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870" r:id="rId2"/>
    <p:sldId id="868" r:id="rId3"/>
    <p:sldId id="865" r:id="rId4"/>
    <p:sldId id="749" r:id="rId5"/>
    <p:sldId id="481" r:id="rId6"/>
    <p:sldId id="624" r:id="rId7"/>
    <p:sldId id="840" r:id="rId8"/>
    <p:sldId id="804" r:id="rId9"/>
    <p:sldId id="542" r:id="rId10"/>
    <p:sldId id="747" r:id="rId11"/>
    <p:sldId id="856" r:id="rId12"/>
    <p:sldId id="869" r:id="rId13"/>
    <p:sldId id="854" r:id="rId14"/>
    <p:sldId id="829" r:id="rId15"/>
    <p:sldId id="270" r:id="rId16"/>
    <p:sldId id="832" r:id="rId17"/>
    <p:sldId id="833" r:id="rId18"/>
    <p:sldId id="843" r:id="rId19"/>
    <p:sldId id="848" r:id="rId20"/>
    <p:sldId id="850" r:id="rId21"/>
    <p:sldId id="849" r:id="rId22"/>
    <p:sldId id="851" r:id="rId23"/>
    <p:sldId id="852" r:id="rId24"/>
    <p:sldId id="831" r:id="rId25"/>
    <p:sldId id="847" r:id="rId26"/>
    <p:sldId id="866" r:id="rId27"/>
    <p:sldId id="616" r:id="rId28"/>
    <p:sldId id="839" r:id="rId29"/>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rgbClr val="00DFCA"/>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800" kern="1200">
        <a:solidFill>
          <a:srgbClr val="00DFCA"/>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800" kern="1200">
        <a:solidFill>
          <a:srgbClr val="00DFCA"/>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800" kern="1200">
        <a:solidFill>
          <a:srgbClr val="00DFCA"/>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800" kern="1200">
        <a:solidFill>
          <a:srgbClr val="00DFCA"/>
        </a:solidFill>
        <a:latin typeface="Arial" charset="0"/>
        <a:ea typeface="ＭＳ Ｐゴシック" charset="0"/>
        <a:cs typeface="ＭＳ Ｐゴシック" charset="0"/>
      </a:defRPr>
    </a:lvl5pPr>
    <a:lvl6pPr marL="2286000" algn="l" defTabSz="457200" rtl="0" eaLnBrk="1" latinLnBrk="0" hangingPunct="1">
      <a:defRPr sz="2800" kern="1200">
        <a:solidFill>
          <a:srgbClr val="00DFCA"/>
        </a:solidFill>
        <a:latin typeface="Arial" charset="0"/>
        <a:ea typeface="ＭＳ Ｐゴシック" charset="0"/>
        <a:cs typeface="ＭＳ Ｐゴシック" charset="0"/>
      </a:defRPr>
    </a:lvl6pPr>
    <a:lvl7pPr marL="2743200" algn="l" defTabSz="457200" rtl="0" eaLnBrk="1" latinLnBrk="0" hangingPunct="1">
      <a:defRPr sz="2800" kern="1200">
        <a:solidFill>
          <a:srgbClr val="00DFCA"/>
        </a:solidFill>
        <a:latin typeface="Arial" charset="0"/>
        <a:ea typeface="ＭＳ Ｐゴシック" charset="0"/>
        <a:cs typeface="ＭＳ Ｐゴシック" charset="0"/>
      </a:defRPr>
    </a:lvl7pPr>
    <a:lvl8pPr marL="3200400" algn="l" defTabSz="457200" rtl="0" eaLnBrk="1" latinLnBrk="0" hangingPunct="1">
      <a:defRPr sz="2800" kern="1200">
        <a:solidFill>
          <a:srgbClr val="00DFCA"/>
        </a:solidFill>
        <a:latin typeface="Arial" charset="0"/>
        <a:ea typeface="ＭＳ Ｐゴシック" charset="0"/>
        <a:cs typeface="ＭＳ Ｐゴシック" charset="0"/>
      </a:defRPr>
    </a:lvl8pPr>
    <a:lvl9pPr marL="3657600" algn="l" defTabSz="457200" rtl="0" eaLnBrk="1" latinLnBrk="0" hangingPunct="1">
      <a:defRPr sz="2800" kern="1200">
        <a:solidFill>
          <a:srgbClr val="00DFCA"/>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218">
          <p15:clr>
            <a:srgbClr val="A4A3A4"/>
          </p15:clr>
        </p15:guide>
        <p15:guide id="2" pos="5150">
          <p15:clr>
            <a:srgbClr val="A4A3A4"/>
          </p15:clr>
        </p15:guide>
        <p15:guide id="3" pos="55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2278E"/>
    <a:srgbClr val="FF0000"/>
    <a:srgbClr val="040404"/>
    <a:srgbClr val="030303"/>
    <a:srgbClr val="B8001E"/>
    <a:srgbClr val="60CA8E"/>
    <a:srgbClr val="1A000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536" y="78"/>
      </p:cViewPr>
      <p:guideLst>
        <p:guide orient="horz" pos="4218"/>
        <p:guide pos="5150"/>
        <p:guide pos="55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1" d="100"/>
          <a:sy n="71" d="100"/>
        </p:scale>
        <p:origin x="-2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9BCF6517-B65E-A14E-8D6D-87F11D00164B}"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3219075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6"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FCDCE52E-5652-8D4B-A506-25D16275B827}"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1434475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ADBA2-2098-33EE-54C7-3BDB62FE5F48}"/>
            </a:ext>
          </a:extLst>
        </p:cNvPr>
        <p:cNvGrpSpPr/>
        <p:nvPr/>
      </p:nvGrpSpPr>
      <p:grpSpPr>
        <a:xfrm>
          <a:off x="0" y="0"/>
          <a:ext cx="0" cy="0"/>
          <a:chOff x="0" y="0"/>
          <a:chExt cx="0" cy="0"/>
        </a:xfrm>
      </p:grpSpPr>
      <p:sp>
        <p:nvSpPr>
          <p:cNvPr id="37889" name="Rectangle 2">
            <a:extLst>
              <a:ext uri="{FF2B5EF4-FFF2-40B4-BE49-F238E27FC236}">
                <a16:creationId xmlns:a16="http://schemas.microsoft.com/office/drawing/2014/main" id="{5E3931A3-2462-05A3-8606-7EC35AF5A3FA}"/>
              </a:ext>
            </a:extLst>
          </p:cNvPr>
          <p:cNvSpPr>
            <a:spLocks noGrp="1" noRot="1" noChangeAspect="1" noChangeArrowheads="1" noTextEdit="1"/>
          </p:cNvSpPr>
          <p:nvPr>
            <p:ph type="sldImg"/>
          </p:nvPr>
        </p:nvSpPr>
        <p:spPr>
          <a:xfrm>
            <a:off x="1150938" y="692150"/>
            <a:ext cx="4556125" cy="3416300"/>
          </a:xfrm>
          <a:ln/>
        </p:spPr>
      </p:sp>
      <p:sp>
        <p:nvSpPr>
          <p:cNvPr id="37890" name="Rectangle 3">
            <a:extLst>
              <a:ext uri="{FF2B5EF4-FFF2-40B4-BE49-F238E27FC236}">
                <a16:creationId xmlns:a16="http://schemas.microsoft.com/office/drawing/2014/main" id="{D1539D68-3929-F45F-7C8A-9B668E0132B5}"/>
              </a:ext>
            </a:extLst>
          </p:cNvPr>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Chithada sada…OKATHUI KASEMWUI BIBLE LAIRIK-KOM khayangli… Haokaphok1:1…</a:t>
            </a:r>
          </a:p>
          <a:p>
            <a:r>
              <a:rPr lang="en-US" b="1">
                <a:ea typeface="ＭＳ Ｐゴシック" charset="0"/>
                <a:cs typeface="ＭＳ Ｐゴシック" charset="0"/>
              </a:rPr>
              <a:t>////	…ithum “</a:t>
            </a:r>
            <a:r>
              <a:rPr lang="en-US" altLang="ja-JP" b="1">
                <a:ea typeface="ＭＳ Ｐゴシック" charset="0"/>
                <a:cs typeface="ＭＳ Ｐゴシック" charset="0"/>
              </a:rPr>
              <a:t>Haokaphokli leidalei…</a:t>
            </a:r>
            <a:r>
              <a:rPr lang="en-US" b="1">
                <a:ea typeface="ＭＳ Ｐゴシック" charset="0"/>
                <a:cs typeface="ＭＳ Ｐゴシック" charset="0"/>
              </a:rPr>
              <a:t>”</a:t>
            </a:r>
            <a:r>
              <a:rPr lang="en-US" altLang="ja-JP" b="1">
                <a:ea typeface="ＭＳ Ｐゴシック" charset="0"/>
                <a:cs typeface="ＭＳ Ｐゴシック" charset="0"/>
              </a:rPr>
              <a:t> tuipâ akha china phaninglala makakhui Thot kachidawui khangaran kasâ chi charf</a:t>
            </a:r>
            <a:r>
              <a:rPr lang="en-US" altLang="ja-JP" b="1" u="sng">
                <a:ea typeface="ＭＳ Ｐゴシック" charset="0"/>
                <a:cs typeface="ＭＳ Ｐゴシック" charset="0"/>
              </a:rPr>
              <a:t>a</a:t>
            </a:r>
            <a:r>
              <a:rPr lang="en-US" altLang="ja-JP" b="1">
                <a:ea typeface="ＭＳ Ｐゴシック" charset="0"/>
                <a:cs typeface="ＭＳ Ｐゴシック" charset="0"/>
              </a:rPr>
              <a:t> kachon thada shomiya…</a:t>
            </a:r>
            <a:endParaRPr lang="en-US" b="1">
              <a:ea typeface="ＭＳ Ｐゴシック" charset="0"/>
              <a:cs typeface="ＭＳ Ｐゴシック" charset="0"/>
            </a:endParaRPr>
          </a:p>
        </p:txBody>
      </p:sp>
    </p:spTree>
    <p:extLst>
      <p:ext uri="{BB962C8B-B14F-4D97-AF65-F5344CB8AC3E}">
        <p14:creationId xmlns:p14="http://schemas.microsoft.com/office/powerpoint/2010/main" val="1153241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1150938" y="692150"/>
            <a:ext cx="4556125" cy="3416300"/>
          </a:xfrm>
          <a:ln/>
        </p:spPr>
      </p:sp>
      <p:sp>
        <p:nvSpPr>
          <p:cNvPr id="2150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	Rimeithuida, phaningunglu, kachiya ithumhi </a:t>
            </a:r>
            <a:r>
              <a:rPr lang="en-US" b="1" i="1">
                <a:ea typeface="ＭＳ Ｐゴシック" charset="0"/>
                <a:cs typeface="ＭＳ Ｐゴシック" charset="0"/>
              </a:rPr>
              <a:t>ning eina map </a:t>
            </a:r>
            <a:r>
              <a:rPr lang="en-US" b="1">
                <a:ea typeface="ＭＳ Ｐゴシック" charset="0"/>
                <a:cs typeface="ＭＳ Ｐゴシック" charset="0"/>
              </a:rPr>
              <a:t>semdakhaleina. Chiwui thili Bible Larik-kom tharâ haklâk kahai ningwui shimsak katha akha ngasakhavai sichinna! Ithumhi Kapimewui thuklâk kahai ka-kapiwui ot hi phabtapaimei khavai TUIR</a:t>
            </a:r>
            <a:r>
              <a:rPr lang="en-US" b="1" u="sng">
                <a:ea typeface="ＭＳ Ｐゴシック" charset="0"/>
                <a:cs typeface="ＭＳ Ｐゴシック" charset="0"/>
              </a:rPr>
              <a:t>A</a:t>
            </a:r>
            <a:r>
              <a:rPr lang="en-US" b="1">
                <a:ea typeface="ＭＳ Ｐゴシック" charset="0"/>
                <a:cs typeface="ＭＳ Ｐゴシック" charset="0"/>
              </a:rPr>
              <a:t>R</a:t>
            </a:r>
            <a:r>
              <a:rPr lang="en-US" b="1" u="sng">
                <a:ea typeface="ＭＳ Ｐゴシック" charset="0"/>
                <a:cs typeface="ＭＳ Ｐゴシック" charset="0"/>
              </a:rPr>
              <a:t>A</a:t>
            </a:r>
            <a:r>
              <a:rPr lang="en-US" b="1">
                <a:ea typeface="ＭＳ Ｐゴシック" charset="0"/>
                <a:cs typeface="ＭＳ Ｐゴシック" charset="0"/>
              </a:rPr>
              <a:t> WUI MAP kasemna.</a:t>
            </a:r>
          </a:p>
          <a:p>
            <a:r>
              <a:rPr lang="en-US" b="1">
                <a:ea typeface="ＭＳ Ｐゴシック" charset="0"/>
                <a:cs typeface="ＭＳ Ｐゴシック" charset="0"/>
              </a:rPr>
              <a:t>////	Ithumhi teoda katam maningmana!</a:t>
            </a:r>
          </a:p>
          <a:p>
            <a:r>
              <a:rPr lang="en-US" b="1">
                <a:ea typeface="ＭＳ Ｐゴシック" charset="0"/>
                <a:cs typeface="ＭＳ Ｐゴシック" charset="0"/>
              </a:rPr>
              <a:t>////	Ithumhi matailak kahaibing mang chi tamra…</a:t>
            </a:r>
          </a:p>
          <a:p>
            <a:r>
              <a:rPr lang="en-US" b="1">
                <a:ea typeface="ＭＳ Ｐゴシック" charset="0"/>
                <a:cs typeface="ＭＳ Ｐゴシック" charset="0"/>
              </a:rPr>
              <a:t>////	…Biblewui tuir</a:t>
            </a:r>
            <a:r>
              <a:rPr lang="en-US" b="1" u="sng">
                <a:ea typeface="ＭＳ Ｐゴシック" charset="0"/>
                <a:cs typeface="ＭＳ Ｐゴシック" charset="0"/>
              </a:rPr>
              <a:t>a</a:t>
            </a:r>
            <a:r>
              <a:rPr lang="en-US" b="1">
                <a:ea typeface="ＭＳ Ｐゴシック" charset="0"/>
                <a:cs typeface="ＭＳ Ｐゴシック" charset="0"/>
              </a:rPr>
              <a:t>r</a:t>
            </a:r>
            <a:r>
              <a:rPr lang="en-US" b="1" u="sng">
                <a:ea typeface="ＭＳ Ｐゴシック" charset="0"/>
                <a:cs typeface="ＭＳ Ｐゴシック" charset="0"/>
              </a:rPr>
              <a:t>a</a:t>
            </a:r>
            <a:r>
              <a:rPr lang="en-US" b="1">
                <a:ea typeface="ＭＳ Ｐゴシック" charset="0"/>
                <a:cs typeface="ＭＳ Ｐゴシック" charset="0"/>
              </a:rPr>
              <a:t> bingmang. Kala china BIBLE NGASHANKAKHUIwui matailak kahai aman kasak chi china.</a:t>
            </a:r>
          </a:p>
          <a:p>
            <a:r>
              <a:rPr lang="en-US" b="1">
                <a:ea typeface="ＭＳ Ｐゴシック" charset="0"/>
                <a:cs typeface="ＭＳ Ｐゴシック" charset="0"/>
              </a:rPr>
              <a:t>Naolak eina nana KALI kala KACHILI Varewui leikashiwui chithi awui Themsakli kapimihaili khala kachi chi tamphok haora.</a:t>
            </a:r>
            <a:endParaRPr lang="en-US" b="1" u="sng">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150938" y="692150"/>
            <a:ext cx="4556125" cy="3416300"/>
          </a:xfrm>
          <a:ln/>
        </p:spPr>
      </p:sp>
      <p:sp>
        <p:nvSpPr>
          <p:cNvPr id="235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Bible Lairik sangkhavai aming kapisangkahai tharâ chili pheisin sâlaga – am</a:t>
            </a:r>
            <a:r>
              <a:rPr lang="en-US" b="1" u="sng">
                <a:ea typeface="ＭＳ Ｐゴシック" charset="0"/>
                <a:cs typeface="ＭＳ Ｐゴシック" charset="0"/>
              </a:rPr>
              <a:t>a</a:t>
            </a:r>
            <a:r>
              <a:rPr lang="en-US" b="1">
                <a:ea typeface="ＭＳ Ｐゴシック" charset="0"/>
                <a:cs typeface="ＭＳ Ｐゴシック" charset="0"/>
              </a:rPr>
              <a:t> tarâkha zanglaga… am</a:t>
            </a:r>
            <a:r>
              <a:rPr lang="en-US" b="1" u="sng">
                <a:ea typeface="ＭＳ Ｐゴシック" charset="0"/>
                <a:cs typeface="ＭＳ Ｐゴシック" charset="0"/>
              </a:rPr>
              <a:t>a</a:t>
            </a:r>
            <a:r>
              <a:rPr lang="en-US" b="1">
                <a:ea typeface="ＭＳ Ｐゴシック" charset="0"/>
                <a:cs typeface="ＭＳ Ｐゴシック" charset="0"/>
              </a:rPr>
              <a:t>wui khangachon eina… Biblewui khamataiya otshot khari-khanao tam-ura, matailâk kahai khararchanbing. Ithumwui khamataiya kharinchi ningli hailu: Bibleli matailâk kahai khararchanbing mang kala matailâk kahai mibing mang chi tamda khaleina. Nana khararchan kala mibinghi zangmaraowada phaningkasa tarâkha mazang masâmara. Kha tamda khaleiwui lungli makazanga athumwui apamla leidalei. Kala katongahi ningwui khutlai khari-khanao athishurda sichinlaga katamna.</a:t>
            </a:r>
          </a:p>
          <a:p>
            <a:r>
              <a:rPr lang="en-US" b="1">
                <a:ea typeface="ＭＳ Ｐゴシック" charset="0"/>
                <a:cs typeface="ＭＳ Ｐゴシック" charset="0"/>
              </a:rPr>
              <a:t>		[“</a:t>
            </a:r>
            <a:r>
              <a:rPr lang="en-US" altLang="ja-JP" b="1">
                <a:ea typeface="ＭＳ Ｐゴシック" charset="0"/>
                <a:cs typeface="ＭＳ Ｐゴシック" charset="0"/>
              </a:rPr>
              <a:t>chonsa</a:t>
            </a:r>
            <a:r>
              <a:rPr lang="en-US" b="1">
                <a:ea typeface="ＭＳ Ｐゴシック" charset="0"/>
                <a:cs typeface="ＭＳ Ｐゴシック" charset="0"/>
              </a:rPr>
              <a:t>”</a:t>
            </a:r>
            <a:r>
              <a:rPr lang="en-US" altLang="ja-JP" b="1">
                <a:ea typeface="ＭＳ Ｐゴシック" charset="0"/>
                <a:cs typeface="ＭＳ Ｐゴシック" charset="0"/>
              </a:rPr>
              <a:t> khayinga maju eina chithei kahai china khanaowana]</a:t>
            </a:r>
            <a:endParaRPr lang="en-US" b="1">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25602" name="Rectangle 3"/>
          <p:cNvSpPr>
            <a:spLocks noGrp="1" noChangeArrowheads="1"/>
          </p:cNvSpPr>
          <p:nvPr>
            <p:ph type="body" idx="1"/>
          </p:nvPr>
        </p:nvSpPr>
        <p:spPr>
          <a:solidFill>
            <a:srgbClr val="FFFFFF"/>
          </a:solidFill>
          <a:ln>
            <a:solidFill>
              <a:srgbClr val="000000"/>
            </a:solidFill>
          </a:ln>
        </p:spPr>
        <p:txBody>
          <a:bodyPr/>
          <a:lstStyle/>
          <a:p>
            <a:r>
              <a:rPr lang="en-US" b="1">
                <a:ea typeface="ＭＳ Ｐゴシック" charset="0"/>
                <a:cs typeface="ＭＳ Ｐゴシック" charset="0"/>
              </a:rPr>
              <a:t>Kala ithumna Thaklâk eina Theikapai Thotchan katamli –BIBLE LAIRIK-KOMli pheisin salaga – nana akaibing chi ngasunkhuishap haora – shok-kahai otshot kala mibing chi – matailâk kahai tuibingli BIBLE LAIRIK SANGKHAVAIli ngarumda.</a:t>
            </a:r>
          </a:p>
          <a:p>
            <a:r>
              <a:rPr lang="en-US" b="1">
                <a:ea typeface="ＭＳ Ｐゴシック" charset="0"/>
                <a:cs typeface="ＭＳ Ｐゴシック" charset="0"/>
              </a:rPr>
              <a:t>Khare-khanao nana tamkhui kahai athishurda.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050"/>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Khare china OKATHUI KASEMwui lairik-kom china. Hina otshot shok-kahaiwui khare-khanao athishurda kaphaningwui haokaphok ngasâra.</a:t>
            </a:r>
          </a:p>
        </p:txBody>
      </p:sp>
      <p:sp>
        <p:nvSpPr>
          <p:cNvPr id="27650" name="Rectangle 2051"/>
          <p:cNvSpPr>
            <a:spLocks noGrp="1" noRot="1" noChangeAspect="1" noChangeArrowheads="1"/>
          </p:cNvSpPr>
          <p:nvPr>
            <p:ph type="sldImg"/>
          </p:nvPr>
        </p:nvSpPr>
        <p:spPr>
          <a:xfrm>
            <a:off x="1150938" y="692150"/>
            <a:ext cx="4556125" cy="34163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1150938" y="692150"/>
            <a:ext cx="4556125" cy="3416300"/>
          </a:xfrm>
          <a:ln/>
        </p:spPr>
      </p:sp>
      <p:sp>
        <p:nvSpPr>
          <p:cNvPr id="296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Katamnaowui katamli ngachon khavai lairk BIBLE LAIRIK-KOMBING ZANKAHAI – KATAMLI KHANGACHON MASHING 4 – chi singdalei-akha,</a:t>
            </a:r>
          </a:p>
          <a:p>
            <a:r>
              <a:rPr lang="en-US" b="1">
                <a:ea typeface="ＭＳ Ｐゴシック" charset="0"/>
                <a:cs typeface="ＭＳ Ｐゴシック" charset="0"/>
              </a:rPr>
              <a:t>Akhum mathang mathang tamkhavaili hengsada yangpai khavai napangli hailu. Bible lairik katongal chi chili zangserra.</a:t>
            </a:r>
          </a:p>
          <a:p>
            <a:r>
              <a:rPr lang="en-US" b="1">
                <a:ea typeface="ＭＳ Ｐゴシック" charset="0"/>
                <a:cs typeface="ＭＳ Ｐゴシック" charset="0"/>
              </a:rPr>
              <a:t>China nali thakmeida THALÂK EINA THEIKAPHAI THOTCHAN chi ningli phung ngasakra… OKATHUI KASEMwui lairik-kom eina haophokda.</a:t>
            </a:r>
          </a:p>
          <a:p>
            <a:r>
              <a:rPr lang="en-US" b="1">
                <a:ea typeface="ＭＳ Ｐゴシック" charset="0"/>
                <a:cs typeface="ＭＳ Ｐゴシック" charset="0"/>
              </a:rPr>
              <a:t>///	Ara Bible Larik-kom bingchi mataisang khavai sa-usa, peikhamei khararchan ngarumsangmamânda, tamkahaibingli ngarumsangmamânda,</a:t>
            </a:r>
          </a:p>
          <a:p>
            <a:r>
              <a:rPr lang="en-US" b="1">
                <a:ea typeface="ＭＳ Ｐゴシック" charset="0"/>
                <a:cs typeface="ＭＳ Ｐゴシック" charset="0"/>
              </a:rPr>
              <a:t>Chiyakha chuida katamchi rinmamânlaga, Biblewui tuira</a:t>
            </a:r>
            <a:r>
              <a:rPr lang="en-US" b="1" u="sng">
                <a:ea typeface="ＭＳ Ｐゴシック" charset="0"/>
                <a:cs typeface="ＭＳ Ｐゴシック" charset="0"/>
              </a:rPr>
              <a:t>ra</a:t>
            </a:r>
            <a:r>
              <a:rPr lang="en-US" b="1">
                <a:ea typeface="ＭＳ Ｐゴシック" charset="0"/>
                <a:cs typeface="ＭＳ Ｐゴシック" charset="0"/>
              </a:rPr>
              <a:t> bingchi pheisa.</a:t>
            </a:r>
            <a:endParaRPr lang="en-US" b="1" u="sng">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Grp="1" noRot="1" noChangeAspect="1" noChangeArrowheads="1" noTextEdit="1"/>
          </p:cNvSpPr>
          <p:nvPr>
            <p:ph type="sldImg"/>
          </p:nvPr>
        </p:nvSpPr>
        <p:spPr>
          <a:xfrm>
            <a:off x="1150938" y="692150"/>
            <a:ext cx="4556125" cy="3416300"/>
          </a:xfrm>
          <a:ln/>
        </p:spPr>
      </p:sp>
      <p:sp>
        <p:nvSpPr>
          <p:cNvPr id="31746"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OKATHUI KASEM LAIRIK-KOMLI, thaklâk eina, Haokaphok wui kapikasang tharada akha chi yangsa. Ithumna apuk-apak hi mashâchao eina theiya… kala…</a:t>
            </a:r>
          </a:p>
          <a:p>
            <a:r>
              <a:rPr lang="en-US" b="1">
                <a:ea typeface="ＭＳ Ｐゴシック" charset="0"/>
                <a:cs typeface="ＭＳ Ｐゴシック" charset="0"/>
              </a:rPr>
              <a:t>////	katângashan yangkhavai akap eina haokaphokli kapisang kahaibing chi katang makhavai thuikhaili shok-kahaili ngashân yangsa… Haokaphok kala naoda Phongkhamili katângashan yangkhavai akap eina haklâk kahai atam chi ngashân yangra. [Varena katang makhangavâ atam eina okathui semma]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26"/>
          <p:cNvSpPr>
            <a:spLocks noGrp="1" noRot="1" noChangeAspect="1" noChangeArrowheads="1" noTextEdit="1"/>
          </p:cNvSpPr>
          <p:nvPr>
            <p:ph type="sldImg"/>
          </p:nvPr>
        </p:nvSpPr>
        <p:spPr>
          <a:xfrm>
            <a:off x="1150938" y="692150"/>
            <a:ext cx="4556125" cy="3416300"/>
          </a:xfrm>
          <a:ln/>
        </p:spPr>
      </p:sp>
      <p:sp>
        <p:nvSpPr>
          <p:cNvPr id="33794"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Katângashan yangkhavai akap thuikahai katang makhavai atamli khayang hi, kaphung katâli khangashân eina ngaraiya.</a:t>
            </a:r>
          </a:p>
          <a:p>
            <a:r>
              <a:rPr lang="en-US" b="1">
                <a:ea typeface="ＭＳ Ｐゴシック" charset="0"/>
                <a:cs typeface="ＭＳ Ｐゴシック" charset="0"/>
              </a:rPr>
              <a:t>Kaphungtonbingchi mathang-mathang eina pareng eina ithumna katawui eina theiya.</a:t>
            </a:r>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1150938" y="692150"/>
            <a:ext cx="4556125" cy="3416300"/>
          </a:xfrm>
          <a:ln/>
        </p:spPr>
      </p:sp>
      <p:sp>
        <p:nvSpPr>
          <p:cNvPr id="358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Kaphungton bingwui ngachaili ngalei mashâlâk kahai lei kachi chi ithumna theiya.</a:t>
            </a:r>
          </a:p>
          <a:p>
            <a:r>
              <a:rPr lang="en-US" b="1">
                <a:ea typeface="ＭＳ Ｐゴシック" charset="0"/>
                <a:cs typeface="ＭＳ Ｐゴシック" charset="0"/>
              </a:rPr>
              <a:t>////	kha ithumna kaphungton bingwui ngachaili khalei ashât chili vakazang eina shengmeida apambing chi theiya…</a:t>
            </a:r>
          </a:p>
          <a:p>
            <a:r>
              <a:rPr lang="en-US" b="1">
                <a:ea typeface="ＭＳ Ｐゴシック" charset="0"/>
                <a:cs typeface="ＭＳ Ｐゴシック" charset="0"/>
              </a:rPr>
              <a:t>Kala kaphungton bingwui ngachaili khalei ashâtbing chiwui katâchi tamkhavai.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1150938" y="692150"/>
            <a:ext cx="4556125" cy="3416300"/>
          </a:xfrm>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Chithada sada…OKATHUI KASEMWUI BIBLE LAIRIK-KOM khayangli… Haokaphok1:1…</a:t>
            </a:r>
          </a:p>
          <a:p>
            <a:r>
              <a:rPr lang="en-US" b="1">
                <a:ea typeface="ＭＳ Ｐゴシック" charset="0"/>
                <a:cs typeface="ＭＳ Ｐゴシック" charset="0"/>
              </a:rPr>
              <a:t>////	…ithum “</a:t>
            </a:r>
            <a:r>
              <a:rPr lang="en-US" altLang="ja-JP" b="1">
                <a:ea typeface="ＭＳ Ｐゴシック" charset="0"/>
                <a:cs typeface="ＭＳ Ｐゴシック" charset="0"/>
              </a:rPr>
              <a:t>Haokaphokli leidalei…</a:t>
            </a:r>
            <a:r>
              <a:rPr lang="en-US" b="1">
                <a:ea typeface="ＭＳ Ｐゴシック" charset="0"/>
                <a:cs typeface="ＭＳ Ｐゴシック" charset="0"/>
              </a:rPr>
              <a:t>”</a:t>
            </a:r>
            <a:r>
              <a:rPr lang="en-US" altLang="ja-JP" b="1">
                <a:ea typeface="ＭＳ Ｐゴシック" charset="0"/>
                <a:cs typeface="ＭＳ Ｐゴシック" charset="0"/>
              </a:rPr>
              <a:t> tuipâ akha china phaninglala makakhui Thot kachidawui khangaran kasâ chi charf</a:t>
            </a:r>
            <a:r>
              <a:rPr lang="en-US" altLang="ja-JP" b="1" u="sng">
                <a:ea typeface="ＭＳ Ｐゴシック" charset="0"/>
                <a:cs typeface="ＭＳ Ｐゴシック" charset="0"/>
              </a:rPr>
              <a:t>a</a:t>
            </a:r>
            <a:r>
              <a:rPr lang="en-US" altLang="ja-JP" b="1">
                <a:ea typeface="ＭＳ Ｐゴシック" charset="0"/>
                <a:cs typeface="ＭＳ Ｐゴシック" charset="0"/>
              </a:rPr>
              <a:t> kachon thada shomiya…</a:t>
            </a:r>
            <a:endParaRPr lang="en-US" b="1">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1150938" y="692150"/>
            <a:ext cx="4556125" cy="3416300"/>
          </a:xfrm>
          <a:ln/>
        </p:spPr>
      </p:sp>
      <p:sp>
        <p:nvSpPr>
          <p:cNvPr id="399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Haokaphokwui mangali okathui maleisârang kachi atam thada ithumna theiya. Jishuna chikatha atamchi shakhi saya. Ithumna chithaya da theiya kachiya Avâv</a:t>
            </a:r>
            <a:r>
              <a:rPr lang="en-US" b="1" u="sng">
                <a:ea typeface="ＭＳ Ｐゴシック" charset="0"/>
                <a:cs typeface="ＭＳ Ｐゴシック" charset="0"/>
              </a:rPr>
              <a:t>a</a:t>
            </a:r>
            <a:r>
              <a:rPr lang="en-US" b="1">
                <a:ea typeface="ＭＳ Ｐゴシック" charset="0"/>
                <a:cs typeface="ＭＳ Ｐゴシック" charset="0"/>
              </a:rPr>
              <a:t> li Ana ngahan-na – John 17li – ali tekmateingasak khavai “</a:t>
            </a:r>
            <a:r>
              <a:rPr lang="en-US" altLang="ja-JP" b="1">
                <a:ea typeface="ＭＳ Ｐゴシック" charset="0"/>
                <a:cs typeface="ＭＳ Ｐゴシック" charset="0"/>
              </a:rPr>
              <a:t>apuk-apakv</a:t>
            </a:r>
            <a:r>
              <a:rPr lang="en-US" altLang="ja-JP" b="1" u="sng">
                <a:ea typeface="ＭＳ Ｐゴシック" charset="0"/>
                <a:cs typeface="ＭＳ Ｐゴシック" charset="0"/>
              </a:rPr>
              <a:t>a</a:t>
            </a:r>
            <a:r>
              <a:rPr lang="en-US" altLang="ja-JP" b="1">
                <a:ea typeface="ＭＳ Ｐゴシック" charset="0"/>
                <a:cs typeface="ＭＳ Ｐゴシック" charset="0"/>
              </a:rPr>
              <a:t> maleiranglakha nali ngasoda ina tekmateida leiksâ chieina nawui mangali ili tematei ngasakmilu.</a:t>
            </a:r>
            <a:r>
              <a:rPr lang="en-US" b="1">
                <a:ea typeface="ＭＳ Ｐゴシック" charset="0"/>
                <a:cs typeface="ＭＳ Ｐゴシック" charset="0"/>
              </a:rPr>
              <a:t>”</a:t>
            </a:r>
            <a:r>
              <a:rPr lang="en-US" altLang="ja-JP" b="1">
                <a:ea typeface="ＭＳ Ｐゴシック" charset="0"/>
                <a:cs typeface="ＭＳ Ｐゴシック" charset="0"/>
              </a:rPr>
              <a:t> [John 17:5]</a:t>
            </a:r>
            <a:endParaRPr lang="en-US" b="1">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p:cNvSpPr>
          <p:nvPr>
            <p:ph type="sldImg"/>
          </p:nvPr>
        </p:nvSpPr>
        <p:spPr>
          <a:xfrm>
            <a:off x="1143000" y="685800"/>
            <a:ext cx="4572000" cy="3429000"/>
          </a:xfrm>
          <a:solidFill>
            <a:srgbClr val="FFFFFF"/>
          </a:solidFill>
          <a:ln/>
        </p:spPr>
      </p:sp>
      <p:sp>
        <p:nvSpPr>
          <p:cNvPr id="512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1150938" y="692150"/>
            <a:ext cx="4556125" cy="3416300"/>
          </a:xfrm>
          <a:ln/>
        </p:spPr>
      </p:sp>
      <p:sp>
        <p:nvSpPr>
          <p:cNvPr id="419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Haokaphokwui mangali okathui maleisârang kachi atam thada ithumna theiya. Jishuna chikatha atamchi shakhi saya. Ithumna chithaya da theiya kachiya Avâv</a:t>
            </a:r>
            <a:r>
              <a:rPr lang="en-US" b="1" u="sng">
                <a:ea typeface="ＭＳ Ｐゴシック" charset="0"/>
                <a:cs typeface="ＭＳ Ｐゴシック" charset="0"/>
              </a:rPr>
              <a:t>a</a:t>
            </a:r>
            <a:r>
              <a:rPr lang="en-US" b="1">
                <a:ea typeface="ＭＳ Ｐゴシック" charset="0"/>
                <a:cs typeface="ＭＳ Ｐゴシック" charset="0"/>
              </a:rPr>
              <a:t> li Ana ngahan-na – John 17li – ali tekmateingasak khavai “</a:t>
            </a:r>
            <a:r>
              <a:rPr lang="en-US" altLang="ja-JP" b="1">
                <a:ea typeface="ＭＳ Ｐゴシック" charset="0"/>
                <a:cs typeface="ＭＳ Ｐゴシック" charset="0"/>
              </a:rPr>
              <a:t>apuk-apakv</a:t>
            </a:r>
            <a:r>
              <a:rPr lang="en-US" altLang="ja-JP" b="1" u="sng">
                <a:ea typeface="ＭＳ Ｐゴシック" charset="0"/>
                <a:cs typeface="ＭＳ Ｐゴシック" charset="0"/>
              </a:rPr>
              <a:t>a</a:t>
            </a:r>
            <a:r>
              <a:rPr lang="en-US" altLang="ja-JP" b="1">
                <a:ea typeface="ＭＳ Ｐゴシック" charset="0"/>
                <a:cs typeface="ＭＳ Ｐゴシック" charset="0"/>
              </a:rPr>
              <a:t> maleiranglakha nali ngasoda ina tekmateida leiksâ chieina nawui mangali ili tematei ngasakmilu.</a:t>
            </a:r>
            <a:r>
              <a:rPr lang="en-US" b="1">
                <a:ea typeface="ＭＳ Ｐゴシック" charset="0"/>
                <a:cs typeface="ＭＳ Ｐゴシック" charset="0"/>
              </a:rPr>
              <a:t>”</a:t>
            </a:r>
            <a:r>
              <a:rPr lang="en-US" altLang="ja-JP" b="1">
                <a:ea typeface="ＭＳ Ｐゴシック" charset="0"/>
                <a:cs typeface="ＭＳ Ｐゴシック" charset="0"/>
              </a:rPr>
              <a:t> [John 17:5]</a:t>
            </a:r>
          </a:p>
          <a:p>
            <a:r>
              <a:rPr lang="en-US" b="1">
                <a:ea typeface="ＭＳ Ｐゴシック" charset="0"/>
                <a:cs typeface="ＭＳ Ｐゴシック" charset="0"/>
              </a:rPr>
              <a:t>[ANING SA-SAK EINA MATHANG SHOKHAORA]</a:t>
            </a:r>
          </a:p>
          <a:p>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1150938" y="692150"/>
            <a:ext cx="4556125" cy="3416300"/>
          </a:xfrm>
          <a:ln/>
        </p:spPr>
      </p:sp>
      <p:sp>
        <p:nvSpPr>
          <p:cNvPr id="440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Haokaphokwui mangali okathui maleisârang kachi atam thada ithumna theiya. Jishuna chikatha atamchi shakhi saya. Ithumna chithaya da theiya kachiya Avâv</a:t>
            </a:r>
            <a:r>
              <a:rPr lang="en-US" b="1" u="sng">
                <a:ea typeface="ＭＳ Ｐゴシック" charset="0"/>
                <a:cs typeface="ＭＳ Ｐゴシック" charset="0"/>
              </a:rPr>
              <a:t>a</a:t>
            </a:r>
            <a:r>
              <a:rPr lang="en-US" b="1">
                <a:ea typeface="ＭＳ Ｐゴシック" charset="0"/>
                <a:cs typeface="ＭＳ Ｐゴシック" charset="0"/>
              </a:rPr>
              <a:t> li Ana ngahan-na – John 17li – ali tekmateingasak khavai “</a:t>
            </a:r>
            <a:r>
              <a:rPr lang="en-US" altLang="ja-JP" b="1">
                <a:ea typeface="ＭＳ Ｐゴシック" charset="0"/>
                <a:cs typeface="ＭＳ Ｐゴシック" charset="0"/>
              </a:rPr>
              <a:t>apuk-apakv</a:t>
            </a:r>
            <a:r>
              <a:rPr lang="en-US" altLang="ja-JP" b="1" u="sng">
                <a:ea typeface="ＭＳ Ｐゴシック" charset="0"/>
                <a:cs typeface="ＭＳ Ｐゴシック" charset="0"/>
              </a:rPr>
              <a:t>a</a:t>
            </a:r>
            <a:r>
              <a:rPr lang="en-US" altLang="ja-JP" b="1">
                <a:ea typeface="ＭＳ Ｐゴシック" charset="0"/>
                <a:cs typeface="ＭＳ Ｐゴシック" charset="0"/>
              </a:rPr>
              <a:t> maleiranglakha nali ngasoda ina tekmateida leiksâ chieina nawui mangali ili tematei ngasakmilu.</a:t>
            </a:r>
            <a:r>
              <a:rPr lang="en-US" b="1">
                <a:ea typeface="ＭＳ Ｐゴシック" charset="0"/>
                <a:cs typeface="ＭＳ Ｐゴシック" charset="0"/>
              </a:rPr>
              <a:t>”</a:t>
            </a:r>
            <a:r>
              <a:rPr lang="en-US" altLang="ja-JP" b="1">
                <a:ea typeface="ＭＳ Ｐゴシック" charset="0"/>
                <a:cs typeface="ＭＳ Ｐゴシック" charset="0"/>
              </a:rPr>
              <a:t> [John 17:5]</a:t>
            </a:r>
          </a:p>
          <a:p>
            <a:r>
              <a:rPr lang="en-US" b="1">
                <a:ea typeface="ＭＳ Ｐゴシック" charset="0"/>
                <a:cs typeface="ＭＳ Ｐゴシック" charset="0"/>
              </a:rPr>
              <a:t>[ANING SA-SAK EINA MATHANG SHOKHAORA]</a:t>
            </a:r>
          </a:p>
          <a:p>
            <a:endParaRPr lang="en-US">
              <a:ea typeface="ＭＳ Ｐゴシック" charset="0"/>
              <a:cs typeface="ＭＳ Ｐゴシック" charset="0"/>
            </a:endParaRPr>
          </a:p>
          <a:p>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1150938" y="692150"/>
            <a:ext cx="4556125" cy="3416300"/>
          </a:xfrm>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Haokaphokwui mangali okathui maleisârang kachi atam thada ithumna theiya. Jishuna chikatha atamchi shakhi saya. Ithumna chithaya da theiya kachiya Avâv</a:t>
            </a:r>
            <a:r>
              <a:rPr lang="en-US" b="1" u="sng">
                <a:ea typeface="ＭＳ Ｐゴシック" charset="0"/>
                <a:cs typeface="ＭＳ Ｐゴシック" charset="0"/>
              </a:rPr>
              <a:t>a</a:t>
            </a:r>
            <a:r>
              <a:rPr lang="en-US" b="1">
                <a:ea typeface="ＭＳ Ｐゴシック" charset="0"/>
                <a:cs typeface="ＭＳ Ｐゴシック" charset="0"/>
              </a:rPr>
              <a:t> li Ana ngahan-na – John 17li – ali tekmateingasak khavai “</a:t>
            </a:r>
            <a:r>
              <a:rPr lang="en-US" altLang="ja-JP" b="1">
                <a:ea typeface="ＭＳ Ｐゴシック" charset="0"/>
                <a:cs typeface="ＭＳ Ｐゴシック" charset="0"/>
              </a:rPr>
              <a:t>apuk-apakv</a:t>
            </a:r>
            <a:r>
              <a:rPr lang="en-US" altLang="ja-JP" b="1" u="sng">
                <a:ea typeface="ＭＳ Ｐゴシック" charset="0"/>
                <a:cs typeface="ＭＳ Ｐゴシック" charset="0"/>
              </a:rPr>
              <a:t>a</a:t>
            </a:r>
            <a:r>
              <a:rPr lang="en-US" altLang="ja-JP" b="1">
                <a:ea typeface="ＭＳ Ｐゴシック" charset="0"/>
                <a:cs typeface="ＭＳ Ｐゴシック" charset="0"/>
              </a:rPr>
              <a:t> maleiranglakha nali ngasoda ina tekmateida leiksâ chieina nawui mangali ili tematei ngasakmilu.</a:t>
            </a:r>
            <a:r>
              <a:rPr lang="en-US" b="1">
                <a:ea typeface="ＭＳ Ｐゴシック" charset="0"/>
                <a:cs typeface="ＭＳ Ｐゴシック" charset="0"/>
              </a:rPr>
              <a:t>”</a:t>
            </a:r>
            <a:r>
              <a:rPr lang="en-US" altLang="ja-JP" b="1">
                <a:ea typeface="ＭＳ Ｐゴシック" charset="0"/>
                <a:cs typeface="ＭＳ Ｐゴシック" charset="0"/>
              </a:rPr>
              <a:t> [John 17:5]</a:t>
            </a:r>
          </a:p>
          <a:p>
            <a:r>
              <a:rPr lang="en-US" b="1">
                <a:ea typeface="ＭＳ Ｐゴシック" charset="0"/>
                <a:cs typeface="ＭＳ Ｐゴシック" charset="0"/>
              </a:rPr>
              <a:t>[ANING SA-SAK EINA MATHANG SHOKHAORA]</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50938" y="692150"/>
            <a:ext cx="4556125" cy="3416300"/>
          </a:xfrm>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Haokaphokwui mangali okathui maleisârang kachi atam thada ithumna theiya. Jishuna chikatha atamchi shakhi saya. Ithumna chithaya da theiya kachiya Avâv</a:t>
            </a:r>
            <a:r>
              <a:rPr lang="en-US" b="1" u="sng">
                <a:ea typeface="ＭＳ Ｐゴシック" charset="0"/>
                <a:cs typeface="ＭＳ Ｐゴシック" charset="0"/>
              </a:rPr>
              <a:t>a</a:t>
            </a:r>
            <a:r>
              <a:rPr lang="en-US" b="1">
                <a:ea typeface="ＭＳ Ｐゴシック" charset="0"/>
                <a:cs typeface="ＭＳ Ｐゴシック" charset="0"/>
              </a:rPr>
              <a:t> li Ana ngahan-na – John 17li – ali tekmateingasak khavai “</a:t>
            </a:r>
            <a:r>
              <a:rPr lang="en-US" altLang="ja-JP" b="1">
                <a:ea typeface="ＭＳ Ｐゴシック" charset="0"/>
                <a:cs typeface="ＭＳ Ｐゴシック" charset="0"/>
              </a:rPr>
              <a:t>apuk-apakv</a:t>
            </a:r>
            <a:r>
              <a:rPr lang="en-US" altLang="ja-JP" b="1" u="sng">
                <a:ea typeface="ＭＳ Ｐゴシック" charset="0"/>
                <a:cs typeface="ＭＳ Ｐゴシック" charset="0"/>
              </a:rPr>
              <a:t>a</a:t>
            </a:r>
            <a:r>
              <a:rPr lang="en-US" altLang="ja-JP" b="1">
                <a:ea typeface="ＭＳ Ｐゴシック" charset="0"/>
                <a:cs typeface="ＭＳ Ｐゴシック" charset="0"/>
              </a:rPr>
              <a:t> maleiranglakha nali ngasoda ina tekmateida leiksâ chieina nawui mangali ili tematei ngasakmilu.</a:t>
            </a:r>
            <a:r>
              <a:rPr lang="en-US" b="1">
                <a:ea typeface="ＭＳ Ｐゴシック" charset="0"/>
                <a:cs typeface="ＭＳ Ｐゴシック" charset="0"/>
              </a:rPr>
              <a:t>”</a:t>
            </a:r>
            <a:r>
              <a:rPr lang="en-US" altLang="ja-JP" b="1">
                <a:ea typeface="ＭＳ Ｐゴシック" charset="0"/>
                <a:cs typeface="ＭＳ Ｐゴシック" charset="0"/>
              </a:rPr>
              <a:t> [John 17:5]</a:t>
            </a:r>
          </a:p>
          <a:p>
            <a:r>
              <a:rPr lang="en-US" b="1">
                <a:ea typeface="ＭＳ Ｐゴシック" charset="0"/>
                <a:cs typeface="ＭＳ Ｐゴシック" charset="0"/>
              </a:rPr>
              <a:t>[ANING SA-SAK EINA MATHANG SHOKHAORA]</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b="1" dirty="0" err="1">
                <a:ea typeface="ＭＳ Ｐゴシック" charset="0"/>
                <a:cs typeface="ＭＳ Ｐゴシック" charset="0"/>
              </a:rPr>
              <a:t>Laga</a:t>
            </a:r>
            <a:r>
              <a:rPr lang="en-US" b="1" dirty="0">
                <a:ea typeface="ＭＳ Ｐゴシック" charset="0"/>
                <a:cs typeface="ＭＳ Ｐゴシック" charset="0"/>
              </a:rPr>
              <a:t>…</a:t>
            </a:r>
            <a:r>
              <a:rPr lang="en-US" b="1" dirty="0" err="1">
                <a:ea typeface="ＭＳ Ｐゴシック" charset="0"/>
                <a:cs typeface="ＭＳ Ｐゴシック" charset="0"/>
              </a:rPr>
              <a:t>mikumona</a:t>
            </a:r>
            <a:r>
              <a:rPr lang="en-US" b="1" dirty="0">
                <a:ea typeface="ＭＳ Ｐゴシック" charset="0"/>
                <a:cs typeface="ＭＳ Ｐゴシック" charset="0"/>
              </a:rPr>
              <a:t> </a:t>
            </a:r>
            <a:r>
              <a:rPr lang="en-US" b="1" dirty="0" err="1">
                <a:ea typeface="ＭＳ Ｐゴシック" charset="0"/>
                <a:cs typeface="ＭＳ Ｐゴシック" charset="0"/>
              </a:rPr>
              <a:t>akhalattawui</a:t>
            </a:r>
            <a:r>
              <a:rPr lang="en-US" b="1" dirty="0">
                <a:ea typeface="ＭＳ Ｐゴシック" charset="0"/>
                <a:cs typeface="ＭＳ Ｐゴシック" charset="0"/>
              </a:rPr>
              <a:t> </a:t>
            </a:r>
            <a:r>
              <a:rPr lang="en-US" b="1" dirty="0" err="1">
                <a:ea typeface="ＭＳ Ｐゴシック" charset="0"/>
                <a:cs typeface="ＭＳ Ｐゴシック" charset="0"/>
              </a:rPr>
              <a:t>kathem</a:t>
            </a:r>
            <a:r>
              <a:rPr lang="en-US" b="1" dirty="0">
                <a:ea typeface="ＭＳ Ｐゴシック" charset="0"/>
                <a:cs typeface="ＭＳ Ｐゴシック" charset="0"/>
              </a:rPr>
              <a:t> </a:t>
            </a:r>
            <a:r>
              <a:rPr lang="en-US" b="1" dirty="0" err="1">
                <a:ea typeface="ＭＳ Ｐゴシック" charset="0"/>
                <a:cs typeface="ＭＳ Ｐゴシック" charset="0"/>
              </a:rPr>
              <a:t>thangkhamei</a:t>
            </a:r>
            <a:r>
              <a:rPr lang="en-US" b="1" dirty="0">
                <a:ea typeface="ＭＳ Ｐゴシック" charset="0"/>
                <a:cs typeface="ＭＳ Ｐゴシック" charset="0"/>
              </a:rPr>
              <a:t> </a:t>
            </a:r>
            <a:r>
              <a:rPr lang="en-US" b="1" dirty="0" err="1">
                <a:ea typeface="ＭＳ Ｐゴシック" charset="0"/>
                <a:cs typeface="ＭＳ Ｐゴシック" charset="0"/>
              </a:rPr>
              <a:t>chiwuivang</a:t>
            </a:r>
            <a:r>
              <a:rPr lang="en-US" b="1" dirty="0">
                <a:ea typeface="ＭＳ Ｐゴシック" charset="0"/>
                <a:cs typeface="ＭＳ Ｐゴシック" charset="0"/>
              </a:rPr>
              <a:t> </a:t>
            </a:r>
            <a:r>
              <a:rPr lang="en-US" b="1" dirty="0" err="1">
                <a:ea typeface="ＭＳ Ｐゴシック" charset="0"/>
                <a:cs typeface="ＭＳ Ｐゴシック" charset="0"/>
              </a:rPr>
              <a:t>okathui</a:t>
            </a:r>
            <a:r>
              <a:rPr lang="en-US" b="1" dirty="0">
                <a:ea typeface="ＭＳ Ｐゴシック" charset="0"/>
                <a:cs typeface="ＭＳ Ｐゴシック" charset="0"/>
              </a:rPr>
              <a:t> </a:t>
            </a:r>
            <a:r>
              <a:rPr lang="en-US" b="1" dirty="0" err="1">
                <a:ea typeface="ＭＳ Ｐゴシック" charset="0"/>
                <a:cs typeface="ＭＳ Ｐゴシック" charset="0"/>
              </a:rPr>
              <a:t>hili</a:t>
            </a:r>
            <a:r>
              <a:rPr lang="en-US" b="1" dirty="0">
                <a:ea typeface="ＭＳ Ｐゴシック" charset="0"/>
                <a:cs typeface="ＭＳ Ｐゴシック" charset="0"/>
              </a:rPr>
              <a:t> </a:t>
            </a:r>
            <a:r>
              <a:rPr lang="en-US" b="1" dirty="0" err="1">
                <a:ea typeface="ＭＳ Ｐゴシック" charset="0"/>
                <a:cs typeface="ＭＳ Ｐゴシック" charset="0"/>
              </a:rPr>
              <a:t>langso</a:t>
            </a:r>
            <a:r>
              <a:rPr lang="en-US" b="1" dirty="0">
                <a:ea typeface="ＭＳ Ｐゴシック" charset="0"/>
                <a:cs typeface="ＭＳ Ｐゴシック" charset="0"/>
              </a:rPr>
              <a:t> </a:t>
            </a:r>
            <a:r>
              <a:rPr lang="en-US" b="1" dirty="0" err="1">
                <a:ea typeface="ＭＳ Ｐゴシック" charset="0"/>
                <a:cs typeface="ＭＳ Ｐゴシック" charset="0"/>
              </a:rPr>
              <a:t>ngayila</a:t>
            </a:r>
            <a:r>
              <a:rPr lang="en-US" b="1" dirty="0">
                <a:ea typeface="ＭＳ Ｐゴシック" charset="0"/>
                <a:cs typeface="ＭＳ Ｐゴシック" charset="0"/>
              </a:rPr>
              <a:t>; </a:t>
            </a:r>
            <a:r>
              <a:rPr lang="en-US" b="1" dirty="0" err="1">
                <a:ea typeface="ＭＳ Ｐゴシック" charset="0"/>
                <a:cs typeface="ＭＳ Ｐゴシック" charset="0"/>
              </a:rPr>
              <a:t>Kasâ-Akhavâna</a:t>
            </a:r>
            <a:r>
              <a:rPr lang="en-US" b="1" dirty="0">
                <a:ea typeface="ＭＳ Ｐゴシック" charset="0"/>
                <a:cs typeface="ＭＳ Ｐゴシック" charset="0"/>
              </a:rPr>
              <a:t> </a:t>
            </a:r>
            <a:r>
              <a:rPr lang="en-US" b="1" dirty="0" err="1">
                <a:ea typeface="ＭＳ Ｐゴシック" charset="0"/>
                <a:cs typeface="ＭＳ Ｐゴシック" charset="0"/>
              </a:rPr>
              <a:t>Jobli</a:t>
            </a:r>
            <a:r>
              <a:rPr lang="en-US" b="1" dirty="0">
                <a:ea typeface="ＭＳ Ｐゴシック" charset="0"/>
                <a:cs typeface="ＭＳ Ｐゴシック" charset="0"/>
              </a:rPr>
              <a:t> </a:t>
            </a:r>
            <a:r>
              <a:rPr lang="en-US" b="1" dirty="0" err="1">
                <a:ea typeface="ＭＳ Ｐゴシック" charset="0"/>
                <a:cs typeface="ＭＳ Ｐゴシック" charset="0"/>
              </a:rPr>
              <a:t>pailâk</a:t>
            </a:r>
            <a:r>
              <a:rPr lang="en-US" b="1" dirty="0">
                <a:ea typeface="ＭＳ Ｐゴシック" charset="0"/>
                <a:cs typeface="ＭＳ Ｐゴシック" charset="0"/>
              </a:rPr>
              <a:t> </a:t>
            </a:r>
            <a:r>
              <a:rPr lang="en-US" b="1" dirty="0" err="1">
                <a:ea typeface="ＭＳ Ｐゴシック" charset="0"/>
                <a:cs typeface="ＭＳ Ｐゴシック" charset="0"/>
              </a:rPr>
              <a:t>kahai</a:t>
            </a:r>
            <a:r>
              <a:rPr lang="en-US" b="1" dirty="0">
                <a:ea typeface="ＭＳ Ｐゴシック" charset="0"/>
                <a:cs typeface="ＭＳ Ｐゴシック" charset="0"/>
              </a:rPr>
              <a:t> </a:t>
            </a:r>
            <a:r>
              <a:rPr lang="en-US" b="1" dirty="0" err="1">
                <a:ea typeface="ＭＳ Ｐゴシック" charset="0"/>
                <a:cs typeface="ＭＳ Ｐゴシック" charset="0"/>
              </a:rPr>
              <a:t>khangahân</a:t>
            </a:r>
            <a:r>
              <a:rPr lang="en-US" b="1" dirty="0">
                <a:ea typeface="ＭＳ Ｐゴシック" charset="0"/>
                <a:cs typeface="ＭＳ Ｐゴシック" charset="0"/>
              </a:rPr>
              <a:t> hi </a:t>
            </a:r>
            <a:r>
              <a:rPr lang="en-US" b="1" dirty="0" err="1">
                <a:ea typeface="ＭＳ Ｐゴシック" charset="0"/>
                <a:cs typeface="ＭＳ Ｐゴシック" charset="0"/>
              </a:rPr>
              <a:t>saya</a:t>
            </a:r>
            <a:r>
              <a:rPr lang="en-US" b="1" dirty="0">
                <a:ea typeface="ＭＳ Ｐゴシック" charset="0"/>
                <a:cs typeface="ＭＳ Ｐゴシック" charset="0"/>
              </a:rPr>
              <a:t>…</a:t>
            </a:r>
            <a:r>
              <a:rPr lang="ja-JP" altLang="en-US" b="1" dirty="0">
                <a:solidFill>
                  <a:srgbClr val="16F00F"/>
                </a:solidFill>
                <a:effectLst>
                  <a:outerShdw blurRad="38100" dist="38100" dir="2700000" algn="tl">
                    <a:srgbClr val="000000"/>
                  </a:outerShdw>
                </a:effectLst>
              </a:rPr>
              <a:t>“</a:t>
            </a:r>
            <a:r>
              <a:rPr lang="en-US" b="1" dirty="0">
                <a:solidFill>
                  <a:srgbClr val="16F00F"/>
                </a:solidFill>
                <a:effectLst>
                  <a:outerShdw blurRad="38100" dist="38100" dir="2700000" algn="tl">
                    <a:srgbClr val="000000"/>
                  </a:outerShdw>
                </a:effectLst>
              </a:rPr>
              <a:t>Ina </a:t>
            </a:r>
            <a:r>
              <a:rPr lang="en-US" b="1" dirty="0" err="1">
                <a:solidFill>
                  <a:srgbClr val="16F00F"/>
                </a:solidFill>
                <a:effectLst>
                  <a:outerShdw blurRad="38100" dist="38100" dir="2700000" algn="tl">
                    <a:srgbClr val="000000"/>
                  </a:outerShdw>
                </a:effectLst>
              </a:rPr>
              <a:t>Okathui</a:t>
            </a:r>
            <a:r>
              <a:rPr lang="en-US" b="1" dirty="0">
                <a:solidFill>
                  <a:srgbClr val="16F00F"/>
                </a:solidFill>
                <a:effectLst>
                  <a:outerShdw blurRad="38100" dist="38100" dir="2700000" algn="tl">
                    <a:srgbClr val="000000"/>
                  </a:outerShdw>
                </a:effectLst>
              </a:rPr>
              <a:t> </a:t>
            </a:r>
            <a:r>
              <a:rPr lang="en-US" b="1" dirty="0" err="1">
                <a:solidFill>
                  <a:srgbClr val="16F00F"/>
                </a:solidFill>
                <a:effectLst>
                  <a:outerShdw blurRad="38100" dist="38100" dir="2700000" algn="tl">
                    <a:srgbClr val="000000"/>
                  </a:outerShdw>
                </a:effectLst>
              </a:rPr>
              <a:t>semkaphok</a:t>
            </a:r>
            <a:r>
              <a:rPr lang="en-US" b="1" dirty="0">
                <a:solidFill>
                  <a:srgbClr val="16F00F"/>
                </a:solidFill>
                <a:effectLst>
                  <a:outerShdw blurRad="38100" dist="38100" dir="2700000" algn="tl">
                    <a:srgbClr val="000000"/>
                  </a:outerShdw>
                </a:effectLst>
              </a:rPr>
              <a:t> </a:t>
            </a:r>
            <a:r>
              <a:rPr lang="en-US" b="1" dirty="0" err="1">
                <a:solidFill>
                  <a:srgbClr val="16F00F"/>
                </a:solidFill>
                <a:effectLst>
                  <a:outerShdw blurRad="38100" dist="38100" dir="2700000" algn="tl">
                    <a:srgbClr val="000000"/>
                  </a:outerShdw>
                </a:effectLst>
              </a:rPr>
              <a:t>chitharan</a:t>
            </a:r>
            <a:r>
              <a:rPr lang="en-US" b="1" dirty="0">
                <a:solidFill>
                  <a:srgbClr val="16F00F"/>
                </a:solidFill>
                <a:effectLst>
                  <a:outerShdw blurRad="38100" dist="38100" dir="2700000" algn="tl">
                    <a:srgbClr val="000000"/>
                  </a:outerShdw>
                </a:effectLst>
              </a:rPr>
              <a:t> </a:t>
            </a:r>
            <a:r>
              <a:rPr lang="en-US" b="1" dirty="0" err="1">
                <a:solidFill>
                  <a:srgbClr val="16F00F"/>
                </a:solidFill>
                <a:effectLst>
                  <a:outerShdw blurRad="38100" dist="38100" dir="2700000" algn="tl">
                    <a:srgbClr val="000000"/>
                  </a:outerShdw>
                </a:effectLst>
              </a:rPr>
              <a:t>na</a:t>
            </a:r>
            <a:r>
              <a:rPr lang="en-US" b="1" dirty="0">
                <a:solidFill>
                  <a:srgbClr val="16F00F"/>
                </a:solidFill>
                <a:effectLst>
                  <a:outerShdw blurRad="38100" dist="38100" dir="2700000" algn="tl">
                    <a:srgbClr val="000000"/>
                  </a:outerShdw>
                </a:effectLst>
              </a:rPr>
              <a:t> kali </a:t>
            </a:r>
            <a:r>
              <a:rPr lang="en-US" b="1" dirty="0" err="1">
                <a:solidFill>
                  <a:srgbClr val="16F00F"/>
                </a:solidFill>
                <a:effectLst>
                  <a:outerShdw blurRad="38100" dist="38100" dir="2700000" algn="tl">
                    <a:srgbClr val="000000"/>
                  </a:outerShdw>
                </a:effectLst>
              </a:rPr>
              <a:t>leisa</a:t>
            </a:r>
            <a:r>
              <a:rPr lang="en-US" b="1" dirty="0">
                <a:solidFill>
                  <a:srgbClr val="16F00F"/>
                </a:solidFill>
                <a:effectLst>
                  <a:outerShdw blurRad="38100" dist="38100" dir="2700000" algn="tl">
                    <a:srgbClr val="000000"/>
                  </a:outerShdw>
                </a:effectLst>
              </a:rPr>
              <a:t>?</a:t>
            </a:r>
            <a:r>
              <a:rPr lang="ja-JP" altLang="en-US" b="1" dirty="0">
                <a:solidFill>
                  <a:srgbClr val="16F00F"/>
                </a:solidFill>
                <a:effectLst>
                  <a:outerShdw blurRad="38100" dist="38100" dir="2700000" algn="tl">
                    <a:srgbClr val="000000"/>
                  </a:outerShdw>
                </a:effectLst>
              </a:rPr>
              <a:t>”</a:t>
            </a:r>
            <a:endParaRPr lang="en-US" b="1" dirty="0">
              <a:solidFill>
                <a:srgbClr val="16F00F"/>
              </a:solidFill>
              <a:effectLst>
                <a:outerShdw blurRad="38100" dist="38100" dir="2700000" algn="tl">
                  <a:srgbClr val="000000"/>
                </a:outerShdw>
              </a:effectLst>
            </a:endParaRPr>
          </a:p>
          <a:p>
            <a:pPr>
              <a:defRPr/>
            </a:pPr>
            <a:endParaRPr lang="en-US" dirty="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CHITHADA… ithumna khare lairik sangkhavai akong, OKATHUI KASEM, Haokaphok 1-11 chi kasho eina… BIBLE LAIRIK SANGKHAVAI LAIRIK-KOM am</a:t>
            </a:r>
            <a:r>
              <a:rPr lang="en-US" b="1" u="sng">
                <a:ea typeface="ＭＳ Ｐゴシック" charset="0"/>
                <a:cs typeface="ＭＳ Ｐゴシック" charset="0"/>
              </a:rPr>
              <a:t>a</a:t>
            </a:r>
            <a:r>
              <a:rPr lang="en-US" b="1">
                <a:ea typeface="ＭＳ Ｐゴシック" charset="0"/>
                <a:cs typeface="ＭＳ Ｐゴシック" charset="0"/>
              </a:rPr>
              <a:t> chi chakâ leiya</a:t>
            </a:r>
            <a:endParaRPr lang="en-US">
              <a:ea typeface="ＭＳ Ｐゴシック" charset="0"/>
              <a:cs typeface="ＭＳ Ｐゴシック" charset="0"/>
            </a:endParaRPr>
          </a:p>
          <a:p>
            <a:r>
              <a:rPr lang="en-US" b="1">
                <a:ea typeface="ＭＳ Ｐゴシック" charset="0"/>
                <a:cs typeface="ＭＳ Ｐゴシック" charset="0"/>
              </a:rPr>
              <a:t>////	….ayur shiniwui vang.</a:t>
            </a:r>
            <a:endParaRPr lang="en-US">
              <a:ea typeface="ＭＳ Ｐゴシック" charset="0"/>
              <a:cs typeface="ＭＳ Ｐゴシック" charset="0"/>
            </a:endParaRPr>
          </a:p>
          <a:p>
            <a:r>
              <a:rPr lang="en-US">
                <a:ea typeface="ＭＳ Ｐゴシック" charset="0"/>
                <a:cs typeface="ＭＳ Ｐゴシック" charset="0"/>
              </a:rPr>
              <a:t> </a:t>
            </a:r>
          </a:p>
          <a:p>
            <a:r>
              <a:rPr lang="en-US" b="1">
                <a:ea typeface="ＭＳ Ｐゴシック" charset="0"/>
                <a:cs typeface="ＭＳ Ｐゴシック" charset="0"/>
              </a:rPr>
              <a:t>////	Zingkum 2000BC wui mamâng bingchi – Abrahamwui-mamâng atam hoya.—hi Haokaphok kapikasang tharâda akhali zanga. Atam chi khinakhala karankha khala kachi chi matheirar mana. OKATHUI KASEM wui khararchan eina thuilaga mikumona pânkhare atam chi Haokaphok 1 eina thuilaga 11 tashungdali kapisang haiya. Kha chiyakha sh</a:t>
            </a:r>
            <a:r>
              <a:rPr lang="en-US" b="1" u="sng">
                <a:ea typeface="ＭＳ Ｐゴシック" charset="0"/>
                <a:cs typeface="ＭＳ Ｐゴシック" charset="0"/>
              </a:rPr>
              <a:t>a</a:t>
            </a:r>
            <a:r>
              <a:rPr lang="en-US" b="1">
                <a:ea typeface="ＭＳ Ｐゴシック" charset="0"/>
                <a:cs typeface="ＭＳ Ｐゴシック" charset="0"/>
              </a:rPr>
              <a:t>da kapihailala, tuibing chi aman saklâk kahai tui ngasaya khiwuivang khala chiakha ‘</a:t>
            </a:r>
            <a:r>
              <a:rPr lang="en-US" altLang="ja-JP" b="1">
                <a:ea typeface="ＭＳ Ｐゴシック" charset="0"/>
                <a:cs typeface="ＭＳ Ｐゴシック" charset="0"/>
              </a:rPr>
              <a:t>haophok khare</a:t>
            </a:r>
            <a:r>
              <a:rPr lang="en-US" b="1">
                <a:ea typeface="ＭＳ Ｐゴシック" charset="0"/>
                <a:cs typeface="ＭＳ Ｐゴシック" charset="0"/>
              </a:rPr>
              <a:t>”</a:t>
            </a:r>
            <a:r>
              <a:rPr lang="en-US" altLang="ja-JP" b="1">
                <a:ea typeface="ＭＳ Ｐゴシック" charset="0"/>
                <a:cs typeface="ＭＳ Ｐゴシック" charset="0"/>
              </a:rPr>
              <a:t> saikorawui ithumli tamchitheimiya.</a:t>
            </a:r>
            <a:endParaRPr lang="en-US" altLang="ja-JP">
              <a:ea typeface="ＭＳ Ｐゴシック" charset="0"/>
              <a:cs typeface="ＭＳ Ｐゴシック" charset="0"/>
            </a:endParaRPr>
          </a:p>
          <a:p>
            <a:r>
              <a:rPr lang="en-US" b="1">
                <a:ea typeface="ＭＳ Ｐゴシック" charset="0"/>
                <a:cs typeface="ＭＳ Ｐゴシック" charset="0"/>
              </a:rPr>
              <a:t>RIMEITHUI KACHI BINGWUI eina haophokda…</a:t>
            </a:r>
            <a:endParaRPr lang="en-US">
              <a:ea typeface="ＭＳ Ｐゴシック" charset="0"/>
              <a:cs typeface="ＭＳ Ｐゴシック" charset="0"/>
            </a:endParaRPr>
          </a:p>
          <a:p>
            <a:r>
              <a:rPr lang="en-US">
                <a:ea typeface="ＭＳ Ｐゴシック" charset="0"/>
                <a:cs typeface="ＭＳ Ｐゴシック" charset="0"/>
              </a:rPr>
              <a:t> </a:t>
            </a:r>
          </a:p>
          <a:p>
            <a:r>
              <a:rPr lang="en-US" b="1">
                <a:ea typeface="ＭＳ Ｐゴシック" charset="0"/>
                <a:cs typeface="ＭＳ Ｐゴシック" charset="0"/>
              </a:rPr>
              <a:t>//// 	RIMEIKAP KACHI MAYARNAO KALA SH</a:t>
            </a:r>
            <a:r>
              <a:rPr lang="en-US" b="1" u="sng">
                <a:ea typeface="ＭＳ Ｐゴシック" charset="0"/>
                <a:cs typeface="ＭＳ Ｐゴシック" charset="0"/>
              </a:rPr>
              <a:t>A</a:t>
            </a:r>
            <a:r>
              <a:rPr lang="en-US" b="1">
                <a:ea typeface="ＭＳ Ｐゴシック" charset="0"/>
                <a:cs typeface="ＭＳ Ｐゴシック" charset="0"/>
              </a:rPr>
              <a:t>NAO</a:t>
            </a:r>
            <a:endParaRPr lang="en-US">
              <a:ea typeface="ＭＳ Ｐゴシック" charset="0"/>
              <a:cs typeface="ＭＳ Ｐゴシック" charset="0"/>
            </a:endParaRPr>
          </a:p>
          <a:p>
            <a:r>
              <a:rPr lang="en-US" b="1">
                <a:ea typeface="ＭＳ Ｐゴシック" charset="0"/>
                <a:cs typeface="ＭＳ Ｐゴシック" charset="0"/>
              </a:rPr>
              <a:t>Mikumo hi morei maleilâkla mathasek eina semkhuiya kala morei makhalei Varewui themsak mathasek kahai apam okathuili ra-okthui.</a:t>
            </a:r>
            <a:endParaRPr lang="en-US">
              <a:ea typeface="ＭＳ Ｐゴシック" charset="0"/>
              <a:cs typeface="ＭＳ Ｐゴシック" charset="0"/>
            </a:endParaRPr>
          </a:p>
          <a:p>
            <a:r>
              <a:rPr lang="en-US">
                <a:ea typeface="ＭＳ Ｐゴシック" charset="0"/>
                <a:cs typeface="ＭＳ Ｐゴシック" charset="0"/>
              </a:rPr>
              <a:t> </a:t>
            </a:r>
          </a:p>
          <a:p>
            <a:r>
              <a:rPr lang="en-US" b="1">
                <a:ea typeface="ＭＳ Ｐゴシック" charset="0"/>
                <a:cs typeface="ＭＳ Ｐゴシック" charset="0"/>
              </a:rPr>
              <a:t>////	MOREI KHARE</a:t>
            </a:r>
            <a:endParaRPr lang="en-US">
              <a:ea typeface="ＭＳ Ｐゴシック" charset="0"/>
              <a:cs typeface="ＭＳ Ｐゴシック" charset="0"/>
            </a:endParaRPr>
          </a:p>
          <a:p>
            <a:r>
              <a:rPr lang="en-US" b="1">
                <a:ea typeface="ＭＳ Ｐゴシック" charset="0"/>
                <a:cs typeface="ＭＳ Ｐゴシック" charset="0"/>
              </a:rPr>
              <a:t>Mikumoli kakapangwui pangshap mikahai chi Varena châng tamma. Ali Chipeena rasuiya kala mathasek eina leikasâ wui eina moreili tatunghaowa, hina ali kasem wui “</a:t>
            </a:r>
            <a:r>
              <a:rPr lang="en-US" altLang="ja-JP" b="1">
                <a:ea typeface="ＭＳ Ｐゴシック" charset="0"/>
                <a:cs typeface="ＭＳ Ｐゴシック" charset="0"/>
              </a:rPr>
              <a:t>kharin mâng ngasakhaowa</a:t>
            </a:r>
            <a:r>
              <a:rPr lang="en-US" b="1">
                <a:ea typeface="ＭＳ Ｐゴシック" charset="0"/>
                <a:cs typeface="ＭＳ Ｐゴシック" charset="0"/>
              </a:rPr>
              <a:t>”</a:t>
            </a:r>
            <a:r>
              <a:rPr lang="en-US" altLang="ja-JP" b="1">
                <a:ea typeface="ＭＳ Ｐゴシック" charset="0"/>
                <a:cs typeface="ＭＳ Ｐゴシック" charset="0"/>
              </a:rPr>
              <a:t>. Chiwuivang eina Kasâ-Akhavâ eina awui themsakbing tathui haowa.</a:t>
            </a:r>
            <a:endParaRPr lang="en-US" altLang="ja-JP">
              <a:ea typeface="ＭＳ Ｐゴシック" charset="0"/>
              <a:cs typeface="ＭＳ Ｐゴシック" charset="0"/>
            </a:endParaRPr>
          </a:p>
          <a:p>
            <a:r>
              <a:rPr lang="en-US">
                <a:ea typeface="ＭＳ Ｐゴシック" charset="0"/>
                <a:cs typeface="ＭＳ Ｐゴシック" charset="0"/>
              </a:rPr>
              <a:t> </a:t>
            </a:r>
          </a:p>
          <a:p>
            <a:r>
              <a:rPr lang="en-US" b="1">
                <a:ea typeface="ＭＳ Ｐゴシック" charset="0"/>
                <a:cs typeface="ＭＳ Ｐゴシック" charset="0"/>
              </a:rPr>
              <a:t>////	KHARE CHANPAO</a:t>
            </a:r>
            <a:endParaRPr lang="en-US">
              <a:ea typeface="ＭＳ Ｐゴシック" charset="0"/>
              <a:cs typeface="ＭＳ Ｐゴシック" charset="0"/>
            </a:endParaRPr>
          </a:p>
          <a:p>
            <a:r>
              <a:rPr lang="en-US" b="1">
                <a:ea typeface="ＭＳ Ｐゴシック" charset="0"/>
                <a:cs typeface="ＭＳ Ｐゴシック" charset="0"/>
              </a:rPr>
              <a:t>Kasâ-Akhavâna tatung kahai mikumoli kharewui mathasek eina, khayon maleila kala tharlâ eina leikasâ chili hanungluishit khavai Ngatangme chihorarada vaoshok-ka.</a:t>
            </a:r>
            <a:endParaRPr lang="en-US">
              <a:ea typeface="ＭＳ Ｐゴシック" charset="0"/>
              <a:cs typeface="ＭＳ Ｐゴシック" charset="0"/>
            </a:endParaRPr>
          </a:p>
          <a:p>
            <a:r>
              <a:rPr lang="en-US">
                <a:ea typeface="ＭＳ Ｐゴシック" charset="0"/>
                <a:cs typeface="ＭＳ Ｐゴシック" charset="0"/>
              </a:rPr>
              <a:t> </a:t>
            </a:r>
          </a:p>
          <a:p>
            <a:r>
              <a:rPr lang="en-US" b="1">
                <a:ea typeface="ＭＳ Ｐゴシック" charset="0"/>
                <a:cs typeface="ＭＳ Ｐゴシック" charset="0"/>
              </a:rPr>
              <a:t>////	Haokaphok 3:15 hi mathada kathei darkâr saya: “…ana nawui akui naikhaira, kala nana awui pheimaj</a:t>
            </a:r>
            <a:r>
              <a:rPr lang="en-US" b="1" u="sng">
                <a:ea typeface="ＭＳ Ｐゴシック" charset="0"/>
                <a:cs typeface="ＭＳ Ｐゴシック" charset="0"/>
              </a:rPr>
              <a:t>a</a:t>
            </a:r>
            <a:r>
              <a:rPr lang="en-US" b="1">
                <a:ea typeface="ＭＳ Ｐゴシック" charset="0"/>
                <a:cs typeface="ＭＳ Ｐゴシック" charset="0"/>
              </a:rPr>
              <a:t>li makeira.” NIV Study Bibleli azingli hithada verse hi chitheimihaiya: “</a:t>
            </a:r>
            <a:r>
              <a:rPr lang="en-US" altLang="ja-JP" b="1">
                <a:ea typeface="ＭＳ Ｐゴシック" charset="0"/>
                <a:cs typeface="ＭＳ Ｐゴシック" charset="0"/>
              </a:rPr>
              <a:t>Shanaowui naotun china phar</a:t>
            </a:r>
            <a:r>
              <a:rPr lang="en-US" altLang="ja-JP" b="1" u="sng">
                <a:ea typeface="ＭＳ Ｐゴシック" charset="0"/>
                <a:cs typeface="ＭＳ Ｐゴシック" charset="0"/>
              </a:rPr>
              <a:t>a</a:t>
            </a:r>
            <a:r>
              <a:rPr lang="en-US" altLang="ja-JP" b="1">
                <a:ea typeface="ＭＳ Ｐゴシック" charset="0"/>
                <a:cs typeface="ＭＳ Ｐゴシック" charset="0"/>
              </a:rPr>
              <a:t> chiwui akui naikhaira; ngashitmi kahai hi Khristana Chipeeli khayuili ungshunga…khayui hi shitkasang mi kachivawuina.</a:t>
            </a:r>
            <a:r>
              <a:rPr lang="en-US" b="1">
                <a:ea typeface="ＭＳ Ｐゴシック" charset="0"/>
                <a:cs typeface="ＭＳ Ｐゴシック" charset="0"/>
              </a:rPr>
              <a:t>”</a:t>
            </a:r>
            <a:endParaRPr lang="en-US" altLang="ja-JP">
              <a:ea typeface="ＭＳ Ｐゴシック" charset="0"/>
              <a:cs typeface="ＭＳ Ｐゴシック" charset="0"/>
            </a:endParaRPr>
          </a:p>
          <a:p>
            <a:r>
              <a:rPr lang="en-US" b="1">
                <a:ea typeface="ＭＳ Ｐゴシック" charset="0"/>
                <a:cs typeface="ＭＳ Ｐゴシック" charset="0"/>
              </a:rPr>
              <a:t> </a:t>
            </a:r>
            <a:endParaRPr lang="en-US">
              <a:ea typeface="ＭＳ Ｐゴシック" charset="0"/>
              <a:cs typeface="ＭＳ Ｐゴシック" charset="0"/>
            </a:endParaRPr>
          </a:p>
          <a:p>
            <a:r>
              <a:rPr lang="en-US" b="1">
                <a:ea typeface="ＭＳ Ｐゴシック" charset="0"/>
                <a:cs typeface="ＭＳ Ｐゴシック" charset="0"/>
              </a:rPr>
              <a:t>////	 KHARE SHIMKHUR</a:t>
            </a:r>
            <a:endParaRPr lang="en-US">
              <a:ea typeface="ＭＳ Ｐゴシック" charset="0"/>
              <a:cs typeface="ＭＳ Ｐゴシック" charset="0"/>
            </a:endParaRPr>
          </a:p>
          <a:p>
            <a:r>
              <a:rPr lang="en-US" b="1">
                <a:ea typeface="ＭＳ Ｐゴシック" charset="0"/>
                <a:cs typeface="ＭＳ Ｐゴシック" charset="0"/>
              </a:rPr>
              <a:t>Adam eina Eve naongarâ leiya. Naongarâbing china naoda mitun-mirat shokngasak-ka kala athumbing china chipee wui pangshapna lukhamashan-leikhashe Avâ kala Kasâ-Akhavâli manganai khavai kasali ngasunra. </a:t>
            </a:r>
            <a:endParaRPr lang="en-US">
              <a:ea typeface="ＭＳ Ｐゴシック" charset="0"/>
              <a:cs typeface="ＭＳ Ｐゴシック" charset="0"/>
            </a:endParaRPr>
          </a:p>
          <a:p>
            <a:r>
              <a:rPr lang="en-US">
                <a:ea typeface="ＭＳ Ｐゴシック" charset="0"/>
                <a:cs typeface="ＭＳ Ｐゴシック" charset="0"/>
              </a:rPr>
              <a:t> </a:t>
            </a:r>
          </a:p>
          <a:p>
            <a:r>
              <a:rPr lang="en-US" b="1">
                <a:ea typeface="ＭＳ Ｐゴシック" charset="0"/>
                <a:cs typeface="ＭＳ Ｐゴシック" charset="0"/>
              </a:rPr>
              <a:t>////	MIYUM KHARE</a:t>
            </a:r>
            <a:endParaRPr lang="en-US">
              <a:ea typeface="ＭＳ Ｐゴシック" charset="0"/>
              <a:cs typeface="ＭＳ Ｐゴシック" charset="0"/>
            </a:endParaRPr>
          </a:p>
          <a:p>
            <a:r>
              <a:rPr lang="en-US" b="1">
                <a:ea typeface="ＭＳ Ｐゴシック" charset="0"/>
                <a:cs typeface="ＭＳ Ｐゴシック" charset="0"/>
              </a:rPr>
              <a:t>Morei hi zakshimeithui kachi kala sashimeithui kachi eina saya, chiya Varewui lemmet, mirin kaho hi sashiman ngasak-ka. Achâlakhawui thotchanli shok-kahai otshot khani Haokaphokwui kapikasang akha eina thuilaga tharâda akhali kapisang haidalei. Hila mikumowui kasâ-khavâli Varewui ningchuk zangda kasâna.</a:t>
            </a:r>
            <a:endParaRPr lang="en-US">
              <a:ea typeface="ＭＳ Ｐゴシック" charset="0"/>
              <a:cs typeface="ＭＳ Ｐゴシック" charset="0"/>
            </a:endParaRPr>
          </a:p>
          <a:p>
            <a:r>
              <a:rPr lang="en-US">
                <a:ea typeface="ＭＳ Ｐゴシック" charset="0"/>
                <a:cs typeface="ＭＳ Ｐゴシック" charset="0"/>
              </a:rPr>
              <a:t> </a:t>
            </a:r>
          </a:p>
          <a:p>
            <a:r>
              <a:rPr lang="en-US" b="1">
                <a:ea typeface="ＭＳ Ｐゴシック" charset="0"/>
                <a:cs typeface="ＭＳ Ｐゴシック" charset="0"/>
              </a:rPr>
              <a:t>////	 KAHAK-KA TAR</a:t>
            </a:r>
            <a:r>
              <a:rPr lang="en-US" b="1" u="sng">
                <a:ea typeface="ＭＳ Ｐゴシック" charset="0"/>
                <a:cs typeface="ＭＳ Ｐゴシック" charset="0"/>
              </a:rPr>
              <a:t>A</a:t>
            </a:r>
            <a:r>
              <a:rPr lang="en-US" b="1">
                <a:ea typeface="ＭＳ Ｐゴシック" charset="0"/>
                <a:cs typeface="ＭＳ Ｐゴシック" charset="0"/>
              </a:rPr>
              <a:t> KAPHONG kala CHÂNGJEENGAWUT</a:t>
            </a:r>
            <a:endParaRPr lang="en-US">
              <a:ea typeface="ＭＳ Ｐゴシック" charset="0"/>
              <a:cs typeface="ＭＳ Ｐゴシック" charset="0"/>
            </a:endParaRPr>
          </a:p>
          <a:p>
            <a:r>
              <a:rPr lang="en-US" b="1">
                <a:ea typeface="ＭＳ Ｐゴシック" charset="0"/>
                <a:cs typeface="ＭＳ Ｐゴシック" charset="0"/>
              </a:rPr>
              <a:t>Ngaran-ngayei khare: Awui themsakbingna morei phungkahai wuivang eina Varena katonga sâshiman khavai saya…kala latlui haophoklui khavai saya. Mikumo katonga shimânser haowa kha mi chishat mâng hi khamashung-khangaronga Naohna thanda kankhuiya, athum Avâv</a:t>
            </a:r>
            <a:r>
              <a:rPr lang="en-US" b="1" u="sng">
                <a:ea typeface="ＭＳ Ｐゴシック" charset="0"/>
                <a:cs typeface="ＭＳ Ｐゴシック" charset="0"/>
              </a:rPr>
              <a:t>a</a:t>
            </a:r>
            <a:r>
              <a:rPr lang="en-US" b="1">
                <a:ea typeface="ＭＳ Ｐゴシック" charset="0"/>
                <a:cs typeface="ＭＳ Ｐゴシック" charset="0"/>
              </a:rPr>
              <a:t> Vareli ngavapda okthuiya, kala Varena tar</a:t>
            </a:r>
            <a:r>
              <a:rPr lang="en-US" b="1" u="sng">
                <a:ea typeface="ＭＳ Ｐゴシック" charset="0"/>
                <a:cs typeface="ＭＳ Ｐゴシック" charset="0"/>
              </a:rPr>
              <a:t>a</a:t>
            </a:r>
            <a:r>
              <a:rPr lang="en-US" b="1">
                <a:ea typeface="ＭＳ Ｐゴシック" charset="0"/>
                <a:cs typeface="ＭＳ Ｐゴシック" charset="0"/>
              </a:rPr>
              <a:t> kaphong chi suitâmaman kachi eina awui tuingashit sâda chângjeengawut chi miya. Kala chiwui thili…</a:t>
            </a:r>
            <a:endParaRPr lang="en-US">
              <a:ea typeface="ＭＳ Ｐゴシック" charset="0"/>
              <a:cs typeface="ＭＳ Ｐゴシック" charset="0"/>
            </a:endParaRPr>
          </a:p>
          <a:p>
            <a:r>
              <a:rPr lang="en-US">
                <a:ea typeface="ＭＳ Ｐゴシック" charset="0"/>
                <a:cs typeface="ＭＳ Ｐゴシック" charset="0"/>
              </a:rPr>
              <a:t> </a:t>
            </a:r>
          </a:p>
          <a:p>
            <a:r>
              <a:rPr lang="en-US" b="1">
                <a:ea typeface="ＭＳ Ｐゴシック" charset="0"/>
                <a:cs typeface="ＭＳ Ｐゴシック" charset="0"/>
              </a:rPr>
              <a:t>////	BABELWUI DOLAN</a:t>
            </a:r>
            <a:endParaRPr lang="en-US">
              <a:ea typeface="ＭＳ Ｐゴシック" charset="0"/>
              <a:cs typeface="ＭＳ Ｐゴシック" charset="0"/>
            </a:endParaRPr>
          </a:p>
          <a:p>
            <a:r>
              <a:rPr lang="en-US" b="1">
                <a:ea typeface="ＭＳ Ｐゴシック" charset="0"/>
                <a:cs typeface="ＭＳ Ｐゴシック" charset="0"/>
              </a:rPr>
              <a:t>Ngaran-ngayei kakhane: Mikumona Varewui thâk ngaraichada kâkhavai hotnaya. Varena mamayamada atui chi p</a:t>
            </a:r>
            <a:r>
              <a:rPr lang="en-US" b="1" u="sng">
                <a:ea typeface="ＭＳ Ｐゴシック" charset="0"/>
                <a:cs typeface="ＭＳ Ｐゴシック" charset="0"/>
              </a:rPr>
              <a:t>a</a:t>
            </a:r>
            <a:r>
              <a:rPr lang="en-US" b="1">
                <a:ea typeface="ＭＳ Ｐゴシック" charset="0"/>
                <a:cs typeface="ＭＳ Ｐゴシック" charset="0"/>
              </a:rPr>
              <a:t>ngapâ ngasak haowa kala miyurbing chi ngata-teida zat-thuingasak haowa.</a:t>
            </a:r>
            <a:endParaRPr lang="en-US">
              <a:ea typeface="ＭＳ Ｐゴシック" charset="0"/>
              <a:cs typeface="ＭＳ Ｐゴシック" charset="0"/>
            </a:endParaRPr>
          </a:p>
          <a:p>
            <a:r>
              <a:rPr lang="en-US">
                <a:ea typeface="ＭＳ Ｐゴシック" charset="0"/>
                <a:cs typeface="ＭＳ Ｐゴシック" charset="0"/>
              </a:rPr>
              <a:t> </a:t>
            </a:r>
          </a:p>
          <a:p>
            <a:endParaRPr lang="en-US">
              <a:ea typeface="ＭＳ Ｐゴシック" charset="0"/>
              <a:cs typeface="ＭＳ Ｐゴシック" charset="0"/>
            </a:endParaRPr>
          </a:p>
        </p:txBody>
      </p:sp>
      <p:sp>
        <p:nvSpPr>
          <p:cNvPr id="52226" name="Rectangle 3"/>
          <p:cNvSpPr>
            <a:spLocks noGrp="1" noRot="1" noChangeAspect="1" noChangeArrowheads="1"/>
          </p:cNvSpPr>
          <p:nvPr>
            <p:ph type="sldImg"/>
          </p:nvPr>
        </p:nvSpPr>
        <p:spPr>
          <a:xfrm>
            <a:off x="1150938" y="692150"/>
            <a:ext cx="4556125" cy="3416300"/>
          </a:xfrm>
          <a:ln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1150938" y="692150"/>
            <a:ext cx="4556125" cy="3416300"/>
          </a:xfrm>
          <a:ln/>
        </p:spPr>
      </p:sp>
      <p:sp>
        <p:nvSpPr>
          <p:cNvPr id="542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pPr>
            <a:r>
              <a:rPr lang="en-US" b="1">
                <a:solidFill>
                  <a:srgbClr val="FFFF00"/>
                </a:solidFill>
                <a:latin typeface="Comic Sans MS" charset="0"/>
                <a:ea typeface="ＭＳ Ｐゴシック" charset="0"/>
                <a:cs typeface="ＭＳ Ｐゴシック" charset="0"/>
              </a:rPr>
              <a:t>Chithada sada, kash</a:t>
            </a:r>
            <a:r>
              <a:rPr lang="en-US" b="1" u="sng">
                <a:solidFill>
                  <a:srgbClr val="FFFF00"/>
                </a:solidFill>
                <a:latin typeface="Comic Sans MS" charset="0"/>
                <a:ea typeface="ＭＳ Ｐゴシック" charset="0"/>
                <a:cs typeface="ＭＳ Ｐゴシック" charset="0"/>
              </a:rPr>
              <a:t>a</a:t>
            </a:r>
            <a:r>
              <a:rPr lang="en-US" b="1">
                <a:solidFill>
                  <a:srgbClr val="FFFF00"/>
                </a:solidFill>
                <a:latin typeface="Comic Sans MS" charset="0"/>
                <a:ea typeface="ＭＳ Ｐゴシック" charset="0"/>
                <a:cs typeface="ＭＳ Ｐゴシック" charset="0"/>
              </a:rPr>
              <a:t> eina: OKATHUI KASEMwui lairik-komhi Varena Okathui kasem kala mikumo morei sakahaiwui khararchan-na. Varewui katang makhavai ngarankahai: Mikumo morei maleila leikasa kala Vareli nganailak eina khalei chili hankhaung. </a:t>
            </a:r>
            <a:r>
              <a:rPr lang="en-US" b="1">
                <a:ea typeface="ＭＳ Ｐゴシック" charset="0"/>
                <a:cs typeface="ＭＳ Ｐゴシック" charset="0"/>
              </a:rPr>
              <a:t>John Walvoordna kapikahai:</a:t>
            </a:r>
            <a:r>
              <a:rPr lang="en-US" b="1">
                <a:solidFill>
                  <a:srgbClr val="FFFF00"/>
                </a:solidFill>
                <a:latin typeface="Comic Sans MS" charset="0"/>
                <a:ea typeface="ＭＳ Ｐゴシック" charset="0"/>
                <a:cs typeface="ＭＳ Ｐゴシック" charset="0"/>
              </a:rPr>
              <a:t> </a:t>
            </a:r>
            <a:r>
              <a:rPr lang="en-US" b="1">
                <a:latin typeface="Comic Sans MS" charset="0"/>
                <a:ea typeface="ＭＳ Ｐゴシック" charset="0"/>
                <a:cs typeface="ＭＳ Ｐゴシック" charset="0"/>
              </a:rPr>
              <a:t>“</a:t>
            </a:r>
            <a:r>
              <a:rPr lang="en-US" altLang="ja-JP" b="1">
                <a:latin typeface="Comic Sans MS" charset="0"/>
                <a:ea typeface="ＭＳ Ｐゴシック" charset="0"/>
                <a:cs typeface="ＭＳ Ｐゴシック" charset="0"/>
              </a:rPr>
              <a:t>Hankhaungwui khararchan chi Biblewui matailak kahai khararchan-na, pao kaphawui angayungna.</a:t>
            </a:r>
            <a:r>
              <a:rPr lang="en-US" b="1">
                <a:latin typeface="Comic Sans MS" charset="0"/>
                <a:ea typeface="ＭＳ Ｐゴシック" charset="0"/>
                <a:cs typeface="ＭＳ Ｐゴシック" charset="0"/>
              </a:rPr>
              <a:t>”</a:t>
            </a:r>
            <a:r>
              <a:rPr lang="en-US" altLang="ja-JP" sz="1000" b="1">
                <a:latin typeface="Comic Sans MS" charset="0"/>
                <a:ea typeface="ＭＳ Ｐゴシック" charset="0"/>
                <a:cs typeface="ＭＳ Ｐゴシック" charset="0"/>
              </a:rPr>
              <a:t> </a:t>
            </a:r>
          </a:p>
          <a:p>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1150938" y="692150"/>
            <a:ext cx="4556125" cy="3416300"/>
          </a:xfrm>
          <a:ln/>
        </p:spPr>
      </p:sp>
      <p:sp>
        <p:nvSpPr>
          <p:cNvPr id="563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OKATHUI KASEM lairik sangkhavai akhong chi peihaira. Kapikasang khare tharâda akha hili haklâk kahai mikumowui asak-avat katongahi lairik anâ kateokha mangli sursang kahai thada majuklu… tui kateokha mang eina pheikachithei… kha manglârin wuivanga ithumwui kaphaningli henmeikharda tamchitheimiya! Bible lairik sangkhavai hi arava peihaira.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1150938" y="692150"/>
            <a:ext cx="4556125" cy="3416300"/>
          </a:xfrm>
          <a:ln/>
        </p:spPr>
      </p:sp>
      <p:sp>
        <p:nvSpPr>
          <p:cNvPr id="583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xfrm>
            <a:off x="1150938" y="692150"/>
            <a:ext cx="4556125" cy="3416300"/>
          </a:xfrm>
          <a:ln/>
        </p:spPr>
      </p:sp>
      <p:sp>
        <p:nvSpPr>
          <p:cNvPr id="71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Akhum Kathum…kala mataimeithui kachili rashung haira… Bible khararchanwui mataimeithui kachi. Ithumna THÂKLÂK EINA THEIKAPAI THOTCHANda hoya. Hina Bible kumei chili “KHI SHOKHAO”…kachi chi sh</a:t>
            </a:r>
            <a:r>
              <a:rPr lang="en-US" b="1" u="sng">
                <a:ea typeface="ＭＳ Ｐゴシック" charset="0"/>
                <a:cs typeface="ＭＳ Ｐゴシック" charset="0"/>
              </a:rPr>
              <a:t>a</a:t>
            </a:r>
            <a:r>
              <a:rPr lang="en-US" b="1">
                <a:ea typeface="ＭＳ Ｐゴシック" charset="0"/>
                <a:cs typeface="ＭＳ Ｐゴシック" charset="0"/>
              </a:rPr>
              <a:t>lâk eina.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Kharesada…tamkahaibing chi hanluida phaning-ungsa… 7li chuk-kahaichi…</a:t>
            </a:r>
          </a:p>
          <a:p>
            <a:r>
              <a:rPr lang="en-US" b="1">
                <a:ea typeface="ＭＳ Ｐゴシック" charset="0"/>
                <a:cs typeface="ＭＳ Ｐゴシック" charset="0"/>
              </a:rPr>
              <a:t>////	…O, V kala J na kuinamda.</a:t>
            </a:r>
          </a:p>
        </p:txBody>
      </p:sp>
      <p:sp>
        <p:nvSpPr>
          <p:cNvPr id="9218"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1150938" y="692150"/>
            <a:ext cx="4556125" cy="3416300"/>
          </a:xfrm>
          <a:ln/>
        </p:spPr>
      </p:sp>
      <p:sp>
        <p:nvSpPr>
          <p:cNvPr id="112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Phaningung khangasak… 7 uishong achithekli khaleichi… phaningkha-ungli ngachon khavaina…</a:t>
            </a:r>
          </a:p>
          <a:p>
            <a:r>
              <a:rPr lang="en-US" b="1">
                <a:ea typeface="ＭＳ Ｐゴシック" charset="0"/>
                <a:cs typeface="ＭＳ Ｐゴシック" charset="0"/>
              </a:rPr>
              <a:t>////	… 7 chi 4 kala 3 li ngakaita paiya.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xfrm>
            <a:off x="1150938" y="692150"/>
            <a:ext cx="4556125" cy="3416300"/>
          </a:xfrm>
          <a:ln/>
        </p:spPr>
      </p:sp>
      <p:sp>
        <p:nvSpPr>
          <p:cNvPr id="133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…china O  4  3  V  J shokngasak-ka…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1150938" y="692150"/>
            <a:ext cx="4556125" cy="3416300"/>
          </a:xfrm>
          <a:ln/>
        </p:spPr>
      </p:sp>
      <p:sp>
        <p:nvSpPr>
          <p:cNvPr id="153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…china maram phanga theingasaka</a:t>
            </a:r>
          </a:p>
          <a:p>
            <a:r>
              <a:rPr lang="en-US" b="1">
                <a:ea typeface="ＭＳ Ｐゴシック" charset="0"/>
                <a:cs typeface="ＭＳ Ｐゴシック" charset="0"/>
              </a:rPr>
              <a:t>OKATHUI KASEM…4 MIBING…3 YARUIPAN…VARI KAHAI…JISHU</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Kala naomeithuida… lairik sangkhavai BIBLEWUI LAIRIK-KOM.</a:t>
            </a:r>
          </a:p>
          <a:p>
            <a:r>
              <a:rPr lang="en-US" b="1">
                <a:ea typeface="ＭＳ Ｐゴシック" charset="0"/>
                <a:cs typeface="ＭＳ Ｐゴシック" charset="0"/>
              </a:rPr>
              <a:t>Ili ngarumda pamilu… OKATHUI KASEM, ABRAHAM, JOSEPH, JOSHUA, ROTKHAMARAT, WUNGNAO, NARKAHAI, VARI KAHAI kala JISHU.</a:t>
            </a:r>
          </a:p>
          <a:p>
            <a:endParaRPr lang="en-US">
              <a:ea typeface="ＭＳ Ｐゴシック" charset="0"/>
              <a:cs typeface="ＭＳ Ｐゴシック" charset="0"/>
            </a:endParaRPr>
          </a:p>
        </p:txBody>
      </p:sp>
      <p:sp>
        <p:nvSpPr>
          <p:cNvPr id="17410"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1150938" y="692150"/>
            <a:ext cx="4556125" cy="3416300"/>
          </a:xfrm>
          <a:ln/>
        </p:spPr>
      </p:sp>
      <p:sp>
        <p:nvSpPr>
          <p:cNvPr id="1945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ＭＳ Ｐゴシック" charset="0"/>
                <a:cs typeface="ＭＳ Ｐゴシック" charset="0"/>
              </a:rPr>
              <a:t>Aruiva… achâlakha Israel Ngalemli khalei ngaleibingwui map naningli – HAOPHOK KHAVAI KHANGARAN – kala </a:t>
            </a:r>
          </a:p>
          <a:p>
            <a:r>
              <a:rPr lang="en-US" b="1">
                <a:ea typeface="ＭＳ Ｐゴシック" charset="0"/>
                <a:cs typeface="ＭＳ Ｐゴシック" charset="0"/>
              </a:rPr>
              <a:t>////	BIBLE LAIRIK SANGKHAVAI LAIRIK-KOM khare-khanao athishurda ngaranhai… mathangli khi sa-usi?</a:t>
            </a:r>
          </a:p>
          <a:p>
            <a:endParaRPr lang="en-US" b="1">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1175010"/>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7945983"/>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8760155"/>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024445"/>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02786109"/>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7502215"/>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870057"/>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487543367"/>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654636"/>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8271248"/>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4302988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ea typeface="+mn-ea"/>
                  <a:cs typeface="+mn-cs"/>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027" name="Text Box 40"/>
          <p:cNvSpPr txBox="1">
            <a:spLocks noChangeArrowheads="1"/>
          </p:cNvSpPr>
          <p:nvPr userDrawn="1"/>
        </p:nvSpPr>
        <p:spPr bwMode="auto">
          <a:xfrm>
            <a:off x="450850" y="6537325"/>
            <a:ext cx="9731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 </a:t>
            </a:r>
            <a:r>
              <a:rPr lang="en-US" sz="1000" b="1">
                <a:solidFill>
                  <a:srgbClr val="FFFFFF"/>
                </a:solidFill>
              </a:rPr>
              <a:t>2006</a:t>
            </a:r>
            <a:r>
              <a:rPr lang="en-US" sz="900" b="1">
                <a:solidFill>
                  <a:srgbClr val="FFFFFF"/>
                </a:solidFill>
              </a:rPr>
              <a:t> TBBMI</a:t>
            </a:r>
          </a:p>
        </p:txBody>
      </p:sp>
      <p:sp>
        <p:nvSpPr>
          <p:cNvPr id="1065" name="Rectangle 41"/>
          <p:cNvSpPr>
            <a:spLocks noChangeArrowheads="1"/>
          </p:cNvSpPr>
          <p:nvPr userDrawn="1"/>
        </p:nvSpPr>
        <p:spPr bwMode="auto">
          <a:xfrm>
            <a:off x="7546975" y="6526213"/>
            <a:ext cx="731838"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9.6.03a.</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oleObject" Target="../embeddings/oleObject4.bin"/><Relationship Id="rId18" Type="http://schemas.openxmlformats.org/officeDocument/2006/relationships/image" Target="../media/image15.png"/><Relationship Id="rId3" Type="http://schemas.openxmlformats.org/officeDocument/2006/relationships/notesSlide" Target="../notesSlides/notesSlide11.xml"/><Relationship Id="rId21" Type="http://schemas.openxmlformats.org/officeDocument/2006/relationships/oleObject" Target="../embeddings/oleObject8.bin"/><Relationship Id="rId7" Type="http://schemas.openxmlformats.org/officeDocument/2006/relationships/oleObject" Target="../embeddings/oleObject2.bin"/><Relationship Id="rId12" Type="http://schemas.openxmlformats.org/officeDocument/2006/relationships/image" Target="../media/image12.wmf"/><Relationship Id="rId17" Type="http://schemas.openxmlformats.org/officeDocument/2006/relationships/oleObject" Target="../embeddings/oleObject6.bin"/><Relationship Id="rId2" Type="http://schemas.openxmlformats.org/officeDocument/2006/relationships/slideLayout" Target="../slideLayouts/slideLayout1.xml"/><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1.wmf"/><Relationship Id="rId24" Type="http://schemas.openxmlformats.org/officeDocument/2006/relationships/image" Target="../media/image18.png"/><Relationship Id="rId5" Type="http://schemas.openxmlformats.org/officeDocument/2006/relationships/oleObject" Target="../embeddings/oleObject1.bin"/><Relationship Id="rId15" Type="http://schemas.openxmlformats.org/officeDocument/2006/relationships/oleObject" Target="../embeddings/oleObject5.bin"/><Relationship Id="rId23" Type="http://schemas.openxmlformats.org/officeDocument/2006/relationships/oleObject" Target="../embeddings/oleObject9.bin"/><Relationship Id="rId10" Type="http://schemas.openxmlformats.org/officeDocument/2006/relationships/image" Target="../media/image10.png"/><Relationship Id="rId19" Type="http://schemas.openxmlformats.org/officeDocument/2006/relationships/oleObject" Target="../embeddings/oleObject7.bin"/><Relationship Id="rId4" Type="http://schemas.openxmlformats.org/officeDocument/2006/relationships/image" Target="../media/image7.jpeg"/><Relationship Id="rId9" Type="http://schemas.openxmlformats.org/officeDocument/2006/relationships/oleObject" Target="../embeddings/oleObject3.bin"/><Relationship Id="rId14" Type="http://schemas.openxmlformats.org/officeDocument/2006/relationships/image" Target="../media/image13.png"/><Relationship Id="rId22"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oleObject" Target="../embeddings/oleObject13.bin"/><Relationship Id="rId18" Type="http://schemas.openxmlformats.org/officeDocument/2006/relationships/image" Target="../media/image15.png"/><Relationship Id="rId3" Type="http://schemas.openxmlformats.org/officeDocument/2006/relationships/notesSlide" Target="../notesSlides/notesSlide12.xml"/><Relationship Id="rId21" Type="http://schemas.openxmlformats.org/officeDocument/2006/relationships/oleObject" Target="../embeddings/oleObject17.bin"/><Relationship Id="rId7" Type="http://schemas.openxmlformats.org/officeDocument/2006/relationships/oleObject" Target="../embeddings/oleObject11.bin"/><Relationship Id="rId12" Type="http://schemas.openxmlformats.org/officeDocument/2006/relationships/image" Target="../media/image12.wmf"/><Relationship Id="rId17" Type="http://schemas.openxmlformats.org/officeDocument/2006/relationships/oleObject" Target="../embeddings/oleObject15.bin"/><Relationship Id="rId2" Type="http://schemas.openxmlformats.org/officeDocument/2006/relationships/slideLayout" Target="../slideLayouts/slideLayout1.xml"/><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11.wmf"/><Relationship Id="rId24" Type="http://schemas.openxmlformats.org/officeDocument/2006/relationships/image" Target="../media/image18.png"/><Relationship Id="rId5" Type="http://schemas.openxmlformats.org/officeDocument/2006/relationships/oleObject" Target="../embeddings/oleObject10.bin"/><Relationship Id="rId15" Type="http://schemas.openxmlformats.org/officeDocument/2006/relationships/oleObject" Target="../embeddings/oleObject14.bin"/><Relationship Id="rId23" Type="http://schemas.openxmlformats.org/officeDocument/2006/relationships/oleObject" Target="../embeddings/oleObject18.bin"/><Relationship Id="rId10" Type="http://schemas.openxmlformats.org/officeDocument/2006/relationships/image" Target="../media/image10.png"/><Relationship Id="rId19" Type="http://schemas.openxmlformats.org/officeDocument/2006/relationships/oleObject" Target="../embeddings/oleObject16.bin"/><Relationship Id="rId4" Type="http://schemas.openxmlformats.org/officeDocument/2006/relationships/image" Target="../media/image7.jpeg"/><Relationship Id="rId9" Type="http://schemas.openxmlformats.org/officeDocument/2006/relationships/oleObject" Target="../embeddings/oleObject12.bin"/><Relationship Id="rId14" Type="http://schemas.openxmlformats.org/officeDocument/2006/relationships/image" Target="../media/image13.png"/><Relationship Id="rId22"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419C0-E000-8D7C-7C3A-5C405BE9D31A}"/>
            </a:ext>
          </a:extLst>
        </p:cNvPr>
        <p:cNvGrpSpPr/>
        <p:nvPr/>
      </p:nvGrpSpPr>
      <p:grpSpPr>
        <a:xfrm>
          <a:off x="0" y="0"/>
          <a:ext cx="0" cy="0"/>
          <a:chOff x="0" y="0"/>
          <a:chExt cx="0" cy="0"/>
        </a:xfrm>
      </p:grpSpPr>
      <p:sp>
        <p:nvSpPr>
          <p:cNvPr id="36865" name="Rectangle 1135">
            <a:extLst>
              <a:ext uri="{FF2B5EF4-FFF2-40B4-BE49-F238E27FC236}">
                <a16:creationId xmlns:a16="http://schemas.microsoft.com/office/drawing/2014/main" id="{34037862-3F8D-550D-8CD3-885B21D37F31}"/>
              </a:ext>
            </a:extLst>
          </p:cNvPr>
          <p:cNvSpPr>
            <a:spLocks noChangeArrowheads="1"/>
          </p:cNvSpPr>
          <p:nvPr/>
        </p:nvSpPr>
        <p:spPr bwMode="auto">
          <a:xfrm>
            <a:off x="1588" y="0"/>
            <a:ext cx="9142412" cy="6858000"/>
          </a:xfrm>
          <a:prstGeom prst="rect">
            <a:avLst/>
          </a:prstGeom>
          <a:solidFill>
            <a:srgbClr val="040404"/>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pic>
        <p:nvPicPr>
          <p:cNvPr id="36866" name="Picture 1136">
            <a:extLst>
              <a:ext uri="{FF2B5EF4-FFF2-40B4-BE49-F238E27FC236}">
                <a16:creationId xmlns:a16="http://schemas.microsoft.com/office/drawing/2014/main" id="{2E37D16A-FFAE-0585-DE6D-3FF5B3B26A11}"/>
              </a:ext>
            </a:extLst>
          </p:cNvPr>
          <p:cNvPicPr>
            <a:picLocks noChangeArrowheads="1"/>
          </p:cNvPicPr>
          <p:nvPr/>
        </p:nvPicPr>
        <p:blipFill>
          <a:blip r:embed="rId3">
            <a:extLst>
              <a:ext uri="{28A0092B-C50C-407E-A947-70E740481C1C}">
                <a14:useLocalDpi xmlns:a14="http://schemas.microsoft.com/office/drawing/2010/main" val="0"/>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41445" name="Text Box 1093">
            <a:extLst>
              <a:ext uri="{FF2B5EF4-FFF2-40B4-BE49-F238E27FC236}">
                <a16:creationId xmlns:a16="http://schemas.microsoft.com/office/drawing/2014/main" id="{A695007C-8FD0-69C4-B6AD-73EFC3BF2CB6}"/>
              </a:ext>
            </a:extLst>
          </p:cNvPr>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36868" name="Text Box 1097">
            <a:extLst>
              <a:ext uri="{FF2B5EF4-FFF2-40B4-BE49-F238E27FC236}">
                <a16:creationId xmlns:a16="http://schemas.microsoft.com/office/drawing/2014/main" id="{B2CC7680-A8FE-F453-8024-A6BC9915C03B}"/>
              </a:ext>
            </a:extLst>
          </p:cNvPr>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741507" name="Rectangle 1155">
            <a:extLst>
              <a:ext uri="{FF2B5EF4-FFF2-40B4-BE49-F238E27FC236}">
                <a16:creationId xmlns:a16="http://schemas.microsoft.com/office/drawing/2014/main" id="{FE809CD1-53BC-8F1E-3184-99B34ED3F568}"/>
              </a:ext>
            </a:extLst>
          </p:cNvPr>
          <p:cNvSpPr>
            <a:spLocks noChangeArrowheads="1"/>
          </p:cNvSpPr>
          <p:nvPr/>
        </p:nvSpPr>
        <p:spPr bwMode="auto">
          <a:xfrm>
            <a:off x="0" y="0"/>
            <a:ext cx="9144000" cy="6858000"/>
          </a:xfrm>
          <a:prstGeom prst="rect">
            <a:avLst/>
          </a:prstGeom>
          <a:solidFill>
            <a:schemeClr val="bg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1489" name="Text Box 1137">
            <a:extLst>
              <a:ext uri="{FF2B5EF4-FFF2-40B4-BE49-F238E27FC236}">
                <a16:creationId xmlns:a16="http://schemas.microsoft.com/office/drawing/2014/main" id="{CC228A78-C3EC-5E3F-AD93-0D70BA7FB7E6}"/>
              </a:ext>
            </a:extLst>
          </p:cNvPr>
          <p:cNvSpPr txBox="1">
            <a:spLocks noChangeArrowheads="1"/>
          </p:cNvSpPr>
          <p:nvPr/>
        </p:nvSpPr>
        <p:spPr bwMode="auto">
          <a:xfrm>
            <a:off x="681038" y="1638300"/>
            <a:ext cx="7826375" cy="3046988"/>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ts val="0"/>
              </a:spcBef>
              <a:defRPr/>
            </a:pPr>
            <a:r>
              <a:rPr lang="ja-JP" altLang="en-US" sz="9600" b="1" i="1">
                <a:solidFill>
                  <a:srgbClr val="FFFF00"/>
                </a:solidFill>
                <a:latin typeface="Kosher-Normal" charset="0"/>
              </a:rPr>
              <a:t>“</a:t>
            </a:r>
            <a:r>
              <a:rPr lang="en-US" altLang="ja-JP" sz="9600" b="1" i="1">
                <a:solidFill>
                  <a:srgbClr val="FFFF00"/>
                </a:solidFill>
                <a:latin typeface="Kosher-Normal" charset="0"/>
              </a:rPr>
              <a:t>OKATHUI KASEM</a:t>
            </a:r>
            <a:r>
              <a:rPr lang="ja-JP" altLang="en-US" sz="9600" b="1" i="1">
                <a:solidFill>
                  <a:srgbClr val="FFFF00"/>
                </a:solidFill>
                <a:latin typeface="Kosher-Normal" charset="0"/>
              </a:rPr>
              <a:t>”</a:t>
            </a:r>
            <a:endParaRPr lang="en-US" sz="9600" b="1" i="1" dirty="0">
              <a:solidFill>
                <a:srgbClr val="FFFF00"/>
              </a:solidFill>
              <a:latin typeface="Kosher-Normal" charset="0"/>
            </a:endParaRPr>
          </a:p>
        </p:txBody>
      </p:sp>
      <p:sp>
        <p:nvSpPr>
          <p:cNvPr id="36874" name="Text Box 1152">
            <a:extLst>
              <a:ext uri="{FF2B5EF4-FFF2-40B4-BE49-F238E27FC236}">
                <a16:creationId xmlns:a16="http://schemas.microsoft.com/office/drawing/2014/main" id="{84ABA1A8-A824-91FA-30AC-A944B300C1B0}"/>
              </a:ext>
            </a:extLst>
          </p:cNvPr>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Tree>
    <p:extLst>
      <p:ext uri="{BB962C8B-B14F-4D97-AF65-F5344CB8AC3E}">
        <p14:creationId xmlns:p14="http://schemas.microsoft.com/office/powerpoint/2010/main" val="36457293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1507"/>
                                        </p:tgtEl>
                                        <p:attrNameLst>
                                          <p:attrName>style.visibility</p:attrName>
                                        </p:attrNameLst>
                                      </p:cBhvr>
                                      <p:to>
                                        <p:strVal val="visible"/>
                                      </p:to>
                                    </p:set>
                                    <p:animEffect transition="in" filter="fade">
                                      <p:cBhvr>
                                        <p:cTn id="7" dur="1000"/>
                                        <p:tgtEl>
                                          <p:spTgt spid="741507"/>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iterate type="lt">
                                    <p:tmPct val="100000"/>
                                  </p:iterate>
                                  <p:childTnLst>
                                    <p:set>
                                      <p:cBhvr>
                                        <p:cTn id="10" dur="1" fill="hold">
                                          <p:stCondLst>
                                            <p:cond delay="0"/>
                                          </p:stCondLst>
                                        </p:cTn>
                                        <p:tgtEl>
                                          <p:spTgt spid="741489">
                                            <p:txEl>
                                              <p:pRg st="0" end="0"/>
                                            </p:txEl>
                                          </p:spTgt>
                                        </p:tgtEl>
                                        <p:attrNameLst>
                                          <p:attrName>style.visibility</p:attrName>
                                        </p:attrNameLst>
                                      </p:cBhvr>
                                      <p:to>
                                        <p:strVal val="visible"/>
                                      </p:to>
                                    </p:set>
                                    <p:animEffect transition="in" filter="wipe(up)">
                                      <p:cBhvr>
                                        <p:cTn id="11" dur="75"/>
                                        <p:tgtEl>
                                          <p:spTgt spid="7414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507" grpId="0" animBg="1"/>
      <p:bldP spid="741489"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6"/>
          <p:cNvPicPr>
            <a:picLocks noChangeAspect="1" noChangeArrowheads="1"/>
          </p:cNvPicPr>
          <p:nvPr/>
        </p:nvPicPr>
        <p:blipFill>
          <a:blip r:embed="rId3">
            <a:extLst>
              <a:ext uri="{28A0092B-C50C-407E-A947-70E740481C1C}">
                <a14:useLocalDpi xmlns:a14="http://schemas.microsoft.com/office/drawing/2010/main" val="0"/>
              </a:ext>
            </a:extLst>
          </a:blip>
          <a:srcRect l="13074" t="9052" r="12152" b="8820"/>
          <a:stretch>
            <a:fillRect/>
          </a:stretch>
        </p:blipFill>
        <p:spPr bwMode="auto">
          <a:xfrm>
            <a:off x="1282700" y="611188"/>
            <a:ext cx="6837363"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0131" name="Text Box 3"/>
          <p:cNvSpPr txBox="1">
            <a:spLocks noChangeArrowheads="1"/>
          </p:cNvSpPr>
          <p:nvPr/>
        </p:nvSpPr>
        <p:spPr bwMode="auto">
          <a:xfrm>
            <a:off x="457200" y="3221038"/>
            <a:ext cx="8137525" cy="549275"/>
          </a:xfrm>
          <a:prstGeom prst="rect">
            <a:avLst/>
          </a:prstGeom>
          <a:noFill/>
          <a:ln w="12700">
            <a:noFill/>
            <a:miter lim="800000"/>
            <a:headEnd/>
            <a:tailEnd/>
          </a:ln>
          <a:effectLst>
            <a:outerShdw blurRad="63500" dist="63500" dir="2212194" algn="ctr" rotWithShape="0">
              <a:schemeClr val="bg2">
                <a:alpha val="74998"/>
              </a:schemeClr>
            </a:outerShdw>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spcBef>
                <a:spcPct val="50000"/>
              </a:spcBef>
              <a:defRPr/>
            </a:pPr>
            <a:r>
              <a:rPr lang="en-US" sz="4000" b="1">
                <a:solidFill>
                  <a:srgbClr val="DCF210"/>
                </a:solidFill>
                <a:effectLst>
                  <a:outerShdw blurRad="38100" dist="38100" dir="2700000" algn="tl">
                    <a:srgbClr val="000000"/>
                  </a:outerShdw>
                </a:effectLst>
                <a:latin typeface="Comic Sans MS" charset="0"/>
              </a:rPr>
              <a:t>•Ithum ningwui map semkakana!</a:t>
            </a:r>
          </a:p>
        </p:txBody>
      </p:sp>
      <p:sp>
        <p:nvSpPr>
          <p:cNvPr id="560196" name="Text Box 68"/>
          <p:cNvSpPr txBox="1">
            <a:spLocks noChangeArrowheads="1"/>
          </p:cNvSpPr>
          <p:nvPr/>
        </p:nvSpPr>
        <p:spPr bwMode="auto">
          <a:xfrm>
            <a:off x="406400" y="3965575"/>
            <a:ext cx="8737600" cy="481013"/>
          </a:xfrm>
          <a:prstGeom prst="rect">
            <a:avLst/>
          </a:prstGeom>
          <a:noFill/>
          <a:ln w="12700">
            <a:noFill/>
            <a:miter lim="800000"/>
            <a:headEnd/>
            <a:tailEnd/>
          </a:ln>
          <a:effectLst>
            <a:outerShdw blurRad="63500" dist="63500" dir="2212194" algn="ctr" rotWithShape="0">
              <a:schemeClr val="bg2">
                <a:alpha val="74998"/>
              </a:schemeClr>
            </a:outerShdw>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spcBef>
                <a:spcPct val="50000"/>
              </a:spcBef>
              <a:defRPr/>
            </a:pPr>
            <a:r>
              <a:rPr lang="en-US" sz="3400" b="1">
                <a:solidFill>
                  <a:srgbClr val="DCF210"/>
                </a:solidFill>
                <a:effectLst>
                  <a:outerShdw blurRad="38100" dist="38100" dir="2700000" algn="tl">
                    <a:srgbClr val="000000"/>
                  </a:outerShdw>
                </a:effectLst>
                <a:latin typeface="Comic Sans MS" charset="0"/>
              </a:rPr>
              <a:t>•Ithum meisa eina katam maningmana...</a:t>
            </a:r>
          </a:p>
        </p:txBody>
      </p:sp>
      <p:sp>
        <p:nvSpPr>
          <p:cNvPr id="560197" name="Text Box 69"/>
          <p:cNvSpPr txBox="1">
            <a:spLocks noChangeArrowheads="1"/>
          </p:cNvSpPr>
          <p:nvPr/>
        </p:nvSpPr>
        <p:spPr bwMode="auto">
          <a:xfrm>
            <a:off x="660400" y="4587875"/>
            <a:ext cx="7007225" cy="549275"/>
          </a:xfrm>
          <a:prstGeom prst="rect">
            <a:avLst/>
          </a:prstGeom>
          <a:noFill/>
          <a:ln w="12700">
            <a:noFill/>
            <a:miter lim="800000"/>
            <a:headEnd/>
            <a:tailEnd/>
          </a:ln>
          <a:effectLst>
            <a:outerShdw blurRad="63500" dist="63500" dir="2212194" algn="ctr" rotWithShape="0">
              <a:schemeClr val="bg2">
                <a:alpha val="74998"/>
              </a:schemeClr>
            </a:outerShdw>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spcBef>
                <a:spcPct val="50000"/>
              </a:spcBef>
              <a:defRPr/>
            </a:pPr>
            <a:r>
              <a:rPr lang="en-US" sz="4000" b="1">
                <a:solidFill>
                  <a:srgbClr val="DCF210"/>
                </a:solidFill>
                <a:effectLst>
                  <a:outerShdw blurRad="38100" dist="38100" dir="2700000" algn="tl">
                    <a:srgbClr val="000000"/>
                  </a:outerShdw>
                </a:effectLst>
                <a:latin typeface="Comic Sans MS" charset="0"/>
              </a:rPr>
              <a:t>•Matailak kahai bingna.</a:t>
            </a:r>
          </a:p>
        </p:txBody>
      </p:sp>
      <p:sp>
        <p:nvSpPr>
          <p:cNvPr id="560198" name="Text Box 70"/>
          <p:cNvSpPr txBox="1">
            <a:spLocks noChangeArrowheads="1"/>
          </p:cNvSpPr>
          <p:nvPr/>
        </p:nvSpPr>
        <p:spPr bwMode="auto">
          <a:xfrm>
            <a:off x="482600" y="5354638"/>
            <a:ext cx="8137525" cy="549275"/>
          </a:xfrm>
          <a:prstGeom prst="rect">
            <a:avLst/>
          </a:prstGeom>
          <a:noFill/>
          <a:ln w="12700">
            <a:noFill/>
            <a:miter lim="800000"/>
            <a:headEnd/>
            <a:tailEnd/>
          </a:ln>
          <a:effectLst>
            <a:outerShdw blurRad="63500" dist="63500" dir="2212194" algn="ctr" rotWithShape="0">
              <a:schemeClr val="bg2">
                <a:alpha val="74998"/>
              </a:schemeClr>
            </a:outerShdw>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spcBef>
                <a:spcPct val="50000"/>
              </a:spcBef>
              <a:defRPr/>
            </a:pPr>
            <a:r>
              <a:rPr lang="en-US" sz="4000" b="1">
                <a:solidFill>
                  <a:srgbClr val="DCF210"/>
                </a:solidFill>
                <a:effectLst>
                  <a:outerShdw blurRad="38100" dist="38100" dir="2700000" algn="tl">
                    <a:srgbClr val="000000"/>
                  </a:outerShdw>
                </a:effectLst>
                <a:latin typeface="Comic Sans MS" charset="0"/>
              </a:rPr>
              <a:t>•Biblewui khamatai bingna.</a:t>
            </a:r>
          </a:p>
        </p:txBody>
      </p:sp>
      <p:grpSp>
        <p:nvGrpSpPr>
          <p:cNvPr id="20486" name="Group 78"/>
          <p:cNvGrpSpPr>
            <a:grpSpLocks/>
          </p:cNvGrpSpPr>
          <p:nvPr/>
        </p:nvGrpSpPr>
        <p:grpSpPr bwMode="auto">
          <a:xfrm>
            <a:off x="4460875" y="1428750"/>
            <a:ext cx="2200275" cy="1709738"/>
            <a:chOff x="1505" y="1397"/>
            <a:chExt cx="2755" cy="2267"/>
          </a:xfrm>
        </p:grpSpPr>
        <p:sp>
          <p:nvSpPr>
            <p:cNvPr id="20492" name="Rectangle 79"/>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0208" name="Rectangle 80"/>
            <p:cNvSpPr>
              <a:spLocks noChangeArrowheads="1"/>
            </p:cNvSpPr>
            <p:nvPr/>
          </p:nvSpPr>
          <p:spPr bwMode="auto">
            <a:xfrm>
              <a:off x="1632" y="1431"/>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solidFill>
                  <a:srgbClr val="FFA27C"/>
                </a:solidFill>
                <a:effectLst>
                  <a:outerShdw blurRad="38100" dist="38100" dir="2700000" algn="tl">
                    <a:srgbClr val="000000"/>
                  </a:outerShdw>
                </a:effectLst>
                <a:latin typeface="Times" charset="0"/>
              </a:endParaRPr>
            </a:p>
          </p:txBody>
        </p:sp>
        <p:sp>
          <p:nvSpPr>
            <p:cNvPr id="20494" name="Rectangle 81"/>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0495" name="AutoShape 82"/>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0496" name="Rectangle 83"/>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0212" name="Rectangle 84"/>
            <p:cNvSpPr>
              <a:spLocks noChangeArrowheads="1"/>
            </p:cNvSpPr>
            <p:nvPr/>
          </p:nvSpPr>
          <p:spPr bwMode="auto">
            <a:xfrm>
              <a:off x="1505" y="1399"/>
              <a:ext cx="743"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a:t>
              </a:r>
              <a:r>
                <a:rPr lang="en-US" sz="500" b="1">
                  <a:solidFill>
                    <a:srgbClr val="790015"/>
                  </a:solidFill>
                  <a:latin typeface="Helvetica" charset="0"/>
                </a:rPr>
                <a:t>OKATHUI KASEM</a:t>
              </a:r>
              <a:endParaRPr lang="en-US" sz="500" b="1">
                <a:solidFill>
                  <a:srgbClr val="FFA27C"/>
                </a:solidFill>
                <a:effectLst>
                  <a:outerShdw blurRad="38100" dist="38100" dir="2700000" algn="tl">
                    <a:srgbClr val="000000"/>
                  </a:outerShdw>
                </a:effectLst>
                <a:latin typeface="Helvetica" charset="0"/>
              </a:endParaRPr>
            </a:p>
          </p:txBody>
        </p:sp>
        <p:sp>
          <p:nvSpPr>
            <p:cNvPr id="20498" name="Line 85"/>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99" name="Line 86"/>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00" name="Rectangle 87"/>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0216" name="Rectangle 88"/>
            <p:cNvSpPr>
              <a:spLocks noChangeArrowheads="1"/>
            </p:cNvSpPr>
            <p:nvPr/>
          </p:nvSpPr>
          <p:spPr bwMode="auto">
            <a:xfrm>
              <a:off x="1775" y="1605"/>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solidFill>
                  <a:srgbClr val="FFA27C"/>
                </a:solidFill>
                <a:effectLst>
                  <a:outerShdw blurRad="38100" dist="38100" dir="2700000" algn="tl">
                    <a:srgbClr val="000000"/>
                  </a:outerShdw>
                </a:effectLst>
                <a:latin typeface="Times" charset="0"/>
              </a:endParaRPr>
            </a:p>
          </p:txBody>
        </p:sp>
        <p:sp>
          <p:nvSpPr>
            <p:cNvPr id="20502" name="Rectangle 89"/>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0503" name="AutoShape 90"/>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0504" name="Rectangle 91"/>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0220" name="Rectangle 92"/>
            <p:cNvSpPr>
              <a:spLocks noChangeArrowheads="1"/>
            </p:cNvSpPr>
            <p:nvPr/>
          </p:nvSpPr>
          <p:spPr bwMode="auto">
            <a:xfrm>
              <a:off x="1646" y="1565"/>
              <a:ext cx="726"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ABRAHAM</a:t>
              </a:r>
              <a:endParaRPr lang="en-US" sz="800" b="1">
                <a:solidFill>
                  <a:srgbClr val="FFA27C"/>
                </a:solidFill>
                <a:effectLst>
                  <a:outerShdw blurRad="38100" dist="38100" dir="2700000" algn="tl">
                    <a:srgbClr val="000000"/>
                  </a:outerShdw>
                </a:effectLst>
                <a:latin typeface="Helvetica" charset="0"/>
              </a:endParaRPr>
            </a:p>
          </p:txBody>
        </p:sp>
        <p:sp>
          <p:nvSpPr>
            <p:cNvPr id="20506" name="Line 93"/>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07" name="Line 94"/>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08" name="Rectangle 95"/>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0224" name="Rectangle 96"/>
            <p:cNvSpPr>
              <a:spLocks noChangeArrowheads="1"/>
            </p:cNvSpPr>
            <p:nvPr/>
          </p:nvSpPr>
          <p:spPr bwMode="auto">
            <a:xfrm>
              <a:off x="1916" y="1767"/>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solidFill>
                  <a:srgbClr val="FFA27C"/>
                </a:solidFill>
                <a:effectLst>
                  <a:outerShdw blurRad="38100" dist="38100" dir="2700000" algn="tl">
                    <a:srgbClr val="000000"/>
                  </a:outerShdw>
                </a:effectLst>
                <a:latin typeface="Times" charset="0"/>
              </a:endParaRPr>
            </a:p>
          </p:txBody>
        </p:sp>
        <p:sp>
          <p:nvSpPr>
            <p:cNvPr id="20510" name="Rectangle 97"/>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0511" name="AutoShape 98"/>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0512" name="Rectangle 99"/>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0228" name="Rectangle 100"/>
            <p:cNvSpPr>
              <a:spLocks noChangeArrowheads="1"/>
            </p:cNvSpPr>
            <p:nvPr/>
          </p:nvSpPr>
          <p:spPr bwMode="auto">
            <a:xfrm>
              <a:off x="1833" y="1736"/>
              <a:ext cx="624"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JOSEPH</a:t>
              </a:r>
              <a:endParaRPr lang="en-US" sz="800" b="1">
                <a:solidFill>
                  <a:srgbClr val="FFA27C"/>
                </a:solidFill>
                <a:effectLst>
                  <a:outerShdw blurRad="38100" dist="38100" dir="2700000" algn="tl">
                    <a:srgbClr val="000000"/>
                  </a:outerShdw>
                </a:effectLst>
                <a:latin typeface="Helvetica" charset="0"/>
              </a:endParaRPr>
            </a:p>
          </p:txBody>
        </p:sp>
        <p:sp>
          <p:nvSpPr>
            <p:cNvPr id="20514" name="Line 101"/>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15" name="Line 102"/>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16" name="Rectangle 103"/>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0517" name="AutoShape 104"/>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0518" name="Rectangle 105"/>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0234" name="Rectangle 106"/>
            <p:cNvSpPr>
              <a:spLocks noChangeArrowheads="1"/>
            </p:cNvSpPr>
            <p:nvPr/>
          </p:nvSpPr>
          <p:spPr bwMode="auto">
            <a:xfrm>
              <a:off x="2044" y="1894"/>
              <a:ext cx="568"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MOSES</a:t>
              </a:r>
              <a:endParaRPr lang="en-US" sz="800" b="1">
                <a:solidFill>
                  <a:srgbClr val="FFA27C"/>
                </a:solidFill>
                <a:effectLst>
                  <a:outerShdw blurRad="38100" dist="38100" dir="2700000" algn="tl">
                    <a:srgbClr val="000000"/>
                  </a:outerShdw>
                </a:effectLst>
                <a:latin typeface="Helvetica" charset="0"/>
              </a:endParaRPr>
            </a:p>
          </p:txBody>
        </p:sp>
        <p:sp>
          <p:nvSpPr>
            <p:cNvPr id="20520" name="Line 107"/>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21" name="Line 108"/>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22" name="Rectangle 109"/>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0523" name="AutoShape 110"/>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0524" name="Rectangle 111"/>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0240" name="Rectangle 112"/>
            <p:cNvSpPr>
              <a:spLocks noChangeArrowheads="1"/>
            </p:cNvSpPr>
            <p:nvPr/>
          </p:nvSpPr>
          <p:spPr bwMode="auto">
            <a:xfrm>
              <a:off x="2139" y="2071"/>
              <a:ext cx="638"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JOSHUA</a:t>
              </a:r>
              <a:endParaRPr lang="en-US" sz="800" b="1">
                <a:solidFill>
                  <a:srgbClr val="FFA27C"/>
                </a:solidFill>
                <a:effectLst>
                  <a:outerShdw blurRad="38100" dist="38100" dir="2700000" algn="tl">
                    <a:srgbClr val="000000"/>
                  </a:outerShdw>
                </a:effectLst>
                <a:latin typeface="Helvetica" charset="0"/>
              </a:endParaRPr>
            </a:p>
          </p:txBody>
        </p:sp>
        <p:sp>
          <p:nvSpPr>
            <p:cNvPr id="20526" name="Line 113"/>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27" name="Rectangle 114"/>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0528" name="AutoShape 115"/>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20529" name="Rectangle 116"/>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0245" name="Rectangle 117"/>
            <p:cNvSpPr>
              <a:spLocks noChangeArrowheads="1"/>
            </p:cNvSpPr>
            <p:nvPr/>
          </p:nvSpPr>
          <p:spPr bwMode="auto">
            <a:xfrm>
              <a:off x="2155" y="2235"/>
              <a:ext cx="889"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a:t>
              </a:r>
              <a:r>
                <a:rPr lang="en-US" sz="600" b="1">
                  <a:solidFill>
                    <a:srgbClr val="790015"/>
                  </a:solidFill>
                  <a:latin typeface="Helvetica" charset="0"/>
                </a:rPr>
                <a:t> ROTKHAMARAT</a:t>
              </a:r>
              <a:endParaRPr lang="en-US" sz="600" b="1">
                <a:solidFill>
                  <a:srgbClr val="FFA27C"/>
                </a:solidFill>
                <a:effectLst>
                  <a:outerShdw blurRad="38100" dist="38100" dir="2700000" algn="tl">
                    <a:srgbClr val="000000"/>
                  </a:outerShdw>
                </a:effectLst>
                <a:latin typeface="Helvetica" charset="0"/>
              </a:endParaRPr>
            </a:p>
          </p:txBody>
        </p:sp>
        <p:sp>
          <p:nvSpPr>
            <p:cNvPr id="20531" name="Line 118"/>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32" name="Rectangle 119"/>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20533" name="AutoShape 120"/>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0534" name="Rectangle 121"/>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0250" name="Rectangle 122"/>
            <p:cNvSpPr>
              <a:spLocks noChangeArrowheads="1"/>
            </p:cNvSpPr>
            <p:nvPr/>
          </p:nvSpPr>
          <p:spPr bwMode="auto">
            <a:xfrm>
              <a:off x="2374" y="2416"/>
              <a:ext cx="755"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WUNGNAO</a:t>
              </a:r>
              <a:endParaRPr lang="en-US" sz="800" b="1">
                <a:solidFill>
                  <a:srgbClr val="FFA27C"/>
                </a:solidFill>
                <a:effectLst>
                  <a:outerShdw blurRad="38100" dist="38100" dir="2700000" algn="tl">
                    <a:srgbClr val="000000"/>
                  </a:outerShdw>
                </a:effectLst>
                <a:latin typeface="Helvetica" charset="0"/>
              </a:endParaRPr>
            </a:p>
          </p:txBody>
        </p:sp>
        <p:sp>
          <p:nvSpPr>
            <p:cNvPr id="20536" name="Line 123"/>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37" name="Rectangle 124"/>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0538" name="AutoShape 125"/>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0539" name="Rectangle 126"/>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0255" name="Rectangle 127"/>
            <p:cNvSpPr>
              <a:spLocks noChangeArrowheads="1"/>
            </p:cNvSpPr>
            <p:nvPr/>
          </p:nvSpPr>
          <p:spPr bwMode="auto">
            <a:xfrm>
              <a:off x="2483" y="2590"/>
              <a:ext cx="781"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NARKAHAI</a:t>
              </a:r>
              <a:endParaRPr lang="en-US" sz="800" b="1">
                <a:solidFill>
                  <a:srgbClr val="FFA27C"/>
                </a:solidFill>
                <a:effectLst>
                  <a:outerShdw blurRad="38100" dist="38100" dir="2700000" algn="tl">
                    <a:srgbClr val="000000"/>
                  </a:outerShdw>
                </a:effectLst>
                <a:latin typeface="Helvetica" charset="0"/>
              </a:endParaRPr>
            </a:p>
          </p:txBody>
        </p:sp>
        <p:sp>
          <p:nvSpPr>
            <p:cNvPr id="20541" name="Line 128"/>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42" name="Line 129"/>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43" name="Rectangle 130"/>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20544" name="AutoShape 131"/>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0545" name="Rectangle 132"/>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0261" name="Rectangle 133"/>
            <p:cNvSpPr>
              <a:spLocks noChangeArrowheads="1"/>
            </p:cNvSpPr>
            <p:nvPr/>
          </p:nvSpPr>
          <p:spPr bwMode="auto">
            <a:xfrm>
              <a:off x="2606" y="2776"/>
              <a:ext cx="885"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VARI KAHAI</a:t>
              </a:r>
              <a:endParaRPr lang="en-US" sz="800" b="1">
                <a:solidFill>
                  <a:srgbClr val="FFA27C"/>
                </a:solidFill>
                <a:effectLst>
                  <a:outerShdw blurRad="38100" dist="38100" dir="2700000" algn="tl">
                    <a:srgbClr val="000000"/>
                  </a:outerShdw>
                </a:effectLst>
                <a:latin typeface="Helvetica" charset="0"/>
              </a:endParaRPr>
            </a:p>
          </p:txBody>
        </p:sp>
        <p:sp>
          <p:nvSpPr>
            <p:cNvPr id="20547" name="Line 134"/>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48" name="Line 135"/>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49" name="Rectangle 136"/>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20550" name="AutoShape 137"/>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0551" name="Rectangle 138"/>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20552" name="Group 139"/>
            <p:cNvGrpSpPr>
              <a:grpSpLocks/>
            </p:cNvGrpSpPr>
            <p:nvPr/>
          </p:nvGrpSpPr>
          <p:grpSpPr bwMode="auto">
            <a:xfrm>
              <a:off x="3012" y="2963"/>
              <a:ext cx="468" cy="175"/>
              <a:chOff x="3100" y="3099"/>
              <a:chExt cx="468" cy="175"/>
            </a:xfrm>
          </p:grpSpPr>
          <p:sp>
            <p:nvSpPr>
              <p:cNvPr id="560268" name="Rectangle 140"/>
              <p:cNvSpPr>
                <a:spLocks noChangeArrowheads="1"/>
              </p:cNvSpPr>
              <p:nvPr/>
            </p:nvSpPr>
            <p:spPr bwMode="auto">
              <a:xfrm>
                <a:off x="3100" y="3112"/>
                <a:ext cx="107" cy="162"/>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latin typeface="Helvetica" charset="0"/>
                  </a:rPr>
                  <a:t>   </a:t>
                </a:r>
                <a:endParaRPr lang="en-US" sz="800" b="1">
                  <a:solidFill>
                    <a:schemeClr val="accent1"/>
                  </a:solidFill>
                  <a:effectLst>
                    <a:outerShdw blurRad="38100" dist="38100" dir="2700000" algn="tl">
                      <a:srgbClr val="000000"/>
                    </a:outerShdw>
                  </a:effectLst>
                  <a:latin typeface="Helvetica" charset="0"/>
                </a:endParaRPr>
              </a:p>
            </p:txBody>
          </p:sp>
          <p:sp>
            <p:nvSpPr>
              <p:cNvPr id="560269" name="Rectangle 141"/>
              <p:cNvSpPr>
                <a:spLocks noChangeArrowheads="1"/>
              </p:cNvSpPr>
              <p:nvPr/>
            </p:nvSpPr>
            <p:spPr bwMode="auto">
              <a:xfrm>
                <a:off x="3183" y="3099"/>
                <a:ext cx="386" cy="162"/>
              </a:xfrm>
              <a:prstGeom prst="rect">
                <a:avLst/>
              </a:prstGeom>
              <a:noFill/>
              <a:ln w="9525">
                <a:noFill/>
                <a:miter lim="800000"/>
                <a:headEnd/>
                <a:tailEnd/>
              </a:ln>
            </p:spPr>
            <p:txBody>
              <a:bodyPr wrap="none" lIns="0" tIns="0" rIns="0" bIns="0">
                <a:spAutoFit/>
              </a:bodyPr>
              <a:lstStyle/>
              <a:p>
                <a:pPr>
                  <a:defRPr/>
                </a:pPr>
                <a:r>
                  <a:rPr lang="en-US" sz="800" b="1" dirty="0">
                    <a:solidFill>
                      <a:schemeClr val="accent1"/>
                    </a:solidFill>
                    <a:latin typeface="Helvetica" charset="0"/>
                  </a:rPr>
                  <a:t>JISHU</a:t>
                </a:r>
                <a:endParaRPr lang="en-US" sz="800" b="1" dirty="0">
                  <a:solidFill>
                    <a:schemeClr val="accent1"/>
                  </a:solidFill>
                  <a:effectLst>
                    <a:outerShdw blurRad="38100" dist="38100" dir="2700000" algn="tl">
                      <a:srgbClr val="000000"/>
                    </a:outerShdw>
                  </a:effectLst>
                  <a:latin typeface="Helvetica" charset="0"/>
                </a:endParaRPr>
              </a:p>
            </p:txBody>
          </p:sp>
        </p:grpSp>
        <p:sp>
          <p:nvSpPr>
            <p:cNvPr id="20553" name="Line 142"/>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54" name="Line 143"/>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0487" name="Text Box 145"/>
          <p:cNvSpPr txBox="1">
            <a:spLocks noChangeArrowheads="1"/>
          </p:cNvSpPr>
          <p:nvPr/>
        </p:nvSpPr>
        <p:spPr bwMode="auto">
          <a:xfrm>
            <a:off x="8589963" y="6426200"/>
            <a:ext cx="339725"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latin typeface="Comic Sans MS" charset="0"/>
              </a:rPr>
              <a:t>4</a:t>
            </a:r>
            <a:endParaRPr lang="en-US" sz="2000" b="1">
              <a:solidFill>
                <a:srgbClr val="FFA27C"/>
              </a:solidFill>
              <a:latin typeface="Comic Sans MS" charset="0"/>
            </a:endParaRPr>
          </a:p>
        </p:txBody>
      </p:sp>
      <p:sp>
        <p:nvSpPr>
          <p:cNvPr id="560284" name="Rectangle 156"/>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09</a:t>
            </a:r>
          </a:p>
        </p:txBody>
      </p:sp>
      <p:grpSp>
        <p:nvGrpSpPr>
          <p:cNvPr id="20489" name="Group 160"/>
          <p:cNvGrpSpPr>
            <a:grpSpLocks/>
          </p:cNvGrpSpPr>
          <p:nvPr/>
        </p:nvGrpSpPr>
        <p:grpSpPr bwMode="auto">
          <a:xfrm>
            <a:off x="519113" y="7938"/>
            <a:ext cx="854075" cy="1704975"/>
            <a:chOff x="327" y="5"/>
            <a:chExt cx="538" cy="1074"/>
          </a:xfrm>
        </p:grpSpPr>
        <p:sp>
          <p:nvSpPr>
            <p:cNvPr id="560289" name="Rectangle 161"/>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560290" name="Line 162"/>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animEffect transition="in" filter="box(out)">
                                      <p:cBhvr>
                                        <p:cTn id="7" dur="500"/>
                                        <p:tgtEl>
                                          <p:spTgt spid="560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0196">
                                            <p:txEl>
                                              <p:pRg st="0" end="0"/>
                                            </p:txEl>
                                          </p:spTgt>
                                        </p:tgtEl>
                                        <p:attrNameLst>
                                          <p:attrName>style.visibility</p:attrName>
                                        </p:attrNameLst>
                                      </p:cBhvr>
                                      <p:to>
                                        <p:strVal val="visible"/>
                                      </p:to>
                                    </p:set>
                                    <p:animEffect transition="in" filter="box(out)">
                                      <p:cBhvr>
                                        <p:cTn id="12" dur="500"/>
                                        <p:tgtEl>
                                          <p:spTgt spid="5601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60197">
                                            <p:txEl>
                                              <p:pRg st="0" end="0"/>
                                            </p:txEl>
                                          </p:spTgt>
                                        </p:tgtEl>
                                        <p:attrNameLst>
                                          <p:attrName>style.visibility</p:attrName>
                                        </p:attrNameLst>
                                      </p:cBhvr>
                                      <p:to>
                                        <p:strVal val="visible"/>
                                      </p:to>
                                    </p:set>
                                    <p:animEffect transition="in" filter="box(out)">
                                      <p:cBhvr>
                                        <p:cTn id="17" dur="500"/>
                                        <p:tgtEl>
                                          <p:spTgt spid="56019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60198">
                                            <p:txEl>
                                              <p:pRg st="0" end="0"/>
                                            </p:txEl>
                                          </p:spTgt>
                                        </p:tgtEl>
                                        <p:attrNameLst>
                                          <p:attrName>style.visibility</p:attrName>
                                        </p:attrNameLst>
                                      </p:cBhvr>
                                      <p:to>
                                        <p:strVal val="visible"/>
                                      </p:to>
                                    </p:set>
                                    <p:animEffect transition="in" filter="box(out)">
                                      <p:cBhvr>
                                        <p:cTn id="22" dur="500"/>
                                        <p:tgtEl>
                                          <p:spTgt spid="560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autoUpdateAnimBg="0"/>
      <p:bldP spid="560196" grpId="0" build="p" autoUpdateAnimBg="0"/>
      <p:bldP spid="560197" grpId="0" build="p" autoUpdateAnimBg="0"/>
      <p:bldP spid="56019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041" descr="Nahal Iyon first waterfall, tb n040400 s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08013" y="487363"/>
            <a:ext cx="7885112" cy="579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0" cmpd="thinThick">
                <a:solidFill>
                  <a:srgbClr val="000000"/>
                </a:solidFill>
                <a:miter lim="800000"/>
                <a:headEnd/>
                <a:tailEnd/>
              </a14:hiddenLine>
            </a:ext>
          </a:extLst>
        </p:spPr>
      </p:pic>
      <p:graphicFrame>
        <p:nvGraphicFramePr>
          <p:cNvPr id="758806" name="Object 2"/>
          <p:cNvGraphicFramePr>
            <a:graphicFrameLocks noChangeAspect="1"/>
          </p:cNvGraphicFramePr>
          <p:nvPr/>
        </p:nvGraphicFramePr>
        <p:xfrm>
          <a:off x="6756400" y="4889500"/>
          <a:ext cx="1955800" cy="1473200"/>
        </p:xfrm>
        <a:graphic>
          <a:graphicData uri="http://schemas.openxmlformats.org/presentationml/2006/ole">
            <mc:AlternateContent xmlns:mc="http://schemas.openxmlformats.org/markup-compatibility/2006">
              <mc:Choice xmlns:v="urn:schemas-microsoft-com:vml" Requires="v">
                <p:oleObj name="Image" r:id="rId5" imgW="1955556" imgH="1473016" progId="PhotoshopElements.Image.2">
                  <p:embed/>
                </p:oleObj>
              </mc:Choice>
              <mc:Fallback>
                <p:oleObj name="Image" r:id="rId5" imgW="1955556" imgH="1473016" progId="PhotoshopElements.Image.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6400" y="4889500"/>
                        <a:ext cx="1955800" cy="1473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758805" name="Object 3"/>
          <p:cNvGraphicFramePr>
            <a:graphicFrameLocks noChangeAspect="1"/>
          </p:cNvGraphicFramePr>
          <p:nvPr/>
        </p:nvGraphicFramePr>
        <p:xfrm>
          <a:off x="6172200" y="463550"/>
          <a:ext cx="2387600" cy="1790700"/>
        </p:xfrm>
        <a:graphic>
          <a:graphicData uri="http://schemas.openxmlformats.org/presentationml/2006/ole">
            <mc:AlternateContent xmlns:mc="http://schemas.openxmlformats.org/markup-compatibility/2006">
              <mc:Choice xmlns:v="urn:schemas-microsoft-com:vml" Requires="v">
                <p:oleObj name="Image" r:id="rId7" imgW="2387302" imgH="1790476" progId="PhotoshopElements.Image.2">
                  <p:embed/>
                </p:oleObj>
              </mc:Choice>
              <mc:Fallback>
                <p:oleObj name="Image" r:id="rId7" imgW="2387302" imgH="1790476" progId="PhotoshopElements.Image.2">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63550"/>
                        <a:ext cx="2387600" cy="179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758804" name="Object 4"/>
          <p:cNvGraphicFramePr>
            <a:graphicFrameLocks noChangeAspect="1"/>
          </p:cNvGraphicFramePr>
          <p:nvPr/>
        </p:nvGraphicFramePr>
        <p:xfrm>
          <a:off x="279400" y="215900"/>
          <a:ext cx="2159000" cy="1625600"/>
        </p:xfrm>
        <a:graphic>
          <a:graphicData uri="http://schemas.openxmlformats.org/presentationml/2006/ole">
            <mc:AlternateContent xmlns:mc="http://schemas.openxmlformats.org/markup-compatibility/2006">
              <mc:Choice xmlns:v="urn:schemas-microsoft-com:vml" Requires="v">
                <p:oleObj name="Image" r:id="rId9" imgW="2158730" imgH="1624824" progId="PhotoshopElements.Image.2">
                  <p:embed/>
                </p:oleObj>
              </mc:Choice>
              <mc:Fallback>
                <p:oleObj name="Image" r:id="rId9" imgW="2158730" imgH="1624824" progId="PhotoshopElements.Image.2">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400" y="215900"/>
                        <a:ext cx="2159000" cy="1625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pic>
        <p:nvPicPr>
          <p:cNvPr id="758787" name="Picture 1027"/>
          <p:cNvPicPr>
            <a:picLocks noChangeAspect="1" noChangeArrowheads="1"/>
          </p:cNvPicPr>
          <p:nvPr/>
        </p:nvPicPr>
        <p:blipFill>
          <a:blip r:embed="rId11"/>
          <a:srcRect l="20549" t="14844" r="9143" b="6250"/>
          <a:stretch>
            <a:fillRect/>
          </a:stretch>
        </p:blipFill>
        <p:spPr bwMode="auto">
          <a:xfrm>
            <a:off x="3117850" y="212725"/>
            <a:ext cx="2905125" cy="2173288"/>
          </a:xfrm>
          <a:prstGeom prst="rect">
            <a:avLst/>
          </a:prstGeom>
          <a:noFill/>
          <a:effectLst>
            <a:outerShdw blurRad="63500" dist="89803" dir="2700000" algn="ctr" rotWithShape="0">
              <a:schemeClr val="bg2">
                <a:alpha val="74998"/>
              </a:schemeClr>
            </a:outerShdw>
          </a:effectLst>
        </p:spPr>
      </p:pic>
      <p:pic>
        <p:nvPicPr>
          <p:cNvPr id="758792" name="Picture 1032"/>
          <p:cNvPicPr>
            <a:picLocks noChangeAspect="1" noChangeArrowheads="1"/>
          </p:cNvPicPr>
          <p:nvPr/>
        </p:nvPicPr>
        <p:blipFill>
          <a:blip r:embed="rId12"/>
          <a:srcRect l="20901" t="14005" r="10628" b="5632"/>
          <a:stretch>
            <a:fillRect/>
          </a:stretch>
        </p:blipFill>
        <p:spPr bwMode="auto">
          <a:xfrm>
            <a:off x="5032375" y="1836738"/>
            <a:ext cx="2425700" cy="1897062"/>
          </a:xfrm>
          <a:prstGeom prst="rect">
            <a:avLst/>
          </a:prstGeom>
          <a:noFill/>
          <a:effectLst>
            <a:outerShdw blurRad="63500" dist="89803" dir="2700000" algn="ctr" rotWithShape="0">
              <a:schemeClr val="bg2">
                <a:alpha val="74998"/>
              </a:schemeClr>
            </a:outerShdw>
          </a:effectLst>
        </p:spPr>
      </p:pic>
      <p:graphicFrame>
        <p:nvGraphicFramePr>
          <p:cNvPr id="758810" name="Object 5"/>
          <p:cNvGraphicFramePr>
            <a:graphicFrameLocks noChangeAspect="1"/>
          </p:cNvGraphicFramePr>
          <p:nvPr/>
        </p:nvGraphicFramePr>
        <p:xfrm>
          <a:off x="793750" y="2146300"/>
          <a:ext cx="2273300" cy="1701800"/>
        </p:xfrm>
        <a:graphic>
          <a:graphicData uri="http://schemas.openxmlformats.org/presentationml/2006/ole">
            <mc:AlternateContent xmlns:mc="http://schemas.openxmlformats.org/markup-compatibility/2006">
              <mc:Choice xmlns:v="urn:schemas-microsoft-com:vml" Requires="v">
                <p:oleObj name="Image" r:id="rId13" imgW="2273016" imgH="1701587" progId="PhotoshopElements.Image.2">
                  <p:embed/>
                </p:oleObj>
              </mc:Choice>
              <mc:Fallback>
                <p:oleObj name="Image" r:id="rId13" imgW="2273016" imgH="1701587" progId="PhotoshopElements.Image.2">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3750" y="2146300"/>
                        <a:ext cx="2273300" cy="170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758811" name="Object 6"/>
          <p:cNvGraphicFramePr>
            <a:graphicFrameLocks noChangeAspect="1"/>
          </p:cNvGraphicFramePr>
          <p:nvPr/>
        </p:nvGraphicFramePr>
        <p:xfrm>
          <a:off x="6286500" y="2711450"/>
          <a:ext cx="2692400" cy="2019300"/>
        </p:xfrm>
        <a:graphic>
          <a:graphicData uri="http://schemas.openxmlformats.org/presentationml/2006/ole">
            <mc:AlternateContent xmlns:mc="http://schemas.openxmlformats.org/markup-compatibility/2006">
              <mc:Choice xmlns:v="urn:schemas-microsoft-com:vml" Requires="v">
                <p:oleObj name="Image" r:id="rId15" imgW="2692063" imgH="2019048" progId="PhotoshopElements.Image.2">
                  <p:embed/>
                </p:oleObj>
              </mc:Choice>
              <mc:Fallback>
                <p:oleObj name="Image" r:id="rId15" imgW="2692063" imgH="2019048" progId="PhotoshopElements.Image.2">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86500" y="2711450"/>
                        <a:ext cx="2692400" cy="2019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758812" name="Object 7"/>
          <p:cNvGraphicFramePr>
            <a:graphicFrameLocks noChangeAspect="1"/>
          </p:cNvGraphicFramePr>
          <p:nvPr/>
        </p:nvGraphicFramePr>
        <p:xfrm>
          <a:off x="3981450" y="4222750"/>
          <a:ext cx="2628900" cy="1968500"/>
        </p:xfrm>
        <a:graphic>
          <a:graphicData uri="http://schemas.openxmlformats.org/presentationml/2006/ole">
            <mc:AlternateContent xmlns:mc="http://schemas.openxmlformats.org/markup-compatibility/2006">
              <mc:Choice xmlns:v="urn:schemas-microsoft-com:vml" Requires="v">
                <p:oleObj name="Image" r:id="rId17" imgW="2628571" imgH="1968254" progId="PhotoshopElements.Image.2">
                  <p:embed/>
                </p:oleObj>
              </mc:Choice>
              <mc:Fallback>
                <p:oleObj name="Image" r:id="rId17" imgW="2628571" imgH="1968254" progId="PhotoshopElements.Image.2">
                  <p:embed/>
                  <p:pic>
                    <p:nvPicPr>
                      <p:cNvPr id="0" name="Object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81450" y="4222750"/>
                        <a:ext cx="2628900" cy="1968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sp>
        <p:nvSpPr>
          <p:cNvPr id="758800" name="Rectangle 1040"/>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10</a:t>
            </a:r>
          </a:p>
        </p:txBody>
      </p:sp>
      <p:graphicFrame>
        <p:nvGraphicFramePr>
          <p:cNvPr id="758807" name="Object 8"/>
          <p:cNvGraphicFramePr>
            <a:graphicFrameLocks noChangeAspect="1"/>
          </p:cNvGraphicFramePr>
          <p:nvPr/>
        </p:nvGraphicFramePr>
        <p:xfrm>
          <a:off x="1784350" y="787400"/>
          <a:ext cx="2070100" cy="1549400"/>
        </p:xfrm>
        <a:graphic>
          <a:graphicData uri="http://schemas.openxmlformats.org/presentationml/2006/ole">
            <mc:AlternateContent xmlns:mc="http://schemas.openxmlformats.org/markup-compatibility/2006">
              <mc:Choice xmlns:v="urn:schemas-microsoft-com:vml" Requires="v">
                <p:oleObj name="Image" r:id="rId19" imgW="2069841" imgH="1549206" progId="PhotoshopElements.Image.2">
                  <p:embed/>
                </p:oleObj>
              </mc:Choice>
              <mc:Fallback>
                <p:oleObj name="Image" r:id="rId19" imgW="2069841" imgH="1549206" progId="PhotoshopElements.Image.2">
                  <p:embed/>
                  <p:pic>
                    <p:nvPicPr>
                      <p:cNvPr id="0" name="Object 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84350" y="787400"/>
                        <a:ext cx="2070100" cy="154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758809" name="Object 9"/>
          <p:cNvGraphicFramePr>
            <a:graphicFrameLocks noChangeAspect="1"/>
          </p:cNvGraphicFramePr>
          <p:nvPr/>
        </p:nvGraphicFramePr>
        <p:xfrm>
          <a:off x="463550" y="4000500"/>
          <a:ext cx="2908300" cy="2184400"/>
        </p:xfrm>
        <a:graphic>
          <a:graphicData uri="http://schemas.openxmlformats.org/presentationml/2006/ole">
            <mc:AlternateContent xmlns:mc="http://schemas.openxmlformats.org/markup-compatibility/2006">
              <mc:Choice xmlns:v="urn:schemas-microsoft-com:vml" Requires="v">
                <p:oleObj name="Image" r:id="rId21" imgW="2907937" imgH="2184127" progId="PhotoshopElements.Image.2">
                  <p:embed/>
                </p:oleObj>
              </mc:Choice>
              <mc:Fallback>
                <p:oleObj name="Image" r:id="rId21" imgW="2907937" imgH="2184127" progId="PhotoshopElements.Image.2">
                  <p:embed/>
                  <p:pic>
                    <p:nvPicPr>
                      <p:cNvPr id="0" name="Object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3550" y="4000500"/>
                        <a:ext cx="2908300" cy="2184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758808" name="Object 10"/>
          <p:cNvGraphicFramePr>
            <a:graphicFrameLocks noChangeAspect="1"/>
          </p:cNvGraphicFramePr>
          <p:nvPr/>
        </p:nvGraphicFramePr>
        <p:xfrm>
          <a:off x="2457450" y="2063750"/>
          <a:ext cx="3263900" cy="2451100"/>
        </p:xfrm>
        <a:graphic>
          <a:graphicData uri="http://schemas.openxmlformats.org/presentationml/2006/ole">
            <mc:AlternateContent xmlns:mc="http://schemas.openxmlformats.org/markup-compatibility/2006">
              <mc:Choice xmlns:v="urn:schemas-microsoft-com:vml" Requires="v">
                <p:oleObj name="Image" r:id="rId23" imgW="3263492" imgH="2450794" progId="PhotoshopElements.Image.2">
                  <p:embed/>
                </p:oleObj>
              </mc:Choice>
              <mc:Fallback>
                <p:oleObj name="Image" r:id="rId23" imgW="3263492" imgH="2450794" progId="PhotoshopElements.Image.2">
                  <p:embed/>
                  <p:pic>
                    <p:nvPicPr>
                      <p:cNvPr id="0" name="Object 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57450" y="2063750"/>
                        <a:ext cx="3263900" cy="245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758792"/>
                                        </p:tgtEl>
                                        <p:attrNameLst>
                                          <p:attrName>style.visibility</p:attrName>
                                        </p:attrNameLst>
                                      </p:cBhvr>
                                      <p:to>
                                        <p:strVal val="visible"/>
                                      </p:to>
                                    </p:set>
                                    <p:anim calcmode="lin" valueType="num">
                                      <p:cBhvr>
                                        <p:cTn id="7" dur="500" fill="hold"/>
                                        <p:tgtEl>
                                          <p:spTgt spid="758792"/>
                                        </p:tgtEl>
                                        <p:attrNameLst>
                                          <p:attrName>ppt_w</p:attrName>
                                        </p:attrNameLst>
                                      </p:cBhvr>
                                      <p:tavLst>
                                        <p:tav tm="0">
                                          <p:val>
                                            <p:fltVal val="0"/>
                                          </p:val>
                                        </p:tav>
                                        <p:tav tm="100000">
                                          <p:val>
                                            <p:strVal val="#ppt_w"/>
                                          </p:val>
                                        </p:tav>
                                      </p:tavLst>
                                    </p:anim>
                                    <p:anim calcmode="lin" valueType="num">
                                      <p:cBhvr>
                                        <p:cTn id="8" dur="500" fill="hold"/>
                                        <p:tgtEl>
                                          <p:spTgt spid="758792"/>
                                        </p:tgtEl>
                                        <p:attrNameLst>
                                          <p:attrName>ppt_h</p:attrName>
                                        </p:attrNameLst>
                                      </p:cBhvr>
                                      <p:tavLst>
                                        <p:tav tm="0">
                                          <p:val>
                                            <p:fltVal val="0"/>
                                          </p:val>
                                        </p:tav>
                                        <p:tav tm="100000">
                                          <p:val>
                                            <p:strVal val="#ppt_h"/>
                                          </p:val>
                                        </p:tav>
                                      </p:tavLst>
                                    </p:anim>
                                    <p:anim calcmode="lin" valueType="num">
                                      <p:cBhvr>
                                        <p:cTn id="9" dur="500" fill="hold"/>
                                        <p:tgtEl>
                                          <p:spTgt spid="758792"/>
                                        </p:tgtEl>
                                        <p:attrNameLst>
                                          <p:attrName>ppt_x</p:attrName>
                                        </p:attrNameLst>
                                      </p:cBhvr>
                                      <p:tavLst>
                                        <p:tav tm="0">
                                          <p:val>
                                            <p:fltVal val="0.5"/>
                                          </p:val>
                                        </p:tav>
                                        <p:tav tm="100000">
                                          <p:val>
                                            <p:strVal val="#ppt_x"/>
                                          </p:val>
                                        </p:tav>
                                      </p:tavLst>
                                    </p:anim>
                                    <p:anim calcmode="lin" valueType="num">
                                      <p:cBhvr>
                                        <p:cTn id="10" dur="500" fill="hold"/>
                                        <p:tgtEl>
                                          <p:spTgt spid="75879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758787"/>
                                        </p:tgtEl>
                                        <p:attrNameLst>
                                          <p:attrName>style.visibility</p:attrName>
                                        </p:attrNameLst>
                                      </p:cBhvr>
                                      <p:to>
                                        <p:strVal val="visible"/>
                                      </p:to>
                                    </p:set>
                                    <p:anim calcmode="lin" valueType="num">
                                      <p:cBhvr>
                                        <p:cTn id="14" dur="500" fill="hold"/>
                                        <p:tgtEl>
                                          <p:spTgt spid="758787"/>
                                        </p:tgtEl>
                                        <p:attrNameLst>
                                          <p:attrName>ppt_w</p:attrName>
                                        </p:attrNameLst>
                                      </p:cBhvr>
                                      <p:tavLst>
                                        <p:tav tm="0">
                                          <p:val>
                                            <p:fltVal val="0"/>
                                          </p:val>
                                        </p:tav>
                                        <p:tav tm="100000">
                                          <p:val>
                                            <p:strVal val="#ppt_w"/>
                                          </p:val>
                                        </p:tav>
                                      </p:tavLst>
                                    </p:anim>
                                    <p:anim calcmode="lin" valueType="num">
                                      <p:cBhvr>
                                        <p:cTn id="15" dur="500" fill="hold"/>
                                        <p:tgtEl>
                                          <p:spTgt spid="758787"/>
                                        </p:tgtEl>
                                        <p:attrNameLst>
                                          <p:attrName>ppt_h</p:attrName>
                                        </p:attrNameLst>
                                      </p:cBhvr>
                                      <p:tavLst>
                                        <p:tav tm="0">
                                          <p:val>
                                            <p:fltVal val="0"/>
                                          </p:val>
                                        </p:tav>
                                        <p:tav tm="100000">
                                          <p:val>
                                            <p:strVal val="#ppt_h"/>
                                          </p:val>
                                        </p:tav>
                                      </p:tavLst>
                                    </p:anim>
                                    <p:anim calcmode="lin" valueType="num">
                                      <p:cBhvr>
                                        <p:cTn id="16" dur="500" fill="hold"/>
                                        <p:tgtEl>
                                          <p:spTgt spid="758787"/>
                                        </p:tgtEl>
                                        <p:attrNameLst>
                                          <p:attrName>ppt_x</p:attrName>
                                        </p:attrNameLst>
                                      </p:cBhvr>
                                      <p:tavLst>
                                        <p:tav tm="0">
                                          <p:val>
                                            <p:fltVal val="0.5"/>
                                          </p:val>
                                        </p:tav>
                                        <p:tav tm="100000">
                                          <p:val>
                                            <p:strVal val="#ppt_x"/>
                                          </p:val>
                                        </p:tav>
                                      </p:tavLst>
                                    </p:anim>
                                    <p:anim calcmode="lin" valueType="num">
                                      <p:cBhvr>
                                        <p:cTn id="17" dur="500" fill="hold"/>
                                        <p:tgtEl>
                                          <p:spTgt spid="758787"/>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16" fill="hold" nodeType="afterEffect">
                                  <p:stCondLst>
                                    <p:cond delay="0"/>
                                  </p:stCondLst>
                                  <p:childTnLst>
                                    <p:set>
                                      <p:cBhvr>
                                        <p:cTn id="20" dur="1" fill="hold">
                                          <p:stCondLst>
                                            <p:cond delay="0"/>
                                          </p:stCondLst>
                                        </p:cTn>
                                        <p:tgtEl>
                                          <p:spTgt spid="758808"/>
                                        </p:tgtEl>
                                        <p:attrNameLst>
                                          <p:attrName>style.visibility</p:attrName>
                                        </p:attrNameLst>
                                      </p:cBhvr>
                                      <p:to>
                                        <p:strVal val="visible"/>
                                      </p:to>
                                    </p:set>
                                    <p:anim calcmode="lin" valueType="num">
                                      <p:cBhvr>
                                        <p:cTn id="21" dur="500" fill="hold"/>
                                        <p:tgtEl>
                                          <p:spTgt spid="758808"/>
                                        </p:tgtEl>
                                        <p:attrNameLst>
                                          <p:attrName>ppt_w</p:attrName>
                                        </p:attrNameLst>
                                      </p:cBhvr>
                                      <p:tavLst>
                                        <p:tav tm="0">
                                          <p:val>
                                            <p:fltVal val="0"/>
                                          </p:val>
                                        </p:tav>
                                        <p:tav tm="100000">
                                          <p:val>
                                            <p:strVal val="#ppt_w"/>
                                          </p:val>
                                        </p:tav>
                                      </p:tavLst>
                                    </p:anim>
                                    <p:anim calcmode="lin" valueType="num">
                                      <p:cBhvr>
                                        <p:cTn id="22" dur="500" fill="hold"/>
                                        <p:tgtEl>
                                          <p:spTgt spid="758808"/>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500"/>
                            </p:stCondLst>
                            <p:childTnLst>
                              <p:par>
                                <p:cTn id="24" presetID="23" presetClass="entr" presetSubtype="16" fill="hold" nodeType="afterEffect">
                                  <p:stCondLst>
                                    <p:cond delay="0"/>
                                  </p:stCondLst>
                                  <p:childTnLst>
                                    <p:set>
                                      <p:cBhvr>
                                        <p:cTn id="25" dur="1" fill="hold">
                                          <p:stCondLst>
                                            <p:cond delay="0"/>
                                          </p:stCondLst>
                                        </p:cTn>
                                        <p:tgtEl>
                                          <p:spTgt spid="758807"/>
                                        </p:tgtEl>
                                        <p:attrNameLst>
                                          <p:attrName>style.visibility</p:attrName>
                                        </p:attrNameLst>
                                      </p:cBhvr>
                                      <p:to>
                                        <p:strVal val="visible"/>
                                      </p:to>
                                    </p:set>
                                    <p:anim calcmode="lin" valueType="num">
                                      <p:cBhvr>
                                        <p:cTn id="26" dur="500" fill="hold"/>
                                        <p:tgtEl>
                                          <p:spTgt spid="758807"/>
                                        </p:tgtEl>
                                        <p:attrNameLst>
                                          <p:attrName>ppt_w</p:attrName>
                                        </p:attrNameLst>
                                      </p:cBhvr>
                                      <p:tavLst>
                                        <p:tav tm="0">
                                          <p:val>
                                            <p:fltVal val="0"/>
                                          </p:val>
                                        </p:tav>
                                        <p:tav tm="100000">
                                          <p:val>
                                            <p:strVal val="#ppt_w"/>
                                          </p:val>
                                        </p:tav>
                                      </p:tavLst>
                                    </p:anim>
                                    <p:anim calcmode="lin" valueType="num">
                                      <p:cBhvr>
                                        <p:cTn id="27" dur="500" fill="hold"/>
                                        <p:tgtEl>
                                          <p:spTgt spid="758807"/>
                                        </p:tgtEl>
                                        <p:attrNameLst>
                                          <p:attrName>ppt_h</p:attrName>
                                        </p:attrNameLst>
                                      </p:cBhvr>
                                      <p:tavLst>
                                        <p:tav tm="0">
                                          <p:val>
                                            <p:fltVal val="0"/>
                                          </p:val>
                                        </p:tav>
                                        <p:tav tm="100000">
                                          <p:val>
                                            <p:strVal val="#ppt_h"/>
                                          </p:val>
                                        </p:tav>
                                      </p:tavLst>
                                    </p:anim>
                                  </p:childTnLst>
                                </p:cTn>
                              </p:par>
                            </p:childTnLst>
                          </p:cTn>
                        </p:par>
                        <p:par>
                          <p:cTn id="28" fill="hold" nodeType="afterGroup">
                            <p:stCondLst>
                              <p:cond delay="2000"/>
                            </p:stCondLst>
                            <p:childTnLst>
                              <p:par>
                                <p:cTn id="29" presetID="23" presetClass="entr" presetSubtype="16" fill="hold" nodeType="afterEffect">
                                  <p:stCondLst>
                                    <p:cond delay="0"/>
                                  </p:stCondLst>
                                  <p:childTnLst>
                                    <p:set>
                                      <p:cBhvr>
                                        <p:cTn id="30" dur="1" fill="hold">
                                          <p:stCondLst>
                                            <p:cond delay="0"/>
                                          </p:stCondLst>
                                        </p:cTn>
                                        <p:tgtEl>
                                          <p:spTgt spid="758805"/>
                                        </p:tgtEl>
                                        <p:attrNameLst>
                                          <p:attrName>style.visibility</p:attrName>
                                        </p:attrNameLst>
                                      </p:cBhvr>
                                      <p:to>
                                        <p:strVal val="visible"/>
                                      </p:to>
                                    </p:set>
                                    <p:anim calcmode="lin" valueType="num">
                                      <p:cBhvr>
                                        <p:cTn id="31" dur="500" fill="hold"/>
                                        <p:tgtEl>
                                          <p:spTgt spid="758805"/>
                                        </p:tgtEl>
                                        <p:attrNameLst>
                                          <p:attrName>ppt_w</p:attrName>
                                        </p:attrNameLst>
                                      </p:cBhvr>
                                      <p:tavLst>
                                        <p:tav tm="0">
                                          <p:val>
                                            <p:fltVal val="0"/>
                                          </p:val>
                                        </p:tav>
                                        <p:tav tm="100000">
                                          <p:val>
                                            <p:strVal val="#ppt_w"/>
                                          </p:val>
                                        </p:tav>
                                      </p:tavLst>
                                    </p:anim>
                                    <p:anim calcmode="lin" valueType="num">
                                      <p:cBhvr>
                                        <p:cTn id="32" dur="500" fill="hold"/>
                                        <p:tgtEl>
                                          <p:spTgt spid="758805"/>
                                        </p:tgtEl>
                                        <p:attrNameLst>
                                          <p:attrName>ppt_h</p:attrName>
                                        </p:attrNameLst>
                                      </p:cBhvr>
                                      <p:tavLst>
                                        <p:tav tm="0">
                                          <p:val>
                                            <p:fltVal val="0"/>
                                          </p:val>
                                        </p:tav>
                                        <p:tav tm="100000">
                                          <p:val>
                                            <p:strVal val="#ppt_h"/>
                                          </p:val>
                                        </p:tav>
                                      </p:tavLst>
                                    </p:anim>
                                  </p:childTnLst>
                                </p:cTn>
                              </p:par>
                            </p:childTnLst>
                          </p:cTn>
                        </p:par>
                        <p:par>
                          <p:cTn id="33" fill="hold" nodeType="afterGroup">
                            <p:stCondLst>
                              <p:cond delay="2500"/>
                            </p:stCondLst>
                            <p:childTnLst>
                              <p:par>
                                <p:cTn id="34" presetID="23" presetClass="entr" presetSubtype="16" fill="hold" nodeType="afterEffect">
                                  <p:stCondLst>
                                    <p:cond delay="0"/>
                                  </p:stCondLst>
                                  <p:childTnLst>
                                    <p:set>
                                      <p:cBhvr>
                                        <p:cTn id="35" dur="1" fill="hold">
                                          <p:stCondLst>
                                            <p:cond delay="0"/>
                                          </p:stCondLst>
                                        </p:cTn>
                                        <p:tgtEl>
                                          <p:spTgt spid="758806"/>
                                        </p:tgtEl>
                                        <p:attrNameLst>
                                          <p:attrName>style.visibility</p:attrName>
                                        </p:attrNameLst>
                                      </p:cBhvr>
                                      <p:to>
                                        <p:strVal val="visible"/>
                                      </p:to>
                                    </p:set>
                                    <p:anim calcmode="lin" valueType="num">
                                      <p:cBhvr>
                                        <p:cTn id="36" dur="500" fill="hold"/>
                                        <p:tgtEl>
                                          <p:spTgt spid="758806"/>
                                        </p:tgtEl>
                                        <p:attrNameLst>
                                          <p:attrName>ppt_w</p:attrName>
                                        </p:attrNameLst>
                                      </p:cBhvr>
                                      <p:tavLst>
                                        <p:tav tm="0">
                                          <p:val>
                                            <p:fltVal val="0"/>
                                          </p:val>
                                        </p:tav>
                                        <p:tav tm="100000">
                                          <p:val>
                                            <p:strVal val="#ppt_w"/>
                                          </p:val>
                                        </p:tav>
                                      </p:tavLst>
                                    </p:anim>
                                    <p:anim calcmode="lin" valueType="num">
                                      <p:cBhvr>
                                        <p:cTn id="37" dur="500" fill="hold"/>
                                        <p:tgtEl>
                                          <p:spTgt spid="758806"/>
                                        </p:tgtEl>
                                        <p:attrNameLst>
                                          <p:attrName>ppt_h</p:attrName>
                                        </p:attrNameLst>
                                      </p:cBhvr>
                                      <p:tavLst>
                                        <p:tav tm="0">
                                          <p:val>
                                            <p:fltVal val="0"/>
                                          </p:val>
                                        </p:tav>
                                        <p:tav tm="100000">
                                          <p:val>
                                            <p:strVal val="#ppt_h"/>
                                          </p:val>
                                        </p:tav>
                                      </p:tavLst>
                                    </p:anim>
                                  </p:childTnLst>
                                </p:cTn>
                              </p:par>
                            </p:childTnLst>
                          </p:cTn>
                        </p:par>
                        <p:par>
                          <p:cTn id="38" fill="hold" nodeType="afterGroup">
                            <p:stCondLst>
                              <p:cond delay="3000"/>
                            </p:stCondLst>
                            <p:childTnLst>
                              <p:par>
                                <p:cTn id="39" presetID="23" presetClass="entr" presetSubtype="16" fill="hold" nodeType="afterEffect">
                                  <p:stCondLst>
                                    <p:cond delay="0"/>
                                  </p:stCondLst>
                                  <p:childTnLst>
                                    <p:set>
                                      <p:cBhvr>
                                        <p:cTn id="40" dur="1" fill="hold">
                                          <p:stCondLst>
                                            <p:cond delay="0"/>
                                          </p:stCondLst>
                                        </p:cTn>
                                        <p:tgtEl>
                                          <p:spTgt spid="758810"/>
                                        </p:tgtEl>
                                        <p:attrNameLst>
                                          <p:attrName>style.visibility</p:attrName>
                                        </p:attrNameLst>
                                      </p:cBhvr>
                                      <p:to>
                                        <p:strVal val="visible"/>
                                      </p:to>
                                    </p:set>
                                    <p:anim calcmode="lin" valueType="num">
                                      <p:cBhvr>
                                        <p:cTn id="41" dur="500" fill="hold"/>
                                        <p:tgtEl>
                                          <p:spTgt spid="758810"/>
                                        </p:tgtEl>
                                        <p:attrNameLst>
                                          <p:attrName>ppt_w</p:attrName>
                                        </p:attrNameLst>
                                      </p:cBhvr>
                                      <p:tavLst>
                                        <p:tav tm="0">
                                          <p:val>
                                            <p:fltVal val="0"/>
                                          </p:val>
                                        </p:tav>
                                        <p:tav tm="100000">
                                          <p:val>
                                            <p:strVal val="#ppt_w"/>
                                          </p:val>
                                        </p:tav>
                                      </p:tavLst>
                                    </p:anim>
                                    <p:anim calcmode="lin" valueType="num">
                                      <p:cBhvr>
                                        <p:cTn id="42" dur="500" fill="hold"/>
                                        <p:tgtEl>
                                          <p:spTgt spid="758810"/>
                                        </p:tgtEl>
                                        <p:attrNameLst>
                                          <p:attrName>ppt_h</p:attrName>
                                        </p:attrNameLst>
                                      </p:cBhvr>
                                      <p:tavLst>
                                        <p:tav tm="0">
                                          <p:val>
                                            <p:fltVal val="0"/>
                                          </p:val>
                                        </p:tav>
                                        <p:tav tm="100000">
                                          <p:val>
                                            <p:strVal val="#ppt_h"/>
                                          </p:val>
                                        </p:tav>
                                      </p:tavLst>
                                    </p:anim>
                                  </p:childTnLst>
                                </p:cTn>
                              </p:par>
                            </p:childTnLst>
                          </p:cTn>
                        </p:par>
                        <p:par>
                          <p:cTn id="43" fill="hold" nodeType="afterGroup">
                            <p:stCondLst>
                              <p:cond delay="3500"/>
                            </p:stCondLst>
                            <p:childTnLst>
                              <p:par>
                                <p:cTn id="44" presetID="23" presetClass="entr" presetSubtype="16" fill="hold" nodeType="afterEffect">
                                  <p:stCondLst>
                                    <p:cond delay="0"/>
                                  </p:stCondLst>
                                  <p:childTnLst>
                                    <p:set>
                                      <p:cBhvr>
                                        <p:cTn id="45" dur="1" fill="hold">
                                          <p:stCondLst>
                                            <p:cond delay="0"/>
                                          </p:stCondLst>
                                        </p:cTn>
                                        <p:tgtEl>
                                          <p:spTgt spid="758811"/>
                                        </p:tgtEl>
                                        <p:attrNameLst>
                                          <p:attrName>style.visibility</p:attrName>
                                        </p:attrNameLst>
                                      </p:cBhvr>
                                      <p:to>
                                        <p:strVal val="visible"/>
                                      </p:to>
                                    </p:set>
                                    <p:anim calcmode="lin" valueType="num">
                                      <p:cBhvr>
                                        <p:cTn id="46" dur="500" fill="hold"/>
                                        <p:tgtEl>
                                          <p:spTgt spid="758811"/>
                                        </p:tgtEl>
                                        <p:attrNameLst>
                                          <p:attrName>ppt_w</p:attrName>
                                        </p:attrNameLst>
                                      </p:cBhvr>
                                      <p:tavLst>
                                        <p:tav tm="0">
                                          <p:val>
                                            <p:fltVal val="0"/>
                                          </p:val>
                                        </p:tav>
                                        <p:tav tm="100000">
                                          <p:val>
                                            <p:strVal val="#ppt_w"/>
                                          </p:val>
                                        </p:tav>
                                      </p:tavLst>
                                    </p:anim>
                                    <p:anim calcmode="lin" valueType="num">
                                      <p:cBhvr>
                                        <p:cTn id="47" dur="500" fill="hold"/>
                                        <p:tgtEl>
                                          <p:spTgt spid="758811"/>
                                        </p:tgtEl>
                                        <p:attrNameLst>
                                          <p:attrName>ppt_h</p:attrName>
                                        </p:attrNameLst>
                                      </p:cBhvr>
                                      <p:tavLst>
                                        <p:tav tm="0">
                                          <p:val>
                                            <p:fltVal val="0"/>
                                          </p:val>
                                        </p:tav>
                                        <p:tav tm="100000">
                                          <p:val>
                                            <p:strVal val="#ppt_h"/>
                                          </p:val>
                                        </p:tav>
                                      </p:tavLst>
                                    </p:anim>
                                  </p:childTnLst>
                                </p:cTn>
                              </p:par>
                            </p:childTnLst>
                          </p:cTn>
                        </p:par>
                        <p:par>
                          <p:cTn id="48" fill="hold" nodeType="afterGroup">
                            <p:stCondLst>
                              <p:cond delay="4000"/>
                            </p:stCondLst>
                            <p:childTnLst>
                              <p:par>
                                <p:cTn id="49" presetID="23" presetClass="entr" presetSubtype="16" fill="hold" nodeType="afterEffect">
                                  <p:stCondLst>
                                    <p:cond delay="0"/>
                                  </p:stCondLst>
                                  <p:childTnLst>
                                    <p:set>
                                      <p:cBhvr>
                                        <p:cTn id="50" dur="1" fill="hold">
                                          <p:stCondLst>
                                            <p:cond delay="0"/>
                                          </p:stCondLst>
                                        </p:cTn>
                                        <p:tgtEl>
                                          <p:spTgt spid="758812"/>
                                        </p:tgtEl>
                                        <p:attrNameLst>
                                          <p:attrName>style.visibility</p:attrName>
                                        </p:attrNameLst>
                                      </p:cBhvr>
                                      <p:to>
                                        <p:strVal val="visible"/>
                                      </p:to>
                                    </p:set>
                                    <p:anim calcmode="lin" valueType="num">
                                      <p:cBhvr>
                                        <p:cTn id="51" dur="500" fill="hold"/>
                                        <p:tgtEl>
                                          <p:spTgt spid="758812"/>
                                        </p:tgtEl>
                                        <p:attrNameLst>
                                          <p:attrName>ppt_w</p:attrName>
                                        </p:attrNameLst>
                                      </p:cBhvr>
                                      <p:tavLst>
                                        <p:tav tm="0">
                                          <p:val>
                                            <p:fltVal val="0"/>
                                          </p:val>
                                        </p:tav>
                                        <p:tav tm="100000">
                                          <p:val>
                                            <p:strVal val="#ppt_w"/>
                                          </p:val>
                                        </p:tav>
                                      </p:tavLst>
                                    </p:anim>
                                    <p:anim calcmode="lin" valueType="num">
                                      <p:cBhvr>
                                        <p:cTn id="52" dur="500" fill="hold"/>
                                        <p:tgtEl>
                                          <p:spTgt spid="758812"/>
                                        </p:tgtEl>
                                        <p:attrNameLst>
                                          <p:attrName>ppt_h</p:attrName>
                                        </p:attrNameLst>
                                      </p:cBhvr>
                                      <p:tavLst>
                                        <p:tav tm="0">
                                          <p:val>
                                            <p:fltVal val="0"/>
                                          </p:val>
                                        </p:tav>
                                        <p:tav tm="100000">
                                          <p:val>
                                            <p:strVal val="#ppt_h"/>
                                          </p:val>
                                        </p:tav>
                                      </p:tavLst>
                                    </p:anim>
                                  </p:childTnLst>
                                </p:cTn>
                              </p:par>
                            </p:childTnLst>
                          </p:cTn>
                        </p:par>
                        <p:par>
                          <p:cTn id="53" fill="hold" nodeType="afterGroup">
                            <p:stCondLst>
                              <p:cond delay="4500"/>
                            </p:stCondLst>
                            <p:childTnLst>
                              <p:par>
                                <p:cTn id="54" presetID="23" presetClass="entr" presetSubtype="16" fill="hold" nodeType="afterEffect">
                                  <p:stCondLst>
                                    <p:cond delay="0"/>
                                  </p:stCondLst>
                                  <p:childTnLst>
                                    <p:set>
                                      <p:cBhvr>
                                        <p:cTn id="55" dur="1" fill="hold">
                                          <p:stCondLst>
                                            <p:cond delay="0"/>
                                          </p:stCondLst>
                                        </p:cTn>
                                        <p:tgtEl>
                                          <p:spTgt spid="758804"/>
                                        </p:tgtEl>
                                        <p:attrNameLst>
                                          <p:attrName>style.visibility</p:attrName>
                                        </p:attrNameLst>
                                      </p:cBhvr>
                                      <p:to>
                                        <p:strVal val="visible"/>
                                      </p:to>
                                    </p:set>
                                    <p:anim calcmode="lin" valueType="num">
                                      <p:cBhvr>
                                        <p:cTn id="56" dur="500" fill="hold"/>
                                        <p:tgtEl>
                                          <p:spTgt spid="758804"/>
                                        </p:tgtEl>
                                        <p:attrNameLst>
                                          <p:attrName>ppt_w</p:attrName>
                                        </p:attrNameLst>
                                      </p:cBhvr>
                                      <p:tavLst>
                                        <p:tav tm="0">
                                          <p:val>
                                            <p:fltVal val="0"/>
                                          </p:val>
                                        </p:tav>
                                        <p:tav tm="100000">
                                          <p:val>
                                            <p:strVal val="#ppt_w"/>
                                          </p:val>
                                        </p:tav>
                                      </p:tavLst>
                                    </p:anim>
                                    <p:anim calcmode="lin" valueType="num">
                                      <p:cBhvr>
                                        <p:cTn id="57" dur="500" fill="hold"/>
                                        <p:tgtEl>
                                          <p:spTgt spid="758804"/>
                                        </p:tgtEl>
                                        <p:attrNameLst>
                                          <p:attrName>ppt_h</p:attrName>
                                        </p:attrNameLst>
                                      </p:cBhvr>
                                      <p:tavLst>
                                        <p:tav tm="0">
                                          <p:val>
                                            <p:fltVal val="0"/>
                                          </p:val>
                                        </p:tav>
                                        <p:tav tm="100000">
                                          <p:val>
                                            <p:strVal val="#ppt_h"/>
                                          </p:val>
                                        </p:tav>
                                      </p:tavLst>
                                    </p:anim>
                                  </p:childTnLst>
                                </p:cTn>
                              </p:par>
                            </p:childTnLst>
                          </p:cTn>
                        </p:par>
                        <p:par>
                          <p:cTn id="58" fill="hold" nodeType="afterGroup">
                            <p:stCondLst>
                              <p:cond delay="5000"/>
                            </p:stCondLst>
                            <p:childTnLst>
                              <p:par>
                                <p:cTn id="59" presetID="23" presetClass="entr" presetSubtype="16" fill="hold" nodeType="afterEffect">
                                  <p:stCondLst>
                                    <p:cond delay="0"/>
                                  </p:stCondLst>
                                  <p:childTnLst>
                                    <p:set>
                                      <p:cBhvr>
                                        <p:cTn id="60" dur="1" fill="hold">
                                          <p:stCondLst>
                                            <p:cond delay="0"/>
                                          </p:stCondLst>
                                        </p:cTn>
                                        <p:tgtEl>
                                          <p:spTgt spid="758809"/>
                                        </p:tgtEl>
                                        <p:attrNameLst>
                                          <p:attrName>style.visibility</p:attrName>
                                        </p:attrNameLst>
                                      </p:cBhvr>
                                      <p:to>
                                        <p:strVal val="visible"/>
                                      </p:to>
                                    </p:set>
                                    <p:anim calcmode="lin" valueType="num">
                                      <p:cBhvr>
                                        <p:cTn id="61" dur="500" fill="hold"/>
                                        <p:tgtEl>
                                          <p:spTgt spid="758809"/>
                                        </p:tgtEl>
                                        <p:attrNameLst>
                                          <p:attrName>ppt_w</p:attrName>
                                        </p:attrNameLst>
                                      </p:cBhvr>
                                      <p:tavLst>
                                        <p:tav tm="0">
                                          <p:val>
                                            <p:fltVal val="0"/>
                                          </p:val>
                                        </p:tav>
                                        <p:tav tm="100000">
                                          <p:val>
                                            <p:strVal val="#ppt_w"/>
                                          </p:val>
                                        </p:tav>
                                      </p:tavLst>
                                    </p:anim>
                                    <p:anim calcmode="lin" valueType="num">
                                      <p:cBhvr>
                                        <p:cTn id="62" dur="500" fill="hold"/>
                                        <p:tgtEl>
                                          <p:spTgt spid="7588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Nahal Iyon first waterfall, tb n040400 s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08013" y="487363"/>
            <a:ext cx="7885112" cy="579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0" cmpd="thinThick">
                <a:solidFill>
                  <a:srgbClr val="000000"/>
                </a:solidFill>
                <a:miter lim="800000"/>
                <a:headEnd/>
                <a:tailEnd/>
              </a14:hiddenLine>
            </a:ext>
          </a:extLst>
        </p:spPr>
      </p:pic>
      <p:graphicFrame>
        <p:nvGraphicFramePr>
          <p:cNvPr id="24578" name="Object 2"/>
          <p:cNvGraphicFramePr>
            <a:graphicFrameLocks noChangeAspect="1"/>
          </p:cNvGraphicFramePr>
          <p:nvPr/>
        </p:nvGraphicFramePr>
        <p:xfrm>
          <a:off x="6756400" y="4889500"/>
          <a:ext cx="1955800" cy="1473200"/>
        </p:xfrm>
        <a:graphic>
          <a:graphicData uri="http://schemas.openxmlformats.org/presentationml/2006/ole">
            <mc:AlternateContent xmlns:mc="http://schemas.openxmlformats.org/markup-compatibility/2006">
              <mc:Choice xmlns:v="urn:schemas-microsoft-com:vml" Requires="v">
                <p:oleObj name="Image" r:id="rId5" imgW="1955556" imgH="1473016" progId="PhotoshopElements.Image.2">
                  <p:embed/>
                </p:oleObj>
              </mc:Choice>
              <mc:Fallback>
                <p:oleObj name="Image" r:id="rId5" imgW="1955556" imgH="1473016" progId="PhotoshopElements.Image.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6400" y="4889500"/>
                        <a:ext cx="1955800" cy="1473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6172200" y="463550"/>
          <a:ext cx="2387600" cy="1790700"/>
        </p:xfrm>
        <a:graphic>
          <a:graphicData uri="http://schemas.openxmlformats.org/presentationml/2006/ole">
            <mc:AlternateContent xmlns:mc="http://schemas.openxmlformats.org/markup-compatibility/2006">
              <mc:Choice xmlns:v="urn:schemas-microsoft-com:vml" Requires="v">
                <p:oleObj name="Image" r:id="rId7" imgW="2387302" imgH="1790476" progId="PhotoshopElements.Image.2">
                  <p:embed/>
                </p:oleObj>
              </mc:Choice>
              <mc:Fallback>
                <p:oleObj name="Image" r:id="rId7" imgW="2387302" imgH="1790476" progId="PhotoshopElements.Image.2">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63550"/>
                        <a:ext cx="2387600" cy="179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279400" y="215900"/>
          <a:ext cx="2159000" cy="1625600"/>
        </p:xfrm>
        <a:graphic>
          <a:graphicData uri="http://schemas.openxmlformats.org/presentationml/2006/ole">
            <mc:AlternateContent xmlns:mc="http://schemas.openxmlformats.org/markup-compatibility/2006">
              <mc:Choice xmlns:v="urn:schemas-microsoft-com:vml" Requires="v">
                <p:oleObj name="Image" r:id="rId9" imgW="2158730" imgH="1624824" progId="PhotoshopElements.Image.2">
                  <p:embed/>
                </p:oleObj>
              </mc:Choice>
              <mc:Fallback>
                <p:oleObj name="Image" r:id="rId9" imgW="2158730" imgH="1624824" progId="PhotoshopElements.Image.2">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400" y="215900"/>
                        <a:ext cx="2159000" cy="1625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pic>
        <p:nvPicPr>
          <p:cNvPr id="803846" name="Picture 6"/>
          <p:cNvPicPr>
            <a:picLocks noChangeAspect="1" noChangeArrowheads="1"/>
          </p:cNvPicPr>
          <p:nvPr/>
        </p:nvPicPr>
        <p:blipFill>
          <a:blip r:embed="rId11"/>
          <a:srcRect l="20549" t="14844" r="9143" b="6250"/>
          <a:stretch>
            <a:fillRect/>
          </a:stretch>
        </p:blipFill>
        <p:spPr bwMode="auto">
          <a:xfrm>
            <a:off x="3117850" y="212725"/>
            <a:ext cx="2905125" cy="2173288"/>
          </a:xfrm>
          <a:prstGeom prst="rect">
            <a:avLst/>
          </a:prstGeom>
          <a:noFill/>
          <a:effectLst>
            <a:outerShdw blurRad="63500" dist="89803" dir="2700000" algn="ctr" rotWithShape="0">
              <a:schemeClr val="bg2">
                <a:alpha val="74998"/>
              </a:schemeClr>
            </a:outerShdw>
          </a:effectLst>
        </p:spPr>
      </p:pic>
      <p:pic>
        <p:nvPicPr>
          <p:cNvPr id="803847" name="Picture 7"/>
          <p:cNvPicPr>
            <a:picLocks noChangeAspect="1" noChangeArrowheads="1"/>
          </p:cNvPicPr>
          <p:nvPr/>
        </p:nvPicPr>
        <p:blipFill>
          <a:blip r:embed="rId12"/>
          <a:srcRect l="20901" t="14005" r="10628" b="5632"/>
          <a:stretch>
            <a:fillRect/>
          </a:stretch>
        </p:blipFill>
        <p:spPr bwMode="auto">
          <a:xfrm>
            <a:off x="5032375" y="1836738"/>
            <a:ext cx="2425700" cy="1897062"/>
          </a:xfrm>
          <a:prstGeom prst="rect">
            <a:avLst/>
          </a:prstGeom>
          <a:noFill/>
          <a:effectLst>
            <a:outerShdw blurRad="63500" dist="89803" dir="2700000" algn="ctr" rotWithShape="0">
              <a:schemeClr val="bg2">
                <a:alpha val="74998"/>
              </a:schemeClr>
            </a:outerShdw>
          </a:effectLst>
        </p:spPr>
      </p:pic>
      <p:graphicFrame>
        <p:nvGraphicFramePr>
          <p:cNvPr id="24583" name="Object 5"/>
          <p:cNvGraphicFramePr>
            <a:graphicFrameLocks noChangeAspect="1"/>
          </p:cNvGraphicFramePr>
          <p:nvPr/>
        </p:nvGraphicFramePr>
        <p:xfrm>
          <a:off x="793750" y="2146300"/>
          <a:ext cx="2273300" cy="1701800"/>
        </p:xfrm>
        <a:graphic>
          <a:graphicData uri="http://schemas.openxmlformats.org/presentationml/2006/ole">
            <mc:AlternateContent xmlns:mc="http://schemas.openxmlformats.org/markup-compatibility/2006">
              <mc:Choice xmlns:v="urn:schemas-microsoft-com:vml" Requires="v">
                <p:oleObj name="Image" r:id="rId13" imgW="2273016" imgH="1701587" progId="PhotoshopElements.Image.2">
                  <p:embed/>
                </p:oleObj>
              </mc:Choice>
              <mc:Fallback>
                <p:oleObj name="Image" r:id="rId13" imgW="2273016" imgH="1701587" progId="PhotoshopElements.Image.2">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3750" y="2146300"/>
                        <a:ext cx="2273300" cy="170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24584" name="Object 6"/>
          <p:cNvGraphicFramePr>
            <a:graphicFrameLocks noChangeAspect="1"/>
          </p:cNvGraphicFramePr>
          <p:nvPr/>
        </p:nvGraphicFramePr>
        <p:xfrm>
          <a:off x="6286500" y="2711450"/>
          <a:ext cx="2692400" cy="2019300"/>
        </p:xfrm>
        <a:graphic>
          <a:graphicData uri="http://schemas.openxmlformats.org/presentationml/2006/ole">
            <mc:AlternateContent xmlns:mc="http://schemas.openxmlformats.org/markup-compatibility/2006">
              <mc:Choice xmlns:v="urn:schemas-microsoft-com:vml" Requires="v">
                <p:oleObj name="Image" r:id="rId15" imgW="2692063" imgH="2019048" progId="PhotoshopElements.Image.2">
                  <p:embed/>
                </p:oleObj>
              </mc:Choice>
              <mc:Fallback>
                <p:oleObj name="Image" r:id="rId15" imgW="2692063" imgH="2019048" progId="PhotoshopElements.Image.2">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86500" y="2711450"/>
                        <a:ext cx="2692400" cy="2019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24585" name="Object 7"/>
          <p:cNvGraphicFramePr>
            <a:graphicFrameLocks noChangeAspect="1"/>
          </p:cNvGraphicFramePr>
          <p:nvPr/>
        </p:nvGraphicFramePr>
        <p:xfrm>
          <a:off x="3981450" y="4222750"/>
          <a:ext cx="2628900" cy="1968500"/>
        </p:xfrm>
        <a:graphic>
          <a:graphicData uri="http://schemas.openxmlformats.org/presentationml/2006/ole">
            <mc:AlternateContent xmlns:mc="http://schemas.openxmlformats.org/markup-compatibility/2006">
              <mc:Choice xmlns:v="urn:schemas-microsoft-com:vml" Requires="v">
                <p:oleObj name="Image" r:id="rId17" imgW="2628571" imgH="1968254" progId="PhotoshopElements.Image.2">
                  <p:embed/>
                </p:oleObj>
              </mc:Choice>
              <mc:Fallback>
                <p:oleObj name="Image" r:id="rId17" imgW="2628571" imgH="1968254" progId="PhotoshopElements.Image.2">
                  <p:embed/>
                  <p:pic>
                    <p:nvPicPr>
                      <p:cNvPr id="0" name="Object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81450" y="4222750"/>
                        <a:ext cx="2628900" cy="1968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sp>
        <p:nvSpPr>
          <p:cNvPr id="803851" name="Rectangle 11"/>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11</a:t>
            </a:r>
          </a:p>
        </p:txBody>
      </p:sp>
      <p:graphicFrame>
        <p:nvGraphicFramePr>
          <p:cNvPr id="24587" name="Object 8"/>
          <p:cNvGraphicFramePr>
            <a:graphicFrameLocks noChangeAspect="1"/>
          </p:cNvGraphicFramePr>
          <p:nvPr/>
        </p:nvGraphicFramePr>
        <p:xfrm>
          <a:off x="1784350" y="787400"/>
          <a:ext cx="2070100" cy="1549400"/>
        </p:xfrm>
        <a:graphic>
          <a:graphicData uri="http://schemas.openxmlformats.org/presentationml/2006/ole">
            <mc:AlternateContent xmlns:mc="http://schemas.openxmlformats.org/markup-compatibility/2006">
              <mc:Choice xmlns:v="urn:schemas-microsoft-com:vml" Requires="v">
                <p:oleObj name="Image" r:id="rId19" imgW="2069841" imgH="1549206" progId="PhotoshopElements.Image.2">
                  <p:embed/>
                </p:oleObj>
              </mc:Choice>
              <mc:Fallback>
                <p:oleObj name="Image" r:id="rId19" imgW="2069841" imgH="1549206" progId="PhotoshopElements.Image.2">
                  <p:embed/>
                  <p:pic>
                    <p:nvPicPr>
                      <p:cNvPr id="0" name="Object 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84350" y="787400"/>
                        <a:ext cx="2070100" cy="154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24588" name="Object 9"/>
          <p:cNvGraphicFramePr>
            <a:graphicFrameLocks noChangeAspect="1"/>
          </p:cNvGraphicFramePr>
          <p:nvPr/>
        </p:nvGraphicFramePr>
        <p:xfrm>
          <a:off x="463550" y="4000500"/>
          <a:ext cx="2908300" cy="2184400"/>
        </p:xfrm>
        <a:graphic>
          <a:graphicData uri="http://schemas.openxmlformats.org/presentationml/2006/ole">
            <mc:AlternateContent xmlns:mc="http://schemas.openxmlformats.org/markup-compatibility/2006">
              <mc:Choice xmlns:v="urn:schemas-microsoft-com:vml" Requires="v">
                <p:oleObj name="Image" r:id="rId21" imgW="2907937" imgH="2184127" progId="PhotoshopElements.Image.2">
                  <p:embed/>
                </p:oleObj>
              </mc:Choice>
              <mc:Fallback>
                <p:oleObj name="Image" r:id="rId21" imgW="2907937" imgH="2184127" progId="PhotoshopElements.Image.2">
                  <p:embed/>
                  <p:pic>
                    <p:nvPicPr>
                      <p:cNvPr id="0" name="Object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3550" y="4000500"/>
                        <a:ext cx="2908300" cy="2184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24589" name="Object 10"/>
          <p:cNvGraphicFramePr>
            <a:graphicFrameLocks noChangeAspect="1"/>
          </p:cNvGraphicFramePr>
          <p:nvPr/>
        </p:nvGraphicFramePr>
        <p:xfrm>
          <a:off x="2457450" y="2063750"/>
          <a:ext cx="3263900" cy="2451100"/>
        </p:xfrm>
        <a:graphic>
          <a:graphicData uri="http://schemas.openxmlformats.org/presentationml/2006/ole">
            <mc:AlternateContent xmlns:mc="http://schemas.openxmlformats.org/markup-compatibility/2006">
              <mc:Choice xmlns:v="urn:schemas-microsoft-com:vml" Requires="v">
                <p:oleObj name="Image" r:id="rId23" imgW="3263492" imgH="2450794" progId="PhotoshopElements.Image.2">
                  <p:embed/>
                </p:oleObj>
              </mc:Choice>
              <mc:Fallback>
                <p:oleObj name="Image" r:id="rId23" imgW="3263492" imgH="2450794" progId="PhotoshopElements.Image.2">
                  <p:embed/>
                  <p:pic>
                    <p:nvPicPr>
                      <p:cNvPr id="0" name="Object 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57450" y="2063750"/>
                        <a:ext cx="3263900" cy="245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sp>
        <p:nvSpPr>
          <p:cNvPr id="803855" name="Rectangle 15"/>
          <p:cNvSpPr>
            <a:spLocks noChangeArrowheads="1"/>
          </p:cNvSpPr>
          <p:nvPr/>
        </p:nvSpPr>
        <p:spPr bwMode="auto">
          <a:xfrm>
            <a:off x="0" y="0"/>
            <a:ext cx="9144000" cy="6858000"/>
          </a:xfrm>
          <a:prstGeom prst="rect">
            <a:avLst/>
          </a:prstGeom>
          <a:solidFill>
            <a:srgbClr val="1A0004">
              <a:alpha val="47058"/>
            </a:srgbClr>
          </a:solidFill>
          <a:ln w="9525">
            <a:solidFill>
              <a:srgbClr val="000000"/>
            </a:solidFill>
            <a:miter lim="800000"/>
            <a:headEnd/>
            <a:tailEnd/>
          </a:ln>
        </p:spPr>
        <p:txBody>
          <a:bodyPr wrap="none" anchor="ctr"/>
          <a:lstStyle/>
          <a:p>
            <a:endParaRPr lang="en-US"/>
          </a:p>
        </p:txBody>
      </p:sp>
      <p:grpSp>
        <p:nvGrpSpPr>
          <p:cNvPr id="2" name="Group 16"/>
          <p:cNvGrpSpPr>
            <a:grpSpLocks/>
          </p:cNvGrpSpPr>
          <p:nvPr/>
        </p:nvGrpSpPr>
        <p:grpSpPr bwMode="auto">
          <a:xfrm>
            <a:off x="2230438" y="1112838"/>
            <a:ext cx="5078412" cy="4221162"/>
            <a:chOff x="1470" y="965"/>
            <a:chExt cx="2806" cy="2267"/>
          </a:xfrm>
        </p:grpSpPr>
        <p:sp>
          <p:nvSpPr>
            <p:cNvPr id="24592" name="Rectangle 17"/>
            <p:cNvSpPr>
              <a:spLocks noChangeArrowheads="1"/>
            </p:cNvSpPr>
            <p:nvPr/>
          </p:nvSpPr>
          <p:spPr bwMode="auto">
            <a:xfrm>
              <a:off x="1528" y="1181"/>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803858" name="Rectangle 18"/>
            <p:cNvSpPr>
              <a:spLocks noChangeArrowheads="1"/>
            </p:cNvSpPr>
            <p:nvPr/>
          </p:nvSpPr>
          <p:spPr bwMode="auto">
            <a:xfrm>
              <a:off x="1653" y="999"/>
              <a:ext cx="646" cy="147"/>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4594" name="Rectangle 19"/>
            <p:cNvSpPr>
              <a:spLocks noChangeArrowheads="1"/>
            </p:cNvSpPr>
            <p:nvPr/>
          </p:nvSpPr>
          <p:spPr bwMode="auto">
            <a:xfrm>
              <a:off x="1528" y="1181"/>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4595" name="AutoShape 20"/>
            <p:cNvSpPr>
              <a:spLocks noChangeArrowheads="1"/>
            </p:cNvSpPr>
            <p:nvPr/>
          </p:nvSpPr>
          <p:spPr bwMode="auto">
            <a:xfrm>
              <a:off x="1528" y="965"/>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4596" name="Rectangle 21"/>
            <p:cNvSpPr>
              <a:spLocks noChangeArrowheads="1"/>
            </p:cNvSpPr>
            <p:nvPr/>
          </p:nvSpPr>
          <p:spPr bwMode="auto">
            <a:xfrm>
              <a:off x="1528" y="1181"/>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803862" name="Rectangle 22"/>
            <p:cNvSpPr>
              <a:spLocks noChangeArrowheads="1"/>
            </p:cNvSpPr>
            <p:nvPr/>
          </p:nvSpPr>
          <p:spPr bwMode="auto">
            <a:xfrm>
              <a:off x="1470" y="967"/>
              <a:ext cx="840"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300" b="1">
                  <a:solidFill>
                    <a:srgbClr val="790015"/>
                  </a:solidFill>
                  <a:latin typeface="Helvetica" charset="0"/>
                </a:rPr>
                <a:t>OKATHUI KASEM</a:t>
              </a:r>
              <a:endParaRPr lang="en-US" sz="1300" b="1">
                <a:solidFill>
                  <a:srgbClr val="FFA27C"/>
                </a:solidFill>
                <a:effectLst>
                  <a:outerShdw blurRad="38100" dist="38100" dir="2700000" algn="tl">
                    <a:srgbClr val="000000"/>
                  </a:outerShdw>
                </a:effectLst>
                <a:latin typeface="Helvetica" charset="0"/>
              </a:endParaRPr>
            </a:p>
          </p:txBody>
        </p:sp>
        <p:sp>
          <p:nvSpPr>
            <p:cNvPr id="24598" name="Line 23"/>
            <p:cNvSpPr>
              <a:spLocks noChangeShapeType="1"/>
            </p:cNvSpPr>
            <p:nvPr/>
          </p:nvSpPr>
          <p:spPr bwMode="auto">
            <a:xfrm>
              <a:off x="1528" y="1127"/>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99" name="Line 24"/>
            <p:cNvSpPr>
              <a:spLocks noChangeShapeType="1"/>
            </p:cNvSpPr>
            <p:nvPr/>
          </p:nvSpPr>
          <p:spPr bwMode="auto">
            <a:xfrm>
              <a:off x="2317" y="118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00" name="Rectangle 25"/>
            <p:cNvSpPr>
              <a:spLocks noChangeArrowheads="1"/>
            </p:cNvSpPr>
            <p:nvPr/>
          </p:nvSpPr>
          <p:spPr bwMode="auto">
            <a:xfrm>
              <a:off x="1675" y="1342"/>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803866" name="Rectangle 26"/>
            <p:cNvSpPr>
              <a:spLocks noChangeArrowheads="1"/>
            </p:cNvSpPr>
            <p:nvPr/>
          </p:nvSpPr>
          <p:spPr bwMode="auto">
            <a:xfrm>
              <a:off x="1796" y="1174"/>
              <a:ext cx="646" cy="147"/>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4602" name="Rectangle 27"/>
            <p:cNvSpPr>
              <a:spLocks noChangeArrowheads="1"/>
            </p:cNvSpPr>
            <p:nvPr/>
          </p:nvSpPr>
          <p:spPr bwMode="auto">
            <a:xfrm>
              <a:off x="1675" y="134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4603" name="AutoShape 28"/>
            <p:cNvSpPr>
              <a:spLocks noChangeArrowheads="1"/>
            </p:cNvSpPr>
            <p:nvPr/>
          </p:nvSpPr>
          <p:spPr bwMode="auto">
            <a:xfrm>
              <a:off x="1675" y="1127"/>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4604" name="Rectangle 29"/>
            <p:cNvSpPr>
              <a:spLocks noChangeArrowheads="1"/>
            </p:cNvSpPr>
            <p:nvPr/>
          </p:nvSpPr>
          <p:spPr bwMode="auto">
            <a:xfrm>
              <a:off x="1675" y="1342"/>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803870" name="Rectangle 30"/>
            <p:cNvSpPr>
              <a:spLocks noChangeArrowheads="1"/>
            </p:cNvSpPr>
            <p:nvPr/>
          </p:nvSpPr>
          <p:spPr bwMode="auto">
            <a:xfrm>
              <a:off x="1665" y="1134"/>
              <a:ext cx="725"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b="1">
                <a:solidFill>
                  <a:srgbClr val="FFA27C"/>
                </a:solidFill>
                <a:effectLst>
                  <a:outerShdw blurRad="38100" dist="38100" dir="2700000" algn="tl">
                    <a:srgbClr val="000000"/>
                  </a:outerShdw>
                </a:effectLst>
                <a:latin typeface="Helvetica" charset="0"/>
              </a:endParaRPr>
            </a:p>
          </p:txBody>
        </p:sp>
        <p:sp>
          <p:nvSpPr>
            <p:cNvPr id="24606" name="Line 31"/>
            <p:cNvSpPr>
              <a:spLocks noChangeShapeType="1"/>
            </p:cNvSpPr>
            <p:nvPr/>
          </p:nvSpPr>
          <p:spPr bwMode="auto">
            <a:xfrm>
              <a:off x="1675" y="1302"/>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07" name="Line 32"/>
            <p:cNvSpPr>
              <a:spLocks noChangeShapeType="1"/>
            </p:cNvSpPr>
            <p:nvPr/>
          </p:nvSpPr>
          <p:spPr bwMode="auto">
            <a:xfrm>
              <a:off x="2464" y="1342"/>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08" name="Rectangle 33"/>
            <p:cNvSpPr>
              <a:spLocks noChangeArrowheads="1"/>
            </p:cNvSpPr>
            <p:nvPr/>
          </p:nvSpPr>
          <p:spPr bwMode="auto">
            <a:xfrm>
              <a:off x="1822" y="1517"/>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803874" name="Rectangle 34"/>
            <p:cNvSpPr>
              <a:spLocks noChangeArrowheads="1"/>
            </p:cNvSpPr>
            <p:nvPr/>
          </p:nvSpPr>
          <p:spPr bwMode="auto">
            <a:xfrm>
              <a:off x="1939" y="1335"/>
              <a:ext cx="646" cy="148"/>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4610" name="Rectangle 35"/>
            <p:cNvSpPr>
              <a:spLocks noChangeArrowheads="1"/>
            </p:cNvSpPr>
            <p:nvPr/>
          </p:nvSpPr>
          <p:spPr bwMode="auto">
            <a:xfrm>
              <a:off x="1822" y="1517"/>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4611" name="AutoShape 36"/>
            <p:cNvSpPr>
              <a:spLocks noChangeArrowheads="1"/>
            </p:cNvSpPr>
            <p:nvPr/>
          </p:nvSpPr>
          <p:spPr bwMode="auto">
            <a:xfrm>
              <a:off x="1822" y="130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4612" name="Rectangle 37"/>
            <p:cNvSpPr>
              <a:spLocks noChangeArrowheads="1"/>
            </p:cNvSpPr>
            <p:nvPr/>
          </p:nvSpPr>
          <p:spPr bwMode="auto">
            <a:xfrm>
              <a:off x="1822" y="1517"/>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803878" name="Rectangle 38"/>
            <p:cNvSpPr>
              <a:spLocks noChangeArrowheads="1"/>
            </p:cNvSpPr>
            <p:nvPr/>
          </p:nvSpPr>
          <p:spPr bwMode="auto">
            <a:xfrm>
              <a:off x="1854" y="1303"/>
              <a:ext cx="618"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b="1">
                <a:solidFill>
                  <a:srgbClr val="FFA27C"/>
                </a:solidFill>
                <a:effectLst>
                  <a:outerShdw blurRad="38100" dist="38100" dir="2700000" algn="tl">
                    <a:srgbClr val="000000"/>
                  </a:outerShdw>
                </a:effectLst>
                <a:latin typeface="Helvetica" charset="0"/>
              </a:endParaRPr>
            </a:p>
          </p:txBody>
        </p:sp>
        <p:sp>
          <p:nvSpPr>
            <p:cNvPr id="24614" name="Line 39"/>
            <p:cNvSpPr>
              <a:spLocks noChangeShapeType="1"/>
            </p:cNvSpPr>
            <p:nvPr/>
          </p:nvSpPr>
          <p:spPr bwMode="auto">
            <a:xfrm>
              <a:off x="1822" y="1463"/>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15" name="Line 40"/>
            <p:cNvSpPr>
              <a:spLocks noChangeShapeType="1"/>
            </p:cNvSpPr>
            <p:nvPr/>
          </p:nvSpPr>
          <p:spPr bwMode="auto">
            <a:xfrm>
              <a:off x="2598" y="1517"/>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16" name="Rectangle 41"/>
            <p:cNvSpPr>
              <a:spLocks noChangeArrowheads="1"/>
            </p:cNvSpPr>
            <p:nvPr/>
          </p:nvSpPr>
          <p:spPr bwMode="auto">
            <a:xfrm>
              <a:off x="1996" y="1678"/>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4617" name="AutoShape 42"/>
            <p:cNvSpPr>
              <a:spLocks noChangeArrowheads="1"/>
            </p:cNvSpPr>
            <p:nvPr/>
          </p:nvSpPr>
          <p:spPr bwMode="auto">
            <a:xfrm>
              <a:off x="1996" y="1463"/>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4618" name="Rectangle 43"/>
            <p:cNvSpPr>
              <a:spLocks noChangeArrowheads="1"/>
            </p:cNvSpPr>
            <p:nvPr/>
          </p:nvSpPr>
          <p:spPr bwMode="auto">
            <a:xfrm>
              <a:off x="2012" y="1678"/>
              <a:ext cx="961" cy="377"/>
            </a:xfrm>
            <a:prstGeom prst="rect">
              <a:avLst/>
            </a:prstGeom>
            <a:solidFill>
              <a:srgbClr val="FFD34A"/>
            </a:solidFill>
            <a:ln w="31750">
              <a:solidFill>
                <a:srgbClr val="FFD34A"/>
              </a:solidFill>
              <a:miter lim="800000"/>
              <a:headEnd/>
              <a:tailEnd/>
            </a:ln>
          </p:spPr>
          <p:txBody>
            <a:bodyPr/>
            <a:lstStyle/>
            <a:p>
              <a:endParaRPr lang="en-US"/>
            </a:p>
          </p:txBody>
        </p:sp>
        <p:sp>
          <p:nvSpPr>
            <p:cNvPr id="803884" name="Rectangle 44"/>
            <p:cNvSpPr>
              <a:spLocks noChangeArrowheads="1"/>
            </p:cNvSpPr>
            <p:nvPr/>
          </p:nvSpPr>
          <p:spPr bwMode="auto">
            <a:xfrm>
              <a:off x="2065" y="1464"/>
              <a:ext cx="562"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b="1">
                <a:solidFill>
                  <a:srgbClr val="FFA27C"/>
                </a:solidFill>
                <a:effectLst>
                  <a:outerShdw blurRad="38100" dist="38100" dir="2700000" algn="tl">
                    <a:srgbClr val="000000"/>
                  </a:outerShdw>
                </a:effectLst>
                <a:latin typeface="Helvetica" charset="0"/>
              </a:endParaRPr>
            </a:p>
          </p:txBody>
        </p:sp>
        <p:sp>
          <p:nvSpPr>
            <p:cNvPr id="24620" name="Line 45"/>
            <p:cNvSpPr>
              <a:spLocks noChangeShapeType="1"/>
            </p:cNvSpPr>
            <p:nvPr/>
          </p:nvSpPr>
          <p:spPr bwMode="auto">
            <a:xfrm>
              <a:off x="2786" y="1678"/>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21" name="Rectangle 46"/>
            <p:cNvSpPr>
              <a:spLocks noChangeArrowheads="1"/>
            </p:cNvSpPr>
            <p:nvPr/>
          </p:nvSpPr>
          <p:spPr bwMode="auto">
            <a:xfrm>
              <a:off x="2143" y="184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4622" name="AutoShape 47"/>
            <p:cNvSpPr>
              <a:spLocks noChangeArrowheads="1"/>
            </p:cNvSpPr>
            <p:nvPr/>
          </p:nvSpPr>
          <p:spPr bwMode="auto">
            <a:xfrm>
              <a:off x="2143" y="1638"/>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4623" name="Rectangle 48"/>
            <p:cNvSpPr>
              <a:spLocks noChangeArrowheads="1"/>
            </p:cNvSpPr>
            <p:nvPr/>
          </p:nvSpPr>
          <p:spPr bwMode="auto">
            <a:xfrm>
              <a:off x="2143" y="1840"/>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803889" name="Rectangle 49"/>
            <p:cNvSpPr>
              <a:spLocks noChangeArrowheads="1"/>
            </p:cNvSpPr>
            <p:nvPr/>
          </p:nvSpPr>
          <p:spPr bwMode="auto">
            <a:xfrm>
              <a:off x="2160" y="1639"/>
              <a:ext cx="632"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b="1">
                <a:solidFill>
                  <a:srgbClr val="FFA27C"/>
                </a:solidFill>
                <a:effectLst>
                  <a:outerShdw blurRad="38100" dist="38100" dir="2700000" algn="tl">
                    <a:srgbClr val="000000"/>
                  </a:outerShdw>
                </a:effectLst>
                <a:latin typeface="Helvetica" charset="0"/>
              </a:endParaRPr>
            </a:p>
          </p:txBody>
        </p:sp>
        <p:sp>
          <p:nvSpPr>
            <p:cNvPr id="24625" name="Line 50"/>
            <p:cNvSpPr>
              <a:spLocks noChangeShapeType="1"/>
            </p:cNvSpPr>
            <p:nvPr/>
          </p:nvSpPr>
          <p:spPr bwMode="auto">
            <a:xfrm>
              <a:off x="2143" y="1800"/>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26" name="Rectangle 51"/>
            <p:cNvSpPr>
              <a:spLocks noChangeArrowheads="1"/>
            </p:cNvSpPr>
            <p:nvPr/>
          </p:nvSpPr>
          <p:spPr bwMode="auto">
            <a:xfrm>
              <a:off x="2277" y="202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4627" name="AutoShape 52"/>
            <p:cNvSpPr>
              <a:spLocks noChangeArrowheads="1"/>
            </p:cNvSpPr>
            <p:nvPr/>
          </p:nvSpPr>
          <p:spPr bwMode="auto">
            <a:xfrm>
              <a:off x="2277" y="1800"/>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24628" name="Rectangle 53"/>
            <p:cNvSpPr>
              <a:spLocks noChangeArrowheads="1"/>
            </p:cNvSpPr>
            <p:nvPr/>
          </p:nvSpPr>
          <p:spPr bwMode="auto">
            <a:xfrm>
              <a:off x="2277" y="2023"/>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803894" name="Rectangle 54"/>
            <p:cNvSpPr>
              <a:spLocks noChangeArrowheads="1"/>
            </p:cNvSpPr>
            <p:nvPr/>
          </p:nvSpPr>
          <p:spPr bwMode="auto">
            <a:xfrm>
              <a:off x="2128" y="1801"/>
              <a:ext cx="972"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500" b="1">
                  <a:solidFill>
                    <a:srgbClr val="790015"/>
                  </a:solidFill>
                  <a:latin typeface="Helvetica" charset="0"/>
                </a:rPr>
                <a:t>ROTKHAMARAT</a:t>
              </a:r>
              <a:endParaRPr lang="en-US" sz="1500" b="1">
                <a:solidFill>
                  <a:srgbClr val="FFA27C"/>
                </a:solidFill>
                <a:effectLst>
                  <a:outerShdw blurRad="38100" dist="38100" dir="2700000" algn="tl">
                    <a:srgbClr val="000000"/>
                  </a:outerShdw>
                </a:effectLst>
                <a:latin typeface="Helvetica" charset="0"/>
              </a:endParaRPr>
            </a:p>
          </p:txBody>
        </p:sp>
        <p:sp>
          <p:nvSpPr>
            <p:cNvPr id="24630" name="Line 55"/>
            <p:cNvSpPr>
              <a:spLocks noChangeShapeType="1"/>
            </p:cNvSpPr>
            <p:nvPr/>
          </p:nvSpPr>
          <p:spPr bwMode="auto">
            <a:xfrm>
              <a:off x="2277" y="1983"/>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31" name="Rectangle 56"/>
            <p:cNvSpPr>
              <a:spLocks noChangeArrowheads="1"/>
            </p:cNvSpPr>
            <p:nvPr/>
          </p:nvSpPr>
          <p:spPr bwMode="auto">
            <a:xfrm>
              <a:off x="2416" y="2210"/>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24632" name="AutoShape 57"/>
            <p:cNvSpPr>
              <a:spLocks noChangeArrowheads="1"/>
            </p:cNvSpPr>
            <p:nvPr/>
          </p:nvSpPr>
          <p:spPr bwMode="auto">
            <a:xfrm>
              <a:off x="2416" y="1983"/>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4633" name="Rectangle 58"/>
            <p:cNvSpPr>
              <a:spLocks noChangeArrowheads="1"/>
            </p:cNvSpPr>
            <p:nvPr/>
          </p:nvSpPr>
          <p:spPr bwMode="auto">
            <a:xfrm>
              <a:off x="2416" y="2214"/>
              <a:ext cx="937" cy="377"/>
            </a:xfrm>
            <a:prstGeom prst="rect">
              <a:avLst/>
            </a:prstGeom>
            <a:solidFill>
              <a:srgbClr val="FFD34A"/>
            </a:solidFill>
            <a:ln w="31750">
              <a:solidFill>
                <a:srgbClr val="FFD34A"/>
              </a:solidFill>
              <a:miter lim="800000"/>
              <a:headEnd/>
              <a:tailEnd/>
            </a:ln>
          </p:spPr>
          <p:txBody>
            <a:bodyPr/>
            <a:lstStyle/>
            <a:p>
              <a:endParaRPr lang="en-US"/>
            </a:p>
          </p:txBody>
        </p:sp>
        <p:sp>
          <p:nvSpPr>
            <p:cNvPr id="803899" name="Rectangle 59"/>
            <p:cNvSpPr>
              <a:spLocks noChangeArrowheads="1"/>
            </p:cNvSpPr>
            <p:nvPr/>
          </p:nvSpPr>
          <p:spPr bwMode="auto">
            <a:xfrm>
              <a:off x="2379" y="1984"/>
              <a:ext cx="786"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WUNGNAO</a:t>
              </a:r>
              <a:endParaRPr lang="en-US" b="1">
                <a:solidFill>
                  <a:srgbClr val="FFA27C"/>
                </a:solidFill>
                <a:effectLst>
                  <a:outerShdw blurRad="38100" dist="38100" dir="2700000" algn="tl">
                    <a:srgbClr val="000000"/>
                  </a:outerShdw>
                </a:effectLst>
                <a:latin typeface="Helvetica" charset="0"/>
              </a:endParaRPr>
            </a:p>
          </p:txBody>
        </p:sp>
        <p:sp>
          <p:nvSpPr>
            <p:cNvPr id="24635" name="Line 60"/>
            <p:cNvSpPr>
              <a:spLocks noChangeShapeType="1"/>
            </p:cNvSpPr>
            <p:nvPr/>
          </p:nvSpPr>
          <p:spPr bwMode="auto">
            <a:xfrm>
              <a:off x="2416" y="2161"/>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36" name="Rectangle 61"/>
            <p:cNvSpPr>
              <a:spLocks noChangeArrowheads="1"/>
            </p:cNvSpPr>
            <p:nvPr/>
          </p:nvSpPr>
          <p:spPr bwMode="auto">
            <a:xfrm>
              <a:off x="2566" y="238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4637" name="AutoShape 62"/>
            <p:cNvSpPr>
              <a:spLocks noChangeArrowheads="1"/>
            </p:cNvSpPr>
            <p:nvPr/>
          </p:nvSpPr>
          <p:spPr bwMode="auto">
            <a:xfrm>
              <a:off x="2566" y="2161"/>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4638" name="Rectangle 63"/>
            <p:cNvSpPr>
              <a:spLocks noChangeArrowheads="1"/>
            </p:cNvSpPr>
            <p:nvPr/>
          </p:nvSpPr>
          <p:spPr bwMode="auto">
            <a:xfrm>
              <a:off x="2566" y="238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803904" name="Rectangle 64"/>
            <p:cNvSpPr>
              <a:spLocks noChangeArrowheads="1"/>
            </p:cNvSpPr>
            <p:nvPr/>
          </p:nvSpPr>
          <p:spPr bwMode="auto">
            <a:xfrm>
              <a:off x="2524" y="2159"/>
              <a:ext cx="744"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NARKAHAI</a:t>
              </a:r>
              <a:endParaRPr lang="en-US" b="1">
                <a:solidFill>
                  <a:srgbClr val="FFA27C"/>
                </a:solidFill>
                <a:effectLst>
                  <a:outerShdw blurRad="38100" dist="38100" dir="2700000" algn="tl">
                    <a:srgbClr val="000000"/>
                  </a:outerShdw>
                </a:effectLst>
                <a:latin typeface="Helvetica" charset="0"/>
              </a:endParaRPr>
            </a:p>
          </p:txBody>
        </p:sp>
        <p:sp>
          <p:nvSpPr>
            <p:cNvPr id="24640" name="Line 65"/>
            <p:cNvSpPr>
              <a:spLocks noChangeShapeType="1"/>
            </p:cNvSpPr>
            <p:nvPr/>
          </p:nvSpPr>
          <p:spPr bwMode="auto">
            <a:xfrm>
              <a:off x="2566" y="234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41" name="Line 66"/>
            <p:cNvSpPr>
              <a:spLocks noChangeShapeType="1"/>
            </p:cNvSpPr>
            <p:nvPr/>
          </p:nvSpPr>
          <p:spPr bwMode="auto">
            <a:xfrm>
              <a:off x="3356" y="2384"/>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42" name="Rectangle 67"/>
            <p:cNvSpPr>
              <a:spLocks noChangeArrowheads="1"/>
            </p:cNvSpPr>
            <p:nvPr/>
          </p:nvSpPr>
          <p:spPr bwMode="auto">
            <a:xfrm>
              <a:off x="2738" y="2559"/>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24643" name="AutoShape 68"/>
            <p:cNvSpPr>
              <a:spLocks noChangeArrowheads="1"/>
            </p:cNvSpPr>
            <p:nvPr/>
          </p:nvSpPr>
          <p:spPr bwMode="auto">
            <a:xfrm>
              <a:off x="2738" y="2344"/>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4644" name="Rectangle 69"/>
            <p:cNvSpPr>
              <a:spLocks noChangeArrowheads="1"/>
            </p:cNvSpPr>
            <p:nvPr/>
          </p:nvSpPr>
          <p:spPr bwMode="auto">
            <a:xfrm>
              <a:off x="2738" y="2559"/>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803910" name="Rectangle 70"/>
            <p:cNvSpPr>
              <a:spLocks noChangeArrowheads="1"/>
            </p:cNvSpPr>
            <p:nvPr/>
          </p:nvSpPr>
          <p:spPr bwMode="auto">
            <a:xfrm>
              <a:off x="2648" y="2345"/>
              <a:ext cx="842"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VARI KAHAI</a:t>
              </a:r>
              <a:endParaRPr lang="en-US" b="1">
                <a:solidFill>
                  <a:srgbClr val="FFA27C"/>
                </a:solidFill>
                <a:effectLst>
                  <a:outerShdw blurRad="38100" dist="38100" dir="2700000" algn="tl">
                    <a:srgbClr val="000000"/>
                  </a:outerShdw>
                </a:effectLst>
                <a:latin typeface="Helvetica" charset="0"/>
              </a:endParaRPr>
            </a:p>
          </p:txBody>
        </p:sp>
        <p:sp>
          <p:nvSpPr>
            <p:cNvPr id="24646" name="Line 71"/>
            <p:cNvSpPr>
              <a:spLocks noChangeShapeType="1"/>
            </p:cNvSpPr>
            <p:nvPr/>
          </p:nvSpPr>
          <p:spPr bwMode="auto">
            <a:xfrm>
              <a:off x="2738" y="2519"/>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47" name="Line 72"/>
            <p:cNvSpPr>
              <a:spLocks noChangeShapeType="1"/>
            </p:cNvSpPr>
            <p:nvPr/>
          </p:nvSpPr>
          <p:spPr bwMode="auto">
            <a:xfrm>
              <a:off x="3527" y="2559"/>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48" name="Rectangle 73"/>
            <p:cNvSpPr>
              <a:spLocks noChangeArrowheads="1"/>
            </p:cNvSpPr>
            <p:nvPr/>
          </p:nvSpPr>
          <p:spPr bwMode="auto">
            <a:xfrm>
              <a:off x="2911" y="2769"/>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24649" name="AutoShape 74"/>
            <p:cNvSpPr>
              <a:spLocks noChangeArrowheads="1"/>
            </p:cNvSpPr>
            <p:nvPr/>
          </p:nvSpPr>
          <p:spPr bwMode="auto">
            <a:xfrm>
              <a:off x="2911" y="2519"/>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4650" name="Rectangle 75"/>
            <p:cNvSpPr>
              <a:spLocks noChangeArrowheads="1"/>
            </p:cNvSpPr>
            <p:nvPr/>
          </p:nvSpPr>
          <p:spPr bwMode="auto">
            <a:xfrm>
              <a:off x="2911" y="2789"/>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24651" name="Group 76"/>
            <p:cNvGrpSpPr>
              <a:grpSpLocks/>
            </p:cNvGrpSpPr>
            <p:nvPr/>
          </p:nvGrpSpPr>
          <p:grpSpPr bwMode="auto">
            <a:xfrm>
              <a:off x="3001" y="2533"/>
              <a:ext cx="605" cy="240"/>
              <a:chOff x="3073" y="3101"/>
              <a:chExt cx="605" cy="240"/>
            </a:xfrm>
          </p:grpSpPr>
          <p:sp>
            <p:nvSpPr>
              <p:cNvPr id="803917" name="Rectangle 77"/>
              <p:cNvSpPr>
                <a:spLocks noChangeArrowheads="1"/>
              </p:cNvSpPr>
              <p:nvPr/>
            </p:nvSpPr>
            <p:spPr bwMode="auto">
              <a:xfrm>
                <a:off x="3073" y="3112"/>
                <a:ext cx="163" cy="229"/>
              </a:xfrm>
              <a:prstGeom prst="rect">
                <a:avLst/>
              </a:prstGeom>
              <a:noFill/>
              <a:ln w="9525">
                <a:noFill/>
                <a:miter lim="800000"/>
                <a:headEnd/>
                <a:tailEnd/>
              </a:ln>
            </p:spPr>
            <p:txBody>
              <a:bodyPr wrap="none" lIns="0" tIns="0" rIns="0" bIns="0">
                <a:spAutoFit/>
              </a:bodyPr>
              <a:lstStyle/>
              <a:p>
                <a:pPr>
                  <a:defRPr/>
                </a:pPr>
                <a:r>
                  <a:rPr lang="en-US"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803918" name="Rectangle 78"/>
              <p:cNvSpPr>
                <a:spLocks noChangeArrowheads="1"/>
              </p:cNvSpPr>
              <p:nvPr/>
            </p:nvSpPr>
            <p:spPr bwMode="auto">
              <a:xfrm>
                <a:off x="3073" y="3101"/>
                <a:ext cx="605" cy="240"/>
              </a:xfrm>
              <a:prstGeom prst="rect">
                <a:avLst/>
              </a:prstGeom>
              <a:noFill/>
              <a:ln w="9525">
                <a:noFill/>
                <a:miter lim="800000"/>
                <a:headEnd/>
                <a:tailEnd/>
              </a:ln>
            </p:spPr>
            <p:txBody>
              <a:bodyPr wrap="none" lIns="0" tIns="0" rIns="0" bIns="0">
                <a:spAutoFit/>
              </a:bodyPr>
              <a:lstStyle/>
              <a:p>
                <a:pPr>
                  <a:defRPr/>
                </a:pPr>
                <a:r>
                  <a:rPr lang="en-US" sz="2900" b="1" dirty="0">
                    <a:solidFill>
                      <a:schemeClr val="accent1"/>
                    </a:solidFill>
                    <a:latin typeface="Helvetica" charset="0"/>
                  </a:rPr>
                  <a:t>JISHU</a:t>
                </a:r>
                <a:endParaRPr lang="en-US" sz="4000" b="1" dirty="0">
                  <a:solidFill>
                    <a:schemeClr val="accent1"/>
                  </a:solidFill>
                  <a:effectLst>
                    <a:outerShdw blurRad="38100" dist="38100" dir="2700000" algn="tl">
                      <a:srgbClr val="000000"/>
                    </a:outerShdw>
                  </a:effectLst>
                  <a:latin typeface="Helvetica" charset="0"/>
                </a:endParaRPr>
              </a:p>
            </p:txBody>
          </p:sp>
        </p:grpSp>
        <p:sp>
          <p:nvSpPr>
            <p:cNvPr id="24652" name="Line 79"/>
            <p:cNvSpPr>
              <a:spLocks noChangeShapeType="1"/>
            </p:cNvSpPr>
            <p:nvPr/>
          </p:nvSpPr>
          <p:spPr bwMode="auto">
            <a:xfrm>
              <a:off x="2911" y="272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53" name="Line 80"/>
            <p:cNvSpPr>
              <a:spLocks noChangeShapeType="1"/>
            </p:cNvSpPr>
            <p:nvPr/>
          </p:nvSpPr>
          <p:spPr bwMode="auto">
            <a:xfrm>
              <a:off x="1996" y="1638"/>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03855"/>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4" fill="hold" nodeType="afterEffect">
                                  <p:stCondLst>
                                    <p:cond delay="1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50" descr="D:\SBC - B.th\Tangkhul TBB\Slide 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8" y="657225"/>
            <a:ext cx="5640387" cy="546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6" name="Freeform 3"/>
          <p:cNvSpPr>
            <a:spLocks/>
          </p:cNvSpPr>
          <p:nvPr/>
        </p:nvSpPr>
        <p:spPr bwMode="auto">
          <a:xfrm>
            <a:off x="2724150" y="5562600"/>
            <a:ext cx="1811338" cy="763588"/>
          </a:xfrm>
          <a:custGeom>
            <a:avLst/>
            <a:gdLst>
              <a:gd name="T0" fmla="*/ 90725650 w 1141"/>
              <a:gd name="T1" fmla="*/ 30241895 h 481"/>
              <a:gd name="T2" fmla="*/ 241935067 w 1141"/>
              <a:gd name="T3" fmla="*/ 30241895 h 481"/>
              <a:gd name="T4" fmla="*/ 362902600 w 1141"/>
              <a:gd name="T5" fmla="*/ 60483790 h 481"/>
              <a:gd name="T6" fmla="*/ 453628250 w 1141"/>
              <a:gd name="T7" fmla="*/ 151209474 h 481"/>
              <a:gd name="T8" fmla="*/ 574595784 w 1141"/>
              <a:gd name="T9" fmla="*/ 241935158 h 481"/>
              <a:gd name="T10" fmla="*/ 725805200 w 1141"/>
              <a:gd name="T11" fmla="*/ 332660843 h 481"/>
              <a:gd name="T12" fmla="*/ 846772734 w 1141"/>
              <a:gd name="T13" fmla="*/ 362902738 h 481"/>
              <a:gd name="T14" fmla="*/ 967740267 w 1141"/>
              <a:gd name="T15" fmla="*/ 423386527 h 481"/>
              <a:gd name="T16" fmla="*/ 1149191567 w 1141"/>
              <a:gd name="T17" fmla="*/ 514112212 h 481"/>
              <a:gd name="T18" fmla="*/ 1330642867 w 1141"/>
              <a:gd name="T19" fmla="*/ 544354106 h 481"/>
              <a:gd name="T20" fmla="*/ 1481852284 w 1141"/>
              <a:gd name="T21" fmla="*/ 604837896 h 481"/>
              <a:gd name="T22" fmla="*/ 1663303584 w 1141"/>
              <a:gd name="T23" fmla="*/ 635079791 h 481"/>
              <a:gd name="T24" fmla="*/ 1814513001 w 1141"/>
              <a:gd name="T25" fmla="*/ 665321686 h 481"/>
              <a:gd name="T26" fmla="*/ 1935480534 w 1141"/>
              <a:gd name="T27" fmla="*/ 725805475 h 481"/>
              <a:gd name="T28" fmla="*/ 2056448068 w 1141"/>
              <a:gd name="T29" fmla="*/ 786289265 h 481"/>
              <a:gd name="T30" fmla="*/ 2147483647 w 1141"/>
              <a:gd name="T31" fmla="*/ 877014949 h 481"/>
              <a:gd name="T32" fmla="*/ 2147483647 w 1141"/>
              <a:gd name="T33" fmla="*/ 907256844 h 481"/>
              <a:gd name="T34" fmla="*/ 2147483647 w 1141"/>
              <a:gd name="T35" fmla="*/ 937498739 h 481"/>
              <a:gd name="T36" fmla="*/ 2147483647 w 1141"/>
              <a:gd name="T37" fmla="*/ 937498739 h 481"/>
              <a:gd name="T38" fmla="*/ 2147483647 w 1141"/>
              <a:gd name="T39" fmla="*/ 1028224423 h 481"/>
              <a:gd name="T40" fmla="*/ 2147483647 w 1141"/>
              <a:gd name="T41" fmla="*/ 1118950108 h 481"/>
              <a:gd name="T42" fmla="*/ 2147483647 w 1141"/>
              <a:gd name="T43" fmla="*/ 1209675792 h 481"/>
              <a:gd name="T44" fmla="*/ 2147483647 w 1141"/>
              <a:gd name="T45" fmla="*/ 1179433897 h 481"/>
              <a:gd name="T46" fmla="*/ 2147483647 w 1141"/>
              <a:gd name="T47" fmla="*/ 1088708213 h 481"/>
              <a:gd name="T48" fmla="*/ 2147483647 w 1141"/>
              <a:gd name="T49" fmla="*/ 1058466318 h 481"/>
              <a:gd name="T50" fmla="*/ 2147483647 w 1141"/>
              <a:gd name="T51" fmla="*/ 1058466318 h 481"/>
              <a:gd name="T52" fmla="*/ 2147483647 w 1141"/>
              <a:gd name="T53" fmla="*/ 1028224423 h 481"/>
              <a:gd name="T54" fmla="*/ 2056448068 w 1141"/>
              <a:gd name="T55" fmla="*/ 967740634 h 481"/>
              <a:gd name="T56" fmla="*/ 1844754884 w 1141"/>
              <a:gd name="T57" fmla="*/ 877014949 h 481"/>
              <a:gd name="T58" fmla="*/ 1693545467 w 1141"/>
              <a:gd name="T59" fmla="*/ 846773054 h 481"/>
              <a:gd name="T60" fmla="*/ 1572577934 w 1141"/>
              <a:gd name="T61" fmla="*/ 816531160 h 481"/>
              <a:gd name="T62" fmla="*/ 1451610401 w 1141"/>
              <a:gd name="T63" fmla="*/ 786289265 h 481"/>
              <a:gd name="T64" fmla="*/ 1330642867 w 1141"/>
              <a:gd name="T65" fmla="*/ 756047370 h 481"/>
              <a:gd name="T66" fmla="*/ 1209675334 w 1141"/>
              <a:gd name="T67" fmla="*/ 695563580 h 481"/>
              <a:gd name="T68" fmla="*/ 1058465917 w 1141"/>
              <a:gd name="T69" fmla="*/ 604837896 h 481"/>
              <a:gd name="T70" fmla="*/ 907256500 w 1141"/>
              <a:gd name="T71" fmla="*/ 544354106 h 481"/>
              <a:gd name="T72" fmla="*/ 756047084 w 1141"/>
              <a:gd name="T73" fmla="*/ 514112212 h 481"/>
              <a:gd name="T74" fmla="*/ 574595784 w 1141"/>
              <a:gd name="T75" fmla="*/ 483870317 h 481"/>
              <a:gd name="T76" fmla="*/ 453628250 w 1141"/>
              <a:gd name="T77" fmla="*/ 393144632 h 481"/>
              <a:gd name="T78" fmla="*/ 332660717 w 1141"/>
              <a:gd name="T79" fmla="*/ 272177053 h 481"/>
              <a:gd name="T80" fmla="*/ 241935067 w 1141"/>
              <a:gd name="T81" fmla="*/ 181451369 h 481"/>
              <a:gd name="T82" fmla="*/ 120967533 w 1141"/>
              <a:gd name="T83" fmla="*/ 120967579 h 481"/>
              <a:gd name="T84" fmla="*/ 0 w 1141"/>
              <a:gd name="T85" fmla="*/ 120967579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1"/>
              <a:gd name="T130" fmla="*/ 0 h 481"/>
              <a:gd name="T131" fmla="*/ 1141 w 1141"/>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6627" name="Freeform 5"/>
          <p:cNvSpPr>
            <a:spLocks/>
          </p:cNvSpPr>
          <p:nvPr/>
        </p:nvSpPr>
        <p:spPr bwMode="auto">
          <a:xfrm>
            <a:off x="2000250" y="5562600"/>
            <a:ext cx="1887538" cy="763588"/>
          </a:xfrm>
          <a:custGeom>
            <a:avLst/>
            <a:gdLst>
              <a:gd name="T0" fmla="*/ 604837660 w 1189"/>
              <a:gd name="T1" fmla="*/ 60483790 h 481"/>
              <a:gd name="T2" fmla="*/ 725805192 w 1189"/>
              <a:gd name="T3" fmla="*/ 90725684 h 481"/>
              <a:gd name="T4" fmla="*/ 846772724 w 1189"/>
              <a:gd name="T5" fmla="*/ 151209474 h 481"/>
              <a:gd name="T6" fmla="*/ 967740256 w 1189"/>
              <a:gd name="T7" fmla="*/ 181451369 h 481"/>
              <a:gd name="T8" fmla="*/ 1088707788 w 1189"/>
              <a:gd name="T9" fmla="*/ 211693264 h 481"/>
              <a:gd name="T10" fmla="*/ 1209675320 w 1189"/>
              <a:gd name="T11" fmla="*/ 241935158 h 481"/>
              <a:gd name="T12" fmla="*/ 1330642852 w 1189"/>
              <a:gd name="T13" fmla="*/ 302418948 h 481"/>
              <a:gd name="T14" fmla="*/ 1421368502 w 1189"/>
              <a:gd name="T15" fmla="*/ 423386527 h 481"/>
              <a:gd name="T16" fmla="*/ 1542336034 w 1189"/>
              <a:gd name="T17" fmla="*/ 514112212 h 481"/>
              <a:gd name="T18" fmla="*/ 1663303566 w 1189"/>
              <a:gd name="T19" fmla="*/ 574596001 h 481"/>
              <a:gd name="T20" fmla="*/ 1784271098 w 1189"/>
              <a:gd name="T21" fmla="*/ 604837896 h 481"/>
              <a:gd name="T22" fmla="*/ 1905238630 w 1189"/>
              <a:gd name="T23" fmla="*/ 665321686 h 481"/>
              <a:gd name="T24" fmla="*/ 2026206162 w 1189"/>
              <a:gd name="T25" fmla="*/ 725805475 h 481"/>
              <a:gd name="T26" fmla="*/ 2147173694 w 1189"/>
              <a:gd name="T27" fmla="*/ 756047370 h 481"/>
              <a:gd name="T28" fmla="*/ 2147483647 w 1189"/>
              <a:gd name="T29" fmla="*/ 816531160 h 481"/>
              <a:gd name="T30" fmla="*/ 2147483647 w 1189"/>
              <a:gd name="T31" fmla="*/ 877014949 h 481"/>
              <a:gd name="T32" fmla="*/ 2147483647 w 1189"/>
              <a:gd name="T33" fmla="*/ 967740634 h 481"/>
              <a:gd name="T34" fmla="*/ 2147483647 w 1189"/>
              <a:gd name="T35" fmla="*/ 1058466318 h 481"/>
              <a:gd name="T36" fmla="*/ 2147483647 w 1189"/>
              <a:gd name="T37" fmla="*/ 1118950108 h 481"/>
              <a:gd name="T38" fmla="*/ 2147483647 w 1189"/>
              <a:gd name="T39" fmla="*/ 1209675792 h 481"/>
              <a:gd name="T40" fmla="*/ 2147483647 w 1189"/>
              <a:gd name="T41" fmla="*/ 1209675792 h 481"/>
              <a:gd name="T42" fmla="*/ 2147483647 w 1189"/>
              <a:gd name="T43" fmla="*/ 1149192002 h 481"/>
              <a:gd name="T44" fmla="*/ 2147483647 w 1189"/>
              <a:gd name="T45" fmla="*/ 1179433897 h 481"/>
              <a:gd name="T46" fmla="*/ 2147483647 w 1189"/>
              <a:gd name="T47" fmla="*/ 1179433897 h 481"/>
              <a:gd name="T48" fmla="*/ 2147483647 w 1189"/>
              <a:gd name="T49" fmla="*/ 1179433897 h 481"/>
              <a:gd name="T50" fmla="*/ 2147173694 w 1189"/>
              <a:gd name="T51" fmla="*/ 1179433897 h 481"/>
              <a:gd name="T52" fmla="*/ 1995964279 w 1189"/>
              <a:gd name="T53" fmla="*/ 1149192002 h 481"/>
              <a:gd name="T54" fmla="*/ 1844754864 w 1189"/>
              <a:gd name="T55" fmla="*/ 1149192002 h 481"/>
              <a:gd name="T56" fmla="*/ 1723787332 w 1189"/>
              <a:gd name="T57" fmla="*/ 1088708213 h 481"/>
              <a:gd name="T58" fmla="*/ 1512094151 w 1189"/>
              <a:gd name="T59" fmla="*/ 1058466318 h 481"/>
              <a:gd name="T60" fmla="*/ 1330642852 w 1189"/>
              <a:gd name="T61" fmla="*/ 997982528 h 481"/>
              <a:gd name="T62" fmla="*/ 1239917203 w 1189"/>
              <a:gd name="T63" fmla="*/ 907256844 h 481"/>
              <a:gd name="T64" fmla="*/ 1179433437 w 1189"/>
              <a:gd name="T65" fmla="*/ 786289265 h 481"/>
              <a:gd name="T66" fmla="*/ 1149191554 w 1189"/>
              <a:gd name="T67" fmla="*/ 665321686 h 481"/>
              <a:gd name="T68" fmla="*/ 1058465905 w 1189"/>
              <a:gd name="T69" fmla="*/ 544354106 h 481"/>
              <a:gd name="T70" fmla="*/ 937498373 w 1189"/>
              <a:gd name="T71" fmla="*/ 483870317 h 481"/>
              <a:gd name="T72" fmla="*/ 816530841 w 1189"/>
              <a:gd name="T73" fmla="*/ 393144632 h 481"/>
              <a:gd name="T74" fmla="*/ 695563309 w 1189"/>
              <a:gd name="T75" fmla="*/ 332660843 h 481"/>
              <a:gd name="T76" fmla="*/ 574595777 w 1189"/>
              <a:gd name="T77" fmla="*/ 302418948 h 481"/>
              <a:gd name="T78" fmla="*/ 453628245 w 1189"/>
              <a:gd name="T79" fmla="*/ 241935158 h 481"/>
              <a:gd name="T80" fmla="*/ 302418830 w 1189"/>
              <a:gd name="T81" fmla="*/ 181451369 h 481"/>
              <a:gd name="T82" fmla="*/ 181451298 w 1189"/>
              <a:gd name="T83" fmla="*/ 151209474 h 481"/>
              <a:gd name="T84" fmla="*/ 60483766 w 1189"/>
              <a:gd name="T85" fmla="*/ 90725684 h 481"/>
              <a:gd name="T86" fmla="*/ 0 w 1189"/>
              <a:gd name="T87" fmla="*/ 0 h 481"/>
              <a:gd name="T88" fmla="*/ 120967532 w 1189"/>
              <a:gd name="T89" fmla="*/ 0 h 481"/>
              <a:gd name="T90" fmla="*/ 241935064 w 1189"/>
              <a:gd name="T91" fmla="*/ 30241895 h 481"/>
              <a:gd name="T92" fmla="*/ 393144479 w 1189"/>
              <a:gd name="T93" fmla="*/ 90725684 h 481"/>
              <a:gd name="T94" fmla="*/ 514112011 w 1189"/>
              <a:gd name="T95" fmla="*/ 151209474 h 481"/>
              <a:gd name="T96" fmla="*/ 635079543 w 1189"/>
              <a:gd name="T97" fmla="*/ 151209474 h 4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9"/>
              <a:gd name="T148" fmla="*/ 0 h 481"/>
              <a:gd name="T149" fmla="*/ 1189 w 1189"/>
              <a:gd name="T150" fmla="*/ 481 h 4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755718" name="Rectangle 6"/>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26629" name="Rectangle 10"/>
          <p:cNvSpPr>
            <a:spLocks noChangeArrowheads="1"/>
          </p:cNvSpPr>
          <p:nvPr/>
        </p:nvSpPr>
        <p:spPr bwMode="auto">
          <a:xfrm>
            <a:off x="2222500"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55723" name="Text Box 11"/>
          <p:cNvSpPr txBox="1">
            <a:spLocks noChangeArrowheads="1"/>
          </p:cNvSpPr>
          <p:nvPr/>
        </p:nvSpPr>
        <p:spPr bwMode="auto">
          <a:xfrm>
            <a:off x="7620000" y="6164263"/>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a:solidFill>
                  <a:schemeClr val="hlink"/>
                </a:solidFill>
                <a:effectLst>
                  <a:outerShdw blurRad="38100" dist="38100" dir="2700000" algn="tl">
                    <a:srgbClr val="000000"/>
                  </a:outerShdw>
                </a:effectLst>
                <a:latin typeface="Comic Sans MS" charset="0"/>
              </a:rPr>
              <a:t> </a:t>
            </a:r>
          </a:p>
        </p:txBody>
      </p:sp>
      <p:sp>
        <p:nvSpPr>
          <p:cNvPr id="26631" name="Text Box 74"/>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755787" name="Text Box 75"/>
          <p:cNvSpPr txBox="1">
            <a:spLocks noChangeArrowheads="1"/>
          </p:cNvSpPr>
          <p:nvPr/>
        </p:nvSpPr>
        <p:spPr bwMode="auto">
          <a:xfrm>
            <a:off x="8483600" y="1590675"/>
            <a:ext cx="6604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755788" name="Rectangle 76"/>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12</a:t>
            </a:r>
          </a:p>
        </p:txBody>
      </p:sp>
      <p:grpSp>
        <p:nvGrpSpPr>
          <p:cNvPr id="26634" name="Group 78"/>
          <p:cNvGrpSpPr>
            <a:grpSpLocks/>
          </p:cNvGrpSpPr>
          <p:nvPr/>
        </p:nvGrpSpPr>
        <p:grpSpPr bwMode="auto">
          <a:xfrm>
            <a:off x="2230438" y="1112838"/>
            <a:ext cx="5078412" cy="4221162"/>
            <a:chOff x="1470" y="965"/>
            <a:chExt cx="2806" cy="2267"/>
          </a:xfrm>
        </p:grpSpPr>
        <p:sp>
          <p:nvSpPr>
            <p:cNvPr id="26639" name="Rectangle 79"/>
            <p:cNvSpPr>
              <a:spLocks noChangeArrowheads="1"/>
            </p:cNvSpPr>
            <p:nvPr/>
          </p:nvSpPr>
          <p:spPr bwMode="auto">
            <a:xfrm>
              <a:off x="1528" y="1181"/>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755792" name="Rectangle 80"/>
            <p:cNvSpPr>
              <a:spLocks noChangeArrowheads="1"/>
            </p:cNvSpPr>
            <p:nvPr/>
          </p:nvSpPr>
          <p:spPr bwMode="auto">
            <a:xfrm>
              <a:off x="1653" y="999"/>
              <a:ext cx="646" cy="147"/>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6641" name="Rectangle 81"/>
            <p:cNvSpPr>
              <a:spLocks noChangeArrowheads="1"/>
            </p:cNvSpPr>
            <p:nvPr/>
          </p:nvSpPr>
          <p:spPr bwMode="auto">
            <a:xfrm>
              <a:off x="1528" y="1181"/>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6642" name="AutoShape 82"/>
            <p:cNvSpPr>
              <a:spLocks noChangeArrowheads="1"/>
            </p:cNvSpPr>
            <p:nvPr/>
          </p:nvSpPr>
          <p:spPr bwMode="auto">
            <a:xfrm>
              <a:off x="1528" y="965"/>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6643" name="Rectangle 83"/>
            <p:cNvSpPr>
              <a:spLocks noChangeArrowheads="1"/>
            </p:cNvSpPr>
            <p:nvPr/>
          </p:nvSpPr>
          <p:spPr bwMode="auto">
            <a:xfrm>
              <a:off x="1528" y="1181"/>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755796" name="Rectangle 84"/>
            <p:cNvSpPr>
              <a:spLocks noChangeArrowheads="1"/>
            </p:cNvSpPr>
            <p:nvPr/>
          </p:nvSpPr>
          <p:spPr bwMode="auto">
            <a:xfrm>
              <a:off x="1470" y="967"/>
              <a:ext cx="840"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300" b="1">
                  <a:solidFill>
                    <a:srgbClr val="790015"/>
                  </a:solidFill>
                  <a:latin typeface="Helvetica" charset="0"/>
                </a:rPr>
                <a:t>OKATHUI KASEM</a:t>
              </a:r>
              <a:endParaRPr lang="en-US" sz="1300" b="1">
                <a:solidFill>
                  <a:srgbClr val="FFA27C"/>
                </a:solidFill>
                <a:effectLst>
                  <a:outerShdw blurRad="38100" dist="38100" dir="2700000" algn="tl">
                    <a:srgbClr val="000000"/>
                  </a:outerShdw>
                </a:effectLst>
                <a:latin typeface="Helvetica" charset="0"/>
              </a:endParaRPr>
            </a:p>
          </p:txBody>
        </p:sp>
        <p:sp>
          <p:nvSpPr>
            <p:cNvPr id="26645" name="Line 85"/>
            <p:cNvSpPr>
              <a:spLocks noChangeShapeType="1"/>
            </p:cNvSpPr>
            <p:nvPr/>
          </p:nvSpPr>
          <p:spPr bwMode="auto">
            <a:xfrm>
              <a:off x="1528" y="1127"/>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46" name="Line 86"/>
            <p:cNvSpPr>
              <a:spLocks noChangeShapeType="1"/>
            </p:cNvSpPr>
            <p:nvPr/>
          </p:nvSpPr>
          <p:spPr bwMode="auto">
            <a:xfrm>
              <a:off x="2317" y="118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47" name="Rectangle 87"/>
            <p:cNvSpPr>
              <a:spLocks noChangeArrowheads="1"/>
            </p:cNvSpPr>
            <p:nvPr/>
          </p:nvSpPr>
          <p:spPr bwMode="auto">
            <a:xfrm>
              <a:off x="1675" y="1342"/>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755800" name="Rectangle 88"/>
            <p:cNvSpPr>
              <a:spLocks noChangeArrowheads="1"/>
            </p:cNvSpPr>
            <p:nvPr/>
          </p:nvSpPr>
          <p:spPr bwMode="auto">
            <a:xfrm>
              <a:off x="1796" y="1174"/>
              <a:ext cx="646" cy="147"/>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6649" name="Rectangle 89"/>
            <p:cNvSpPr>
              <a:spLocks noChangeArrowheads="1"/>
            </p:cNvSpPr>
            <p:nvPr/>
          </p:nvSpPr>
          <p:spPr bwMode="auto">
            <a:xfrm>
              <a:off x="1675" y="134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6650" name="AutoShape 90"/>
            <p:cNvSpPr>
              <a:spLocks noChangeArrowheads="1"/>
            </p:cNvSpPr>
            <p:nvPr/>
          </p:nvSpPr>
          <p:spPr bwMode="auto">
            <a:xfrm>
              <a:off x="1675" y="1127"/>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6651" name="Rectangle 91"/>
            <p:cNvSpPr>
              <a:spLocks noChangeArrowheads="1"/>
            </p:cNvSpPr>
            <p:nvPr/>
          </p:nvSpPr>
          <p:spPr bwMode="auto">
            <a:xfrm>
              <a:off x="1675" y="1342"/>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755804" name="Rectangle 92"/>
            <p:cNvSpPr>
              <a:spLocks noChangeArrowheads="1"/>
            </p:cNvSpPr>
            <p:nvPr/>
          </p:nvSpPr>
          <p:spPr bwMode="auto">
            <a:xfrm>
              <a:off x="1665" y="1134"/>
              <a:ext cx="725"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b="1">
                <a:solidFill>
                  <a:srgbClr val="FFA27C"/>
                </a:solidFill>
                <a:effectLst>
                  <a:outerShdw blurRad="38100" dist="38100" dir="2700000" algn="tl">
                    <a:srgbClr val="000000"/>
                  </a:outerShdw>
                </a:effectLst>
                <a:latin typeface="Helvetica" charset="0"/>
              </a:endParaRPr>
            </a:p>
          </p:txBody>
        </p:sp>
        <p:sp>
          <p:nvSpPr>
            <p:cNvPr id="26653" name="Line 93"/>
            <p:cNvSpPr>
              <a:spLocks noChangeShapeType="1"/>
            </p:cNvSpPr>
            <p:nvPr/>
          </p:nvSpPr>
          <p:spPr bwMode="auto">
            <a:xfrm>
              <a:off x="1675" y="1302"/>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54" name="Line 94"/>
            <p:cNvSpPr>
              <a:spLocks noChangeShapeType="1"/>
            </p:cNvSpPr>
            <p:nvPr/>
          </p:nvSpPr>
          <p:spPr bwMode="auto">
            <a:xfrm>
              <a:off x="2464" y="1342"/>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55" name="Rectangle 95"/>
            <p:cNvSpPr>
              <a:spLocks noChangeArrowheads="1"/>
            </p:cNvSpPr>
            <p:nvPr/>
          </p:nvSpPr>
          <p:spPr bwMode="auto">
            <a:xfrm>
              <a:off x="1822" y="1517"/>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755808" name="Rectangle 96"/>
            <p:cNvSpPr>
              <a:spLocks noChangeArrowheads="1"/>
            </p:cNvSpPr>
            <p:nvPr/>
          </p:nvSpPr>
          <p:spPr bwMode="auto">
            <a:xfrm>
              <a:off x="1939" y="1335"/>
              <a:ext cx="646" cy="148"/>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6657" name="Rectangle 97"/>
            <p:cNvSpPr>
              <a:spLocks noChangeArrowheads="1"/>
            </p:cNvSpPr>
            <p:nvPr/>
          </p:nvSpPr>
          <p:spPr bwMode="auto">
            <a:xfrm>
              <a:off x="1822" y="1517"/>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6658" name="AutoShape 98"/>
            <p:cNvSpPr>
              <a:spLocks noChangeArrowheads="1"/>
            </p:cNvSpPr>
            <p:nvPr/>
          </p:nvSpPr>
          <p:spPr bwMode="auto">
            <a:xfrm>
              <a:off x="1822" y="130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6659" name="Rectangle 99"/>
            <p:cNvSpPr>
              <a:spLocks noChangeArrowheads="1"/>
            </p:cNvSpPr>
            <p:nvPr/>
          </p:nvSpPr>
          <p:spPr bwMode="auto">
            <a:xfrm>
              <a:off x="1822" y="1517"/>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755812" name="Rectangle 100"/>
            <p:cNvSpPr>
              <a:spLocks noChangeArrowheads="1"/>
            </p:cNvSpPr>
            <p:nvPr/>
          </p:nvSpPr>
          <p:spPr bwMode="auto">
            <a:xfrm>
              <a:off x="1854" y="1303"/>
              <a:ext cx="618"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b="1">
                <a:solidFill>
                  <a:srgbClr val="FFA27C"/>
                </a:solidFill>
                <a:effectLst>
                  <a:outerShdw blurRad="38100" dist="38100" dir="2700000" algn="tl">
                    <a:srgbClr val="000000"/>
                  </a:outerShdw>
                </a:effectLst>
                <a:latin typeface="Helvetica" charset="0"/>
              </a:endParaRPr>
            </a:p>
          </p:txBody>
        </p:sp>
        <p:sp>
          <p:nvSpPr>
            <p:cNvPr id="26661" name="Line 101"/>
            <p:cNvSpPr>
              <a:spLocks noChangeShapeType="1"/>
            </p:cNvSpPr>
            <p:nvPr/>
          </p:nvSpPr>
          <p:spPr bwMode="auto">
            <a:xfrm>
              <a:off x="1822" y="1463"/>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62" name="Line 102"/>
            <p:cNvSpPr>
              <a:spLocks noChangeShapeType="1"/>
            </p:cNvSpPr>
            <p:nvPr/>
          </p:nvSpPr>
          <p:spPr bwMode="auto">
            <a:xfrm>
              <a:off x="2598" y="1517"/>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63" name="Rectangle 103"/>
            <p:cNvSpPr>
              <a:spLocks noChangeArrowheads="1"/>
            </p:cNvSpPr>
            <p:nvPr/>
          </p:nvSpPr>
          <p:spPr bwMode="auto">
            <a:xfrm>
              <a:off x="1996" y="1678"/>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6664" name="AutoShape 104"/>
            <p:cNvSpPr>
              <a:spLocks noChangeArrowheads="1"/>
            </p:cNvSpPr>
            <p:nvPr/>
          </p:nvSpPr>
          <p:spPr bwMode="auto">
            <a:xfrm>
              <a:off x="1996" y="1463"/>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6665" name="Rectangle 105"/>
            <p:cNvSpPr>
              <a:spLocks noChangeArrowheads="1"/>
            </p:cNvSpPr>
            <p:nvPr/>
          </p:nvSpPr>
          <p:spPr bwMode="auto">
            <a:xfrm>
              <a:off x="2012" y="1678"/>
              <a:ext cx="961" cy="377"/>
            </a:xfrm>
            <a:prstGeom prst="rect">
              <a:avLst/>
            </a:prstGeom>
            <a:solidFill>
              <a:srgbClr val="FFD34A"/>
            </a:solidFill>
            <a:ln w="31750">
              <a:solidFill>
                <a:srgbClr val="FFD34A"/>
              </a:solidFill>
              <a:miter lim="800000"/>
              <a:headEnd/>
              <a:tailEnd/>
            </a:ln>
          </p:spPr>
          <p:txBody>
            <a:bodyPr/>
            <a:lstStyle/>
            <a:p>
              <a:endParaRPr lang="en-US"/>
            </a:p>
          </p:txBody>
        </p:sp>
        <p:sp>
          <p:nvSpPr>
            <p:cNvPr id="755818" name="Rectangle 106"/>
            <p:cNvSpPr>
              <a:spLocks noChangeArrowheads="1"/>
            </p:cNvSpPr>
            <p:nvPr/>
          </p:nvSpPr>
          <p:spPr bwMode="auto">
            <a:xfrm>
              <a:off x="2065" y="1464"/>
              <a:ext cx="562"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b="1">
                <a:solidFill>
                  <a:srgbClr val="FFA27C"/>
                </a:solidFill>
                <a:effectLst>
                  <a:outerShdw blurRad="38100" dist="38100" dir="2700000" algn="tl">
                    <a:srgbClr val="000000"/>
                  </a:outerShdw>
                </a:effectLst>
                <a:latin typeface="Helvetica" charset="0"/>
              </a:endParaRPr>
            </a:p>
          </p:txBody>
        </p:sp>
        <p:sp>
          <p:nvSpPr>
            <p:cNvPr id="26667" name="Line 107"/>
            <p:cNvSpPr>
              <a:spLocks noChangeShapeType="1"/>
            </p:cNvSpPr>
            <p:nvPr/>
          </p:nvSpPr>
          <p:spPr bwMode="auto">
            <a:xfrm>
              <a:off x="2786" y="1678"/>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68" name="Rectangle 108"/>
            <p:cNvSpPr>
              <a:spLocks noChangeArrowheads="1"/>
            </p:cNvSpPr>
            <p:nvPr/>
          </p:nvSpPr>
          <p:spPr bwMode="auto">
            <a:xfrm>
              <a:off x="2143" y="184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6669" name="AutoShape 109"/>
            <p:cNvSpPr>
              <a:spLocks noChangeArrowheads="1"/>
            </p:cNvSpPr>
            <p:nvPr/>
          </p:nvSpPr>
          <p:spPr bwMode="auto">
            <a:xfrm>
              <a:off x="2143" y="1638"/>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6670" name="Rectangle 110"/>
            <p:cNvSpPr>
              <a:spLocks noChangeArrowheads="1"/>
            </p:cNvSpPr>
            <p:nvPr/>
          </p:nvSpPr>
          <p:spPr bwMode="auto">
            <a:xfrm>
              <a:off x="2143" y="1840"/>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755823" name="Rectangle 111"/>
            <p:cNvSpPr>
              <a:spLocks noChangeArrowheads="1"/>
            </p:cNvSpPr>
            <p:nvPr/>
          </p:nvSpPr>
          <p:spPr bwMode="auto">
            <a:xfrm>
              <a:off x="2160" y="1639"/>
              <a:ext cx="632"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b="1">
                <a:solidFill>
                  <a:srgbClr val="FFA27C"/>
                </a:solidFill>
                <a:effectLst>
                  <a:outerShdw blurRad="38100" dist="38100" dir="2700000" algn="tl">
                    <a:srgbClr val="000000"/>
                  </a:outerShdw>
                </a:effectLst>
                <a:latin typeface="Helvetica" charset="0"/>
              </a:endParaRPr>
            </a:p>
          </p:txBody>
        </p:sp>
        <p:sp>
          <p:nvSpPr>
            <p:cNvPr id="26672" name="Line 112"/>
            <p:cNvSpPr>
              <a:spLocks noChangeShapeType="1"/>
            </p:cNvSpPr>
            <p:nvPr/>
          </p:nvSpPr>
          <p:spPr bwMode="auto">
            <a:xfrm>
              <a:off x="2143" y="1800"/>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73" name="Rectangle 113"/>
            <p:cNvSpPr>
              <a:spLocks noChangeArrowheads="1"/>
            </p:cNvSpPr>
            <p:nvPr/>
          </p:nvSpPr>
          <p:spPr bwMode="auto">
            <a:xfrm>
              <a:off x="2277" y="202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6674" name="AutoShape 114"/>
            <p:cNvSpPr>
              <a:spLocks noChangeArrowheads="1"/>
            </p:cNvSpPr>
            <p:nvPr/>
          </p:nvSpPr>
          <p:spPr bwMode="auto">
            <a:xfrm>
              <a:off x="2277" y="1800"/>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26675" name="Rectangle 115"/>
            <p:cNvSpPr>
              <a:spLocks noChangeArrowheads="1"/>
            </p:cNvSpPr>
            <p:nvPr/>
          </p:nvSpPr>
          <p:spPr bwMode="auto">
            <a:xfrm>
              <a:off x="2277" y="2023"/>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755828" name="Rectangle 116"/>
            <p:cNvSpPr>
              <a:spLocks noChangeArrowheads="1"/>
            </p:cNvSpPr>
            <p:nvPr/>
          </p:nvSpPr>
          <p:spPr bwMode="auto">
            <a:xfrm>
              <a:off x="2158" y="1801"/>
              <a:ext cx="911" cy="113"/>
            </a:xfrm>
            <a:prstGeom prst="rect">
              <a:avLst/>
            </a:prstGeom>
            <a:noFill/>
            <a:ln w="9525">
              <a:noFill/>
              <a:miter lim="800000"/>
              <a:headEnd/>
              <a:tailEnd/>
            </a:ln>
          </p:spPr>
          <p:txBody>
            <a:bodyPr wrap="none" lIns="0" tIns="0" rIns="0" bIns="0">
              <a:spAutoFit/>
            </a:bodyPr>
            <a:lstStyle/>
            <a:p>
              <a:pPr>
                <a:defRPr/>
              </a:pPr>
              <a:r>
                <a:rPr lang="en-US" sz="1400" b="1">
                  <a:solidFill>
                    <a:srgbClr val="790015"/>
                  </a:solidFill>
                  <a:latin typeface="Helvetica" charset="0"/>
                </a:rPr>
                <a:t>     ROTKHAMARAT</a:t>
              </a:r>
              <a:endParaRPr lang="en-US" sz="1400" b="1">
                <a:solidFill>
                  <a:srgbClr val="FFA27C"/>
                </a:solidFill>
                <a:effectLst>
                  <a:outerShdw blurRad="38100" dist="38100" dir="2700000" algn="tl">
                    <a:srgbClr val="000000"/>
                  </a:outerShdw>
                </a:effectLst>
                <a:latin typeface="Helvetica" charset="0"/>
              </a:endParaRPr>
            </a:p>
          </p:txBody>
        </p:sp>
        <p:sp>
          <p:nvSpPr>
            <p:cNvPr id="26677" name="Line 117"/>
            <p:cNvSpPr>
              <a:spLocks noChangeShapeType="1"/>
            </p:cNvSpPr>
            <p:nvPr/>
          </p:nvSpPr>
          <p:spPr bwMode="auto">
            <a:xfrm>
              <a:off x="2277" y="1983"/>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78" name="Rectangle 118"/>
            <p:cNvSpPr>
              <a:spLocks noChangeArrowheads="1"/>
            </p:cNvSpPr>
            <p:nvPr/>
          </p:nvSpPr>
          <p:spPr bwMode="auto">
            <a:xfrm>
              <a:off x="2416" y="2210"/>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26679" name="AutoShape 119"/>
            <p:cNvSpPr>
              <a:spLocks noChangeArrowheads="1"/>
            </p:cNvSpPr>
            <p:nvPr/>
          </p:nvSpPr>
          <p:spPr bwMode="auto">
            <a:xfrm>
              <a:off x="2416" y="1983"/>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6680" name="Rectangle 120"/>
            <p:cNvSpPr>
              <a:spLocks noChangeArrowheads="1"/>
            </p:cNvSpPr>
            <p:nvPr/>
          </p:nvSpPr>
          <p:spPr bwMode="auto">
            <a:xfrm>
              <a:off x="2416" y="2214"/>
              <a:ext cx="937" cy="377"/>
            </a:xfrm>
            <a:prstGeom prst="rect">
              <a:avLst/>
            </a:prstGeom>
            <a:solidFill>
              <a:srgbClr val="FFD34A"/>
            </a:solidFill>
            <a:ln w="31750">
              <a:solidFill>
                <a:srgbClr val="FFD34A"/>
              </a:solidFill>
              <a:miter lim="800000"/>
              <a:headEnd/>
              <a:tailEnd/>
            </a:ln>
          </p:spPr>
          <p:txBody>
            <a:bodyPr/>
            <a:lstStyle/>
            <a:p>
              <a:endParaRPr lang="en-US"/>
            </a:p>
          </p:txBody>
        </p:sp>
        <p:sp>
          <p:nvSpPr>
            <p:cNvPr id="755833" name="Rectangle 121"/>
            <p:cNvSpPr>
              <a:spLocks noChangeArrowheads="1"/>
            </p:cNvSpPr>
            <p:nvPr/>
          </p:nvSpPr>
          <p:spPr bwMode="auto">
            <a:xfrm>
              <a:off x="2379" y="1984"/>
              <a:ext cx="786"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WUNGNAO</a:t>
              </a:r>
              <a:endParaRPr lang="en-US" b="1">
                <a:solidFill>
                  <a:srgbClr val="FFA27C"/>
                </a:solidFill>
                <a:effectLst>
                  <a:outerShdw blurRad="38100" dist="38100" dir="2700000" algn="tl">
                    <a:srgbClr val="000000"/>
                  </a:outerShdw>
                </a:effectLst>
                <a:latin typeface="Helvetica" charset="0"/>
              </a:endParaRPr>
            </a:p>
          </p:txBody>
        </p:sp>
        <p:sp>
          <p:nvSpPr>
            <p:cNvPr id="26682" name="Line 122"/>
            <p:cNvSpPr>
              <a:spLocks noChangeShapeType="1"/>
            </p:cNvSpPr>
            <p:nvPr/>
          </p:nvSpPr>
          <p:spPr bwMode="auto">
            <a:xfrm>
              <a:off x="2416" y="2161"/>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83" name="Rectangle 123"/>
            <p:cNvSpPr>
              <a:spLocks noChangeArrowheads="1"/>
            </p:cNvSpPr>
            <p:nvPr/>
          </p:nvSpPr>
          <p:spPr bwMode="auto">
            <a:xfrm>
              <a:off x="2566" y="238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6684" name="AutoShape 124"/>
            <p:cNvSpPr>
              <a:spLocks noChangeArrowheads="1"/>
            </p:cNvSpPr>
            <p:nvPr/>
          </p:nvSpPr>
          <p:spPr bwMode="auto">
            <a:xfrm>
              <a:off x="2566" y="2161"/>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6685" name="Rectangle 125"/>
            <p:cNvSpPr>
              <a:spLocks noChangeArrowheads="1"/>
            </p:cNvSpPr>
            <p:nvPr/>
          </p:nvSpPr>
          <p:spPr bwMode="auto">
            <a:xfrm>
              <a:off x="2566" y="238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755838" name="Rectangle 126"/>
            <p:cNvSpPr>
              <a:spLocks noChangeArrowheads="1"/>
            </p:cNvSpPr>
            <p:nvPr/>
          </p:nvSpPr>
          <p:spPr bwMode="auto">
            <a:xfrm>
              <a:off x="2507" y="2159"/>
              <a:ext cx="779"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NARKAHAI</a:t>
              </a:r>
              <a:endParaRPr lang="en-US" b="1">
                <a:solidFill>
                  <a:srgbClr val="FFA27C"/>
                </a:solidFill>
                <a:effectLst>
                  <a:outerShdw blurRad="38100" dist="38100" dir="2700000" algn="tl">
                    <a:srgbClr val="000000"/>
                  </a:outerShdw>
                </a:effectLst>
                <a:latin typeface="Helvetica" charset="0"/>
              </a:endParaRPr>
            </a:p>
          </p:txBody>
        </p:sp>
        <p:sp>
          <p:nvSpPr>
            <p:cNvPr id="26687" name="Line 127"/>
            <p:cNvSpPr>
              <a:spLocks noChangeShapeType="1"/>
            </p:cNvSpPr>
            <p:nvPr/>
          </p:nvSpPr>
          <p:spPr bwMode="auto">
            <a:xfrm>
              <a:off x="2566" y="234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88" name="Line 128"/>
            <p:cNvSpPr>
              <a:spLocks noChangeShapeType="1"/>
            </p:cNvSpPr>
            <p:nvPr/>
          </p:nvSpPr>
          <p:spPr bwMode="auto">
            <a:xfrm>
              <a:off x="3356" y="2384"/>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89" name="Rectangle 129"/>
            <p:cNvSpPr>
              <a:spLocks noChangeArrowheads="1"/>
            </p:cNvSpPr>
            <p:nvPr/>
          </p:nvSpPr>
          <p:spPr bwMode="auto">
            <a:xfrm>
              <a:off x="2738" y="2559"/>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26690" name="AutoShape 130"/>
            <p:cNvSpPr>
              <a:spLocks noChangeArrowheads="1"/>
            </p:cNvSpPr>
            <p:nvPr/>
          </p:nvSpPr>
          <p:spPr bwMode="auto">
            <a:xfrm>
              <a:off x="2738" y="2344"/>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6691" name="Rectangle 131"/>
            <p:cNvSpPr>
              <a:spLocks noChangeArrowheads="1"/>
            </p:cNvSpPr>
            <p:nvPr/>
          </p:nvSpPr>
          <p:spPr bwMode="auto">
            <a:xfrm>
              <a:off x="2738" y="2559"/>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755844" name="Rectangle 132"/>
            <p:cNvSpPr>
              <a:spLocks noChangeArrowheads="1"/>
            </p:cNvSpPr>
            <p:nvPr/>
          </p:nvSpPr>
          <p:spPr bwMode="auto">
            <a:xfrm>
              <a:off x="2648" y="2345"/>
              <a:ext cx="842"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VARI KAHAI</a:t>
              </a:r>
              <a:endParaRPr lang="en-US" b="1">
                <a:solidFill>
                  <a:srgbClr val="FFA27C"/>
                </a:solidFill>
                <a:effectLst>
                  <a:outerShdw blurRad="38100" dist="38100" dir="2700000" algn="tl">
                    <a:srgbClr val="000000"/>
                  </a:outerShdw>
                </a:effectLst>
                <a:latin typeface="Helvetica" charset="0"/>
              </a:endParaRPr>
            </a:p>
          </p:txBody>
        </p:sp>
        <p:sp>
          <p:nvSpPr>
            <p:cNvPr id="26693" name="Line 133"/>
            <p:cNvSpPr>
              <a:spLocks noChangeShapeType="1"/>
            </p:cNvSpPr>
            <p:nvPr/>
          </p:nvSpPr>
          <p:spPr bwMode="auto">
            <a:xfrm>
              <a:off x="2738" y="2519"/>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94" name="Line 134"/>
            <p:cNvSpPr>
              <a:spLocks noChangeShapeType="1"/>
            </p:cNvSpPr>
            <p:nvPr/>
          </p:nvSpPr>
          <p:spPr bwMode="auto">
            <a:xfrm>
              <a:off x="3527" y="2559"/>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95" name="Rectangle 135"/>
            <p:cNvSpPr>
              <a:spLocks noChangeArrowheads="1"/>
            </p:cNvSpPr>
            <p:nvPr/>
          </p:nvSpPr>
          <p:spPr bwMode="auto">
            <a:xfrm>
              <a:off x="2911" y="2769"/>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26696" name="AutoShape 136"/>
            <p:cNvSpPr>
              <a:spLocks noChangeArrowheads="1"/>
            </p:cNvSpPr>
            <p:nvPr/>
          </p:nvSpPr>
          <p:spPr bwMode="auto">
            <a:xfrm>
              <a:off x="2911" y="2519"/>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6697" name="Rectangle 137"/>
            <p:cNvSpPr>
              <a:spLocks noChangeArrowheads="1"/>
            </p:cNvSpPr>
            <p:nvPr/>
          </p:nvSpPr>
          <p:spPr bwMode="auto">
            <a:xfrm>
              <a:off x="2911" y="2789"/>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26698" name="Group 138"/>
            <p:cNvGrpSpPr>
              <a:grpSpLocks/>
            </p:cNvGrpSpPr>
            <p:nvPr/>
          </p:nvGrpSpPr>
          <p:grpSpPr bwMode="auto">
            <a:xfrm>
              <a:off x="3001" y="2533"/>
              <a:ext cx="605" cy="240"/>
              <a:chOff x="3073" y="3101"/>
              <a:chExt cx="605" cy="240"/>
            </a:xfrm>
          </p:grpSpPr>
          <p:sp>
            <p:nvSpPr>
              <p:cNvPr id="755851" name="Rectangle 139"/>
              <p:cNvSpPr>
                <a:spLocks noChangeArrowheads="1"/>
              </p:cNvSpPr>
              <p:nvPr/>
            </p:nvSpPr>
            <p:spPr bwMode="auto">
              <a:xfrm>
                <a:off x="3073" y="3112"/>
                <a:ext cx="163" cy="229"/>
              </a:xfrm>
              <a:prstGeom prst="rect">
                <a:avLst/>
              </a:prstGeom>
              <a:noFill/>
              <a:ln w="9525">
                <a:noFill/>
                <a:miter lim="800000"/>
                <a:headEnd/>
                <a:tailEnd/>
              </a:ln>
            </p:spPr>
            <p:txBody>
              <a:bodyPr wrap="none" lIns="0" tIns="0" rIns="0" bIns="0">
                <a:spAutoFit/>
              </a:bodyPr>
              <a:lstStyle/>
              <a:p>
                <a:pPr>
                  <a:defRPr/>
                </a:pPr>
                <a:r>
                  <a:rPr lang="en-US"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755852" name="Rectangle 140"/>
              <p:cNvSpPr>
                <a:spLocks noChangeArrowheads="1"/>
              </p:cNvSpPr>
              <p:nvPr/>
            </p:nvSpPr>
            <p:spPr bwMode="auto">
              <a:xfrm>
                <a:off x="3073" y="3101"/>
                <a:ext cx="605" cy="240"/>
              </a:xfrm>
              <a:prstGeom prst="rect">
                <a:avLst/>
              </a:prstGeom>
              <a:noFill/>
              <a:ln w="9525">
                <a:noFill/>
                <a:miter lim="800000"/>
                <a:headEnd/>
                <a:tailEnd/>
              </a:ln>
            </p:spPr>
            <p:txBody>
              <a:bodyPr wrap="none" lIns="0" tIns="0" rIns="0" bIns="0">
                <a:spAutoFit/>
              </a:bodyPr>
              <a:lstStyle/>
              <a:p>
                <a:pPr>
                  <a:defRPr/>
                </a:pPr>
                <a:r>
                  <a:rPr lang="en-US" sz="2900" b="1" dirty="0">
                    <a:solidFill>
                      <a:schemeClr val="accent1"/>
                    </a:solidFill>
                    <a:latin typeface="Helvetica" charset="0"/>
                  </a:rPr>
                  <a:t>JISHU</a:t>
                </a:r>
                <a:endParaRPr lang="en-US" sz="4000" b="1" dirty="0">
                  <a:solidFill>
                    <a:schemeClr val="accent1"/>
                  </a:solidFill>
                  <a:effectLst>
                    <a:outerShdw blurRad="38100" dist="38100" dir="2700000" algn="tl">
                      <a:srgbClr val="000000"/>
                    </a:outerShdw>
                  </a:effectLst>
                  <a:latin typeface="Helvetica" charset="0"/>
                </a:endParaRPr>
              </a:p>
            </p:txBody>
          </p:sp>
        </p:grpSp>
        <p:sp>
          <p:nvSpPr>
            <p:cNvPr id="26699" name="Line 141"/>
            <p:cNvSpPr>
              <a:spLocks noChangeShapeType="1"/>
            </p:cNvSpPr>
            <p:nvPr/>
          </p:nvSpPr>
          <p:spPr bwMode="auto">
            <a:xfrm>
              <a:off x="2911" y="272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00" name="Line 142"/>
            <p:cNvSpPr>
              <a:spLocks noChangeShapeType="1"/>
            </p:cNvSpPr>
            <p:nvPr/>
          </p:nvSpPr>
          <p:spPr bwMode="auto">
            <a:xfrm>
              <a:off x="1996" y="1638"/>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755789" name="AutoShape 77"/>
          <p:cNvSpPr>
            <a:spLocks noChangeArrowheads="1"/>
          </p:cNvSpPr>
          <p:nvPr/>
        </p:nvSpPr>
        <p:spPr bwMode="auto">
          <a:xfrm rot="-1440000">
            <a:off x="1069975" y="1349375"/>
            <a:ext cx="1517650" cy="660400"/>
          </a:xfrm>
          <a:prstGeom prst="rightArrow">
            <a:avLst>
              <a:gd name="adj1" fmla="val 75000"/>
              <a:gd name="adj2" fmla="val 114914"/>
            </a:avLst>
          </a:prstGeom>
          <a:gradFill rotWithShape="0">
            <a:gsLst>
              <a:gs pos="0">
                <a:srgbClr val="004C00"/>
              </a:gs>
              <a:gs pos="50000">
                <a:srgbClr val="00FF00"/>
              </a:gs>
              <a:gs pos="100000">
                <a:srgbClr val="004C00"/>
              </a:gs>
            </a:gsLst>
            <a:lin ang="5400000" scaled="1"/>
          </a:gradFill>
          <a:ln w="50800">
            <a:solidFill>
              <a:schemeClr val="bg2"/>
            </a:solidFill>
            <a:miter lim="800000"/>
            <a:headEnd/>
            <a:tailEnd/>
          </a:ln>
        </p:spPr>
        <p:txBody>
          <a:bodyPr wrap="none" anchor="ctr"/>
          <a:lstStyle/>
          <a:p>
            <a:endParaRPr lang="en-US"/>
          </a:p>
        </p:txBody>
      </p:sp>
      <p:grpSp>
        <p:nvGrpSpPr>
          <p:cNvPr id="26636" name="Group 146"/>
          <p:cNvGrpSpPr>
            <a:grpSpLocks/>
          </p:cNvGrpSpPr>
          <p:nvPr/>
        </p:nvGrpSpPr>
        <p:grpSpPr bwMode="auto">
          <a:xfrm>
            <a:off x="519113" y="7938"/>
            <a:ext cx="854075" cy="1704975"/>
            <a:chOff x="327" y="5"/>
            <a:chExt cx="538" cy="1074"/>
          </a:xfrm>
        </p:grpSpPr>
        <p:sp>
          <p:nvSpPr>
            <p:cNvPr id="755859" name="Rectangle 147"/>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755860" name="Line 148"/>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5789"/>
                                        </p:tgtEl>
                                        <p:attrNameLst>
                                          <p:attrName>style.visibility</p:attrName>
                                        </p:attrNameLst>
                                      </p:cBhvr>
                                      <p:to>
                                        <p:strVal val="visible"/>
                                      </p:to>
                                    </p:set>
                                    <p:anim calcmode="lin" valueType="num">
                                      <p:cBhvr additive="base">
                                        <p:cTn id="7" dur="500" fill="hold"/>
                                        <p:tgtEl>
                                          <p:spTgt spid="755789"/>
                                        </p:tgtEl>
                                        <p:attrNameLst>
                                          <p:attrName>ppt_x</p:attrName>
                                        </p:attrNameLst>
                                      </p:cBhvr>
                                      <p:tavLst>
                                        <p:tav tm="0">
                                          <p:val>
                                            <p:strVal val="0-#ppt_w/2"/>
                                          </p:val>
                                        </p:tav>
                                        <p:tav tm="100000">
                                          <p:val>
                                            <p:strVal val="#ppt_x"/>
                                          </p:val>
                                        </p:tav>
                                      </p:tavLst>
                                    </p:anim>
                                    <p:anim calcmode="lin" valueType="num">
                                      <p:cBhvr additive="base">
                                        <p:cTn id="8" dur="500" fill="hold"/>
                                        <p:tgtEl>
                                          <p:spTgt spid="7557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1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975" y="642938"/>
            <a:ext cx="5702300" cy="5478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8674" name="Group 1026"/>
          <p:cNvGrpSpPr>
            <a:grpSpLocks/>
          </p:cNvGrpSpPr>
          <p:nvPr/>
        </p:nvGrpSpPr>
        <p:grpSpPr bwMode="auto">
          <a:xfrm>
            <a:off x="2339975" y="1531938"/>
            <a:ext cx="4448175" cy="3598862"/>
            <a:chOff x="1458" y="1397"/>
            <a:chExt cx="2802" cy="2267"/>
          </a:xfrm>
        </p:grpSpPr>
        <p:sp>
          <p:nvSpPr>
            <p:cNvPr id="28702" name="Rectangle 1027"/>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692228" name="Rectangle 1028"/>
            <p:cNvSpPr>
              <a:spLocks noChangeArrowheads="1"/>
            </p:cNvSpPr>
            <p:nvPr/>
          </p:nvSpPr>
          <p:spPr bwMode="auto">
            <a:xfrm>
              <a:off x="1592" y="1431"/>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8704" name="Rectangle 1029"/>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8705" name="AutoShape 1030"/>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8706" name="Rectangle 1031"/>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692232" name="Rectangle 1032"/>
            <p:cNvSpPr>
              <a:spLocks noChangeArrowheads="1"/>
            </p:cNvSpPr>
            <p:nvPr/>
          </p:nvSpPr>
          <p:spPr bwMode="auto">
            <a:xfrm>
              <a:off x="1458" y="1399"/>
              <a:ext cx="83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CREATION</a:t>
              </a:r>
              <a:endParaRPr lang="en-US" b="1">
                <a:solidFill>
                  <a:srgbClr val="FFA27C"/>
                </a:solidFill>
                <a:effectLst>
                  <a:outerShdw blurRad="38100" dist="38100" dir="2700000" algn="tl">
                    <a:srgbClr val="000000"/>
                  </a:outerShdw>
                </a:effectLst>
                <a:latin typeface="Helvetica" charset="0"/>
              </a:endParaRPr>
            </a:p>
          </p:txBody>
        </p:sp>
        <p:sp>
          <p:nvSpPr>
            <p:cNvPr id="28708" name="Line 1033"/>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09" name="Line 1034"/>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10" name="Rectangle 1035"/>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692236" name="Rectangle 1036"/>
            <p:cNvSpPr>
              <a:spLocks noChangeArrowheads="1"/>
            </p:cNvSpPr>
            <p:nvPr/>
          </p:nvSpPr>
          <p:spPr bwMode="auto">
            <a:xfrm>
              <a:off x="1735" y="1606"/>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8712" name="Rectangle 1037"/>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8713" name="AutoShape 1038"/>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8714" name="Rectangle 1039"/>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692240" name="Rectangle 1040"/>
            <p:cNvSpPr>
              <a:spLocks noChangeArrowheads="1"/>
            </p:cNvSpPr>
            <p:nvPr/>
          </p:nvSpPr>
          <p:spPr bwMode="auto">
            <a:xfrm>
              <a:off x="1599" y="1566"/>
              <a:ext cx="82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b="1">
                <a:solidFill>
                  <a:srgbClr val="FFA27C"/>
                </a:solidFill>
                <a:effectLst>
                  <a:outerShdw blurRad="38100" dist="38100" dir="2700000" algn="tl">
                    <a:srgbClr val="000000"/>
                  </a:outerShdw>
                </a:effectLst>
                <a:latin typeface="Helvetica" charset="0"/>
              </a:endParaRPr>
            </a:p>
          </p:txBody>
        </p:sp>
        <p:sp>
          <p:nvSpPr>
            <p:cNvPr id="28716" name="Line 1041"/>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17" name="Line 1042"/>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18" name="Rectangle 1043"/>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692244" name="Rectangle 1044"/>
            <p:cNvSpPr>
              <a:spLocks noChangeArrowheads="1"/>
            </p:cNvSpPr>
            <p:nvPr/>
          </p:nvSpPr>
          <p:spPr bwMode="auto">
            <a:xfrm>
              <a:off x="1878" y="1767"/>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8720" name="Rectangle 1045"/>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8721" name="AutoShape 1046"/>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8722" name="Rectangle 1047"/>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692248" name="Rectangle 1048"/>
            <p:cNvSpPr>
              <a:spLocks noChangeArrowheads="1"/>
            </p:cNvSpPr>
            <p:nvPr/>
          </p:nvSpPr>
          <p:spPr bwMode="auto">
            <a:xfrm>
              <a:off x="1795" y="1735"/>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b="1">
                <a:solidFill>
                  <a:srgbClr val="FFA27C"/>
                </a:solidFill>
                <a:effectLst>
                  <a:outerShdw blurRad="38100" dist="38100" dir="2700000" algn="tl">
                    <a:srgbClr val="000000"/>
                  </a:outerShdw>
                </a:effectLst>
                <a:latin typeface="Helvetica" charset="0"/>
              </a:endParaRPr>
            </a:p>
          </p:txBody>
        </p:sp>
        <p:sp>
          <p:nvSpPr>
            <p:cNvPr id="28724" name="Line 1049"/>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25" name="Line 1050"/>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26" name="Rectangle 1051"/>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8727" name="AutoShape 1052"/>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8728" name="Rectangle 1053"/>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692254" name="Rectangle 1054"/>
            <p:cNvSpPr>
              <a:spLocks noChangeArrowheads="1"/>
            </p:cNvSpPr>
            <p:nvPr/>
          </p:nvSpPr>
          <p:spPr bwMode="auto">
            <a:xfrm>
              <a:off x="2010" y="1896"/>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b="1">
                <a:solidFill>
                  <a:srgbClr val="FFA27C"/>
                </a:solidFill>
                <a:effectLst>
                  <a:outerShdw blurRad="38100" dist="38100" dir="2700000" algn="tl">
                    <a:srgbClr val="000000"/>
                  </a:outerShdw>
                </a:effectLst>
                <a:latin typeface="Helvetica" charset="0"/>
              </a:endParaRPr>
            </a:p>
          </p:txBody>
        </p:sp>
        <p:sp>
          <p:nvSpPr>
            <p:cNvPr id="28730" name="Line 1055"/>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31" name="Line 1056"/>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32" name="Rectangle 1057"/>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8733" name="AutoShape 1058"/>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8734" name="Rectangle 1059"/>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692260" name="Rectangle 1060"/>
            <p:cNvSpPr>
              <a:spLocks noChangeArrowheads="1"/>
            </p:cNvSpPr>
            <p:nvPr/>
          </p:nvSpPr>
          <p:spPr bwMode="auto">
            <a:xfrm>
              <a:off x="2100" y="2071"/>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b="1">
                <a:solidFill>
                  <a:srgbClr val="FFA27C"/>
                </a:solidFill>
                <a:effectLst>
                  <a:outerShdw blurRad="38100" dist="38100" dir="2700000" algn="tl">
                    <a:srgbClr val="000000"/>
                  </a:outerShdw>
                </a:effectLst>
                <a:latin typeface="Helvetica" charset="0"/>
              </a:endParaRPr>
            </a:p>
          </p:txBody>
        </p:sp>
        <p:sp>
          <p:nvSpPr>
            <p:cNvPr id="28736" name="Line 1061"/>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37" name="Rectangle 1062"/>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8738" name="AutoShape 1063"/>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28739" name="Rectangle 1064"/>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692265" name="Rectangle 1065"/>
            <p:cNvSpPr>
              <a:spLocks noChangeArrowheads="1"/>
            </p:cNvSpPr>
            <p:nvPr/>
          </p:nvSpPr>
          <p:spPr bwMode="auto">
            <a:xfrm>
              <a:off x="2178" y="2233"/>
              <a:ext cx="8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ANARCHY</a:t>
              </a:r>
              <a:endParaRPr lang="en-US" b="1">
                <a:solidFill>
                  <a:srgbClr val="FFA27C"/>
                </a:solidFill>
                <a:effectLst>
                  <a:outerShdw blurRad="38100" dist="38100" dir="2700000" algn="tl">
                    <a:srgbClr val="000000"/>
                  </a:outerShdw>
                </a:effectLst>
                <a:latin typeface="Helvetica" charset="0"/>
              </a:endParaRPr>
            </a:p>
          </p:txBody>
        </p:sp>
        <p:sp>
          <p:nvSpPr>
            <p:cNvPr id="28741" name="Line 1066"/>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42" name="Rectangle 1067"/>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28743" name="AutoShape 1068"/>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8744" name="Rectangle 1069"/>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692270" name="Rectangle 1070"/>
            <p:cNvSpPr>
              <a:spLocks noChangeArrowheads="1"/>
            </p:cNvSpPr>
            <p:nvPr/>
          </p:nvSpPr>
          <p:spPr bwMode="auto">
            <a:xfrm>
              <a:off x="2352" y="2416"/>
              <a:ext cx="808"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ROYALTY</a:t>
              </a:r>
              <a:endParaRPr lang="en-US" b="1">
                <a:solidFill>
                  <a:srgbClr val="FFA27C"/>
                </a:solidFill>
                <a:effectLst>
                  <a:outerShdw blurRad="38100" dist="38100" dir="2700000" algn="tl">
                    <a:srgbClr val="000000"/>
                  </a:outerShdw>
                </a:effectLst>
                <a:latin typeface="Helvetica" charset="0"/>
              </a:endParaRPr>
            </a:p>
          </p:txBody>
        </p:sp>
        <p:sp>
          <p:nvSpPr>
            <p:cNvPr id="28746" name="Line 1071"/>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47" name="Rectangle 1072"/>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8748" name="AutoShape 1073"/>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8749" name="Rectangle 1074"/>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692275" name="Rectangle 1075"/>
            <p:cNvSpPr>
              <a:spLocks noChangeArrowheads="1"/>
            </p:cNvSpPr>
            <p:nvPr/>
          </p:nvSpPr>
          <p:spPr bwMode="auto">
            <a:xfrm>
              <a:off x="2445" y="2591"/>
              <a:ext cx="87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CAPTIVITY</a:t>
              </a:r>
              <a:endParaRPr lang="en-US" b="1">
                <a:solidFill>
                  <a:srgbClr val="FFA27C"/>
                </a:solidFill>
                <a:effectLst>
                  <a:outerShdw blurRad="38100" dist="38100" dir="2700000" algn="tl">
                    <a:srgbClr val="000000"/>
                  </a:outerShdw>
                </a:effectLst>
                <a:latin typeface="Helvetica" charset="0"/>
              </a:endParaRPr>
            </a:p>
          </p:txBody>
        </p:sp>
        <p:sp>
          <p:nvSpPr>
            <p:cNvPr id="28751" name="Line 1076"/>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52" name="Line 1077"/>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53" name="Rectangle 1078"/>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28754" name="AutoShape 1079"/>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8755" name="Rectangle 1080"/>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692281" name="Rectangle 1081"/>
            <p:cNvSpPr>
              <a:spLocks noChangeArrowheads="1"/>
            </p:cNvSpPr>
            <p:nvPr/>
          </p:nvSpPr>
          <p:spPr bwMode="auto">
            <a:xfrm>
              <a:off x="2681" y="2777"/>
              <a:ext cx="74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SILENCE</a:t>
              </a:r>
              <a:endParaRPr lang="en-US" b="1">
                <a:solidFill>
                  <a:srgbClr val="FFA27C"/>
                </a:solidFill>
                <a:effectLst>
                  <a:outerShdw blurRad="38100" dist="38100" dir="2700000" algn="tl">
                    <a:srgbClr val="000000"/>
                  </a:outerShdw>
                </a:effectLst>
                <a:latin typeface="Helvetica" charset="0"/>
              </a:endParaRPr>
            </a:p>
          </p:txBody>
        </p:sp>
        <p:sp>
          <p:nvSpPr>
            <p:cNvPr id="28757" name="Line 1082"/>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58" name="Line 1083"/>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59" name="Rectangle 1084"/>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28760" name="AutoShape 1085"/>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8761" name="Rectangle 1086"/>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28762" name="Group 1087"/>
            <p:cNvGrpSpPr>
              <a:grpSpLocks/>
            </p:cNvGrpSpPr>
            <p:nvPr/>
          </p:nvGrpSpPr>
          <p:grpSpPr bwMode="auto">
            <a:xfrm>
              <a:off x="2866" y="2965"/>
              <a:ext cx="846" cy="281"/>
              <a:chOff x="2954" y="3101"/>
              <a:chExt cx="846" cy="281"/>
            </a:xfrm>
          </p:grpSpPr>
          <p:sp>
            <p:nvSpPr>
              <p:cNvPr id="692288" name="Rectangle 1088"/>
              <p:cNvSpPr>
                <a:spLocks noChangeArrowheads="1"/>
              </p:cNvSpPr>
              <p:nvPr/>
            </p:nvSpPr>
            <p:spPr bwMode="auto">
              <a:xfrm>
                <a:off x="3062" y="3112"/>
                <a:ext cx="186" cy="269"/>
              </a:xfrm>
              <a:prstGeom prst="rect">
                <a:avLst/>
              </a:prstGeom>
              <a:noFill/>
              <a:ln w="9525">
                <a:noFill/>
                <a:miter lim="800000"/>
                <a:headEnd/>
                <a:tailEnd/>
              </a:ln>
            </p:spPr>
            <p:txBody>
              <a:bodyPr wrap="none" lIns="0" tIns="0" rIns="0" bIns="0">
                <a:spAutoFit/>
              </a:bodyPr>
              <a:lstStyle/>
              <a:p>
                <a:pPr>
                  <a:defRPr/>
                </a:pPr>
                <a:r>
                  <a:rPr lang="en-US"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692289" name="Rectangle 1089"/>
              <p:cNvSpPr>
                <a:spLocks noChangeArrowheads="1"/>
              </p:cNvSpPr>
              <p:nvPr/>
            </p:nvSpPr>
            <p:spPr bwMode="auto">
              <a:xfrm>
                <a:off x="2954" y="3101"/>
                <a:ext cx="846" cy="281"/>
              </a:xfrm>
              <a:prstGeom prst="rect">
                <a:avLst/>
              </a:prstGeom>
              <a:noFill/>
              <a:ln w="9525">
                <a:noFill/>
                <a:miter lim="800000"/>
                <a:headEnd/>
                <a:tailEnd/>
              </a:ln>
            </p:spPr>
            <p:txBody>
              <a:bodyPr wrap="none" lIns="0" tIns="0" rIns="0" bIns="0">
                <a:spAutoFit/>
              </a:bodyPr>
              <a:lstStyle/>
              <a:p>
                <a:pPr>
                  <a:defRPr/>
                </a:pPr>
                <a:r>
                  <a:rPr lang="en-US" sz="2900" b="1" dirty="0">
                    <a:solidFill>
                      <a:schemeClr val="accent1"/>
                    </a:solidFill>
                    <a:latin typeface="Helvetica" charset="0"/>
                  </a:rPr>
                  <a:t>JISHUS</a:t>
                </a:r>
                <a:endParaRPr lang="en-US" sz="4000" b="1" dirty="0">
                  <a:solidFill>
                    <a:schemeClr val="accent1"/>
                  </a:solidFill>
                  <a:effectLst>
                    <a:outerShdw blurRad="38100" dist="38100" dir="2700000" algn="tl">
                      <a:srgbClr val="000000"/>
                    </a:outerShdw>
                  </a:effectLst>
                  <a:latin typeface="Helvetica" charset="0"/>
                </a:endParaRPr>
              </a:p>
            </p:txBody>
          </p:sp>
        </p:grpSp>
        <p:sp>
          <p:nvSpPr>
            <p:cNvPr id="28763" name="Line 1090"/>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64" name="Line 1091"/>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28675" name="Object 2"/>
          <p:cNvGraphicFramePr>
            <a:graphicFrameLocks noChangeAspect="1"/>
          </p:cNvGraphicFramePr>
          <p:nvPr/>
        </p:nvGraphicFramePr>
        <p:xfrm>
          <a:off x="2144713" y="438150"/>
          <a:ext cx="4927600" cy="6122988"/>
        </p:xfrm>
        <a:graphic>
          <a:graphicData uri="http://schemas.openxmlformats.org/presentationml/2006/ole">
            <mc:AlternateContent xmlns:mc="http://schemas.openxmlformats.org/markup-compatibility/2006">
              <mc:Choice xmlns:v="urn:schemas-microsoft-com:vml" Requires="v">
                <p:oleObj name="Image" r:id="rId4" imgW="6336508" imgH="7873016" progId="PhotoshopElements.Image.2">
                  <p:embed/>
                </p:oleObj>
              </mc:Choice>
              <mc:Fallback>
                <p:oleObj name="Image" r:id="rId4" imgW="6336508" imgH="7873016" progId="PhotoshopElements.Image.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4713" y="438150"/>
                        <a:ext cx="4927600" cy="6122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sp>
        <p:nvSpPr>
          <p:cNvPr id="692293" name="Text Box 1093"/>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28677" name="Text Box 1097"/>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692312" name="Text Box 1112"/>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692313" name="Text Box 1113"/>
          <p:cNvSpPr txBox="1">
            <a:spLocks noChangeArrowheads="1"/>
          </p:cNvSpPr>
          <p:nvPr/>
        </p:nvSpPr>
        <p:spPr bwMode="auto">
          <a:xfrm>
            <a:off x="76200" y="5926138"/>
            <a:ext cx="5611813" cy="585787"/>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lgn="l">
              <a:spcBef>
                <a:spcPct val="50000"/>
              </a:spcBef>
              <a:defRPr/>
            </a:pPr>
            <a:r>
              <a:rPr lang="en-US" sz="3200" b="1" dirty="0">
                <a:solidFill>
                  <a:srgbClr val="FFFF00"/>
                </a:solidFill>
                <a:latin typeface="Comic Sans MS" charset="0"/>
                <a:ea typeface="+mn-ea"/>
                <a:cs typeface="+mn-cs"/>
              </a:rPr>
              <a:t>KAPÂLI KHANGACHON 04</a:t>
            </a:r>
          </a:p>
        </p:txBody>
      </p:sp>
      <p:sp>
        <p:nvSpPr>
          <p:cNvPr id="692317" name="Rectangle 1117"/>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13</a:t>
            </a:r>
          </a:p>
        </p:txBody>
      </p:sp>
      <p:sp>
        <p:nvSpPr>
          <p:cNvPr id="28681" name="Text Box 1119"/>
          <p:cNvSpPr txBox="1">
            <a:spLocks noChangeArrowheads="1"/>
          </p:cNvSpPr>
          <p:nvPr/>
        </p:nvSpPr>
        <p:spPr bwMode="auto">
          <a:xfrm>
            <a:off x="1789113" y="0"/>
            <a:ext cx="4502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Hao. 1 eina thuilaga 11 eina tangda</a:t>
            </a:r>
          </a:p>
        </p:txBody>
      </p:sp>
      <p:grpSp>
        <p:nvGrpSpPr>
          <p:cNvPr id="4" name="Group 1120"/>
          <p:cNvGrpSpPr>
            <a:grpSpLocks/>
          </p:cNvGrpSpPr>
          <p:nvPr/>
        </p:nvGrpSpPr>
        <p:grpSpPr bwMode="auto">
          <a:xfrm>
            <a:off x="5668963" y="1735138"/>
            <a:ext cx="3205162" cy="4554537"/>
            <a:chOff x="1884" y="583"/>
            <a:chExt cx="2019" cy="2869"/>
          </a:xfrm>
        </p:grpSpPr>
        <p:grpSp>
          <p:nvGrpSpPr>
            <p:cNvPr id="28688" name="Group 1121"/>
            <p:cNvGrpSpPr>
              <a:grpSpLocks/>
            </p:cNvGrpSpPr>
            <p:nvPr/>
          </p:nvGrpSpPr>
          <p:grpSpPr bwMode="auto">
            <a:xfrm>
              <a:off x="1919" y="583"/>
              <a:ext cx="1984" cy="2869"/>
              <a:chOff x="1919" y="583"/>
              <a:chExt cx="1984" cy="2869"/>
            </a:xfrm>
          </p:grpSpPr>
          <p:sp>
            <p:nvSpPr>
              <p:cNvPr id="692322" name="Rectangle 1122"/>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28691" name="AutoShape 1123"/>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p:spPr>
            <p:txBody>
              <a:bodyPr wrap="none" anchor="ctr"/>
              <a:lstStyle/>
              <a:p>
                <a:endParaRPr lang="en-US"/>
              </a:p>
            </p:txBody>
          </p:sp>
          <p:sp>
            <p:nvSpPr>
              <p:cNvPr id="28692" name="Rectangle 1124"/>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28693" name="Rectangle 1125"/>
              <p:cNvSpPr>
                <a:spLocks noChangeArrowheads="1"/>
              </p:cNvSpPr>
              <p:nvPr/>
            </p:nvSpPr>
            <p:spPr bwMode="auto">
              <a:xfrm>
                <a:off x="1919" y="583"/>
                <a:ext cx="114"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solidFill>
                    <a:schemeClr val="accent2"/>
                  </a:solidFill>
                  <a:latin typeface="Times" charset="0"/>
                </a:endParaRPr>
              </a:p>
            </p:txBody>
          </p:sp>
          <p:sp>
            <p:nvSpPr>
              <p:cNvPr id="28694" name="Rectangle 1126"/>
              <p:cNvSpPr>
                <a:spLocks noChangeArrowheads="1"/>
              </p:cNvSpPr>
              <p:nvPr/>
            </p:nvSpPr>
            <p:spPr bwMode="auto">
              <a:xfrm>
                <a:off x="1990" y="1022"/>
                <a:ext cx="191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8695" name="Line 1127"/>
              <p:cNvSpPr>
                <a:spLocks noChangeShapeType="1"/>
              </p:cNvSpPr>
              <p:nvPr/>
            </p:nvSpPr>
            <p:spPr bwMode="auto">
              <a:xfrm>
                <a:off x="2106" y="2447"/>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96" name="Line 1128"/>
              <p:cNvSpPr>
                <a:spLocks noChangeShapeType="1"/>
              </p:cNvSpPr>
              <p:nvPr/>
            </p:nvSpPr>
            <p:spPr bwMode="auto">
              <a:xfrm>
                <a:off x="2127" y="2735"/>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97" name="Line 1129"/>
              <p:cNvSpPr>
                <a:spLocks noChangeShapeType="1"/>
              </p:cNvSpPr>
              <p:nvPr/>
            </p:nvSpPr>
            <p:spPr bwMode="auto">
              <a:xfrm>
                <a:off x="2127" y="3030"/>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98" name="Line 1130"/>
              <p:cNvSpPr>
                <a:spLocks noChangeShapeType="1"/>
              </p:cNvSpPr>
              <p:nvPr/>
            </p:nvSpPr>
            <p:spPr bwMode="auto">
              <a:xfrm>
                <a:off x="2106" y="2160"/>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99" name="Line 1131"/>
              <p:cNvSpPr>
                <a:spLocks noChangeShapeType="1"/>
              </p:cNvSpPr>
              <p:nvPr/>
            </p:nvSpPr>
            <p:spPr bwMode="auto">
              <a:xfrm>
                <a:off x="2106" y="1871"/>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00" name="Line 1132"/>
              <p:cNvSpPr>
                <a:spLocks noChangeShapeType="1"/>
              </p:cNvSpPr>
              <p:nvPr/>
            </p:nvSpPr>
            <p:spPr bwMode="auto">
              <a:xfrm>
                <a:off x="2095" y="1584"/>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01" name="Line 1133"/>
              <p:cNvSpPr>
                <a:spLocks noChangeShapeType="1"/>
              </p:cNvSpPr>
              <p:nvPr/>
            </p:nvSpPr>
            <p:spPr bwMode="auto">
              <a:xfrm>
                <a:off x="2106" y="1275"/>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8689" name="Rectangle 1134"/>
            <p:cNvSpPr>
              <a:spLocks noChangeArrowheads="1"/>
            </p:cNvSpPr>
            <p:nvPr/>
          </p:nvSpPr>
          <p:spPr bwMode="auto">
            <a:xfrm>
              <a:off x="1884" y="681"/>
              <a:ext cx="1196"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500" b="1">
                  <a:solidFill>
                    <a:schemeClr val="accent2"/>
                  </a:solidFill>
                </a:rPr>
                <a:t>  OKATHUI KASEM</a:t>
              </a:r>
            </a:p>
          </p:txBody>
        </p:sp>
      </p:grpSp>
      <p:sp>
        <p:nvSpPr>
          <p:cNvPr id="692335" name="AutoShape 1135"/>
          <p:cNvSpPr>
            <a:spLocks noChangeArrowheads="1"/>
          </p:cNvSpPr>
          <p:nvPr/>
        </p:nvSpPr>
        <p:spPr bwMode="auto">
          <a:xfrm>
            <a:off x="3298825" y="1155700"/>
            <a:ext cx="1233488" cy="1295400"/>
          </a:xfrm>
          <a:prstGeom prst="roundRect">
            <a:avLst>
              <a:gd name="adj" fmla="val 16667"/>
            </a:avLst>
          </a:prstGeom>
          <a:noFill/>
          <a:ln w="57150">
            <a:solidFill>
              <a:srgbClr val="B800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ea typeface="+mn-ea"/>
              <a:cs typeface="+mn-cs"/>
            </a:endParaRPr>
          </a:p>
        </p:txBody>
      </p:sp>
      <p:sp>
        <p:nvSpPr>
          <p:cNvPr id="28684" name="Text Box 1136"/>
          <p:cNvSpPr txBox="1">
            <a:spLocks noChangeArrowheads="1"/>
          </p:cNvSpPr>
          <p:nvPr/>
        </p:nvSpPr>
        <p:spPr bwMode="auto">
          <a:xfrm>
            <a:off x="8637588" y="6442075"/>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latin typeface="Comic Sans MS" charset="0"/>
              </a:rPr>
              <a:t>1</a:t>
            </a:r>
            <a:endParaRPr lang="en-US" sz="2000">
              <a:solidFill>
                <a:srgbClr val="FFA27C"/>
              </a:solidFill>
              <a:latin typeface="B VAG Rounded Bold" charset="0"/>
            </a:endParaRPr>
          </a:p>
        </p:txBody>
      </p:sp>
      <p:grpSp>
        <p:nvGrpSpPr>
          <p:cNvPr id="28685" name="Group 1141"/>
          <p:cNvGrpSpPr>
            <a:grpSpLocks/>
          </p:cNvGrpSpPr>
          <p:nvPr/>
        </p:nvGrpSpPr>
        <p:grpSpPr bwMode="auto">
          <a:xfrm>
            <a:off x="519113" y="7938"/>
            <a:ext cx="854075" cy="1704975"/>
            <a:chOff x="327" y="5"/>
            <a:chExt cx="538" cy="1074"/>
          </a:xfrm>
        </p:grpSpPr>
        <p:sp>
          <p:nvSpPr>
            <p:cNvPr id="692342" name="Rectangle 1142"/>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692343" name="Line 1143"/>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2313"/>
                                        </p:tgtEl>
                                        <p:attrNameLst>
                                          <p:attrName>style.visibility</p:attrName>
                                        </p:attrNameLst>
                                      </p:cBhvr>
                                      <p:to>
                                        <p:strVal val="visible"/>
                                      </p:to>
                                    </p:set>
                                    <p:anim calcmode="lin" valueType="num">
                                      <p:cBhvr additive="base">
                                        <p:cTn id="7" dur="500" fill="hold"/>
                                        <p:tgtEl>
                                          <p:spTgt spid="692313"/>
                                        </p:tgtEl>
                                        <p:attrNameLst>
                                          <p:attrName>ppt_x</p:attrName>
                                        </p:attrNameLst>
                                      </p:cBhvr>
                                      <p:tavLst>
                                        <p:tav tm="0">
                                          <p:val>
                                            <p:strVal val="#ppt_x"/>
                                          </p:val>
                                        </p:tav>
                                        <p:tav tm="100000">
                                          <p:val>
                                            <p:strVal val="#ppt_x"/>
                                          </p:val>
                                        </p:tav>
                                      </p:tavLst>
                                    </p:anim>
                                    <p:anim calcmode="lin" valueType="num">
                                      <p:cBhvr additive="base">
                                        <p:cTn id="8" dur="500" fill="hold"/>
                                        <p:tgtEl>
                                          <p:spTgt spid="69231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92335"/>
                                        </p:tgtEl>
                                        <p:attrNameLst>
                                          <p:attrName>style.visibility</p:attrName>
                                        </p:attrNameLst>
                                      </p:cBhvr>
                                      <p:to>
                                        <p:strVal val="visible"/>
                                      </p:to>
                                    </p:set>
                                    <p:anim calcmode="lin" valueType="num">
                                      <p:cBhvr>
                                        <p:cTn id="13" dur="500" fill="hold"/>
                                        <p:tgtEl>
                                          <p:spTgt spid="692335"/>
                                        </p:tgtEl>
                                        <p:attrNameLst>
                                          <p:attrName>ppt_w</p:attrName>
                                        </p:attrNameLst>
                                      </p:cBhvr>
                                      <p:tavLst>
                                        <p:tav tm="0">
                                          <p:val>
                                            <p:fltVal val="0"/>
                                          </p:val>
                                        </p:tav>
                                        <p:tav tm="100000">
                                          <p:val>
                                            <p:strVal val="#ppt_w"/>
                                          </p:val>
                                        </p:tav>
                                      </p:tavLst>
                                    </p:anim>
                                    <p:anim calcmode="lin" valueType="num">
                                      <p:cBhvr>
                                        <p:cTn id="14" dur="500" fill="hold"/>
                                        <p:tgtEl>
                                          <p:spTgt spid="692335"/>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2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9" presetClass="exit" presetSubtype="0" fill="hold" nodeType="afterEffect">
                                  <p:stCondLst>
                                    <p:cond delay="0"/>
                                  </p:stCondLst>
                                  <p:childTnLst>
                                    <p:animEffect transition="out" filter="dissolv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313" grpId="0" animBg="1" autoUpdateAnimBg="0"/>
      <p:bldP spid="6923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1033463" y="1023938"/>
            <a:ext cx="6908800" cy="484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en-US"/>
          </a:p>
        </p:txBody>
      </p:sp>
      <p:pic>
        <p:nvPicPr>
          <p:cNvPr id="3072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1049338"/>
            <a:ext cx="6892925" cy="48926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grpSp>
        <p:nvGrpSpPr>
          <p:cNvPr id="30723" name="Group 13"/>
          <p:cNvGrpSpPr>
            <a:grpSpLocks/>
          </p:cNvGrpSpPr>
          <p:nvPr/>
        </p:nvGrpSpPr>
        <p:grpSpPr bwMode="auto">
          <a:xfrm>
            <a:off x="692150" y="1778000"/>
            <a:ext cx="7645400" cy="1435100"/>
            <a:chOff x="400" y="1120"/>
            <a:chExt cx="4816" cy="512"/>
          </a:xfrm>
        </p:grpSpPr>
        <p:sp>
          <p:nvSpPr>
            <p:cNvPr id="30736" name="Rectangle 5"/>
            <p:cNvSpPr>
              <a:spLocks noChangeArrowheads="1"/>
            </p:cNvSpPr>
            <p:nvPr/>
          </p:nvSpPr>
          <p:spPr bwMode="auto">
            <a:xfrm>
              <a:off x="400" y="1120"/>
              <a:ext cx="4816" cy="512"/>
            </a:xfrm>
            <a:prstGeom prst="rect">
              <a:avLst/>
            </a:prstGeom>
            <a:solidFill>
              <a:srgbClr val="006B61"/>
            </a:solidFill>
            <a:ln w="50800">
              <a:solidFill>
                <a:srgbClr val="003E00"/>
              </a:solidFill>
              <a:miter lim="800000"/>
              <a:headEnd/>
              <a:tailEnd/>
            </a:ln>
          </p:spPr>
          <p:txBody>
            <a:bodyPr wrap="none" anchor="ctr"/>
            <a:lstStyle/>
            <a:p>
              <a:endParaRPr lang="en-US"/>
            </a:p>
          </p:txBody>
        </p:sp>
        <p:sp>
          <p:nvSpPr>
            <p:cNvPr id="18444" name="Rectangle 12"/>
            <p:cNvSpPr>
              <a:spLocks noChangeArrowheads="1"/>
            </p:cNvSpPr>
            <p:nvPr/>
          </p:nvSpPr>
          <p:spPr bwMode="auto">
            <a:xfrm>
              <a:off x="492" y="1120"/>
              <a:ext cx="4556" cy="51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4400">
                  <a:solidFill>
                    <a:srgbClr val="FAFD00"/>
                  </a:solidFill>
                  <a:latin typeface="Helvetica" charset="0"/>
                </a:rPr>
                <a:t>HAO 1-11: THUIKAHAI </a:t>
              </a:r>
            </a:p>
            <a:p>
              <a:pPr>
                <a:defRPr/>
              </a:pPr>
              <a:r>
                <a:rPr lang="en-US" sz="4400">
                  <a:solidFill>
                    <a:srgbClr val="FAFD00"/>
                  </a:solidFill>
                  <a:latin typeface="Helvetica" charset="0"/>
                </a:rPr>
                <a:t>KATANG MAKHAVAI ATAM</a:t>
              </a:r>
              <a:endParaRPr lang="en-US" sz="4400" i="1">
                <a:solidFill>
                  <a:srgbClr val="FAFD00"/>
                </a:solidFill>
                <a:latin typeface="Helvetica" charset="0"/>
              </a:endParaRPr>
            </a:p>
          </p:txBody>
        </p:sp>
      </p:grpSp>
      <p:sp>
        <p:nvSpPr>
          <p:cNvPr id="18439" name="Oval 7"/>
          <p:cNvSpPr>
            <a:spLocks noChangeArrowheads="1"/>
          </p:cNvSpPr>
          <p:nvPr/>
        </p:nvSpPr>
        <p:spPr bwMode="auto">
          <a:xfrm>
            <a:off x="1193800" y="3867150"/>
            <a:ext cx="4003675" cy="1141413"/>
          </a:xfrm>
          <a:prstGeom prst="ellipse">
            <a:avLst/>
          </a:prstGeom>
          <a:noFill/>
          <a:ln w="76200">
            <a:solidFill>
              <a:srgbClr val="EEFF4B"/>
            </a:solidFill>
            <a:round/>
            <a:headEnd/>
            <a:tailEnd/>
          </a:ln>
          <a:effectLst>
            <a:outerShdw blurRad="63500" dist="109250" dir="2132261" algn="ctr" rotWithShape="0">
              <a:schemeClr val="bg2">
                <a:alpha val="74998"/>
              </a:schemeClr>
            </a:outerShdw>
          </a:effectLst>
        </p:spPr>
        <p:txBody>
          <a:bodyPr wrap="none" anchor="ctr"/>
          <a:lstStyle/>
          <a:p>
            <a:pPr>
              <a:defRPr/>
            </a:pPr>
            <a:endParaRPr lang="en-US">
              <a:ea typeface="+mn-ea"/>
              <a:cs typeface="+mn-cs"/>
            </a:endParaRPr>
          </a:p>
        </p:txBody>
      </p:sp>
      <p:sp>
        <p:nvSpPr>
          <p:cNvPr id="30725" name="Text Box 14"/>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30726" name="Text Box 15"/>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18449" name="Text Box 17"/>
          <p:cNvSpPr txBox="1">
            <a:spLocks noChangeArrowheads="1"/>
          </p:cNvSpPr>
          <p:nvPr/>
        </p:nvSpPr>
        <p:spPr bwMode="auto">
          <a:xfrm>
            <a:off x="7510463" y="6173788"/>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18454" name="Rectangle 22"/>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14</a:t>
            </a:r>
          </a:p>
        </p:txBody>
      </p:sp>
      <p:sp>
        <p:nvSpPr>
          <p:cNvPr id="30729" name="Text Box 26"/>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latin typeface="Comic Sans MS" charset="0"/>
              </a:rPr>
              <a:t>1</a:t>
            </a:r>
            <a:endParaRPr lang="en-US" sz="2000">
              <a:solidFill>
                <a:srgbClr val="FFA27C"/>
              </a:solidFill>
              <a:latin typeface="B VAG Rounded Bold" charset="0"/>
            </a:endParaRPr>
          </a:p>
        </p:txBody>
      </p:sp>
      <p:grpSp>
        <p:nvGrpSpPr>
          <p:cNvPr id="30730" name="Group 30"/>
          <p:cNvGrpSpPr>
            <a:grpSpLocks/>
          </p:cNvGrpSpPr>
          <p:nvPr/>
        </p:nvGrpSpPr>
        <p:grpSpPr bwMode="auto">
          <a:xfrm>
            <a:off x="519113" y="7938"/>
            <a:ext cx="854075" cy="1704975"/>
            <a:chOff x="327" y="5"/>
            <a:chExt cx="538" cy="1074"/>
          </a:xfrm>
        </p:grpSpPr>
        <p:sp>
          <p:nvSpPr>
            <p:cNvPr id="18463" name="Rectangle 31"/>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18464" name="Line 32"/>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
        <p:nvSpPr>
          <p:cNvPr id="30731" name="Text Box 33"/>
          <p:cNvSpPr txBox="1">
            <a:spLocks noChangeArrowheads="1"/>
          </p:cNvSpPr>
          <p:nvPr/>
        </p:nvSpPr>
        <p:spPr bwMode="auto">
          <a:xfrm>
            <a:off x="6457950" y="6297613"/>
            <a:ext cx="23082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rPr>
              <a:t>Ngasoda kazat lairik pg.17-19</a:t>
            </a:r>
          </a:p>
        </p:txBody>
      </p:sp>
      <p:graphicFrame>
        <p:nvGraphicFramePr>
          <p:cNvPr id="30732" name="Object 2"/>
          <p:cNvGraphicFramePr>
            <a:graphicFrameLocks noChangeAspect="1"/>
          </p:cNvGraphicFramePr>
          <p:nvPr/>
        </p:nvGraphicFramePr>
        <p:xfrm>
          <a:off x="2362200" y="4322763"/>
          <a:ext cx="1262063" cy="187325"/>
        </p:xfrm>
        <a:graphic>
          <a:graphicData uri="http://schemas.openxmlformats.org/presentationml/2006/ole">
            <mc:AlternateContent xmlns:mc="http://schemas.openxmlformats.org/markup-compatibility/2006">
              <mc:Choice xmlns:v="urn:schemas-microsoft-com:vml" Requires="v">
                <p:oleObj name="Image" r:id="rId4" imgW="1485190" imgH="291961" progId="PhotoshopElements.Image.2">
                  <p:embed/>
                </p:oleObj>
              </mc:Choice>
              <mc:Fallback>
                <p:oleObj name="Image" r:id="rId4" imgW="1485190" imgH="291961" progId="PhotoshopElements.Image.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322763"/>
                        <a:ext cx="1262063" cy="187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7"/>
                                </a:srgbClr>
                              </a:outerShdw>
                            </a:effectLst>
                          </a14:hiddenEffects>
                        </a:ext>
                      </a:extLst>
                    </p:spPr>
                  </p:pic>
                </p:oleObj>
              </mc:Fallback>
            </mc:AlternateContent>
          </a:graphicData>
        </a:graphic>
      </p:graphicFrame>
      <p:sp>
        <p:nvSpPr>
          <p:cNvPr id="30733" name="Text Box 34"/>
          <p:cNvSpPr txBox="1">
            <a:spLocks noChangeArrowheads="1"/>
          </p:cNvSpPr>
          <p:nvPr/>
        </p:nvSpPr>
        <p:spPr bwMode="auto">
          <a:xfrm>
            <a:off x="2108200" y="4302125"/>
            <a:ext cx="173196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pPr>
            <a:r>
              <a:rPr lang="en-US" sz="1200" b="1">
                <a:solidFill>
                  <a:srgbClr val="030303"/>
                </a:solidFill>
              </a:rPr>
              <a:t>THUIKAHAI KATANG</a:t>
            </a:r>
          </a:p>
          <a:p>
            <a:pPr>
              <a:lnSpc>
                <a:spcPct val="75000"/>
              </a:lnSpc>
            </a:pPr>
            <a:r>
              <a:rPr lang="en-US" sz="1200" b="1">
                <a:solidFill>
                  <a:srgbClr val="030303"/>
                </a:solidFill>
              </a:rPr>
              <a:t>MAKHAVAI ATAM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p:cTn id="7" dur="500" fill="hold"/>
                                        <p:tgtEl>
                                          <p:spTgt spid="18439"/>
                                        </p:tgtEl>
                                        <p:attrNameLst>
                                          <p:attrName>ppt_w</p:attrName>
                                        </p:attrNameLst>
                                      </p:cBhvr>
                                      <p:tavLst>
                                        <p:tav tm="0">
                                          <p:val>
                                            <p:strVal val="(6*min(max(#ppt_w*#ppt_h,.3),1)-7.4)/-.7*#ppt_w"/>
                                          </p:val>
                                        </p:tav>
                                        <p:tav tm="100000">
                                          <p:val>
                                            <p:strVal val="#ppt_w"/>
                                          </p:val>
                                        </p:tav>
                                      </p:tavLst>
                                    </p:anim>
                                    <p:anim calcmode="lin" valueType="num">
                                      <p:cBhvr>
                                        <p:cTn id="8" dur="500" fill="hold"/>
                                        <p:tgtEl>
                                          <p:spTgt spid="18439"/>
                                        </p:tgtEl>
                                        <p:attrNameLst>
                                          <p:attrName>ppt_h</p:attrName>
                                        </p:attrNameLst>
                                      </p:cBhvr>
                                      <p:tavLst>
                                        <p:tav tm="0">
                                          <p:val>
                                            <p:strVal val="(6*min(max(#ppt_w*#ppt_h,.3),1)-7.4)/-.7*#ppt_h"/>
                                          </p:val>
                                        </p:tav>
                                        <p:tav tm="100000">
                                          <p:val>
                                            <p:strVal val="#ppt_h"/>
                                          </p:val>
                                        </p:tav>
                                      </p:tavLst>
                                    </p:anim>
                                    <p:anim calcmode="lin" valueType="num">
                                      <p:cBhvr>
                                        <p:cTn id="9" dur="500" fill="hold"/>
                                        <p:tgtEl>
                                          <p:spTgt spid="18439"/>
                                        </p:tgtEl>
                                        <p:attrNameLst>
                                          <p:attrName>ppt_x</p:attrName>
                                        </p:attrNameLst>
                                      </p:cBhvr>
                                      <p:tavLst>
                                        <p:tav tm="0">
                                          <p:val>
                                            <p:fltVal val="0.5"/>
                                          </p:val>
                                        </p:tav>
                                        <p:tav tm="100000">
                                          <p:val>
                                            <p:strVal val="#ppt_x"/>
                                          </p:val>
                                        </p:tav>
                                      </p:tavLst>
                                    </p:anim>
                                    <p:anim calcmode="lin" valueType="num">
                                      <p:cBhvr>
                                        <p:cTn id="10" dur="500" fill="hold"/>
                                        <p:tgtEl>
                                          <p:spTgt spid="1843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546100"/>
            <a:ext cx="7985125"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2770" name="Rectangle 3"/>
          <p:cNvSpPr>
            <a:spLocks noChangeArrowheads="1"/>
          </p:cNvSpPr>
          <p:nvPr/>
        </p:nvSpPr>
        <p:spPr bwMode="auto">
          <a:xfrm>
            <a:off x="571500" y="533400"/>
            <a:ext cx="8001000" cy="5740400"/>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5300" name="Text Box 4"/>
          <p:cNvSpPr txBox="1">
            <a:spLocks noChangeArrowheads="1"/>
          </p:cNvSpPr>
          <p:nvPr/>
        </p:nvSpPr>
        <p:spPr bwMode="auto">
          <a:xfrm>
            <a:off x="7664450" y="6199188"/>
            <a:ext cx="12509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32772" name="Text Box 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32773" name="Text Box 6"/>
          <p:cNvSpPr txBox="1">
            <a:spLocks noChangeArrowheads="1"/>
          </p:cNvSpPr>
          <p:nvPr/>
        </p:nvSpPr>
        <p:spPr bwMode="auto">
          <a:xfrm>
            <a:off x="8886825"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695306" name="Rectangle 10"/>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15</a:t>
            </a:r>
          </a:p>
        </p:txBody>
      </p:sp>
      <p:sp>
        <p:nvSpPr>
          <p:cNvPr id="695308" name="Text Box 12"/>
          <p:cNvSpPr txBox="1">
            <a:spLocks noChangeArrowheads="1"/>
          </p:cNvSpPr>
          <p:nvPr/>
        </p:nvSpPr>
        <p:spPr bwMode="auto">
          <a:xfrm>
            <a:off x="722313" y="5326063"/>
            <a:ext cx="7726362" cy="9461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en-US" b="1">
                <a:solidFill>
                  <a:schemeClr val="tx1"/>
                </a:solidFill>
                <a:latin typeface="Comic Sans MS" charset="0"/>
                <a:ea typeface="+mn-ea"/>
                <a:cs typeface="+mn-cs"/>
              </a:rPr>
              <a:t>THUIKAHAI KATANG MAKHAVAI ATAMLI YANGKHAUNG...</a:t>
            </a:r>
          </a:p>
        </p:txBody>
      </p:sp>
      <p:sp>
        <p:nvSpPr>
          <p:cNvPr id="32776" name="Text Box 13"/>
          <p:cNvSpPr txBox="1">
            <a:spLocks noChangeArrowheads="1"/>
          </p:cNvSpPr>
          <p:nvPr/>
        </p:nvSpPr>
        <p:spPr bwMode="auto">
          <a:xfrm>
            <a:off x="6457950" y="6297613"/>
            <a:ext cx="23082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rPr>
              <a:t>Ngasoda kazat lairik pg.17-19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695308"/>
                                        </p:tgtEl>
                                        <p:attrNameLst>
                                          <p:attrName>style.visibility</p:attrName>
                                        </p:attrNameLst>
                                      </p:cBhvr>
                                      <p:to>
                                        <p:strVal val="visible"/>
                                      </p:to>
                                    </p:set>
                                    <p:anim calcmode="lin" valueType="num">
                                      <p:cBhvr>
                                        <p:cTn id="7" dur="500" fill="hold"/>
                                        <p:tgtEl>
                                          <p:spTgt spid="695308"/>
                                        </p:tgtEl>
                                        <p:attrNameLst>
                                          <p:attrName>ppt_x</p:attrName>
                                        </p:attrNameLst>
                                      </p:cBhvr>
                                      <p:tavLst>
                                        <p:tav tm="0">
                                          <p:val>
                                            <p:strVal val="#ppt_x+#ppt_w/2"/>
                                          </p:val>
                                        </p:tav>
                                        <p:tav tm="100000">
                                          <p:val>
                                            <p:strVal val="#ppt_x"/>
                                          </p:val>
                                        </p:tav>
                                      </p:tavLst>
                                    </p:anim>
                                    <p:anim calcmode="lin" valueType="num">
                                      <p:cBhvr>
                                        <p:cTn id="8" dur="500" fill="hold"/>
                                        <p:tgtEl>
                                          <p:spTgt spid="695308"/>
                                        </p:tgtEl>
                                        <p:attrNameLst>
                                          <p:attrName>ppt_y</p:attrName>
                                        </p:attrNameLst>
                                      </p:cBhvr>
                                      <p:tavLst>
                                        <p:tav tm="0">
                                          <p:val>
                                            <p:strVal val="#ppt_y"/>
                                          </p:val>
                                        </p:tav>
                                        <p:tav tm="100000">
                                          <p:val>
                                            <p:strVal val="#ppt_y"/>
                                          </p:val>
                                        </p:tav>
                                      </p:tavLst>
                                    </p:anim>
                                    <p:anim calcmode="lin" valueType="num">
                                      <p:cBhvr>
                                        <p:cTn id="9" dur="500" fill="hold"/>
                                        <p:tgtEl>
                                          <p:spTgt spid="695308"/>
                                        </p:tgtEl>
                                        <p:attrNameLst>
                                          <p:attrName>ppt_w</p:attrName>
                                        </p:attrNameLst>
                                      </p:cBhvr>
                                      <p:tavLst>
                                        <p:tav tm="0">
                                          <p:val>
                                            <p:fltVal val="0"/>
                                          </p:val>
                                        </p:tav>
                                        <p:tav tm="100000">
                                          <p:val>
                                            <p:strVal val="#ppt_w"/>
                                          </p:val>
                                        </p:tav>
                                      </p:tavLst>
                                    </p:anim>
                                    <p:anim calcmode="lin" valueType="num">
                                      <p:cBhvr>
                                        <p:cTn id="10" dur="500" fill="hold"/>
                                        <p:tgtEl>
                                          <p:spTgt spid="6953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0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Text Box 2"/>
          <p:cNvSpPr txBox="1">
            <a:spLocks noChangeArrowheads="1"/>
          </p:cNvSpPr>
          <p:nvPr/>
        </p:nvSpPr>
        <p:spPr bwMode="auto">
          <a:xfrm>
            <a:off x="7672388" y="6184900"/>
            <a:ext cx="12509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34818" name="Text Box 3"/>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pic>
        <p:nvPicPr>
          <p:cNvPr id="34819" name="Picture 5"/>
          <p:cNvPicPr>
            <a:picLocks noChangeAspect="1" noChangeArrowheads="1"/>
          </p:cNvPicPr>
          <p:nvPr/>
        </p:nvPicPr>
        <p:blipFill>
          <a:blip r:embed="rId3">
            <a:extLst>
              <a:ext uri="{28A0092B-C50C-407E-A947-70E740481C1C}">
                <a14:useLocalDpi xmlns:a14="http://schemas.microsoft.com/office/drawing/2010/main" val="0"/>
              </a:ext>
            </a:extLst>
          </a:blip>
          <a:srcRect l="4562" t="4564" r="5324" b="5312"/>
          <a:stretch>
            <a:fillRect/>
          </a:stretch>
        </p:blipFill>
        <p:spPr bwMode="auto">
          <a:xfrm>
            <a:off x="593725" y="549275"/>
            <a:ext cx="7977188" cy="57578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96329" name="Rectangle 9"/>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16</a:t>
            </a:r>
          </a:p>
        </p:txBody>
      </p:sp>
      <p:graphicFrame>
        <p:nvGraphicFramePr>
          <p:cNvPr id="696332" name="Object 2"/>
          <p:cNvGraphicFramePr>
            <a:graphicFrameLocks noChangeAspect="1"/>
          </p:cNvGraphicFramePr>
          <p:nvPr/>
        </p:nvGraphicFramePr>
        <p:xfrm>
          <a:off x="676275" y="3306763"/>
          <a:ext cx="3803650" cy="755650"/>
        </p:xfrm>
        <a:graphic>
          <a:graphicData uri="http://schemas.openxmlformats.org/presentationml/2006/ole">
            <mc:AlternateContent xmlns:mc="http://schemas.openxmlformats.org/markup-compatibility/2006">
              <mc:Choice xmlns:v="urn:schemas-microsoft-com:vml" Requires="v">
                <p:oleObj name="Clip" r:id="rId4" imgW="5778500" imgH="4114800" progId="MS_ClipArt_Gallery.2">
                  <p:embed/>
                </p:oleObj>
              </mc:Choice>
              <mc:Fallback>
                <p:oleObj name="Clip" r:id="rId4" imgW="5778500" imgH="4114800"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 y="3306763"/>
                        <a:ext cx="3803650" cy="755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4822" name="Text Box 13"/>
          <p:cNvSpPr txBox="1">
            <a:spLocks noChangeArrowheads="1"/>
          </p:cNvSpPr>
          <p:nvPr/>
        </p:nvSpPr>
        <p:spPr bwMode="auto">
          <a:xfrm>
            <a:off x="8605838" y="640397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2000" b="1">
                <a:solidFill>
                  <a:schemeClr val="tx1"/>
                </a:solidFill>
                <a:latin typeface="Comic Sans MS" charset="0"/>
              </a:rPr>
              <a:t>1</a:t>
            </a:r>
          </a:p>
        </p:txBody>
      </p:sp>
      <p:sp>
        <p:nvSpPr>
          <p:cNvPr id="34823" name="Text Box 14"/>
          <p:cNvSpPr txBox="1">
            <a:spLocks noChangeArrowheads="1"/>
          </p:cNvSpPr>
          <p:nvPr/>
        </p:nvSpPr>
        <p:spPr bwMode="auto">
          <a:xfrm>
            <a:off x="6457950" y="6297613"/>
            <a:ext cx="23082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rPr>
              <a:t>Ngasoda kazat lairik pg.17-19</a:t>
            </a:r>
          </a:p>
        </p:txBody>
      </p:sp>
      <p:sp>
        <p:nvSpPr>
          <p:cNvPr id="696335" name="Text Box 15"/>
          <p:cNvSpPr txBox="1">
            <a:spLocks noChangeArrowheads="1"/>
          </p:cNvSpPr>
          <p:nvPr/>
        </p:nvSpPr>
        <p:spPr bwMode="auto">
          <a:xfrm>
            <a:off x="722313" y="5326063"/>
            <a:ext cx="7726362" cy="9461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en-US" b="1">
                <a:solidFill>
                  <a:schemeClr val="tx1"/>
                </a:solidFill>
                <a:latin typeface="Comic Sans MS" charset="0"/>
                <a:ea typeface="+mn-ea"/>
                <a:cs typeface="+mn-cs"/>
              </a:rPr>
              <a:t>THUIKAHAI KATANG MAKHAVAI ATAMLI YANGKHAUNG...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696332"/>
                                        </p:tgtEl>
                                        <p:attrNameLst>
                                          <p:attrName>style.visibility</p:attrName>
                                        </p:attrNameLst>
                                      </p:cBhvr>
                                      <p:to>
                                        <p:strVal val="visible"/>
                                      </p:to>
                                    </p:set>
                                    <p:anim calcmode="lin" valueType="num">
                                      <p:cBhvr>
                                        <p:cTn id="7" dur="5000" fill="hold"/>
                                        <p:tgtEl>
                                          <p:spTgt spid="696332"/>
                                        </p:tgtEl>
                                        <p:attrNameLst>
                                          <p:attrName>ppt_w</p:attrName>
                                        </p:attrNameLst>
                                      </p:cBhvr>
                                      <p:tavLst>
                                        <p:tav tm="0" fmla="#ppt_w*sin(2.5*pi*$)">
                                          <p:val>
                                            <p:fltVal val="0"/>
                                          </p:val>
                                        </p:tav>
                                        <p:tav tm="100000">
                                          <p:val>
                                            <p:fltVal val="1"/>
                                          </p:val>
                                        </p:tav>
                                      </p:tavLst>
                                    </p:anim>
                                    <p:anim calcmode="lin" valueType="num">
                                      <p:cBhvr>
                                        <p:cTn id="8" dur="5000" fill="hold"/>
                                        <p:tgtEl>
                                          <p:spTgt spid="69633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7" presetClass="entr" presetSubtype="2" fill="hold" grpId="0" nodeType="afterEffect">
                                  <p:stCondLst>
                                    <p:cond delay="0"/>
                                  </p:stCondLst>
                                  <p:childTnLst>
                                    <p:set>
                                      <p:cBhvr>
                                        <p:cTn id="11" dur="1" fill="hold">
                                          <p:stCondLst>
                                            <p:cond delay="0"/>
                                          </p:stCondLst>
                                        </p:cTn>
                                        <p:tgtEl>
                                          <p:spTgt spid="696335"/>
                                        </p:tgtEl>
                                        <p:attrNameLst>
                                          <p:attrName>style.visibility</p:attrName>
                                        </p:attrNameLst>
                                      </p:cBhvr>
                                      <p:to>
                                        <p:strVal val="visible"/>
                                      </p:to>
                                    </p:set>
                                    <p:anim calcmode="lin" valueType="num">
                                      <p:cBhvr>
                                        <p:cTn id="12" dur="500" fill="hold"/>
                                        <p:tgtEl>
                                          <p:spTgt spid="696335"/>
                                        </p:tgtEl>
                                        <p:attrNameLst>
                                          <p:attrName>ppt_x</p:attrName>
                                        </p:attrNameLst>
                                      </p:cBhvr>
                                      <p:tavLst>
                                        <p:tav tm="0">
                                          <p:val>
                                            <p:strVal val="#ppt_x+#ppt_w/2"/>
                                          </p:val>
                                        </p:tav>
                                        <p:tav tm="100000">
                                          <p:val>
                                            <p:strVal val="#ppt_x"/>
                                          </p:val>
                                        </p:tav>
                                      </p:tavLst>
                                    </p:anim>
                                    <p:anim calcmode="lin" valueType="num">
                                      <p:cBhvr>
                                        <p:cTn id="13" dur="500" fill="hold"/>
                                        <p:tgtEl>
                                          <p:spTgt spid="696335"/>
                                        </p:tgtEl>
                                        <p:attrNameLst>
                                          <p:attrName>ppt_y</p:attrName>
                                        </p:attrNameLst>
                                      </p:cBhvr>
                                      <p:tavLst>
                                        <p:tav tm="0">
                                          <p:val>
                                            <p:strVal val="#ppt_y"/>
                                          </p:val>
                                        </p:tav>
                                        <p:tav tm="100000">
                                          <p:val>
                                            <p:strVal val="#ppt_y"/>
                                          </p:val>
                                        </p:tav>
                                      </p:tavLst>
                                    </p:anim>
                                    <p:anim calcmode="lin" valueType="num">
                                      <p:cBhvr>
                                        <p:cTn id="14" dur="500" fill="hold"/>
                                        <p:tgtEl>
                                          <p:spTgt spid="696335"/>
                                        </p:tgtEl>
                                        <p:attrNameLst>
                                          <p:attrName>ppt_w</p:attrName>
                                        </p:attrNameLst>
                                      </p:cBhvr>
                                      <p:tavLst>
                                        <p:tav tm="0">
                                          <p:val>
                                            <p:fltVal val="0"/>
                                          </p:val>
                                        </p:tav>
                                        <p:tav tm="100000">
                                          <p:val>
                                            <p:strVal val="#ppt_w"/>
                                          </p:val>
                                        </p:tav>
                                      </p:tavLst>
                                    </p:anim>
                                    <p:anim calcmode="lin" valueType="num">
                                      <p:cBhvr>
                                        <p:cTn id="15" dur="500" fill="hold"/>
                                        <p:tgtEl>
                                          <p:spTgt spid="6963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3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35"/>
          <p:cNvSpPr>
            <a:spLocks noChangeArrowheads="1"/>
          </p:cNvSpPr>
          <p:nvPr/>
        </p:nvSpPr>
        <p:spPr bwMode="auto">
          <a:xfrm>
            <a:off x="1588" y="0"/>
            <a:ext cx="9142412" cy="6858000"/>
          </a:xfrm>
          <a:prstGeom prst="rect">
            <a:avLst/>
          </a:prstGeom>
          <a:solidFill>
            <a:srgbClr val="040404"/>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pic>
        <p:nvPicPr>
          <p:cNvPr id="36866" name="Picture 1136"/>
          <p:cNvPicPr>
            <a:picLocks noChangeArrowheads="1"/>
          </p:cNvPicPr>
          <p:nvPr/>
        </p:nvPicPr>
        <p:blipFill>
          <a:blip r:embed="rId3">
            <a:extLst>
              <a:ext uri="{28A0092B-C50C-407E-A947-70E740481C1C}">
                <a14:useLocalDpi xmlns:a14="http://schemas.microsoft.com/office/drawing/2010/main" val="0"/>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41445" name="Text Box 1093"/>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36868" name="Text Box 1097"/>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741507" name="Rectangle 1155"/>
          <p:cNvSpPr>
            <a:spLocks noChangeArrowheads="1"/>
          </p:cNvSpPr>
          <p:nvPr/>
        </p:nvSpPr>
        <p:spPr bwMode="auto">
          <a:xfrm>
            <a:off x="0" y="0"/>
            <a:ext cx="9144000" cy="6858000"/>
          </a:xfrm>
          <a:prstGeom prst="rect">
            <a:avLst/>
          </a:prstGeom>
          <a:solidFill>
            <a:schemeClr val="bg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1489" name="Text Box 1137"/>
          <p:cNvSpPr txBox="1">
            <a:spLocks noChangeArrowheads="1"/>
          </p:cNvSpPr>
          <p:nvPr/>
        </p:nvSpPr>
        <p:spPr bwMode="auto">
          <a:xfrm>
            <a:off x="681038" y="1638300"/>
            <a:ext cx="7826375" cy="3046413"/>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ts val="0"/>
              </a:spcBef>
              <a:defRPr/>
            </a:pPr>
            <a:r>
              <a:rPr lang="ja-JP" altLang="en-US" sz="9600" b="1" i="1" dirty="0">
                <a:solidFill>
                  <a:srgbClr val="FFFF00"/>
                </a:solidFill>
                <a:latin typeface="Kosher-Normal" charset="0"/>
              </a:rPr>
              <a:t>“</a:t>
            </a:r>
            <a:r>
              <a:rPr lang="en-US" sz="9600" b="1" i="1" dirty="0" err="1">
                <a:solidFill>
                  <a:srgbClr val="FFFF00"/>
                </a:solidFill>
                <a:latin typeface="Kosher-Normal" charset="0"/>
              </a:rPr>
              <a:t>Haokaphok</a:t>
            </a:r>
            <a:endParaRPr lang="en-US" sz="9600" b="1" i="1" dirty="0">
              <a:solidFill>
                <a:srgbClr val="FFFF00"/>
              </a:solidFill>
              <a:latin typeface="Kosher-Normal" charset="0"/>
            </a:endParaRPr>
          </a:p>
          <a:p>
            <a:pPr>
              <a:spcBef>
                <a:spcPts val="0"/>
              </a:spcBef>
              <a:defRPr/>
            </a:pPr>
            <a:r>
              <a:rPr lang="en-US" sz="9600" b="1" i="1" dirty="0">
                <a:solidFill>
                  <a:srgbClr val="FFFF00"/>
                </a:solidFill>
                <a:latin typeface="Kosher-Normal" charset="0"/>
              </a:rPr>
              <a:t>li...</a:t>
            </a:r>
            <a:r>
              <a:rPr lang="ja-JP" altLang="en-US" sz="9600" b="1" i="1" dirty="0">
                <a:solidFill>
                  <a:srgbClr val="FFFF00"/>
                </a:solidFill>
                <a:latin typeface="Kosher-Normal" charset="0"/>
              </a:rPr>
              <a:t>”</a:t>
            </a:r>
            <a:endParaRPr lang="en-US" sz="9600" b="1" i="1" dirty="0">
              <a:solidFill>
                <a:srgbClr val="FFFF00"/>
              </a:solidFill>
              <a:latin typeface="Kosher-Normal" charset="0"/>
            </a:endParaRPr>
          </a:p>
        </p:txBody>
      </p:sp>
      <p:sp>
        <p:nvSpPr>
          <p:cNvPr id="36871" name="Text Box 1116"/>
          <p:cNvSpPr txBox="1">
            <a:spLocks noChangeArrowheads="1"/>
          </p:cNvSpPr>
          <p:nvPr/>
        </p:nvSpPr>
        <p:spPr bwMode="auto">
          <a:xfrm>
            <a:off x="1914525" y="1016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Hao. 1:1</a:t>
            </a:r>
          </a:p>
        </p:txBody>
      </p:sp>
      <p:sp>
        <p:nvSpPr>
          <p:cNvPr id="741469" name="Oval 1117"/>
          <p:cNvSpPr>
            <a:spLocks noChangeArrowheads="1"/>
          </p:cNvSpPr>
          <p:nvPr/>
        </p:nvSpPr>
        <p:spPr bwMode="auto">
          <a:xfrm>
            <a:off x="1562100" y="0"/>
            <a:ext cx="1760538" cy="514350"/>
          </a:xfrm>
          <a:prstGeom prst="ellipse">
            <a:avLst/>
          </a:prstGeom>
          <a:noFill/>
          <a:ln w="57150">
            <a:solidFill>
              <a:srgbClr val="FFE957"/>
            </a:solidFill>
            <a:round/>
            <a:headEnd/>
            <a:tailEnd/>
          </a:ln>
          <a:effectLst>
            <a:outerShdw blurRad="63500" dist="99190" dir="3011666" algn="ctr" rotWithShape="0">
              <a:schemeClr val="bg2">
                <a:alpha val="74998"/>
              </a:schemeClr>
            </a:outerShdw>
          </a:effectLst>
        </p:spPr>
        <p:txBody>
          <a:bodyPr wrap="none" anchor="ctr"/>
          <a:lstStyle/>
          <a:p>
            <a:pPr>
              <a:defRPr/>
            </a:pPr>
            <a:endParaRPr lang="en-US">
              <a:ea typeface="+mn-ea"/>
              <a:cs typeface="+mn-cs"/>
            </a:endParaRPr>
          </a:p>
        </p:txBody>
      </p:sp>
      <p:sp>
        <p:nvSpPr>
          <p:cNvPr id="741485" name="Rectangle 1133"/>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17</a:t>
            </a:r>
          </a:p>
        </p:txBody>
      </p:sp>
      <p:sp>
        <p:nvSpPr>
          <p:cNvPr id="36874" name="Text Box 1152"/>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741505" name="Rectangle 1153"/>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36876" name="Text Box 1157"/>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latin typeface="Comic Sans MS" charset="0"/>
              </a:rPr>
              <a:t>1</a:t>
            </a:r>
            <a:endParaRPr lang="en-US" sz="2000">
              <a:solidFill>
                <a:srgbClr val="FFA27C"/>
              </a:solidFill>
              <a:latin typeface="B VAG Rounded Bold"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41469"/>
                                        </p:tgtEl>
                                        <p:attrNameLst>
                                          <p:attrName>style.visibility</p:attrName>
                                        </p:attrNameLst>
                                      </p:cBhvr>
                                      <p:to>
                                        <p:strVal val="visible"/>
                                      </p:to>
                                    </p:set>
                                    <p:anim calcmode="lin" valueType="num">
                                      <p:cBhvr>
                                        <p:cTn id="7" dur="500" fill="hold"/>
                                        <p:tgtEl>
                                          <p:spTgt spid="741469"/>
                                        </p:tgtEl>
                                        <p:attrNameLst>
                                          <p:attrName>ppt_w</p:attrName>
                                        </p:attrNameLst>
                                      </p:cBhvr>
                                      <p:tavLst>
                                        <p:tav tm="0">
                                          <p:val>
                                            <p:fltVal val="0"/>
                                          </p:val>
                                        </p:tav>
                                        <p:tav tm="100000">
                                          <p:val>
                                            <p:strVal val="#ppt_w"/>
                                          </p:val>
                                        </p:tav>
                                      </p:tavLst>
                                    </p:anim>
                                    <p:anim calcmode="lin" valueType="num">
                                      <p:cBhvr>
                                        <p:cTn id="8" dur="500" fill="hold"/>
                                        <p:tgtEl>
                                          <p:spTgt spid="741469"/>
                                        </p:tgtEl>
                                        <p:attrNameLst>
                                          <p:attrName>ppt_h</p:attrName>
                                        </p:attrNameLst>
                                      </p:cBhvr>
                                      <p:tavLst>
                                        <p:tav tm="0">
                                          <p:val>
                                            <p:fltVal val="0"/>
                                          </p:val>
                                        </p:tav>
                                        <p:tav tm="100000">
                                          <p:val>
                                            <p:strVal val="#ppt_h"/>
                                          </p:val>
                                        </p:tav>
                                      </p:tavLst>
                                    </p:anim>
                                    <p:anim calcmode="lin" valueType="num">
                                      <p:cBhvr>
                                        <p:cTn id="9" dur="500" fill="hold"/>
                                        <p:tgtEl>
                                          <p:spTgt spid="741469"/>
                                        </p:tgtEl>
                                        <p:attrNameLst>
                                          <p:attrName>ppt_x</p:attrName>
                                        </p:attrNameLst>
                                      </p:cBhvr>
                                      <p:tavLst>
                                        <p:tav tm="0">
                                          <p:val>
                                            <p:fltVal val="0.5"/>
                                          </p:val>
                                        </p:tav>
                                        <p:tav tm="100000">
                                          <p:val>
                                            <p:strVal val="#ppt_x"/>
                                          </p:val>
                                        </p:tav>
                                      </p:tavLst>
                                    </p:anim>
                                    <p:anim calcmode="lin" valueType="num">
                                      <p:cBhvr>
                                        <p:cTn id="10" dur="500" fill="hold"/>
                                        <p:tgtEl>
                                          <p:spTgt spid="74146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1507"/>
                                        </p:tgtEl>
                                        <p:attrNameLst>
                                          <p:attrName>style.visibility</p:attrName>
                                        </p:attrNameLst>
                                      </p:cBhvr>
                                      <p:to>
                                        <p:strVal val="visible"/>
                                      </p:to>
                                    </p:set>
                                    <p:animEffect transition="in" filter="fade">
                                      <p:cBhvr>
                                        <p:cTn id="15" dur="1000"/>
                                        <p:tgtEl>
                                          <p:spTgt spid="741507"/>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iterate type="lt">
                                    <p:tmPct val="100000"/>
                                  </p:iterate>
                                  <p:childTnLst>
                                    <p:set>
                                      <p:cBhvr>
                                        <p:cTn id="18" dur="1" fill="hold">
                                          <p:stCondLst>
                                            <p:cond delay="0"/>
                                          </p:stCondLst>
                                        </p:cTn>
                                        <p:tgtEl>
                                          <p:spTgt spid="741489">
                                            <p:txEl>
                                              <p:pRg st="0" end="0"/>
                                            </p:txEl>
                                          </p:spTgt>
                                        </p:tgtEl>
                                        <p:attrNameLst>
                                          <p:attrName>style.visibility</p:attrName>
                                        </p:attrNameLst>
                                      </p:cBhvr>
                                      <p:to>
                                        <p:strVal val="visible"/>
                                      </p:to>
                                    </p:set>
                                    <p:animEffect transition="in" filter="wipe(up)">
                                      <p:cBhvr>
                                        <p:cTn id="19" dur="75"/>
                                        <p:tgtEl>
                                          <p:spTgt spid="741489">
                                            <p:txEl>
                                              <p:pRg st="0" end="0"/>
                                            </p:txEl>
                                          </p:spTgt>
                                        </p:tgtEl>
                                      </p:cBhvr>
                                    </p:animEffect>
                                  </p:childTnLst>
                                </p:cTn>
                              </p:par>
                            </p:childTnLst>
                          </p:cTn>
                        </p:par>
                        <p:par>
                          <p:cTn id="20" fill="hold" nodeType="afterGroup">
                            <p:stCondLst>
                              <p:cond delay="1750"/>
                            </p:stCondLst>
                            <p:childTnLst>
                              <p:par>
                                <p:cTn id="21" presetID="22" presetClass="entr" presetSubtype="1" fill="hold" grpId="0" nodeType="afterEffect">
                                  <p:stCondLst>
                                    <p:cond delay="0"/>
                                  </p:stCondLst>
                                  <p:iterate type="lt">
                                    <p:tmPct val="100000"/>
                                  </p:iterate>
                                  <p:childTnLst>
                                    <p:set>
                                      <p:cBhvr>
                                        <p:cTn id="22" dur="1" fill="hold">
                                          <p:stCondLst>
                                            <p:cond delay="0"/>
                                          </p:stCondLst>
                                        </p:cTn>
                                        <p:tgtEl>
                                          <p:spTgt spid="741489">
                                            <p:txEl>
                                              <p:pRg st="1" end="1"/>
                                            </p:txEl>
                                          </p:spTgt>
                                        </p:tgtEl>
                                        <p:attrNameLst>
                                          <p:attrName>style.visibility</p:attrName>
                                        </p:attrNameLst>
                                      </p:cBhvr>
                                      <p:to>
                                        <p:strVal val="visible"/>
                                      </p:to>
                                    </p:set>
                                    <p:animEffect transition="in" filter="wipe(up)">
                                      <p:cBhvr>
                                        <p:cTn id="23" dur="75"/>
                                        <p:tgtEl>
                                          <p:spTgt spid="7414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507" grpId="0" animBg="1"/>
      <p:bldP spid="741489" grpId="0" build="p" autoUpdateAnimBg="0" advAuto="0"/>
      <p:bldP spid="7414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5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4"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748548" name="Rectangle 4"/>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48549"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18</a:t>
            </a:r>
          </a:p>
        </p:txBody>
      </p:sp>
      <p:sp>
        <p:nvSpPr>
          <p:cNvPr id="748552" name="Text Box 8"/>
          <p:cNvSpPr txBox="1">
            <a:spLocks noChangeArrowheads="1"/>
          </p:cNvSpPr>
          <p:nvPr/>
        </p:nvSpPr>
        <p:spPr bwMode="auto">
          <a:xfrm>
            <a:off x="655638" y="288925"/>
            <a:ext cx="7870825" cy="5908675"/>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ja-JP" altLang="en-US" sz="5400" b="1" dirty="0">
                <a:effectLst>
                  <a:outerShdw blurRad="38100" dist="38100" dir="2700000" algn="tl">
                    <a:srgbClr val="000000"/>
                  </a:outerShdw>
                </a:effectLst>
              </a:rPr>
              <a:t>“</a:t>
            </a:r>
            <a:r>
              <a:rPr lang="en-US" sz="5400" b="1" dirty="0" err="1">
                <a:effectLst>
                  <a:outerShdw blurRad="38100" dist="38100" dir="2700000" algn="tl">
                    <a:srgbClr val="000000"/>
                  </a:outerShdw>
                </a:effectLst>
              </a:rPr>
              <a:t>Chieina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ara</a:t>
            </a:r>
            <a:r>
              <a:rPr lang="en-US" sz="5400" b="1" dirty="0">
                <a:effectLst>
                  <a:outerShdw blurRad="38100" dist="38100" dir="2700000" algn="tl">
                    <a:srgbClr val="000000"/>
                  </a:outerShdw>
                </a:effectLst>
              </a:rPr>
              <a:t> Ava, </a:t>
            </a:r>
            <a:r>
              <a:rPr lang="en-US" sz="5400" b="1" dirty="0" err="1">
                <a:effectLst>
                  <a:outerShdw blurRad="38100" dist="38100" dir="2700000" algn="tl">
                    <a:srgbClr val="000000"/>
                  </a:outerShdw>
                </a:effectLst>
              </a:rPr>
              <a:t>apuk-apakv</a:t>
            </a:r>
            <a:r>
              <a:rPr lang="en-US" sz="5400" b="1" u="sng" dirty="0" err="1">
                <a:effectLst>
                  <a:outerShdw blurRad="38100" dist="38100" dir="2700000" algn="tl">
                    <a:srgbClr val="000000"/>
                  </a:outerShdw>
                </a:effectLst>
              </a:rPr>
              <a:t>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maleiranglakha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nali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ngasoda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ina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tekmateida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leikasâ</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chieina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nawui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mangali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ili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tekmatei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ngasakmilu</a:t>
            </a:r>
            <a:r>
              <a:rPr lang="en-US" sz="5400" b="1" dirty="0">
                <a:effectLst>
                  <a:outerShdw blurRad="38100" dist="38100" dir="2700000" algn="tl">
                    <a:srgbClr val="000000"/>
                  </a:outerShdw>
                </a:effectLst>
              </a:rPr>
              <a:t>.</a:t>
            </a:r>
            <a:r>
              <a:rPr lang="ja-JP" altLang="en-US" sz="5400" b="1" dirty="0">
                <a:effectLst>
                  <a:outerShdw blurRad="38100" dist="38100" dir="2700000" algn="tl">
                    <a:srgbClr val="000000"/>
                  </a:outerShdw>
                </a:effectLst>
              </a:rPr>
              <a:t>”</a:t>
            </a:r>
            <a:endParaRPr lang="en-US" sz="5400" b="1" dirty="0">
              <a:effectLst>
                <a:outerShdw blurRad="38100" dist="38100" dir="2700000" algn="tl">
                  <a:srgbClr val="000000"/>
                </a:outerShdw>
              </a:effectLst>
            </a:endParaRPr>
          </a:p>
        </p:txBody>
      </p:sp>
      <p:sp>
        <p:nvSpPr>
          <p:cNvPr id="748553"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John 17:5</a:t>
            </a:r>
          </a:p>
        </p:txBody>
      </p:sp>
    </p:spTree>
  </p:cSld>
  <p:clrMapOvr>
    <a:masterClrMapping/>
  </p:clrMapOvr>
  <p:transition spd="med"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48553"/>
                                        </p:tgtEl>
                                        <p:attrNameLst>
                                          <p:attrName>style.visibility</p:attrName>
                                        </p:attrNameLst>
                                      </p:cBhvr>
                                      <p:to>
                                        <p:strVal val="visible"/>
                                      </p:to>
                                    </p:set>
                                    <p:animEffect transition="in" filter="dissolve">
                                      <p:cBhvr>
                                        <p:cTn id="7" dur="500"/>
                                        <p:tgtEl>
                                          <p:spTgt spid="748553"/>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748552"/>
                                        </p:tgtEl>
                                        <p:attrNameLst>
                                          <p:attrName>style.visibility</p:attrName>
                                        </p:attrNameLst>
                                      </p:cBhvr>
                                      <p:to>
                                        <p:strVal val="visible"/>
                                      </p:to>
                                    </p:set>
                                    <p:animEffect transition="in" filter="fade">
                                      <p:cBhvr>
                                        <p:cTn id="11" dur="2000"/>
                                        <p:tgtEl>
                                          <p:spTgt spid="74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52" grpId="0" autoUpdateAnimBg="0"/>
      <p:bldP spid="74855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026"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098" name="Group 1027"/>
          <p:cNvGrpSpPr>
            <a:grpSpLocks/>
          </p:cNvGrpSpPr>
          <p:nvPr/>
        </p:nvGrpSpPr>
        <p:grpSpPr bwMode="auto">
          <a:xfrm>
            <a:off x="76200" y="5435600"/>
            <a:ext cx="8831263" cy="1346200"/>
            <a:chOff x="48" y="3424"/>
            <a:chExt cx="5415" cy="848"/>
          </a:xfrm>
        </p:grpSpPr>
        <p:sp>
          <p:nvSpPr>
            <p:cNvPr id="801796" name="Text Box 1028"/>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ko-KR" altLang="en-US" sz="1200" b="1">
                <a:solidFill>
                  <a:schemeClr val="tx1"/>
                </a:solidFill>
                <a:effectLst>
                  <a:outerShdw blurRad="38100" dist="38100" dir="2700000" algn="tl">
                    <a:srgbClr val="000000"/>
                  </a:outerShdw>
                </a:effectLst>
                <a:latin typeface="Times New Roman" charset="0"/>
                <a:ea typeface="Gulim" pitchFamily="34" charset="-128"/>
                <a:cs typeface="Gulim" pitchFamily="34" charset="-128"/>
              </a:endParaRPr>
            </a:p>
          </p:txBody>
        </p:sp>
        <p:sp>
          <p:nvSpPr>
            <p:cNvPr id="801797" name="Text Box 1029"/>
            <p:cNvSpPr txBox="1">
              <a:spLocks noChangeArrowheads="1"/>
            </p:cNvSpPr>
            <p:nvPr/>
          </p:nvSpPr>
          <p:spPr bwMode="auto">
            <a:xfrm>
              <a:off x="409" y="3424"/>
              <a:ext cx="5054" cy="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ts val="0"/>
                </a:spcBef>
                <a:defRPr/>
              </a:pPr>
              <a:r>
                <a:rPr lang="en-US" altLang="ko-KR" sz="2000" b="1" dirty="0">
                  <a:solidFill>
                    <a:srgbClr val="FAFD00"/>
                  </a:solidFill>
                  <a:latin typeface="Times New Roman" charset="0"/>
                  <a:ea typeface="굴림" charset="0"/>
                  <a:cs typeface="굴림" charset="0"/>
                </a:rPr>
                <a:t>Bible…</a:t>
              </a:r>
              <a:r>
                <a:rPr lang="en-US" altLang="ko-KR" sz="2000" b="1" dirty="0" err="1">
                  <a:solidFill>
                    <a:srgbClr val="FAFD00"/>
                  </a:solidFill>
                  <a:latin typeface="Times New Roman" charset="0"/>
                  <a:ea typeface="굴림" charset="0"/>
                  <a:cs typeface="굴림" charset="0"/>
                </a:rPr>
                <a:t>Ngashankakhui</a:t>
              </a:r>
              <a:r>
                <a:rPr lang="en-US" altLang="ko-KR" sz="2000" b="1" dirty="0">
                  <a:solidFill>
                    <a:srgbClr val="FAFD00"/>
                  </a:solidFill>
                  <a:latin typeface="Times New Roman" charset="0"/>
                  <a:ea typeface="굴림" charset="0"/>
                  <a:cs typeface="굴림" charset="0"/>
                </a:rPr>
                <a:t> </a:t>
              </a:r>
              <a:r>
                <a:rPr lang="en-US" altLang="ko-KR" sz="2000" b="1" dirty="0" err="1">
                  <a:solidFill>
                    <a:srgbClr val="FAFD00"/>
                  </a:solidFill>
                  <a:latin typeface="Times New Roman" charset="0"/>
                  <a:ea typeface="굴림" charset="0"/>
                  <a:cs typeface="굴림" charset="0"/>
                </a:rPr>
                <a:t>Otsin</a:t>
              </a:r>
              <a:r>
                <a:rPr lang="en-US" altLang="ko-KR" sz="2000" b="1" dirty="0">
                  <a:solidFill>
                    <a:srgbClr val="FAFD00"/>
                  </a:solidFill>
                  <a:latin typeface="Times New Roman" charset="0"/>
                  <a:ea typeface="굴림" charset="0"/>
                  <a:cs typeface="굴림" charset="0"/>
                </a:rPr>
                <a:t> International Inc. Fort Worth, Texas</a:t>
              </a:r>
            </a:p>
            <a:p>
              <a:pPr>
                <a:spcBef>
                  <a:spcPts val="0"/>
                </a:spcBef>
                <a:defRPr/>
              </a:pPr>
              <a:r>
                <a:rPr lang="en-US" altLang="ko-KR" sz="2000" b="1" dirty="0" err="1">
                  <a:solidFill>
                    <a:srgbClr val="FAFD00"/>
                  </a:solidFill>
                  <a:latin typeface="Times New Roman" charset="0"/>
                  <a:ea typeface="굴림" charset="0"/>
                  <a:cs typeface="굴림" charset="0"/>
                </a:rPr>
                <a:t>wui</a:t>
              </a:r>
              <a:r>
                <a:rPr lang="en-US" altLang="ko-KR" sz="2000" b="1" dirty="0">
                  <a:solidFill>
                    <a:srgbClr val="FAFD00"/>
                  </a:solidFill>
                  <a:latin typeface="Times New Roman" charset="0"/>
                  <a:ea typeface="굴림" charset="0"/>
                  <a:cs typeface="굴림" charset="0"/>
                </a:rPr>
                <a:t> </a:t>
              </a:r>
              <a:r>
                <a:rPr lang="en-US" altLang="ko-KR" sz="2000" b="1" dirty="0" err="1">
                  <a:solidFill>
                    <a:srgbClr val="FAFD00"/>
                  </a:solidFill>
                  <a:latin typeface="Times New Roman" charset="0"/>
                  <a:ea typeface="굴림" charset="0"/>
                  <a:cs typeface="굴림" charset="0"/>
                </a:rPr>
                <a:t>tamkachithei</a:t>
              </a:r>
              <a:endParaRPr lang="en-US" altLang="ko-KR" sz="1800" b="1" dirty="0">
                <a:solidFill>
                  <a:srgbClr val="FAFD00"/>
                </a:solidFill>
                <a:latin typeface="Times New Roman" charset="0"/>
                <a:ea typeface="굴림" charset="0"/>
                <a:cs typeface="굴림" charset="0"/>
              </a:endParaRPr>
            </a:p>
          </p:txBody>
        </p:sp>
        <p:sp>
          <p:nvSpPr>
            <p:cNvPr id="801798" name="Text Box 1030"/>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altLang="ko-KR" sz="2000">
                  <a:solidFill>
                    <a:srgbClr val="FFFB0C"/>
                  </a:solidFill>
                  <a:latin typeface="Helvetica" charset="0"/>
                  <a:ea typeface="Gulim" pitchFamily="34" charset="-128"/>
                  <a:cs typeface="Gulim" pitchFamily="34" charset="-128"/>
                </a:rPr>
                <a:t>www.biblebasically.com</a:t>
              </a:r>
            </a:p>
          </p:txBody>
        </p:sp>
      </p:grpSp>
      <p:sp>
        <p:nvSpPr>
          <p:cNvPr id="4099" name="Text Box 1031"/>
          <p:cNvSpPr txBox="1">
            <a:spLocks noChangeArrowheads="1"/>
          </p:cNvSpPr>
          <p:nvPr/>
        </p:nvSpPr>
        <p:spPr bwMode="auto">
          <a:xfrm>
            <a:off x="471488" y="6545263"/>
            <a:ext cx="9334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altLang="ko-KR" sz="900" b="1">
                <a:solidFill>
                  <a:srgbClr val="FFFFFF"/>
                </a:solidFill>
                <a:ea typeface="Gulim" charset="0"/>
                <a:cs typeface="Gulim" charset="0"/>
              </a:rPr>
              <a:t>©2004 TBBMI</a:t>
            </a:r>
          </a:p>
        </p:txBody>
      </p:sp>
      <p:sp>
        <p:nvSpPr>
          <p:cNvPr id="4100" name="Rectangle 1032"/>
          <p:cNvSpPr>
            <a:spLocks noChangeArrowheads="1"/>
          </p:cNvSpPr>
          <p:nvPr/>
        </p:nvSpPr>
        <p:spPr bwMode="auto">
          <a:xfrm>
            <a:off x="7648575" y="6527800"/>
            <a:ext cx="6032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spcBef>
                <a:spcPct val="50000"/>
              </a:spcBef>
            </a:pPr>
            <a:r>
              <a:rPr lang="en-US" altLang="ko-KR" sz="1000" b="1">
                <a:solidFill>
                  <a:srgbClr val="FFFFFF"/>
                </a:solidFill>
                <a:ea typeface="Gulim" charset="0"/>
                <a:cs typeface="Gulim" charset="0"/>
              </a:rPr>
              <a:t>8.0.01.</a:t>
            </a:r>
          </a:p>
        </p:txBody>
      </p:sp>
      <p:sp>
        <p:nvSpPr>
          <p:cNvPr id="4101" name="Text Box 1033"/>
          <p:cNvSpPr txBox="1">
            <a:spLocks noChangeArrowheads="1"/>
          </p:cNvSpPr>
          <p:nvPr/>
        </p:nvSpPr>
        <p:spPr bwMode="auto">
          <a:xfrm>
            <a:off x="8080375" y="6527800"/>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altLang="ko-KR" sz="1000" b="1">
                <a:solidFill>
                  <a:srgbClr val="FFFFFF"/>
                </a:solidFill>
                <a:ea typeface="Gulim" charset="0"/>
                <a:cs typeface="Gulim" charset="0"/>
              </a:rPr>
              <a:t>04</a:t>
            </a:r>
          </a:p>
        </p:txBody>
      </p:sp>
      <p:sp>
        <p:nvSpPr>
          <p:cNvPr id="4102" name="WordArt 1034"/>
          <p:cNvSpPr>
            <a:spLocks noChangeArrowheads="1" noChangeShapeType="1" noTextEdit="1"/>
          </p:cNvSpPr>
          <p:nvPr/>
        </p:nvSpPr>
        <p:spPr bwMode="auto">
          <a:xfrm>
            <a:off x="1301750" y="249238"/>
            <a:ext cx="8702675" cy="4665662"/>
          </a:xfrm>
          <a:prstGeom prst="rect">
            <a:avLst/>
          </a:prstGeom>
        </p:spPr>
        <p:txBody>
          <a:bodyPr wrap="none" fromWordArt="1">
            <a:prstTxWarp prst="textDeflateBottom">
              <a:avLst>
                <a:gd name="adj" fmla="val 80532"/>
              </a:avLst>
            </a:prstTxWarp>
            <a:scene3d>
              <a:camera prst="legacyPerspectiveFront">
                <a:rot lat="19799994" lon="19439993" rev="0"/>
              </a:camera>
              <a:lightRig rig="legacyNormal2" dir="t"/>
            </a:scene3d>
            <a:sp3d extrusionH="354000" prstMaterial="legacyMatte">
              <a:extrusionClr>
                <a:srgbClr val="939676"/>
              </a:extrusionClr>
            </a:sp3d>
          </a:bodyPr>
          <a:lstStyle/>
          <a:p>
            <a:r>
              <a:rPr lang="en-US" sz="3600" kern="10">
                <a:ln w="9525">
                  <a:round/>
                  <a:headEnd/>
                  <a:tailEnd/>
                </a:ln>
                <a:gradFill rotWithShape="1">
                  <a:gsLst>
                    <a:gs pos="0">
                      <a:srgbClr val="FFFF00"/>
                    </a:gs>
                    <a:gs pos="100000">
                      <a:srgbClr val="FFFF43"/>
                    </a:gs>
                  </a:gsLst>
                  <a:lin ang="5400000" scaled="1"/>
                </a:gradFill>
                <a:latin typeface="Impact"/>
                <a:ea typeface="Impact"/>
                <a:cs typeface="Impact"/>
              </a:rPr>
              <a:t>Bible…</a:t>
            </a:r>
          </a:p>
          <a:p>
            <a:r>
              <a:rPr lang="en-US" sz="3600" kern="10">
                <a:ln w="9525">
                  <a:round/>
                  <a:headEnd/>
                  <a:tailEnd/>
                </a:ln>
                <a:gradFill rotWithShape="1">
                  <a:gsLst>
                    <a:gs pos="0">
                      <a:srgbClr val="FFFF00"/>
                    </a:gs>
                    <a:gs pos="100000">
                      <a:srgbClr val="FFFF43"/>
                    </a:gs>
                  </a:gsLst>
                  <a:lin ang="5400000" scaled="1"/>
                </a:gradFill>
                <a:latin typeface="Impact"/>
                <a:ea typeface="Impact"/>
                <a:cs typeface="Impact"/>
              </a:rPr>
              <a:t>Ngashankakhui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extLst>
              <a:ext uri="{28A0092B-C50C-407E-A947-70E740481C1C}">
                <a14:useLocalDpi xmlns:a14="http://schemas.microsoft.com/office/drawing/2010/main" val="0"/>
              </a:ext>
            </a:extLst>
          </a:blip>
          <a:srcRect t="271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2"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750596" name="Rectangle 4"/>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50597"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19</a:t>
            </a:r>
          </a:p>
        </p:txBody>
      </p:sp>
      <p:sp>
        <p:nvSpPr>
          <p:cNvPr id="40965" name="Text Box 7"/>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John 17:5</a:t>
            </a:r>
          </a:p>
        </p:txBody>
      </p:sp>
      <p:sp>
        <p:nvSpPr>
          <p:cNvPr id="750600" name="Text Box 8"/>
          <p:cNvSpPr txBox="1">
            <a:spLocks noChangeArrowheads="1"/>
          </p:cNvSpPr>
          <p:nvPr/>
        </p:nvSpPr>
        <p:spPr bwMode="auto">
          <a:xfrm>
            <a:off x="655638" y="206375"/>
            <a:ext cx="7870825" cy="5908675"/>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ja-JP" altLang="en-US" sz="5400" b="1" dirty="0">
                <a:effectLst>
                  <a:outerShdw blurRad="38100" dist="38100" dir="2700000" algn="tl">
                    <a:srgbClr val="000000"/>
                  </a:outerShdw>
                </a:effectLst>
              </a:rPr>
              <a:t>“</a:t>
            </a:r>
            <a:r>
              <a:rPr lang="en-US" sz="5400" b="1" dirty="0" err="1">
                <a:effectLst>
                  <a:outerShdw blurRad="38100" dist="38100" dir="2700000" algn="tl">
                    <a:srgbClr val="000000"/>
                  </a:outerShdw>
                </a:effectLst>
              </a:rPr>
              <a:t>Chieina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ara</a:t>
            </a:r>
            <a:r>
              <a:rPr lang="en-US" sz="5400" b="1" dirty="0">
                <a:effectLst>
                  <a:outerShdw blurRad="38100" dist="38100" dir="2700000" algn="tl">
                    <a:srgbClr val="000000"/>
                  </a:outerShdw>
                </a:effectLst>
              </a:rPr>
              <a:t> Ava, </a:t>
            </a:r>
            <a:r>
              <a:rPr lang="en-US" sz="5400" b="1" dirty="0" err="1">
                <a:effectLst>
                  <a:outerShdw blurRad="38100" dist="38100" dir="2700000" algn="tl">
                    <a:srgbClr val="000000"/>
                  </a:outerShdw>
                </a:effectLst>
              </a:rPr>
              <a:t>apuk-apakv</a:t>
            </a:r>
            <a:r>
              <a:rPr lang="en-US" sz="5400" b="1" u="sng" dirty="0" err="1">
                <a:effectLst>
                  <a:outerShdw blurRad="38100" dist="38100" dir="2700000" algn="tl">
                    <a:srgbClr val="000000"/>
                  </a:outerShdw>
                </a:effectLst>
              </a:rPr>
              <a:t>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maleiranglakha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nali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ngasoda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ina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tekmateida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leikasâ</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chieina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nawui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mangali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ili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tekmatei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ngasakmilu</a:t>
            </a:r>
            <a:r>
              <a:rPr lang="en-US" sz="5400" b="1" dirty="0">
                <a:effectLst>
                  <a:outerShdw blurRad="38100" dist="38100" dir="2700000" algn="tl">
                    <a:srgbClr val="000000"/>
                  </a:outerShdw>
                </a:effectLst>
              </a:rPr>
              <a:t>.</a:t>
            </a:r>
            <a:r>
              <a:rPr lang="ja-JP" altLang="en-US" sz="5400" b="1" dirty="0">
                <a:effectLst>
                  <a:outerShdw blurRad="38100" dist="38100" dir="2700000" algn="tl">
                    <a:srgbClr val="000000"/>
                  </a:outerShdw>
                </a:effectLst>
              </a:rPr>
              <a:t>”</a:t>
            </a:r>
            <a:endParaRPr lang="en-US" sz="5400" b="1" dirty="0">
              <a:effectLst>
                <a:outerShdw blurRad="38100" dist="38100" dir="2700000" algn="tl">
                  <a:srgbClr val="000000"/>
                </a:outerShdw>
              </a:effectLst>
            </a:endParaRPr>
          </a:p>
        </p:txBody>
      </p:sp>
    </p:spTree>
  </p:cSld>
  <p:clrMapOvr>
    <a:masterClrMapping/>
  </p:clrMapOvr>
  <p:transition spd="med"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50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extLst>
              <a:ext uri="{28A0092B-C50C-407E-A947-70E740481C1C}">
                <a14:useLocalDpi xmlns:a14="http://schemas.microsoft.com/office/drawing/2010/main" val="0"/>
              </a:ext>
            </a:extLst>
          </a:blip>
          <a:srcRect l="3363" t="2930" r="3574" b="1941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0"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749572" name="Rectangle 4"/>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49573"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20</a:t>
            </a:r>
          </a:p>
        </p:txBody>
      </p:sp>
      <p:sp>
        <p:nvSpPr>
          <p:cNvPr id="43013"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John 17:5</a:t>
            </a:r>
          </a:p>
        </p:txBody>
      </p:sp>
      <p:sp>
        <p:nvSpPr>
          <p:cNvPr id="749578" name="Text Box 10"/>
          <p:cNvSpPr txBox="1">
            <a:spLocks noChangeArrowheads="1"/>
          </p:cNvSpPr>
          <p:nvPr/>
        </p:nvSpPr>
        <p:spPr bwMode="auto">
          <a:xfrm>
            <a:off x="655638" y="180975"/>
            <a:ext cx="7870825" cy="5908675"/>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ja-JP" altLang="en-US" sz="5400" b="1" dirty="0">
                <a:effectLst>
                  <a:outerShdw blurRad="38100" dist="38100" dir="2700000" algn="tl">
                    <a:srgbClr val="000000"/>
                  </a:outerShdw>
                </a:effectLst>
              </a:rPr>
              <a:t>“</a:t>
            </a:r>
            <a:r>
              <a:rPr lang="en-US" sz="5400" b="1" dirty="0" err="1">
                <a:effectLst>
                  <a:outerShdw blurRad="38100" dist="38100" dir="2700000" algn="tl">
                    <a:srgbClr val="000000"/>
                  </a:outerShdw>
                </a:effectLst>
              </a:rPr>
              <a:t>Chieina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ara</a:t>
            </a:r>
            <a:r>
              <a:rPr lang="en-US" sz="5400" b="1" dirty="0">
                <a:effectLst>
                  <a:outerShdw blurRad="38100" dist="38100" dir="2700000" algn="tl">
                    <a:srgbClr val="000000"/>
                  </a:outerShdw>
                </a:effectLst>
              </a:rPr>
              <a:t> Ava, </a:t>
            </a:r>
            <a:r>
              <a:rPr lang="en-US" sz="5400" b="1" dirty="0" err="1">
                <a:effectLst>
                  <a:outerShdw blurRad="38100" dist="38100" dir="2700000" algn="tl">
                    <a:srgbClr val="000000"/>
                  </a:outerShdw>
                </a:effectLst>
              </a:rPr>
              <a:t>apuk-apakv</a:t>
            </a:r>
            <a:r>
              <a:rPr lang="en-US" sz="5400" b="1" u="sng" dirty="0" err="1">
                <a:effectLst>
                  <a:outerShdw blurRad="38100" dist="38100" dir="2700000" algn="tl">
                    <a:srgbClr val="000000"/>
                  </a:outerShdw>
                </a:effectLst>
              </a:rPr>
              <a:t>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maleiranglakha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nali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ngasoda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ina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tekmateida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leikasâ</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chieina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nawui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mangali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ili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tekmatei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ngasakmilu</a:t>
            </a:r>
            <a:r>
              <a:rPr lang="en-US" sz="5400" b="1" dirty="0">
                <a:effectLst>
                  <a:outerShdw blurRad="38100" dist="38100" dir="2700000" algn="tl">
                    <a:srgbClr val="000000"/>
                  </a:outerShdw>
                </a:effectLst>
              </a:rPr>
              <a:t>.</a:t>
            </a:r>
            <a:r>
              <a:rPr lang="ja-JP" altLang="en-US" sz="5400" b="1" dirty="0">
                <a:effectLst>
                  <a:outerShdw blurRad="38100" dist="38100" dir="2700000" algn="tl">
                    <a:srgbClr val="000000"/>
                  </a:outerShdw>
                </a:effectLst>
              </a:rPr>
              <a:t>”</a:t>
            </a:r>
            <a:endParaRPr lang="en-US" sz="5400" b="1" dirty="0">
              <a:effectLst>
                <a:outerShdw blurRad="38100" dist="38100" dir="2700000" algn="tl">
                  <a:srgbClr val="000000"/>
                </a:outerShdw>
              </a:effectLst>
            </a:endParaRPr>
          </a:p>
        </p:txBody>
      </p:sp>
    </p:spTree>
  </p:cSld>
  <p:clrMapOvr>
    <a:masterClrMapping/>
  </p:clrMapOvr>
  <p:transition spd="med"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49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8"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751620" name="Rectangle 4"/>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51621"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21</a:t>
            </a:r>
          </a:p>
        </p:txBody>
      </p:sp>
      <p:sp>
        <p:nvSpPr>
          <p:cNvPr id="45061"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John 17:5</a:t>
            </a:r>
          </a:p>
        </p:txBody>
      </p:sp>
      <p:sp>
        <p:nvSpPr>
          <p:cNvPr id="751626" name="Text Box 10"/>
          <p:cNvSpPr txBox="1">
            <a:spLocks noChangeArrowheads="1"/>
          </p:cNvSpPr>
          <p:nvPr/>
        </p:nvSpPr>
        <p:spPr bwMode="auto">
          <a:xfrm>
            <a:off x="655638" y="180975"/>
            <a:ext cx="7870825" cy="5908675"/>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ja-JP" altLang="en-US" sz="5400" b="1" dirty="0">
                <a:effectLst>
                  <a:outerShdw blurRad="38100" dist="38100" dir="2700000" algn="tl">
                    <a:srgbClr val="000000"/>
                  </a:outerShdw>
                </a:effectLst>
              </a:rPr>
              <a:t>“</a:t>
            </a:r>
            <a:r>
              <a:rPr lang="en-US" sz="5400" b="1" dirty="0" err="1">
                <a:effectLst>
                  <a:outerShdw blurRad="38100" dist="38100" dir="2700000" algn="tl">
                    <a:srgbClr val="000000"/>
                  </a:outerShdw>
                </a:effectLst>
              </a:rPr>
              <a:t>Chieina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ara</a:t>
            </a:r>
            <a:r>
              <a:rPr lang="en-US" sz="5400" b="1" dirty="0">
                <a:effectLst>
                  <a:outerShdw blurRad="38100" dist="38100" dir="2700000" algn="tl">
                    <a:srgbClr val="000000"/>
                  </a:outerShdw>
                </a:effectLst>
              </a:rPr>
              <a:t> Ava, </a:t>
            </a:r>
            <a:r>
              <a:rPr lang="en-US" sz="5400" b="1" dirty="0" err="1">
                <a:effectLst>
                  <a:outerShdw blurRad="38100" dist="38100" dir="2700000" algn="tl">
                    <a:srgbClr val="000000"/>
                  </a:outerShdw>
                </a:effectLst>
              </a:rPr>
              <a:t>apuk-apakv</a:t>
            </a:r>
            <a:r>
              <a:rPr lang="en-US" sz="5400" b="1" u="sng" dirty="0" err="1">
                <a:effectLst>
                  <a:outerShdw blurRad="38100" dist="38100" dir="2700000" algn="tl">
                    <a:srgbClr val="000000"/>
                  </a:outerShdw>
                </a:effectLst>
              </a:rPr>
              <a:t>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maleiranglakha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nali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ngasoda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ina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tekmateida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leikasâ</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chieina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nawui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mangali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ili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tekmatei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ngasakmilu</a:t>
            </a:r>
            <a:r>
              <a:rPr lang="en-US" sz="5400" b="1" dirty="0">
                <a:effectLst>
                  <a:outerShdw blurRad="38100" dist="38100" dir="2700000" algn="tl">
                    <a:srgbClr val="000000"/>
                  </a:outerShdw>
                </a:effectLst>
              </a:rPr>
              <a:t>.</a:t>
            </a:r>
            <a:r>
              <a:rPr lang="ja-JP" altLang="en-US" sz="5400" b="1" dirty="0">
                <a:effectLst>
                  <a:outerShdw blurRad="38100" dist="38100" dir="2700000" algn="tl">
                    <a:srgbClr val="000000"/>
                  </a:outerShdw>
                </a:effectLst>
              </a:rPr>
              <a:t>”</a:t>
            </a:r>
            <a:endParaRPr lang="en-US" sz="5400" b="1" dirty="0">
              <a:effectLst>
                <a:outerShdw blurRad="38100" dist="38100" dir="2700000" algn="tl">
                  <a:srgbClr val="000000"/>
                </a:outerShdw>
              </a:effectLst>
            </a:endParaRPr>
          </a:p>
        </p:txBody>
      </p:sp>
    </p:spTree>
  </p:cSld>
  <p:clrMapOvr>
    <a:masterClrMapping/>
  </p:clrMapOvr>
  <p:transition spd="med"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51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2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3">
            <a:extLst>
              <a:ext uri="{28A0092B-C50C-407E-A947-70E740481C1C}">
                <a14:useLocalDpi xmlns:a14="http://schemas.microsoft.com/office/drawing/2010/main" val="0"/>
              </a:ext>
            </a:extLst>
          </a:blip>
          <a:srcRect r="6239"/>
          <a:stretch>
            <a:fillRect/>
          </a:stretch>
        </p:blipFill>
        <p:spPr bwMode="auto">
          <a:xfrm>
            <a:off x="-28575" y="0"/>
            <a:ext cx="9170988" cy="691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6"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752644" name="Rectangle 4"/>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52645"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22</a:t>
            </a:r>
          </a:p>
        </p:txBody>
      </p:sp>
      <p:sp>
        <p:nvSpPr>
          <p:cNvPr id="47109"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John 17:5</a:t>
            </a:r>
          </a:p>
        </p:txBody>
      </p:sp>
      <p:sp>
        <p:nvSpPr>
          <p:cNvPr id="47110" name="Oval 10"/>
          <p:cNvSpPr>
            <a:spLocks noChangeArrowheads="1"/>
          </p:cNvSpPr>
          <p:nvPr/>
        </p:nvSpPr>
        <p:spPr bwMode="auto">
          <a:xfrm>
            <a:off x="1890713" y="747713"/>
            <a:ext cx="182562" cy="122237"/>
          </a:xfrm>
          <a:prstGeom prst="ellipse">
            <a:avLst/>
          </a:prstGeom>
          <a:gradFill rotWithShape="0">
            <a:gsLst>
              <a:gs pos="0">
                <a:srgbClr val="FFFF00"/>
              </a:gs>
              <a:gs pos="100000">
                <a:srgbClr val="FFFF09"/>
              </a:gs>
            </a:gsLst>
            <a:lin ang="5400000" scaled="1"/>
          </a:gradFill>
          <a:ln w="9525">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p:spPr>
        <p:txBody>
          <a:bodyPr wrap="none" anchor="ctr">
            <a:flatTx/>
          </a:bodyPr>
          <a:lstStyle/>
          <a:p>
            <a:endParaRPr lang="en-US"/>
          </a:p>
        </p:txBody>
      </p:sp>
      <p:sp>
        <p:nvSpPr>
          <p:cNvPr id="752651" name="Text Box 11"/>
          <p:cNvSpPr txBox="1">
            <a:spLocks noChangeArrowheads="1"/>
          </p:cNvSpPr>
          <p:nvPr/>
        </p:nvSpPr>
        <p:spPr bwMode="auto">
          <a:xfrm>
            <a:off x="655638" y="180975"/>
            <a:ext cx="7870825" cy="5908675"/>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ja-JP" altLang="en-US" sz="5400" b="1" dirty="0">
                <a:effectLst>
                  <a:outerShdw blurRad="38100" dist="38100" dir="2700000" algn="tl">
                    <a:srgbClr val="000000"/>
                  </a:outerShdw>
                </a:effectLst>
              </a:rPr>
              <a:t>“</a:t>
            </a:r>
            <a:r>
              <a:rPr lang="en-US" sz="5400" b="1" dirty="0" err="1">
                <a:effectLst>
                  <a:outerShdw blurRad="38100" dist="38100" dir="2700000" algn="tl">
                    <a:srgbClr val="000000"/>
                  </a:outerShdw>
                </a:effectLst>
              </a:rPr>
              <a:t>Chieina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ara</a:t>
            </a:r>
            <a:r>
              <a:rPr lang="en-US" sz="5400" b="1" dirty="0">
                <a:effectLst>
                  <a:outerShdw blurRad="38100" dist="38100" dir="2700000" algn="tl">
                    <a:srgbClr val="000000"/>
                  </a:outerShdw>
                </a:effectLst>
              </a:rPr>
              <a:t> Ava, </a:t>
            </a:r>
            <a:r>
              <a:rPr lang="en-US" sz="5400" b="1" dirty="0" err="1">
                <a:effectLst>
                  <a:outerShdw blurRad="38100" dist="38100" dir="2700000" algn="tl">
                    <a:srgbClr val="000000"/>
                  </a:outerShdw>
                </a:effectLst>
              </a:rPr>
              <a:t>apuk-apakv</a:t>
            </a:r>
            <a:r>
              <a:rPr lang="en-US" sz="5400" b="1" u="sng" dirty="0" err="1">
                <a:effectLst>
                  <a:outerShdw blurRad="38100" dist="38100" dir="2700000" algn="tl">
                    <a:srgbClr val="000000"/>
                  </a:outerShdw>
                </a:effectLst>
              </a:rPr>
              <a:t>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maleiranglakha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nali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ngasoda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ina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tekmateida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leikasâ</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chieina</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nawui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mangali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ili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tekmatei</a:t>
            </a:r>
            <a:r>
              <a:rPr lang="en-US" sz="5400" b="1" dirty="0">
                <a:effectLst>
                  <a:outerShdw blurRad="38100" dist="38100" dir="2700000" algn="tl">
                    <a:srgbClr val="000000"/>
                  </a:outerShdw>
                </a:effectLst>
              </a:rPr>
              <a:t> </a:t>
            </a:r>
            <a:r>
              <a:rPr lang="en-US" sz="5400" b="1" dirty="0" err="1">
                <a:effectLst>
                  <a:outerShdw blurRad="38100" dist="38100" dir="2700000" algn="tl">
                    <a:srgbClr val="000000"/>
                  </a:outerShdw>
                </a:effectLst>
              </a:rPr>
              <a:t>ngasakmilu</a:t>
            </a:r>
            <a:r>
              <a:rPr lang="en-US" sz="5400" b="1" dirty="0">
                <a:effectLst>
                  <a:outerShdw blurRad="38100" dist="38100" dir="2700000" algn="tl">
                    <a:srgbClr val="000000"/>
                  </a:outerShdw>
                </a:effectLst>
              </a:rPr>
              <a:t>.</a:t>
            </a:r>
            <a:r>
              <a:rPr lang="ja-JP" altLang="en-US" sz="5400" b="1" dirty="0">
                <a:effectLst>
                  <a:outerShdw blurRad="38100" dist="38100" dir="2700000" algn="tl">
                    <a:srgbClr val="000000"/>
                  </a:outerShdw>
                </a:effectLst>
              </a:rPr>
              <a:t>”</a:t>
            </a:r>
            <a:endParaRPr lang="en-US" sz="5400" b="1" dirty="0">
              <a:effectLst>
                <a:outerShdw blurRad="38100" dist="38100" dir="2700000" algn="tl">
                  <a:srgbClr val="000000"/>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52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5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26"/>
          <p:cNvSpPr>
            <a:spLocks noChangeArrowheads="1"/>
          </p:cNvSpPr>
          <p:nvPr/>
        </p:nvSpPr>
        <p:spPr bwMode="auto">
          <a:xfrm>
            <a:off x="1588" y="0"/>
            <a:ext cx="9142412" cy="6858000"/>
          </a:xfrm>
          <a:prstGeom prst="rect">
            <a:avLst/>
          </a:prstGeom>
          <a:solidFill>
            <a:srgbClr val="040404"/>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49154" name="Group 1027"/>
          <p:cNvGrpSpPr>
            <a:grpSpLocks/>
          </p:cNvGrpSpPr>
          <p:nvPr/>
        </p:nvGrpSpPr>
        <p:grpSpPr bwMode="auto">
          <a:xfrm>
            <a:off x="3130550" y="993775"/>
            <a:ext cx="3065463" cy="4521200"/>
            <a:chOff x="1972" y="626"/>
            <a:chExt cx="1931" cy="2848"/>
          </a:xfrm>
        </p:grpSpPr>
        <p:sp>
          <p:nvSpPr>
            <p:cNvPr id="694276" name="Rectangle 1028"/>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49165" name="AutoShape 1029"/>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p:spPr>
          <p:txBody>
            <a:bodyPr wrap="none" anchor="ctr"/>
            <a:lstStyle/>
            <a:p>
              <a:endParaRPr lang="en-US"/>
            </a:p>
          </p:txBody>
        </p:sp>
        <p:sp>
          <p:nvSpPr>
            <p:cNvPr id="49166" name="Rectangle 1030"/>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49167" name="Rectangle 1031"/>
            <p:cNvSpPr>
              <a:spLocks noChangeArrowheads="1"/>
            </p:cNvSpPr>
            <p:nvPr/>
          </p:nvSpPr>
          <p:spPr bwMode="auto">
            <a:xfrm>
              <a:off x="2009" y="628"/>
              <a:ext cx="978"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solidFill>
                    <a:schemeClr val="bg2"/>
                  </a:solidFill>
                  <a:latin typeface="Times" charset="0"/>
                </a:rPr>
                <a:t>CREATION</a:t>
              </a:r>
              <a:endParaRPr lang="en-US" sz="2400" b="1">
                <a:solidFill>
                  <a:schemeClr val="accent2"/>
                </a:solidFill>
                <a:latin typeface="Times" charset="0"/>
              </a:endParaRPr>
            </a:p>
          </p:txBody>
        </p:sp>
        <p:sp>
          <p:nvSpPr>
            <p:cNvPr id="49168" name="Rectangle 1032"/>
            <p:cNvSpPr>
              <a:spLocks noChangeArrowheads="1"/>
            </p:cNvSpPr>
            <p:nvPr/>
          </p:nvSpPr>
          <p:spPr bwMode="auto">
            <a:xfrm>
              <a:off x="1990" y="1022"/>
              <a:ext cx="191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9169" name="Line 1033"/>
            <p:cNvSpPr>
              <a:spLocks noChangeShapeType="1"/>
            </p:cNvSpPr>
            <p:nvPr/>
          </p:nvSpPr>
          <p:spPr bwMode="auto">
            <a:xfrm>
              <a:off x="2106" y="2447"/>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70" name="Line 1034"/>
            <p:cNvSpPr>
              <a:spLocks noChangeShapeType="1"/>
            </p:cNvSpPr>
            <p:nvPr/>
          </p:nvSpPr>
          <p:spPr bwMode="auto">
            <a:xfrm>
              <a:off x="2127" y="2735"/>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71" name="Line 1035"/>
            <p:cNvSpPr>
              <a:spLocks noChangeShapeType="1"/>
            </p:cNvSpPr>
            <p:nvPr/>
          </p:nvSpPr>
          <p:spPr bwMode="auto">
            <a:xfrm>
              <a:off x="2127" y="3030"/>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72" name="Line 1036"/>
            <p:cNvSpPr>
              <a:spLocks noChangeShapeType="1"/>
            </p:cNvSpPr>
            <p:nvPr/>
          </p:nvSpPr>
          <p:spPr bwMode="auto">
            <a:xfrm>
              <a:off x="2106" y="2160"/>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73" name="Line 1037"/>
            <p:cNvSpPr>
              <a:spLocks noChangeShapeType="1"/>
            </p:cNvSpPr>
            <p:nvPr/>
          </p:nvSpPr>
          <p:spPr bwMode="auto">
            <a:xfrm>
              <a:off x="2106" y="1871"/>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74" name="Line 1038"/>
            <p:cNvSpPr>
              <a:spLocks noChangeShapeType="1"/>
            </p:cNvSpPr>
            <p:nvPr/>
          </p:nvSpPr>
          <p:spPr bwMode="auto">
            <a:xfrm>
              <a:off x="2095" y="1584"/>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75" name="Line 1039"/>
            <p:cNvSpPr>
              <a:spLocks noChangeShapeType="1"/>
            </p:cNvSpPr>
            <p:nvPr/>
          </p:nvSpPr>
          <p:spPr bwMode="auto">
            <a:xfrm>
              <a:off x="2106" y="1275"/>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76" name="Line 1040"/>
            <p:cNvSpPr>
              <a:spLocks noChangeShapeType="1"/>
            </p:cNvSpPr>
            <p:nvPr/>
          </p:nvSpPr>
          <p:spPr bwMode="auto">
            <a:xfrm>
              <a:off x="1976" y="688"/>
              <a:ext cx="0" cy="2786"/>
            </a:xfrm>
            <a:prstGeom prst="line">
              <a:avLst/>
            </a:prstGeom>
            <a:noFill/>
            <a:ln w="2857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77" name="Line 1041"/>
            <p:cNvSpPr>
              <a:spLocks noChangeShapeType="1"/>
            </p:cNvSpPr>
            <p:nvPr/>
          </p:nvSpPr>
          <p:spPr bwMode="auto">
            <a:xfrm>
              <a:off x="3800" y="858"/>
              <a:ext cx="0" cy="2584"/>
            </a:xfrm>
            <a:prstGeom prst="line">
              <a:avLst/>
            </a:prstGeom>
            <a:noFill/>
            <a:ln w="2857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78" name="Line 1042"/>
            <p:cNvSpPr>
              <a:spLocks noChangeShapeType="1"/>
            </p:cNvSpPr>
            <p:nvPr/>
          </p:nvSpPr>
          <p:spPr bwMode="auto">
            <a:xfrm>
              <a:off x="2051" y="626"/>
              <a:ext cx="901" cy="0"/>
            </a:xfrm>
            <a:prstGeom prst="line">
              <a:avLst/>
            </a:prstGeom>
            <a:noFill/>
            <a:ln w="2857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79" name="Line 1043"/>
            <p:cNvSpPr>
              <a:spLocks noChangeShapeType="1"/>
            </p:cNvSpPr>
            <p:nvPr/>
          </p:nvSpPr>
          <p:spPr bwMode="auto">
            <a:xfrm>
              <a:off x="3034" y="869"/>
              <a:ext cx="745" cy="0"/>
            </a:xfrm>
            <a:prstGeom prst="line">
              <a:avLst/>
            </a:prstGeom>
            <a:noFill/>
            <a:ln w="2857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80" name="Line 1044"/>
            <p:cNvSpPr>
              <a:spLocks noChangeShapeType="1"/>
            </p:cNvSpPr>
            <p:nvPr/>
          </p:nvSpPr>
          <p:spPr bwMode="auto">
            <a:xfrm>
              <a:off x="3015" y="673"/>
              <a:ext cx="0" cy="193"/>
            </a:xfrm>
            <a:prstGeom prst="line">
              <a:avLst/>
            </a:prstGeom>
            <a:noFill/>
            <a:ln w="2857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pic>
        <p:nvPicPr>
          <p:cNvPr id="49155" name="Picture 1045"/>
          <p:cNvPicPr>
            <a:picLocks noChangeArrowheads="1"/>
          </p:cNvPicPr>
          <p:nvPr/>
        </p:nvPicPr>
        <p:blipFill>
          <a:blip r:embed="rId3">
            <a:extLst>
              <a:ext uri="{28A0092B-C50C-407E-A947-70E740481C1C}">
                <a14:useLocalDpi xmlns:a14="http://schemas.microsoft.com/office/drawing/2010/main" val="0"/>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9156" name="Text Box 1047"/>
          <p:cNvSpPr txBox="1">
            <a:spLocks noChangeArrowheads="1"/>
          </p:cNvSpPr>
          <p:nvPr/>
        </p:nvSpPr>
        <p:spPr bwMode="auto">
          <a:xfrm>
            <a:off x="1822450" y="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Job 38:4-18</a:t>
            </a:r>
          </a:p>
        </p:txBody>
      </p:sp>
      <p:sp>
        <p:nvSpPr>
          <p:cNvPr id="49157" name="Text Box 1048"/>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694310" name="Text Box 1062"/>
          <p:cNvSpPr txBox="1">
            <a:spLocks noChangeArrowheads="1"/>
          </p:cNvSpPr>
          <p:nvPr/>
        </p:nvSpPr>
        <p:spPr bwMode="auto">
          <a:xfrm>
            <a:off x="523875" y="811213"/>
            <a:ext cx="8207375" cy="4968875"/>
          </a:xfrm>
          <a:prstGeom prst="rect">
            <a:avLst/>
          </a:prstGeom>
          <a:noFill/>
          <a:ln w="9525">
            <a:noFill/>
            <a:miter lim="800000"/>
            <a:headEnd/>
            <a:tailEnd/>
          </a:ln>
          <a:effectLst>
            <a:outerShdw blurRad="63500" dist="89803" dir="2700000" algn="ctr" rotWithShape="0">
              <a:schemeClr val="accent1">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ja-JP" altLang="en-US" sz="8000" b="1" dirty="0">
                <a:solidFill>
                  <a:srgbClr val="16F00F"/>
                </a:solidFill>
                <a:effectLst>
                  <a:outerShdw blurRad="38100" dist="38100" dir="2700000" algn="tl">
                    <a:srgbClr val="000000"/>
                  </a:outerShdw>
                </a:effectLst>
              </a:rPr>
              <a:t>“</a:t>
            </a:r>
            <a:r>
              <a:rPr lang="en-US" sz="8000" b="1" dirty="0">
                <a:solidFill>
                  <a:srgbClr val="16F00F"/>
                </a:solidFill>
                <a:effectLst>
                  <a:outerShdw blurRad="38100" dist="38100" dir="2700000" algn="tl">
                    <a:srgbClr val="000000"/>
                  </a:outerShdw>
                </a:effectLst>
              </a:rPr>
              <a:t>Ina </a:t>
            </a:r>
            <a:r>
              <a:rPr lang="en-US" sz="8000" b="1" dirty="0" err="1">
                <a:solidFill>
                  <a:srgbClr val="16F00F"/>
                </a:solidFill>
                <a:effectLst>
                  <a:outerShdw blurRad="38100" dist="38100" dir="2700000" algn="tl">
                    <a:srgbClr val="000000"/>
                  </a:outerShdw>
                </a:effectLst>
              </a:rPr>
              <a:t>Okathui</a:t>
            </a:r>
            <a:r>
              <a:rPr lang="en-US" sz="8000" b="1" dirty="0">
                <a:solidFill>
                  <a:srgbClr val="16F00F"/>
                </a:solidFill>
                <a:effectLst>
                  <a:outerShdw blurRad="38100" dist="38100" dir="2700000" algn="tl">
                    <a:srgbClr val="000000"/>
                  </a:outerShdw>
                </a:effectLst>
              </a:rPr>
              <a:t> </a:t>
            </a:r>
            <a:r>
              <a:rPr lang="en-US" sz="8000" b="1" dirty="0" err="1">
                <a:solidFill>
                  <a:srgbClr val="16F00F"/>
                </a:solidFill>
                <a:effectLst>
                  <a:outerShdw blurRad="38100" dist="38100" dir="2700000" algn="tl">
                    <a:srgbClr val="000000"/>
                  </a:outerShdw>
                </a:effectLst>
              </a:rPr>
              <a:t>semkaphok</a:t>
            </a:r>
            <a:r>
              <a:rPr lang="en-US" sz="8000" b="1" dirty="0">
                <a:solidFill>
                  <a:srgbClr val="16F00F"/>
                </a:solidFill>
                <a:effectLst>
                  <a:outerShdw blurRad="38100" dist="38100" dir="2700000" algn="tl">
                    <a:srgbClr val="000000"/>
                  </a:outerShdw>
                </a:effectLst>
              </a:rPr>
              <a:t> </a:t>
            </a:r>
            <a:r>
              <a:rPr lang="en-US" sz="8000" b="1" dirty="0" err="1">
                <a:solidFill>
                  <a:srgbClr val="16F00F"/>
                </a:solidFill>
                <a:effectLst>
                  <a:outerShdw blurRad="38100" dist="38100" dir="2700000" algn="tl">
                    <a:srgbClr val="000000"/>
                  </a:outerShdw>
                </a:effectLst>
              </a:rPr>
              <a:t>chitharan</a:t>
            </a:r>
            <a:r>
              <a:rPr lang="en-US" sz="8000" b="1" dirty="0">
                <a:solidFill>
                  <a:srgbClr val="16F00F"/>
                </a:solidFill>
                <a:effectLst>
                  <a:outerShdw blurRad="38100" dist="38100" dir="2700000" algn="tl">
                    <a:srgbClr val="000000"/>
                  </a:outerShdw>
                </a:effectLst>
              </a:rPr>
              <a:t> </a:t>
            </a:r>
            <a:r>
              <a:rPr lang="en-US" sz="8000" b="1" dirty="0" err="1">
                <a:solidFill>
                  <a:srgbClr val="16F00F"/>
                </a:solidFill>
                <a:effectLst>
                  <a:outerShdw blurRad="38100" dist="38100" dir="2700000" algn="tl">
                    <a:srgbClr val="000000"/>
                  </a:outerShdw>
                </a:effectLst>
              </a:rPr>
              <a:t>na</a:t>
            </a:r>
            <a:r>
              <a:rPr lang="en-US" sz="8000" b="1" dirty="0">
                <a:solidFill>
                  <a:srgbClr val="16F00F"/>
                </a:solidFill>
                <a:effectLst>
                  <a:outerShdw blurRad="38100" dist="38100" dir="2700000" algn="tl">
                    <a:srgbClr val="000000"/>
                  </a:outerShdw>
                </a:effectLst>
              </a:rPr>
              <a:t> kali </a:t>
            </a:r>
            <a:r>
              <a:rPr lang="en-US" sz="8000" b="1" dirty="0" err="1">
                <a:solidFill>
                  <a:srgbClr val="16F00F"/>
                </a:solidFill>
                <a:effectLst>
                  <a:outerShdw blurRad="38100" dist="38100" dir="2700000" algn="tl">
                    <a:srgbClr val="000000"/>
                  </a:outerShdw>
                </a:effectLst>
              </a:rPr>
              <a:t>leisa</a:t>
            </a:r>
            <a:r>
              <a:rPr lang="en-US" sz="8000" b="1" dirty="0">
                <a:solidFill>
                  <a:srgbClr val="16F00F"/>
                </a:solidFill>
                <a:effectLst>
                  <a:outerShdw blurRad="38100" dist="38100" dir="2700000" algn="tl">
                    <a:srgbClr val="000000"/>
                  </a:outerShdw>
                </a:effectLst>
              </a:rPr>
              <a:t>?</a:t>
            </a:r>
            <a:r>
              <a:rPr lang="ja-JP" altLang="en-US" sz="8000" b="1" dirty="0">
                <a:solidFill>
                  <a:srgbClr val="16F00F"/>
                </a:solidFill>
                <a:effectLst>
                  <a:outerShdw blurRad="38100" dist="38100" dir="2700000" algn="tl">
                    <a:srgbClr val="000000"/>
                  </a:outerShdw>
                </a:effectLst>
              </a:rPr>
              <a:t>”</a:t>
            </a:r>
            <a:endParaRPr lang="en-US" sz="8000" b="1" dirty="0">
              <a:solidFill>
                <a:srgbClr val="16F00F"/>
              </a:solidFill>
              <a:effectLst>
                <a:outerShdw blurRad="38100" dist="38100" dir="2700000" algn="tl">
                  <a:srgbClr val="000000"/>
                </a:outerShdw>
              </a:effectLst>
            </a:endParaRPr>
          </a:p>
        </p:txBody>
      </p:sp>
      <p:sp>
        <p:nvSpPr>
          <p:cNvPr id="694294" name="Text Box 1046"/>
          <p:cNvSpPr txBox="1">
            <a:spLocks noChangeArrowheads="1"/>
          </p:cNvSpPr>
          <p:nvPr/>
        </p:nvSpPr>
        <p:spPr bwMode="auto">
          <a:xfrm>
            <a:off x="7578725" y="6181725"/>
            <a:ext cx="13652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49160" name="Text Box 105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694307" name="Rectangle 1059"/>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694308" name="Rectangle 1060"/>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23</a:t>
            </a:r>
          </a:p>
        </p:txBody>
      </p:sp>
      <p:sp>
        <p:nvSpPr>
          <p:cNvPr id="694326" name="Text Box 1078"/>
          <p:cNvSpPr txBox="1">
            <a:spLocks noChangeArrowheads="1"/>
          </p:cNvSpPr>
          <p:nvPr/>
        </p:nvSpPr>
        <p:spPr bwMode="auto">
          <a:xfrm>
            <a:off x="8636000" y="6450013"/>
            <a:ext cx="333375" cy="366712"/>
          </a:xfrm>
          <a:prstGeom prst="rect">
            <a:avLst/>
          </a:prstGeom>
          <a:noFill/>
          <a:ln w="9525">
            <a:noFill/>
            <a:miter lim="800000"/>
            <a:headEnd/>
            <a:tailEnd/>
          </a:ln>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1800" b="1">
                <a:solidFill>
                  <a:schemeClr val="tx1"/>
                </a:solidFill>
                <a:effectLst>
                  <a:outerShdw blurRad="38100" dist="38100" dir="2700000" algn="tl">
                    <a:srgbClr val="000000"/>
                  </a:outerShdw>
                </a:effectLst>
                <a:latin typeface="Comic Sans MS"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4310"/>
                                        </p:tgtEl>
                                        <p:attrNameLst>
                                          <p:attrName>style.visibility</p:attrName>
                                        </p:attrNameLst>
                                      </p:cBhvr>
                                      <p:to>
                                        <p:strVal val="visible"/>
                                      </p:to>
                                    </p:set>
                                    <p:animEffect transition="in" filter="fade">
                                      <p:cBhvr>
                                        <p:cTn id="7" dur="1000"/>
                                        <p:tgtEl>
                                          <p:spTgt spid="694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31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2"/>
          <p:cNvGrpSpPr>
            <a:grpSpLocks/>
          </p:cNvGrpSpPr>
          <p:nvPr/>
        </p:nvGrpSpPr>
        <p:grpSpPr bwMode="auto">
          <a:xfrm>
            <a:off x="379413" y="357188"/>
            <a:ext cx="8366125" cy="6110287"/>
            <a:chOff x="1" y="0"/>
            <a:chExt cx="5759" cy="4320"/>
          </a:xfrm>
        </p:grpSpPr>
        <p:sp>
          <p:nvSpPr>
            <p:cNvPr id="51247" name="Rectangle 3"/>
            <p:cNvSpPr>
              <a:spLocks noChangeArrowheads="1"/>
            </p:cNvSpPr>
            <p:nvPr/>
          </p:nvSpPr>
          <p:spPr bwMode="auto">
            <a:xfrm>
              <a:off x="1" y="0"/>
              <a:ext cx="5759" cy="4320"/>
            </a:xfrm>
            <a:prstGeom prst="rect">
              <a:avLst/>
            </a:prstGeom>
            <a:solidFill>
              <a:srgbClr val="040404"/>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51248" name="Group 4"/>
            <p:cNvGrpSpPr>
              <a:grpSpLocks/>
            </p:cNvGrpSpPr>
            <p:nvPr/>
          </p:nvGrpSpPr>
          <p:grpSpPr bwMode="auto">
            <a:xfrm>
              <a:off x="1972" y="626"/>
              <a:ext cx="1931" cy="2848"/>
              <a:chOff x="1972" y="626"/>
              <a:chExt cx="1931" cy="2848"/>
            </a:xfrm>
          </p:grpSpPr>
          <p:sp>
            <p:nvSpPr>
              <p:cNvPr id="746501" name="Rectangle 5"/>
              <p:cNvSpPr>
                <a:spLocks noChangeArrowheads="1"/>
              </p:cNvSpPr>
              <p:nvPr/>
            </p:nvSpPr>
            <p:spPr bwMode="auto">
              <a:xfrm>
                <a:off x="1972" y="869"/>
                <a:ext cx="1816" cy="2583"/>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51251" name="AutoShape 6"/>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p:spPr>
            <p:txBody>
              <a:bodyPr wrap="none" anchor="ctr"/>
              <a:lstStyle/>
              <a:p>
                <a:endParaRPr lang="en-US"/>
              </a:p>
            </p:txBody>
          </p:sp>
          <p:sp>
            <p:nvSpPr>
              <p:cNvPr id="51252" name="Rectangle 7"/>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51253" name="Rectangle 8"/>
              <p:cNvSpPr>
                <a:spLocks noChangeArrowheads="1"/>
              </p:cNvSpPr>
              <p:nvPr/>
            </p:nvSpPr>
            <p:spPr bwMode="auto">
              <a:xfrm>
                <a:off x="2006" y="626"/>
                <a:ext cx="1069"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solidFill>
                      <a:schemeClr val="bg2"/>
                    </a:solidFill>
                    <a:latin typeface="Times" charset="0"/>
                  </a:rPr>
                  <a:t>CREATION</a:t>
                </a:r>
                <a:endParaRPr lang="en-US" sz="2400" b="1">
                  <a:solidFill>
                    <a:schemeClr val="accent2"/>
                  </a:solidFill>
                  <a:latin typeface="Times" charset="0"/>
                </a:endParaRPr>
              </a:p>
            </p:txBody>
          </p:sp>
          <p:sp>
            <p:nvSpPr>
              <p:cNvPr id="51254" name="Rectangle 9"/>
              <p:cNvSpPr>
                <a:spLocks noChangeArrowheads="1"/>
              </p:cNvSpPr>
              <p:nvPr/>
            </p:nvSpPr>
            <p:spPr bwMode="auto">
              <a:xfrm>
                <a:off x="1990" y="1022"/>
                <a:ext cx="191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1255" name="Line 10"/>
              <p:cNvSpPr>
                <a:spLocks noChangeShapeType="1"/>
              </p:cNvSpPr>
              <p:nvPr/>
            </p:nvSpPr>
            <p:spPr bwMode="auto">
              <a:xfrm>
                <a:off x="2106" y="2447"/>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56" name="Line 11"/>
              <p:cNvSpPr>
                <a:spLocks noChangeShapeType="1"/>
              </p:cNvSpPr>
              <p:nvPr/>
            </p:nvSpPr>
            <p:spPr bwMode="auto">
              <a:xfrm>
                <a:off x="2127" y="2735"/>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57" name="Line 12"/>
              <p:cNvSpPr>
                <a:spLocks noChangeShapeType="1"/>
              </p:cNvSpPr>
              <p:nvPr/>
            </p:nvSpPr>
            <p:spPr bwMode="auto">
              <a:xfrm>
                <a:off x="2127" y="3030"/>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58" name="Line 13"/>
              <p:cNvSpPr>
                <a:spLocks noChangeShapeType="1"/>
              </p:cNvSpPr>
              <p:nvPr/>
            </p:nvSpPr>
            <p:spPr bwMode="auto">
              <a:xfrm>
                <a:off x="2106" y="2160"/>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59" name="Line 14"/>
              <p:cNvSpPr>
                <a:spLocks noChangeShapeType="1"/>
              </p:cNvSpPr>
              <p:nvPr/>
            </p:nvSpPr>
            <p:spPr bwMode="auto">
              <a:xfrm>
                <a:off x="2106" y="1871"/>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60" name="Line 15"/>
              <p:cNvSpPr>
                <a:spLocks noChangeShapeType="1"/>
              </p:cNvSpPr>
              <p:nvPr/>
            </p:nvSpPr>
            <p:spPr bwMode="auto">
              <a:xfrm>
                <a:off x="2095" y="1584"/>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61" name="Line 16"/>
              <p:cNvSpPr>
                <a:spLocks noChangeShapeType="1"/>
              </p:cNvSpPr>
              <p:nvPr/>
            </p:nvSpPr>
            <p:spPr bwMode="auto">
              <a:xfrm>
                <a:off x="2106" y="1275"/>
                <a:ext cx="1552"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62" name="Line 17"/>
              <p:cNvSpPr>
                <a:spLocks noChangeShapeType="1"/>
              </p:cNvSpPr>
              <p:nvPr/>
            </p:nvSpPr>
            <p:spPr bwMode="auto">
              <a:xfrm>
                <a:off x="1976" y="688"/>
                <a:ext cx="0" cy="2786"/>
              </a:xfrm>
              <a:prstGeom prst="line">
                <a:avLst/>
              </a:prstGeom>
              <a:noFill/>
              <a:ln w="2857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63" name="Line 18"/>
              <p:cNvSpPr>
                <a:spLocks noChangeShapeType="1"/>
              </p:cNvSpPr>
              <p:nvPr/>
            </p:nvSpPr>
            <p:spPr bwMode="auto">
              <a:xfrm>
                <a:off x="3800" y="858"/>
                <a:ext cx="0" cy="2584"/>
              </a:xfrm>
              <a:prstGeom prst="line">
                <a:avLst/>
              </a:prstGeom>
              <a:noFill/>
              <a:ln w="2857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64" name="Line 19"/>
              <p:cNvSpPr>
                <a:spLocks noChangeShapeType="1"/>
              </p:cNvSpPr>
              <p:nvPr/>
            </p:nvSpPr>
            <p:spPr bwMode="auto">
              <a:xfrm>
                <a:off x="2051" y="626"/>
                <a:ext cx="901" cy="0"/>
              </a:xfrm>
              <a:prstGeom prst="line">
                <a:avLst/>
              </a:prstGeom>
              <a:noFill/>
              <a:ln w="2857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65" name="Line 20"/>
              <p:cNvSpPr>
                <a:spLocks noChangeShapeType="1"/>
              </p:cNvSpPr>
              <p:nvPr/>
            </p:nvSpPr>
            <p:spPr bwMode="auto">
              <a:xfrm>
                <a:off x="3034" y="869"/>
                <a:ext cx="745" cy="0"/>
              </a:xfrm>
              <a:prstGeom prst="line">
                <a:avLst/>
              </a:prstGeom>
              <a:noFill/>
              <a:ln w="2857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66" name="Line 21"/>
              <p:cNvSpPr>
                <a:spLocks noChangeShapeType="1"/>
              </p:cNvSpPr>
              <p:nvPr/>
            </p:nvSpPr>
            <p:spPr bwMode="auto">
              <a:xfrm>
                <a:off x="3015" y="673"/>
                <a:ext cx="0" cy="193"/>
              </a:xfrm>
              <a:prstGeom prst="line">
                <a:avLst/>
              </a:prstGeom>
              <a:noFill/>
              <a:ln w="2857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pic>
          <p:nvPicPr>
            <p:cNvPr id="51249" name="Picture 22"/>
            <p:cNvPicPr>
              <a:picLocks noChangeArrowheads="1"/>
            </p:cNvPicPr>
            <p:nvPr/>
          </p:nvPicPr>
          <p:blipFill>
            <a:blip r:embed="rId3">
              <a:extLst>
                <a:ext uri="{28A0092B-C50C-407E-A947-70E740481C1C}">
                  <a14:useLocalDpi xmlns:a14="http://schemas.microsoft.com/office/drawing/2010/main" val="0"/>
                </a:ext>
              </a:extLst>
            </a:blip>
            <a:srcRect r="8611"/>
            <a:stretch>
              <a:fillRect/>
            </a:stretch>
          </p:blipFill>
          <p:spPr bwMode="auto">
            <a:xfrm>
              <a:off x="275" y="24"/>
              <a:ext cx="4776" cy="4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746519" name="Rectangle 23"/>
          <p:cNvSpPr>
            <a:spLocks noChangeArrowheads="1"/>
          </p:cNvSpPr>
          <p:nvPr/>
        </p:nvSpPr>
        <p:spPr bwMode="auto">
          <a:xfrm>
            <a:off x="414338" y="360363"/>
            <a:ext cx="8262937" cy="6081712"/>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46520" name="AutoShape 24"/>
          <p:cNvSpPr>
            <a:spLocks noChangeArrowheads="1"/>
          </p:cNvSpPr>
          <p:nvPr/>
        </p:nvSpPr>
        <p:spPr bwMode="auto">
          <a:xfrm>
            <a:off x="3155950" y="1003300"/>
            <a:ext cx="1663700" cy="1073150"/>
          </a:xfrm>
          <a:prstGeom prst="roundRect">
            <a:avLst>
              <a:gd name="adj" fmla="val 12495"/>
            </a:avLst>
          </a:prstGeom>
          <a:solidFill>
            <a:schemeClr val="tx2"/>
          </a:solidFill>
          <a:ln w="12700">
            <a:noFill/>
            <a:round/>
            <a:headEnd/>
            <a:tailEnd/>
          </a:ln>
          <a:effectLst>
            <a:outerShdw blurRad="63500" dist="96720" dir="1391915" algn="ctr" rotWithShape="0">
              <a:schemeClr val="bg2">
                <a:alpha val="74998"/>
              </a:schemeClr>
            </a:outerShdw>
          </a:effectLst>
        </p:spPr>
        <p:txBody>
          <a:bodyPr wrap="none" anchor="ctr"/>
          <a:lstStyle/>
          <a:p>
            <a:pPr>
              <a:defRPr/>
            </a:pPr>
            <a:endParaRPr lang="en-US">
              <a:ea typeface="+mn-ea"/>
              <a:cs typeface="+mn-cs"/>
            </a:endParaRPr>
          </a:p>
        </p:txBody>
      </p:sp>
      <p:sp>
        <p:nvSpPr>
          <p:cNvPr id="746521" name="Rectangle 25"/>
          <p:cNvSpPr>
            <a:spLocks noChangeArrowheads="1"/>
          </p:cNvSpPr>
          <p:nvPr/>
        </p:nvSpPr>
        <p:spPr bwMode="auto">
          <a:xfrm>
            <a:off x="3149600" y="1384300"/>
            <a:ext cx="2901950" cy="3708400"/>
          </a:xfrm>
          <a:prstGeom prst="rect">
            <a:avLst/>
          </a:prstGeom>
          <a:solidFill>
            <a:schemeClr val="tx2"/>
          </a:solid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51205" name="Rectangle 26"/>
          <p:cNvSpPr>
            <a:spLocks noChangeArrowheads="1"/>
          </p:cNvSpPr>
          <p:nvPr/>
        </p:nvSpPr>
        <p:spPr bwMode="auto">
          <a:xfrm>
            <a:off x="3109913" y="976313"/>
            <a:ext cx="18954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400" b="1">
                <a:solidFill>
                  <a:schemeClr val="accent2"/>
                </a:solidFill>
              </a:rPr>
              <a:t>OKATHUI KASEM</a:t>
            </a:r>
          </a:p>
        </p:txBody>
      </p:sp>
      <p:sp>
        <p:nvSpPr>
          <p:cNvPr id="51206" name="Rectangle 27"/>
          <p:cNvSpPr>
            <a:spLocks noChangeArrowheads="1"/>
          </p:cNvSpPr>
          <p:nvPr/>
        </p:nvSpPr>
        <p:spPr bwMode="auto">
          <a:xfrm>
            <a:off x="3108325" y="1614488"/>
            <a:ext cx="342423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1207" name="Rectangle 28"/>
          <p:cNvSpPr>
            <a:spLocks noChangeArrowheads="1"/>
          </p:cNvSpPr>
          <p:nvPr/>
        </p:nvSpPr>
        <p:spPr bwMode="auto">
          <a:xfrm>
            <a:off x="3159125" y="1622425"/>
            <a:ext cx="3036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1208" name="Line 29"/>
          <p:cNvSpPr>
            <a:spLocks noChangeShapeType="1"/>
          </p:cNvSpPr>
          <p:nvPr/>
        </p:nvSpPr>
        <p:spPr bwMode="auto">
          <a:xfrm>
            <a:off x="3343275" y="3884613"/>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09" name="Line 30"/>
          <p:cNvSpPr>
            <a:spLocks noChangeShapeType="1"/>
          </p:cNvSpPr>
          <p:nvPr/>
        </p:nvSpPr>
        <p:spPr bwMode="auto">
          <a:xfrm>
            <a:off x="3376613" y="4341813"/>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10" name="Line 31"/>
          <p:cNvSpPr>
            <a:spLocks noChangeShapeType="1"/>
          </p:cNvSpPr>
          <p:nvPr/>
        </p:nvSpPr>
        <p:spPr bwMode="auto">
          <a:xfrm>
            <a:off x="3376613" y="4810125"/>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11" name="Line 32"/>
          <p:cNvSpPr>
            <a:spLocks noChangeShapeType="1"/>
          </p:cNvSpPr>
          <p:nvPr/>
        </p:nvSpPr>
        <p:spPr bwMode="auto">
          <a:xfrm>
            <a:off x="3343275" y="34290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12" name="Line 33"/>
          <p:cNvSpPr>
            <a:spLocks noChangeShapeType="1"/>
          </p:cNvSpPr>
          <p:nvPr/>
        </p:nvSpPr>
        <p:spPr bwMode="auto">
          <a:xfrm>
            <a:off x="3343275" y="2970213"/>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13" name="Line 34"/>
          <p:cNvSpPr>
            <a:spLocks noChangeShapeType="1"/>
          </p:cNvSpPr>
          <p:nvPr/>
        </p:nvSpPr>
        <p:spPr bwMode="auto">
          <a:xfrm>
            <a:off x="3325813" y="25146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214" name="Line 35"/>
          <p:cNvSpPr>
            <a:spLocks noChangeShapeType="1"/>
          </p:cNvSpPr>
          <p:nvPr/>
        </p:nvSpPr>
        <p:spPr bwMode="auto">
          <a:xfrm>
            <a:off x="3343275" y="20193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6532" name="Rectangle 36"/>
          <p:cNvSpPr>
            <a:spLocks noChangeArrowheads="1"/>
          </p:cNvSpPr>
          <p:nvPr/>
        </p:nvSpPr>
        <p:spPr bwMode="auto">
          <a:xfrm>
            <a:off x="3328988" y="4359275"/>
            <a:ext cx="2393950"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b="1">
                <a:solidFill>
                  <a:schemeClr val="accent2"/>
                </a:solidFill>
              </a:rPr>
              <a:t>TOLAN SHIM</a:t>
            </a:r>
          </a:p>
        </p:txBody>
      </p:sp>
      <p:sp>
        <p:nvSpPr>
          <p:cNvPr id="746533" name="Text Box 37"/>
          <p:cNvSpPr txBox="1">
            <a:spLocks noChangeArrowheads="1"/>
          </p:cNvSpPr>
          <p:nvPr/>
        </p:nvSpPr>
        <p:spPr bwMode="auto">
          <a:xfrm>
            <a:off x="6100763" y="4400550"/>
            <a:ext cx="2921000"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a typeface="+mn-ea"/>
                <a:cs typeface="+mn-cs"/>
              </a:rPr>
              <a:t>(Pgm #2: Babel)</a:t>
            </a:r>
          </a:p>
        </p:txBody>
      </p:sp>
      <p:sp>
        <p:nvSpPr>
          <p:cNvPr id="746534" name="Rectangle 38"/>
          <p:cNvSpPr>
            <a:spLocks noChangeArrowheads="1"/>
          </p:cNvSpPr>
          <p:nvPr/>
        </p:nvSpPr>
        <p:spPr bwMode="auto">
          <a:xfrm>
            <a:off x="3241675" y="2979738"/>
            <a:ext cx="2713038" cy="51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b="1">
                <a:solidFill>
                  <a:schemeClr val="accent2"/>
                </a:solidFill>
              </a:rPr>
              <a:t>1st SHIMKHUR</a:t>
            </a:r>
          </a:p>
        </p:txBody>
      </p:sp>
      <p:sp>
        <p:nvSpPr>
          <p:cNvPr id="746535" name="Text Box 39"/>
          <p:cNvSpPr txBox="1">
            <a:spLocks noChangeArrowheads="1"/>
          </p:cNvSpPr>
          <p:nvPr/>
        </p:nvSpPr>
        <p:spPr bwMode="auto">
          <a:xfrm>
            <a:off x="6113463" y="3001963"/>
            <a:ext cx="2262187"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a typeface="+mn-ea"/>
                <a:cs typeface="+mn-cs"/>
              </a:rPr>
              <a:t>(Khanganang)</a:t>
            </a:r>
          </a:p>
        </p:txBody>
      </p:sp>
      <p:sp>
        <p:nvSpPr>
          <p:cNvPr id="746536" name="Rectangle 40"/>
          <p:cNvSpPr>
            <a:spLocks noChangeArrowheads="1"/>
          </p:cNvSpPr>
          <p:nvPr/>
        </p:nvSpPr>
        <p:spPr bwMode="auto">
          <a:xfrm>
            <a:off x="3101975" y="2530475"/>
            <a:ext cx="2928938"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b="1">
                <a:solidFill>
                  <a:schemeClr val="accent2"/>
                </a:solidFill>
              </a:rPr>
              <a:t>1st PAO KAPHA</a:t>
            </a:r>
          </a:p>
        </p:txBody>
      </p:sp>
      <p:sp>
        <p:nvSpPr>
          <p:cNvPr id="746537" name="Text Box 41"/>
          <p:cNvSpPr txBox="1">
            <a:spLocks noChangeArrowheads="1"/>
          </p:cNvSpPr>
          <p:nvPr/>
        </p:nvSpPr>
        <p:spPr bwMode="auto">
          <a:xfrm>
            <a:off x="6107113" y="2540000"/>
            <a:ext cx="2522537"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a typeface="+mn-ea"/>
                <a:cs typeface="+mn-cs"/>
              </a:rPr>
              <a:t>(Ngatangkhami)</a:t>
            </a:r>
          </a:p>
        </p:txBody>
      </p:sp>
      <p:sp>
        <p:nvSpPr>
          <p:cNvPr id="746538" name="Rectangle 42"/>
          <p:cNvSpPr>
            <a:spLocks noChangeArrowheads="1"/>
          </p:cNvSpPr>
          <p:nvPr/>
        </p:nvSpPr>
        <p:spPr bwMode="auto">
          <a:xfrm>
            <a:off x="3598863" y="2071688"/>
            <a:ext cx="1960562" cy="51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b="1">
                <a:solidFill>
                  <a:schemeClr val="accent2"/>
                </a:solidFill>
              </a:rPr>
              <a:t>1st MOREI</a:t>
            </a:r>
          </a:p>
        </p:txBody>
      </p:sp>
      <p:sp>
        <p:nvSpPr>
          <p:cNvPr id="746540" name="Rectangle 44"/>
          <p:cNvSpPr>
            <a:spLocks noChangeArrowheads="1"/>
          </p:cNvSpPr>
          <p:nvPr/>
        </p:nvSpPr>
        <p:spPr bwMode="auto">
          <a:xfrm>
            <a:off x="3095625" y="1609725"/>
            <a:ext cx="3035300"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700" b="1">
                <a:solidFill>
                  <a:schemeClr val="accent2"/>
                </a:solidFill>
              </a:rPr>
              <a:t>1st MAYARNAO &amp; SH</a:t>
            </a:r>
            <a:r>
              <a:rPr lang="en-US" sz="1700" b="1" u="sng">
                <a:solidFill>
                  <a:schemeClr val="accent2"/>
                </a:solidFill>
              </a:rPr>
              <a:t>A</a:t>
            </a:r>
            <a:r>
              <a:rPr lang="en-US" sz="1700" b="1">
                <a:solidFill>
                  <a:schemeClr val="accent2"/>
                </a:solidFill>
              </a:rPr>
              <a:t>NAO</a:t>
            </a:r>
          </a:p>
        </p:txBody>
      </p:sp>
      <p:sp>
        <p:nvSpPr>
          <p:cNvPr id="746541" name="Text Box 45"/>
          <p:cNvSpPr txBox="1">
            <a:spLocks noChangeArrowheads="1"/>
          </p:cNvSpPr>
          <p:nvPr/>
        </p:nvSpPr>
        <p:spPr bwMode="auto">
          <a:xfrm>
            <a:off x="6102350" y="1625600"/>
            <a:ext cx="2290763"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a typeface="+mn-ea"/>
                <a:cs typeface="+mn-cs"/>
              </a:rPr>
              <a:t>(Tazak kahai)</a:t>
            </a:r>
          </a:p>
        </p:txBody>
      </p:sp>
      <p:sp>
        <p:nvSpPr>
          <p:cNvPr id="746542" name="Rectangle 46"/>
          <p:cNvSpPr>
            <a:spLocks noChangeArrowheads="1"/>
          </p:cNvSpPr>
          <p:nvPr/>
        </p:nvSpPr>
        <p:spPr bwMode="auto">
          <a:xfrm>
            <a:off x="3205163" y="3444875"/>
            <a:ext cx="2752725"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b="1">
                <a:solidFill>
                  <a:schemeClr val="accent2"/>
                </a:solidFill>
              </a:rPr>
              <a:t>1st SAKATHAT</a:t>
            </a:r>
          </a:p>
        </p:txBody>
      </p:sp>
      <p:sp>
        <p:nvSpPr>
          <p:cNvPr id="746543" name="Text Box 47"/>
          <p:cNvSpPr txBox="1">
            <a:spLocks noChangeArrowheads="1"/>
          </p:cNvSpPr>
          <p:nvPr/>
        </p:nvSpPr>
        <p:spPr bwMode="auto">
          <a:xfrm>
            <a:off x="6107113" y="3454400"/>
            <a:ext cx="2832100" cy="320675"/>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1500" b="1">
                <a:solidFill>
                  <a:schemeClr val="tx1"/>
                </a:solidFill>
                <a:ea typeface="+mn-ea"/>
                <a:cs typeface="+mn-cs"/>
              </a:rPr>
              <a:t>(Zakshimeithui kachi morei)</a:t>
            </a:r>
          </a:p>
        </p:txBody>
      </p:sp>
      <p:sp>
        <p:nvSpPr>
          <p:cNvPr id="746544" name="Text Box 48"/>
          <p:cNvSpPr txBox="1">
            <a:spLocks noChangeArrowheads="1"/>
          </p:cNvSpPr>
          <p:nvPr/>
        </p:nvSpPr>
        <p:spPr bwMode="auto">
          <a:xfrm>
            <a:off x="6110288" y="3943350"/>
            <a:ext cx="2519362"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a typeface="+mn-ea"/>
                <a:cs typeface="+mn-cs"/>
              </a:rPr>
              <a:t>(Pgm #1: Noah)</a:t>
            </a:r>
          </a:p>
        </p:txBody>
      </p:sp>
      <p:sp>
        <p:nvSpPr>
          <p:cNvPr id="746545" name="Rectangle 49"/>
          <p:cNvSpPr>
            <a:spLocks noChangeArrowheads="1"/>
          </p:cNvSpPr>
          <p:nvPr/>
        </p:nvSpPr>
        <p:spPr bwMode="auto">
          <a:xfrm>
            <a:off x="3067050" y="3917950"/>
            <a:ext cx="3084513"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400" b="1">
                <a:solidFill>
                  <a:schemeClr val="accent2"/>
                </a:solidFill>
              </a:rPr>
              <a:t>TARA KAPHONG/CHANGI-MAHUT</a:t>
            </a:r>
          </a:p>
        </p:txBody>
      </p:sp>
      <p:sp>
        <p:nvSpPr>
          <p:cNvPr id="746548" name="Rectangle 52"/>
          <p:cNvSpPr>
            <a:spLocks noChangeArrowheads="1"/>
          </p:cNvSpPr>
          <p:nvPr/>
        </p:nvSpPr>
        <p:spPr bwMode="auto">
          <a:xfrm>
            <a:off x="8091488" y="6527800"/>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24</a:t>
            </a:r>
          </a:p>
        </p:txBody>
      </p:sp>
      <p:sp>
        <p:nvSpPr>
          <p:cNvPr id="51229" name="Rectangle 54"/>
          <p:cNvSpPr>
            <a:spLocks noChangeArrowheads="1"/>
          </p:cNvSpPr>
          <p:nvPr/>
        </p:nvSpPr>
        <p:spPr bwMode="auto">
          <a:xfrm>
            <a:off x="390525" y="331788"/>
            <a:ext cx="8340725" cy="6132512"/>
          </a:xfrm>
          <a:prstGeom prst="rect">
            <a:avLst/>
          </a:prstGeom>
          <a:noFill/>
          <a:ln w="1270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51230" name="Group 55"/>
          <p:cNvGrpSpPr>
            <a:grpSpLocks/>
          </p:cNvGrpSpPr>
          <p:nvPr/>
        </p:nvGrpSpPr>
        <p:grpSpPr bwMode="auto">
          <a:xfrm>
            <a:off x="50800" y="2305050"/>
            <a:ext cx="2268538" cy="1028700"/>
            <a:chOff x="32" y="1452"/>
            <a:chExt cx="1429" cy="648"/>
          </a:xfrm>
        </p:grpSpPr>
        <p:sp>
          <p:nvSpPr>
            <p:cNvPr id="51240" name="Rectangle 56"/>
            <p:cNvSpPr>
              <a:spLocks noChangeArrowheads="1"/>
            </p:cNvSpPr>
            <p:nvPr/>
          </p:nvSpPr>
          <p:spPr bwMode="auto">
            <a:xfrm>
              <a:off x="96" y="164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746553" name="Rectangle 57"/>
            <p:cNvSpPr>
              <a:spLocks noChangeArrowheads="1"/>
            </p:cNvSpPr>
            <p:nvPr/>
          </p:nvSpPr>
          <p:spPr bwMode="auto">
            <a:xfrm>
              <a:off x="176" y="1486"/>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51242" name="Rectangle 58"/>
            <p:cNvSpPr>
              <a:spLocks noChangeArrowheads="1"/>
            </p:cNvSpPr>
            <p:nvPr/>
          </p:nvSpPr>
          <p:spPr bwMode="auto">
            <a:xfrm>
              <a:off x="96" y="164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1243" name="AutoShape 59"/>
            <p:cNvSpPr>
              <a:spLocks noChangeArrowheads="1"/>
            </p:cNvSpPr>
            <p:nvPr/>
          </p:nvSpPr>
          <p:spPr bwMode="auto">
            <a:xfrm>
              <a:off x="96" y="1452"/>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1244" name="Rectangle 60"/>
            <p:cNvSpPr>
              <a:spLocks noChangeArrowheads="1"/>
            </p:cNvSpPr>
            <p:nvPr/>
          </p:nvSpPr>
          <p:spPr bwMode="auto">
            <a:xfrm>
              <a:off x="115" y="1665"/>
              <a:ext cx="977" cy="399"/>
            </a:xfrm>
            <a:prstGeom prst="rect">
              <a:avLst/>
            </a:prstGeom>
            <a:solidFill>
              <a:srgbClr val="FFD34A"/>
            </a:solidFill>
            <a:ln w="31750">
              <a:solidFill>
                <a:srgbClr val="FFD34A"/>
              </a:solidFill>
              <a:miter lim="800000"/>
              <a:headEnd/>
              <a:tailEnd/>
            </a:ln>
          </p:spPr>
          <p:txBody>
            <a:bodyPr/>
            <a:lstStyle/>
            <a:p>
              <a:endParaRPr lang="en-US"/>
            </a:p>
          </p:txBody>
        </p:sp>
        <p:sp>
          <p:nvSpPr>
            <p:cNvPr id="746557" name="Rectangle 61"/>
            <p:cNvSpPr>
              <a:spLocks noChangeArrowheads="1"/>
            </p:cNvSpPr>
            <p:nvPr/>
          </p:nvSpPr>
          <p:spPr bwMode="auto">
            <a:xfrm>
              <a:off x="32" y="1463"/>
              <a:ext cx="824" cy="134"/>
            </a:xfrm>
            <a:prstGeom prst="rect">
              <a:avLst/>
            </a:prstGeom>
            <a:noFill/>
            <a:ln w="9525">
              <a:noFill/>
              <a:miter lim="800000"/>
              <a:headEnd/>
              <a:tailEnd/>
            </a:ln>
          </p:spPr>
          <p:txBody>
            <a:bodyPr wrap="none" lIns="0" tIns="0" rIns="0" bIns="0">
              <a:spAutoFit/>
            </a:bodyPr>
            <a:lstStyle/>
            <a:p>
              <a:pPr>
                <a:defRPr/>
              </a:pPr>
              <a:r>
                <a:rPr lang="en-US" sz="1400" b="1">
                  <a:solidFill>
                    <a:srgbClr val="790015"/>
                  </a:solidFill>
                  <a:latin typeface="Helvetica" charset="0"/>
                </a:rPr>
                <a:t> </a:t>
              </a:r>
              <a:r>
                <a:rPr lang="en-US" sz="1100" b="1">
                  <a:solidFill>
                    <a:srgbClr val="790015"/>
                  </a:solidFill>
                  <a:latin typeface="Helvetica" charset="0"/>
                </a:rPr>
                <a:t>  OKATHUI KASEM</a:t>
              </a:r>
              <a:endParaRPr lang="en-US" sz="1100" b="1">
                <a:solidFill>
                  <a:srgbClr val="FFA27C"/>
                </a:solidFill>
                <a:effectLst>
                  <a:outerShdw blurRad="38100" dist="38100" dir="2700000" algn="tl">
                    <a:srgbClr val="000000"/>
                  </a:outerShdw>
                </a:effectLst>
                <a:latin typeface="Helvetica" charset="0"/>
              </a:endParaRPr>
            </a:p>
          </p:txBody>
        </p:sp>
        <p:sp>
          <p:nvSpPr>
            <p:cNvPr id="51246" name="Line 62"/>
            <p:cNvSpPr>
              <a:spLocks noChangeShapeType="1"/>
            </p:cNvSpPr>
            <p:nvPr/>
          </p:nvSpPr>
          <p:spPr bwMode="auto">
            <a:xfrm>
              <a:off x="893" y="1636"/>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746559" name="Rectangle 63"/>
          <p:cNvSpPr>
            <a:spLocks noChangeArrowheads="1"/>
          </p:cNvSpPr>
          <p:nvPr/>
        </p:nvSpPr>
        <p:spPr bwMode="auto">
          <a:xfrm>
            <a:off x="4770438" y="1017588"/>
            <a:ext cx="4932362" cy="333375"/>
          </a:xfrm>
          <a:prstGeom prst="rect">
            <a:avLst/>
          </a:prstGeom>
          <a:noFill/>
          <a:ln w="12700">
            <a:noFill/>
            <a:miter lim="800000"/>
            <a:headEnd/>
            <a:tailEnd/>
          </a:ln>
          <a:effectLst>
            <a:outerShdw blurRad="63500" dist="57501" dir="1676261" algn="ctr" rotWithShape="0">
              <a:schemeClr val="bg2">
                <a:alpha val="74998"/>
              </a:schemeClr>
            </a:outerShdw>
          </a:effectLst>
        </p:spPr>
        <p:txBody>
          <a:bodyPr lIns="90487" tIns="44450" rIns="90487" bIns="44450">
            <a:spAutoFit/>
          </a:bodyPr>
          <a:lstStyle/>
          <a:p>
            <a:pPr algn="l">
              <a:spcBef>
                <a:spcPct val="50000"/>
              </a:spcBef>
              <a:defRPr/>
            </a:pPr>
            <a:r>
              <a:rPr lang="en-US" sz="1600" b="1">
                <a:solidFill>
                  <a:schemeClr val="tx1"/>
                </a:solidFill>
                <a:ea typeface="+mn-ea"/>
                <a:cs typeface="+mn-cs"/>
              </a:rPr>
              <a:t>Atam katonga hi Abrahamwui mamanglina</a:t>
            </a:r>
          </a:p>
        </p:txBody>
      </p:sp>
      <p:sp>
        <p:nvSpPr>
          <p:cNvPr id="746539" name="Text Box 43"/>
          <p:cNvSpPr txBox="1">
            <a:spLocks noChangeArrowheads="1"/>
          </p:cNvSpPr>
          <p:nvPr/>
        </p:nvSpPr>
        <p:spPr bwMode="auto">
          <a:xfrm>
            <a:off x="5973763" y="2070100"/>
            <a:ext cx="3170237"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a typeface="+mn-ea"/>
                <a:cs typeface="+mn-cs"/>
              </a:rPr>
              <a:t>(Vareli ngakaikashi)</a:t>
            </a:r>
          </a:p>
        </p:txBody>
      </p:sp>
      <p:grpSp>
        <p:nvGrpSpPr>
          <p:cNvPr id="5" name="Group 64"/>
          <p:cNvGrpSpPr>
            <a:grpSpLocks/>
          </p:cNvGrpSpPr>
          <p:nvPr/>
        </p:nvGrpSpPr>
        <p:grpSpPr bwMode="auto">
          <a:xfrm>
            <a:off x="6111875" y="33338"/>
            <a:ext cx="3032125" cy="6300787"/>
            <a:chOff x="3499" y="330"/>
            <a:chExt cx="1910" cy="3969"/>
          </a:xfrm>
        </p:grpSpPr>
        <p:sp>
          <p:nvSpPr>
            <p:cNvPr id="746561" name="Rectangle 65"/>
            <p:cNvSpPr>
              <a:spLocks noChangeArrowheads="1"/>
            </p:cNvSpPr>
            <p:nvPr/>
          </p:nvSpPr>
          <p:spPr bwMode="auto">
            <a:xfrm>
              <a:off x="3499" y="330"/>
              <a:ext cx="1910" cy="3648"/>
            </a:xfrm>
            <a:prstGeom prst="rect">
              <a:avLst/>
            </a:prstGeom>
            <a:gradFill rotWithShape="0">
              <a:gsLst>
                <a:gs pos="0">
                  <a:srgbClr val="1B18CC">
                    <a:gamma/>
                    <a:shade val="0"/>
                    <a:invGamma/>
                  </a:srgbClr>
                </a:gs>
                <a:gs pos="50000">
                  <a:srgbClr val="1B18CC"/>
                </a:gs>
                <a:gs pos="100000">
                  <a:srgbClr val="1B18CC">
                    <a:gamma/>
                    <a:shade val="0"/>
                    <a:invGamma/>
                  </a:srgbClr>
                </a:gs>
              </a:gsLst>
              <a:lin ang="5400000" scaled="1"/>
            </a:gradFill>
            <a:ln w="9525">
              <a:solidFill>
                <a:srgbClr val="000000"/>
              </a:solidFill>
              <a:miter lim="800000"/>
              <a:headEnd/>
              <a:tailEnd/>
            </a:ln>
            <a:effectLst>
              <a:outerShdw blurRad="63500" dist="162639" dir="3080412" algn="ctr" rotWithShape="0">
                <a:schemeClr val="bg2">
                  <a:alpha val="74998"/>
                </a:schemeClr>
              </a:outerShdw>
            </a:effectLst>
          </p:spPr>
          <p:txBody>
            <a:bodyPr wrap="none" anchor="ctr"/>
            <a:lstStyle/>
            <a:p>
              <a:pPr>
                <a:defRPr/>
              </a:pPr>
              <a:endParaRPr lang="en-US">
                <a:ea typeface="+mn-ea"/>
                <a:cs typeface="+mn-cs"/>
              </a:endParaRPr>
            </a:p>
          </p:txBody>
        </p:sp>
        <p:sp>
          <p:nvSpPr>
            <p:cNvPr id="746562" name="Text Box 66"/>
            <p:cNvSpPr txBox="1">
              <a:spLocks noChangeArrowheads="1"/>
            </p:cNvSpPr>
            <p:nvPr/>
          </p:nvSpPr>
          <p:spPr bwMode="auto">
            <a:xfrm>
              <a:off x="3577" y="401"/>
              <a:ext cx="1728" cy="3898"/>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endParaRPr lang="en-US" sz="2000" b="1">
                <a:solidFill>
                  <a:srgbClr val="FFFF00"/>
                </a:solidFill>
                <a:effectLst>
                  <a:outerShdw blurRad="38100" dist="38100" dir="2700000" algn="tl">
                    <a:srgbClr val="000000"/>
                  </a:outerShdw>
                </a:effectLst>
                <a:latin typeface="Comic Sans MS" charset="0"/>
              </a:endParaRPr>
            </a:p>
            <a:p>
              <a:pPr>
                <a:spcBef>
                  <a:spcPct val="50000"/>
                </a:spcBef>
                <a:defRPr/>
              </a:pPr>
              <a:r>
                <a:rPr lang="en-US" sz="2000" b="1">
                  <a:solidFill>
                    <a:srgbClr val="FFFF00"/>
                  </a:solidFill>
                  <a:effectLst>
                    <a:outerShdw blurRad="38100" dist="38100" dir="2700000" algn="tl">
                      <a:srgbClr val="000000"/>
                    </a:outerShdw>
                  </a:effectLst>
                  <a:latin typeface="Comic Sans MS" charset="0"/>
                </a:rPr>
                <a:t>Hao 3:15:…</a:t>
              </a:r>
              <a:r>
                <a:rPr lang="ja-JP" altLang="en-US" sz="2000" b="1">
                  <a:solidFill>
                    <a:srgbClr val="FFFF00"/>
                  </a:solidFill>
                  <a:effectLst>
                    <a:outerShdw blurRad="38100" dist="38100" dir="2700000" algn="tl">
                      <a:srgbClr val="000000"/>
                    </a:outerShdw>
                  </a:effectLst>
                  <a:latin typeface="Comic Sans MS" charset="0"/>
                </a:rPr>
                <a:t>”</a:t>
              </a:r>
              <a:r>
                <a:rPr lang="en-US" sz="2000" b="1">
                  <a:solidFill>
                    <a:srgbClr val="FFFF00"/>
                  </a:solidFill>
                  <a:effectLst>
                    <a:outerShdw blurRad="38100" dist="38100" dir="2700000" algn="tl">
                      <a:srgbClr val="000000"/>
                    </a:outerShdw>
                  </a:effectLst>
                  <a:latin typeface="Comic Sans MS" charset="0"/>
                </a:rPr>
                <a:t>ana nakui naikhaira kala nana awui pheimajali makeira.</a:t>
              </a:r>
              <a:r>
                <a:rPr lang="ja-JP" altLang="en-US" sz="2000" b="1">
                  <a:solidFill>
                    <a:srgbClr val="FFFF00"/>
                  </a:solidFill>
                  <a:effectLst>
                    <a:outerShdw blurRad="38100" dist="38100" dir="2700000" algn="tl">
                      <a:srgbClr val="000000"/>
                    </a:outerShdw>
                  </a:effectLst>
                  <a:latin typeface="Comic Sans MS" charset="0"/>
                </a:rPr>
                <a:t>”</a:t>
              </a:r>
              <a:endParaRPr lang="en-US" sz="2000" b="1">
                <a:solidFill>
                  <a:srgbClr val="FFFF00"/>
                </a:solidFill>
                <a:effectLst>
                  <a:outerShdw blurRad="38100" dist="38100" dir="2700000" algn="tl">
                    <a:srgbClr val="000000"/>
                  </a:outerShdw>
                </a:effectLst>
                <a:latin typeface="Comic Sans MS" charset="0"/>
              </a:endParaRPr>
            </a:p>
            <a:p>
              <a:pPr>
                <a:spcBef>
                  <a:spcPct val="50000"/>
                </a:spcBef>
                <a:defRPr/>
              </a:pPr>
              <a:r>
                <a:rPr lang="en-US" sz="2000" b="1">
                  <a:solidFill>
                    <a:srgbClr val="FFFF00"/>
                  </a:solidFill>
                  <a:effectLst>
                    <a:outerShdw blurRad="38100" dist="38100" dir="2700000" algn="tl">
                      <a:srgbClr val="000000"/>
                    </a:outerShdw>
                  </a:effectLst>
                  <a:latin typeface="Comic Sans MS" charset="0"/>
                </a:rPr>
                <a:t>NIVli hithada ngarumsanga: </a:t>
              </a:r>
              <a:r>
                <a:rPr lang="ja-JP" altLang="en-US" sz="2000" b="1">
                  <a:solidFill>
                    <a:srgbClr val="FFFF00"/>
                  </a:solidFill>
                  <a:effectLst>
                    <a:outerShdw blurRad="38100" dist="38100" dir="2700000" algn="tl">
                      <a:srgbClr val="000000"/>
                    </a:outerShdw>
                  </a:effectLst>
                  <a:latin typeface="Comic Sans MS" charset="0"/>
                </a:rPr>
                <a:t>“</a:t>
              </a:r>
              <a:r>
                <a:rPr lang="en-US" sz="2000" b="1">
                  <a:solidFill>
                    <a:srgbClr val="FFFF00"/>
                  </a:solidFill>
                  <a:effectLst>
                    <a:outerShdw blurRad="38100" dist="38100" dir="2700000" algn="tl">
                      <a:srgbClr val="000000"/>
                    </a:outerShdw>
                  </a:effectLst>
                  <a:latin typeface="Comic Sans MS" charset="0"/>
                </a:rPr>
                <a:t>Shanaowui thara akhana phar</a:t>
              </a:r>
              <a:r>
                <a:rPr lang="en-US" sz="2000" b="1" u="sng">
                  <a:solidFill>
                    <a:srgbClr val="FFFF00"/>
                  </a:solidFill>
                  <a:effectLst>
                    <a:outerShdw blurRad="38100" dist="38100" dir="2700000" algn="tl">
                      <a:srgbClr val="000000"/>
                    </a:outerShdw>
                  </a:effectLst>
                  <a:latin typeface="Comic Sans MS" charset="0"/>
                </a:rPr>
                <a:t>a</a:t>
              </a:r>
              <a:r>
                <a:rPr lang="en-US" sz="2000" b="1">
                  <a:solidFill>
                    <a:srgbClr val="FFFF00"/>
                  </a:solidFill>
                  <a:effectLst>
                    <a:outerShdw blurRad="38100" dist="38100" dir="2700000" algn="tl">
                      <a:srgbClr val="000000"/>
                    </a:outerShdw>
                  </a:effectLst>
                  <a:latin typeface="Comic Sans MS" charset="0"/>
                </a:rPr>
                <a:t>wui akui naikhaimi haowa; Ngashit kahai hi Christana Satanli khayuili ungshunga – shitkasanga katongana hiwui khayui hi mazap kakhui samphangra (Rom 16:20).</a:t>
              </a:r>
            </a:p>
          </p:txBody>
        </p:sp>
      </p:grpSp>
      <p:sp>
        <p:nvSpPr>
          <p:cNvPr id="746565" name="Rectangle 69"/>
          <p:cNvSpPr>
            <a:spLocks noChangeArrowheads="1"/>
          </p:cNvSpPr>
          <p:nvPr/>
        </p:nvSpPr>
        <p:spPr bwMode="auto">
          <a:xfrm>
            <a:off x="444500" y="417513"/>
            <a:ext cx="2439988"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i="1">
                <a:solidFill>
                  <a:schemeClr val="tx1"/>
                </a:solidFill>
                <a:latin typeface="Helvetica" charset="0"/>
                <a:ea typeface="+mn-ea"/>
                <a:cs typeface="+mn-cs"/>
              </a:rPr>
              <a:t>Hao. 1-11</a:t>
            </a:r>
          </a:p>
        </p:txBody>
      </p:sp>
      <p:sp>
        <p:nvSpPr>
          <p:cNvPr id="746566" name="Rectangle 70"/>
          <p:cNvSpPr>
            <a:spLocks noChangeArrowheads="1"/>
          </p:cNvSpPr>
          <p:nvPr/>
        </p:nvSpPr>
        <p:spPr bwMode="auto">
          <a:xfrm>
            <a:off x="63500" y="2671763"/>
            <a:ext cx="2451100" cy="638175"/>
          </a:xfrm>
          <a:prstGeom prst="rect">
            <a:avLst/>
          </a:prstGeom>
          <a:noFill/>
          <a:ln w="12700">
            <a:noFill/>
            <a:miter lim="800000"/>
            <a:headEnd/>
            <a:tailEnd/>
          </a:ln>
          <a:effectLst>
            <a:outerShdw blurRad="63500" dist="46662" dir="2115817" algn="ctr" rotWithShape="0">
              <a:schemeClr val="bg2">
                <a:alpha val="74998"/>
              </a:schemeClr>
            </a:outerShdw>
          </a:effectLst>
        </p:spPr>
        <p:txBody>
          <a:bodyPr wrap="none" lIns="90487" tIns="44450" rIns="90487" bIns="44450">
            <a:spAutoFit/>
          </a:bodyPr>
          <a:lstStyle/>
          <a:p>
            <a:pPr algn="l">
              <a:defRPr/>
            </a:pPr>
            <a:r>
              <a:rPr lang="en-US" sz="3200" b="1" i="1">
                <a:solidFill>
                  <a:srgbClr val="60CA8E"/>
                </a:solidFill>
                <a:latin typeface="Helvetica" charset="0"/>
                <a:ea typeface="+mn-ea"/>
                <a:cs typeface="+mn-cs"/>
              </a:rPr>
              <a:t>OTSHOT 7 </a:t>
            </a:r>
            <a:r>
              <a:rPr lang="en-US" sz="3600" b="1" i="1">
                <a:solidFill>
                  <a:srgbClr val="60CA8E"/>
                </a:solidFill>
                <a:latin typeface="Helvetica" charset="0"/>
                <a:ea typeface="+mn-ea"/>
                <a:cs typeface="+mn-cs"/>
              </a:rPr>
              <a:t> </a:t>
            </a:r>
          </a:p>
        </p:txBody>
      </p:sp>
      <p:sp>
        <p:nvSpPr>
          <p:cNvPr id="51236" name="Text Box 51"/>
          <p:cNvSpPr txBox="1">
            <a:spLocks noChangeArrowheads="1"/>
          </p:cNvSpPr>
          <p:nvPr/>
        </p:nvSpPr>
        <p:spPr bwMode="auto">
          <a:xfrm>
            <a:off x="8612188" y="6429375"/>
            <a:ext cx="463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800" b="1">
                <a:solidFill>
                  <a:srgbClr val="FFFFFF"/>
                </a:solidFill>
                <a:latin typeface="Comic Sans MS" charset="0"/>
              </a:rPr>
              <a:t>10</a:t>
            </a:r>
          </a:p>
        </p:txBody>
      </p:sp>
      <p:sp>
        <p:nvSpPr>
          <p:cNvPr id="51237" name="Text Box 72"/>
          <p:cNvSpPr txBox="1">
            <a:spLocks noChangeArrowheads="1"/>
          </p:cNvSpPr>
          <p:nvPr/>
        </p:nvSpPr>
        <p:spPr bwMode="auto">
          <a:xfrm>
            <a:off x="6457950" y="6297613"/>
            <a:ext cx="23082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rPr>
              <a:t>Ngasoda kazat lairik pg.42-45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6519"/>
                                        </p:tgtEl>
                                        <p:attrNameLst>
                                          <p:attrName>style.visibility</p:attrName>
                                        </p:attrNameLst>
                                      </p:cBhvr>
                                      <p:to>
                                        <p:strVal val="visible"/>
                                      </p:to>
                                    </p:set>
                                    <p:animEffect transition="in" filter="fade">
                                      <p:cBhvr>
                                        <p:cTn id="7" dur="1000"/>
                                        <p:tgtEl>
                                          <p:spTgt spid="746519"/>
                                        </p:tgtEl>
                                      </p:cBhvr>
                                    </p:animEffect>
                                  </p:childTnLst>
                                </p:cTn>
                              </p:par>
                            </p:childTnLst>
                          </p:cTn>
                        </p:par>
                        <p:par>
                          <p:cTn id="8" fill="hold" nodeType="afterGroup">
                            <p:stCondLst>
                              <p:cond delay="1000"/>
                            </p:stCondLst>
                            <p:childTnLst>
                              <p:par>
                                <p:cTn id="9" presetID="17" presetClass="entr" presetSubtype="8" fill="hold" grpId="0" nodeType="afterEffect">
                                  <p:stCondLst>
                                    <p:cond delay="0"/>
                                  </p:stCondLst>
                                  <p:childTnLst>
                                    <p:set>
                                      <p:cBhvr>
                                        <p:cTn id="10" dur="1" fill="hold">
                                          <p:stCondLst>
                                            <p:cond delay="0"/>
                                          </p:stCondLst>
                                        </p:cTn>
                                        <p:tgtEl>
                                          <p:spTgt spid="746565"/>
                                        </p:tgtEl>
                                        <p:attrNameLst>
                                          <p:attrName>style.visibility</p:attrName>
                                        </p:attrNameLst>
                                      </p:cBhvr>
                                      <p:to>
                                        <p:strVal val="visible"/>
                                      </p:to>
                                    </p:set>
                                    <p:anim calcmode="lin" valueType="num">
                                      <p:cBhvr>
                                        <p:cTn id="11" dur="500" fill="hold"/>
                                        <p:tgtEl>
                                          <p:spTgt spid="746565"/>
                                        </p:tgtEl>
                                        <p:attrNameLst>
                                          <p:attrName>ppt_x</p:attrName>
                                        </p:attrNameLst>
                                      </p:cBhvr>
                                      <p:tavLst>
                                        <p:tav tm="0">
                                          <p:val>
                                            <p:strVal val="#ppt_x-#ppt_w/2"/>
                                          </p:val>
                                        </p:tav>
                                        <p:tav tm="100000">
                                          <p:val>
                                            <p:strVal val="#ppt_x"/>
                                          </p:val>
                                        </p:tav>
                                      </p:tavLst>
                                    </p:anim>
                                    <p:anim calcmode="lin" valueType="num">
                                      <p:cBhvr>
                                        <p:cTn id="12" dur="500" fill="hold"/>
                                        <p:tgtEl>
                                          <p:spTgt spid="746565"/>
                                        </p:tgtEl>
                                        <p:attrNameLst>
                                          <p:attrName>ppt_y</p:attrName>
                                        </p:attrNameLst>
                                      </p:cBhvr>
                                      <p:tavLst>
                                        <p:tav tm="0">
                                          <p:val>
                                            <p:strVal val="#ppt_y"/>
                                          </p:val>
                                        </p:tav>
                                        <p:tav tm="100000">
                                          <p:val>
                                            <p:strVal val="#ppt_y"/>
                                          </p:val>
                                        </p:tav>
                                      </p:tavLst>
                                    </p:anim>
                                    <p:anim calcmode="lin" valueType="num">
                                      <p:cBhvr>
                                        <p:cTn id="13" dur="500" fill="hold"/>
                                        <p:tgtEl>
                                          <p:spTgt spid="746565"/>
                                        </p:tgtEl>
                                        <p:attrNameLst>
                                          <p:attrName>ppt_w</p:attrName>
                                        </p:attrNameLst>
                                      </p:cBhvr>
                                      <p:tavLst>
                                        <p:tav tm="0">
                                          <p:val>
                                            <p:fltVal val="0"/>
                                          </p:val>
                                        </p:tav>
                                        <p:tav tm="100000">
                                          <p:val>
                                            <p:strVal val="#ppt_w"/>
                                          </p:val>
                                        </p:tav>
                                      </p:tavLst>
                                    </p:anim>
                                    <p:anim calcmode="lin" valueType="num">
                                      <p:cBhvr>
                                        <p:cTn id="14" dur="500" fill="hold"/>
                                        <p:tgtEl>
                                          <p:spTgt spid="74656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746566"/>
                                        </p:tgtEl>
                                        <p:attrNameLst>
                                          <p:attrName>style.visibility</p:attrName>
                                        </p:attrNameLst>
                                      </p:cBhvr>
                                      <p:to>
                                        <p:strVal val="visible"/>
                                      </p:to>
                                    </p:set>
                                    <p:anim calcmode="lin" valueType="num">
                                      <p:cBhvr>
                                        <p:cTn id="19" dur="500" fill="hold"/>
                                        <p:tgtEl>
                                          <p:spTgt spid="746566"/>
                                        </p:tgtEl>
                                        <p:attrNameLst>
                                          <p:attrName>ppt_x</p:attrName>
                                        </p:attrNameLst>
                                      </p:cBhvr>
                                      <p:tavLst>
                                        <p:tav tm="0">
                                          <p:val>
                                            <p:strVal val="#ppt_x-#ppt_w/2"/>
                                          </p:val>
                                        </p:tav>
                                        <p:tav tm="100000">
                                          <p:val>
                                            <p:strVal val="#ppt_x"/>
                                          </p:val>
                                        </p:tav>
                                      </p:tavLst>
                                    </p:anim>
                                    <p:anim calcmode="lin" valueType="num">
                                      <p:cBhvr>
                                        <p:cTn id="20" dur="500" fill="hold"/>
                                        <p:tgtEl>
                                          <p:spTgt spid="746566"/>
                                        </p:tgtEl>
                                        <p:attrNameLst>
                                          <p:attrName>ppt_y</p:attrName>
                                        </p:attrNameLst>
                                      </p:cBhvr>
                                      <p:tavLst>
                                        <p:tav tm="0">
                                          <p:val>
                                            <p:strVal val="#ppt_y"/>
                                          </p:val>
                                        </p:tav>
                                        <p:tav tm="100000">
                                          <p:val>
                                            <p:strVal val="#ppt_y"/>
                                          </p:val>
                                        </p:tav>
                                      </p:tavLst>
                                    </p:anim>
                                    <p:anim calcmode="lin" valueType="num">
                                      <p:cBhvr>
                                        <p:cTn id="21" dur="500" fill="hold"/>
                                        <p:tgtEl>
                                          <p:spTgt spid="746566"/>
                                        </p:tgtEl>
                                        <p:attrNameLst>
                                          <p:attrName>ppt_w</p:attrName>
                                        </p:attrNameLst>
                                      </p:cBhvr>
                                      <p:tavLst>
                                        <p:tav tm="0">
                                          <p:val>
                                            <p:fltVal val="0"/>
                                          </p:val>
                                        </p:tav>
                                        <p:tav tm="100000">
                                          <p:val>
                                            <p:strVal val="#ppt_w"/>
                                          </p:val>
                                        </p:tav>
                                      </p:tavLst>
                                    </p:anim>
                                    <p:anim calcmode="lin" valueType="num">
                                      <p:cBhvr>
                                        <p:cTn id="22" dur="500" fill="hold"/>
                                        <p:tgtEl>
                                          <p:spTgt spid="74656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746559"/>
                                        </p:tgtEl>
                                        <p:attrNameLst>
                                          <p:attrName>style.visibility</p:attrName>
                                        </p:attrNameLst>
                                      </p:cBhvr>
                                      <p:to>
                                        <p:strVal val="visible"/>
                                      </p:to>
                                    </p:set>
                                    <p:anim calcmode="lin" valueType="num">
                                      <p:cBhvr>
                                        <p:cTn id="27" dur="500" fill="hold"/>
                                        <p:tgtEl>
                                          <p:spTgt spid="746559"/>
                                        </p:tgtEl>
                                        <p:attrNameLst>
                                          <p:attrName>ppt_x</p:attrName>
                                        </p:attrNameLst>
                                      </p:cBhvr>
                                      <p:tavLst>
                                        <p:tav tm="0">
                                          <p:val>
                                            <p:strVal val="#ppt_x-#ppt_w/2"/>
                                          </p:val>
                                        </p:tav>
                                        <p:tav tm="100000">
                                          <p:val>
                                            <p:strVal val="#ppt_x"/>
                                          </p:val>
                                        </p:tav>
                                      </p:tavLst>
                                    </p:anim>
                                    <p:anim calcmode="lin" valueType="num">
                                      <p:cBhvr>
                                        <p:cTn id="28" dur="500" fill="hold"/>
                                        <p:tgtEl>
                                          <p:spTgt spid="746559"/>
                                        </p:tgtEl>
                                        <p:attrNameLst>
                                          <p:attrName>ppt_y</p:attrName>
                                        </p:attrNameLst>
                                      </p:cBhvr>
                                      <p:tavLst>
                                        <p:tav tm="0">
                                          <p:val>
                                            <p:strVal val="#ppt_y"/>
                                          </p:val>
                                        </p:tav>
                                        <p:tav tm="100000">
                                          <p:val>
                                            <p:strVal val="#ppt_y"/>
                                          </p:val>
                                        </p:tav>
                                      </p:tavLst>
                                    </p:anim>
                                    <p:anim calcmode="lin" valueType="num">
                                      <p:cBhvr>
                                        <p:cTn id="29" dur="500" fill="hold"/>
                                        <p:tgtEl>
                                          <p:spTgt spid="746559"/>
                                        </p:tgtEl>
                                        <p:attrNameLst>
                                          <p:attrName>ppt_w</p:attrName>
                                        </p:attrNameLst>
                                      </p:cBhvr>
                                      <p:tavLst>
                                        <p:tav tm="0">
                                          <p:val>
                                            <p:fltVal val="0"/>
                                          </p:val>
                                        </p:tav>
                                        <p:tav tm="100000">
                                          <p:val>
                                            <p:strVal val="#ppt_w"/>
                                          </p:val>
                                        </p:tav>
                                      </p:tavLst>
                                    </p:anim>
                                    <p:anim calcmode="lin" valueType="num">
                                      <p:cBhvr>
                                        <p:cTn id="30" dur="500" fill="hold"/>
                                        <p:tgtEl>
                                          <p:spTgt spid="746559"/>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746540"/>
                                        </p:tgtEl>
                                        <p:attrNameLst>
                                          <p:attrName>style.visibility</p:attrName>
                                        </p:attrNameLst>
                                      </p:cBhvr>
                                      <p:to>
                                        <p:strVal val="visible"/>
                                      </p:to>
                                    </p:set>
                                    <p:anim calcmode="lin" valueType="num">
                                      <p:cBhvr>
                                        <p:cTn id="35" dur="500" fill="hold"/>
                                        <p:tgtEl>
                                          <p:spTgt spid="746540"/>
                                        </p:tgtEl>
                                        <p:attrNameLst>
                                          <p:attrName>ppt_x</p:attrName>
                                        </p:attrNameLst>
                                      </p:cBhvr>
                                      <p:tavLst>
                                        <p:tav tm="0">
                                          <p:val>
                                            <p:strVal val="#ppt_x-#ppt_w/2"/>
                                          </p:val>
                                        </p:tav>
                                        <p:tav tm="100000">
                                          <p:val>
                                            <p:strVal val="#ppt_x"/>
                                          </p:val>
                                        </p:tav>
                                      </p:tavLst>
                                    </p:anim>
                                    <p:anim calcmode="lin" valueType="num">
                                      <p:cBhvr>
                                        <p:cTn id="36" dur="500" fill="hold"/>
                                        <p:tgtEl>
                                          <p:spTgt spid="746540"/>
                                        </p:tgtEl>
                                        <p:attrNameLst>
                                          <p:attrName>ppt_y</p:attrName>
                                        </p:attrNameLst>
                                      </p:cBhvr>
                                      <p:tavLst>
                                        <p:tav tm="0">
                                          <p:val>
                                            <p:strVal val="#ppt_y"/>
                                          </p:val>
                                        </p:tav>
                                        <p:tav tm="100000">
                                          <p:val>
                                            <p:strVal val="#ppt_y"/>
                                          </p:val>
                                        </p:tav>
                                      </p:tavLst>
                                    </p:anim>
                                    <p:anim calcmode="lin" valueType="num">
                                      <p:cBhvr>
                                        <p:cTn id="37" dur="500" fill="hold"/>
                                        <p:tgtEl>
                                          <p:spTgt spid="746540"/>
                                        </p:tgtEl>
                                        <p:attrNameLst>
                                          <p:attrName>ppt_w</p:attrName>
                                        </p:attrNameLst>
                                      </p:cBhvr>
                                      <p:tavLst>
                                        <p:tav tm="0">
                                          <p:val>
                                            <p:fltVal val="0"/>
                                          </p:val>
                                        </p:tav>
                                        <p:tav tm="100000">
                                          <p:val>
                                            <p:strVal val="#ppt_w"/>
                                          </p:val>
                                        </p:tav>
                                      </p:tavLst>
                                    </p:anim>
                                    <p:anim calcmode="lin" valueType="num">
                                      <p:cBhvr>
                                        <p:cTn id="38" dur="500" fill="hold"/>
                                        <p:tgtEl>
                                          <p:spTgt spid="746540"/>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500"/>
                            </p:stCondLst>
                            <p:childTnLst>
                              <p:par>
                                <p:cTn id="40" presetID="17" presetClass="entr" presetSubtype="8" fill="hold" grpId="0" nodeType="afterEffect">
                                  <p:stCondLst>
                                    <p:cond delay="0"/>
                                  </p:stCondLst>
                                  <p:childTnLst>
                                    <p:set>
                                      <p:cBhvr>
                                        <p:cTn id="41" dur="1" fill="hold">
                                          <p:stCondLst>
                                            <p:cond delay="0"/>
                                          </p:stCondLst>
                                        </p:cTn>
                                        <p:tgtEl>
                                          <p:spTgt spid="746541"/>
                                        </p:tgtEl>
                                        <p:attrNameLst>
                                          <p:attrName>style.visibility</p:attrName>
                                        </p:attrNameLst>
                                      </p:cBhvr>
                                      <p:to>
                                        <p:strVal val="visible"/>
                                      </p:to>
                                    </p:set>
                                    <p:anim calcmode="lin" valueType="num">
                                      <p:cBhvr>
                                        <p:cTn id="42" dur="500" fill="hold"/>
                                        <p:tgtEl>
                                          <p:spTgt spid="746541"/>
                                        </p:tgtEl>
                                        <p:attrNameLst>
                                          <p:attrName>ppt_x</p:attrName>
                                        </p:attrNameLst>
                                      </p:cBhvr>
                                      <p:tavLst>
                                        <p:tav tm="0">
                                          <p:val>
                                            <p:strVal val="#ppt_x-#ppt_w/2"/>
                                          </p:val>
                                        </p:tav>
                                        <p:tav tm="100000">
                                          <p:val>
                                            <p:strVal val="#ppt_x"/>
                                          </p:val>
                                        </p:tav>
                                      </p:tavLst>
                                    </p:anim>
                                    <p:anim calcmode="lin" valueType="num">
                                      <p:cBhvr>
                                        <p:cTn id="43" dur="500" fill="hold"/>
                                        <p:tgtEl>
                                          <p:spTgt spid="746541"/>
                                        </p:tgtEl>
                                        <p:attrNameLst>
                                          <p:attrName>ppt_y</p:attrName>
                                        </p:attrNameLst>
                                      </p:cBhvr>
                                      <p:tavLst>
                                        <p:tav tm="0">
                                          <p:val>
                                            <p:strVal val="#ppt_y"/>
                                          </p:val>
                                        </p:tav>
                                        <p:tav tm="100000">
                                          <p:val>
                                            <p:strVal val="#ppt_y"/>
                                          </p:val>
                                        </p:tav>
                                      </p:tavLst>
                                    </p:anim>
                                    <p:anim calcmode="lin" valueType="num">
                                      <p:cBhvr>
                                        <p:cTn id="44" dur="500" fill="hold"/>
                                        <p:tgtEl>
                                          <p:spTgt spid="746541"/>
                                        </p:tgtEl>
                                        <p:attrNameLst>
                                          <p:attrName>ppt_w</p:attrName>
                                        </p:attrNameLst>
                                      </p:cBhvr>
                                      <p:tavLst>
                                        <p:tav tm="0">
                                          <p:val>
                                            <p:fltVal val="0"/>
                                          </p:val>
                                        </p:tav>
                                        <p:tav tm="100000">
                                          <p:val>
                                            <p:strVal val="#ppt_w"/>
                                          </p:val>
                                        </p:tav>
                                      </p:tavLst>
                                    </p:anim>
                                    <p:anim calcmode="lin" valueType="num">
                                      <p:cBhvr>
                                        <p:cTn id="45" dur="500" fill="hold"/>
                                        <p:tgtEl>
                                          <p:spTgt spid="746541"/>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ntr" presetSubtype="8" fill="hold" grpId="0" nodeType="clickEffect">
                                  <p:stCondLst>
                                    <p:cond delay="0"/>
                                  </p:stCondLst>
                                  <p:childTnLst>
                                    <p:set>
                                      <p:cBhvr>
                                        <p:cTn id="49" dur="1" fill="hold">
                                          <p:stCondLst>
                                            <p:cond delay="0"/>
                                          </p:stCondLst>
                                        </p:cTn>
                                        <p:tgtEl>
                                          <p:spTgt spid="746538"/>
                                        </p:tgtEl>
                                        <p:attrNameLst>
                                          <p:attrName>style.visibility</p:attrName>
                                        </p:attrNameLst>
                                      </p:cBhvr>
                                      <p:to>
                                        <p:strVal val="visible"/>
                                      </p:to>
                                    </p:set>
                                    <p:anim calcmode="lin" valueType="num">
                                      <p:cBhvr>
                                        <p:cTn id="50" dur="500" fill="hold"/>
                                        <p:tgtEl>
                                          <p:spTgt spid="746538"/>
                                        </p:tgtEl>
                                        <p:attrNameLst>
                                          <p:attrName>ppt_x</p:attrName>
                                        </p:attrNameLst>
                                      </p:cBhvr>
                                      <p:tavLst>
                                        <p:tav tm="0">
                                          <p:val>
                                            <p:strVal val="#ppt_x-#ppt_w/2"/>
                                          </p:val>
                                        </p:tav>
                                        <p:tav tm="100000">
                                          <p:val>
                                            <p:strVal val="#ppt_x"/>
                                          </p:val>
                                        </p:tav>
                                      </p:tavLst>
                                    </p:anim>
                                    <p:anim calcmode="lin" valueType="num">
                                      <p:cBhvr>
                                        <p:cTn id="51" dur="500" fill="hold"/>
                                        <p:tgtEl>
                                          <p:spTgt spid="746538"/>
                                        </p:tgtEl>
                                        <p:attrNameLst>
                                          <p:attrName>ppt_y</p:attrName>
                                        </p:attrNameLst>
                                      </p:cBhvr>
                                      <p:tavLst>
                                        <p:tav tm="0">
                                          <p:val>
                                            <p:strVal val="#ppt_y"/>
                                          </p:val>
                                        </p:tav>
                                        <p:tav tm="100000">
                                          <p:val>
                                            <p:strVal val="#ppt_y"/>
                                          </p:val>
                                        </p:tav>
                                      </p:tavLst>
                                    </p:anim>
                                    <p:anim calcmode="lin" valueType="num">
                                      <p:cBhvr>
                                        <p:cTn id="52" dur="500" fill="hold"/>
                                        <p:tgtEl>
                                          <p:spTgt spid="746538"/>
                                        </p:tgtEl>
                                        <p:attrNameLst>
                                          <p:attrName>ppt_w</p:attrName>
                                        </p:attrNameLst>
                                      </p:cBhvr>
                                      <p:tavLst>
                                        <p:tav tm="0">
                                          <p:val>
                                            <p:fltVal val="0"/>
                                          </p:val>
                                        </p:tav>
                                        <p:tav tm="100000">
                                          <p:val>
                                            <p:strVal val="#ppt_w"/>
                                          </p:val>
                                        </p:tav>
                                      </p:tavLst>
                                    </p:anim>
                                    <p:anim calcmode="lin" valueType="num">
                                      <p:cBhvr>
                                        <p:cTn id="53" dur="500" fill="hold"/>
                                        <p:tgtEl>
                                          <p:spTgt spid="746538"/>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500"/>
                            </p:stCondLst>
                            <p:childTnLst>
                              <p:par>
                                <p:cTn id="55" presetID="17" presetClass="entr" presetSubtype="8" fill="hold" grpId="0" nodeType="afterEffect">
                                  <p:stCondLst>
                                    <p:cond delay="0"/>
                                  </p:stCondLst>
                                  <p:childTnLst>
                                    <p:set>
                                      <p:cBhvr>
                                        <p:cTn id="56" dur="1" fill="hold">
                                          <p:stCondLst>
                                            <p:cond delay="0"/>
                                          </p:stCondLst>
                                        </p:cTn>
                                        <p:tgtEl>
                                          <p:spTgt spid="746539"/>
                                        </p:tgtEl>
                                        <p:attrNameLst>
                                          <p:attrName>style.visibility</p:attrName>
                                        </p:attrNameLst>
                                      </p:cBhvr>
                                      <p:to>
                                        <p:strVal val="visible"/>
                                      </p:to>
                                    </p:set>
                                    <p:anim calcmode="lin" valueType="num">
                                      <p:cBhvr>
                                        <p:cTn id="57" dur="500" fill="hold"/>
                                        <p:tgtEl>
                                          <p:spTgt spid="746539"/>
                                        </p:tgtEl>
                                        <p:attrNameLst>
                                          <p:attrName>ppt_x</p:attrName>
                                        </p:attrNameLst>
                                      </p:cBhvr>
                                      <p:tavLst>
                                        <p:tav tm="0">
                                          <p:val>
                                            <p:strVal val="#ppt_x-#ppt_w/2"/>
                                          </p:val>
                                        </p:tav>
                                        <p:tav tm="100000">
                                          <p:val>
                                            <p:strVal val="#ppt_x"/>
                                          </p:val>
                                        </p:tav>
                                      </p:tavLst>
                                    </p:anim>
                                    <p:anim calcmode="lin" valueType="num">
                                      <p:cBhvr>
                                        <p:cTn id="58" dur="500" fill="hold"/>
                                        <p:tgtEl>
                                          <p:spTgt spid="746539"/>
                                        </p:tgtEl>
                                        <p:attrNameLst>
                                          <p:attrName>ppt_y</p:attrName>
                                        </p:attrNameLst>
                                      </p:cBhvr>
                                      <p:tavLst>
                                        <p:tav tm="0">
                                          <p:val>
                                            <p:strVal val="#ppt_y"/>
                                          </p:val>
                                        </p:tav>
                                        <p:tav tm="100000">
                                          <p:val>
                                            <p:strVal val="#ppt_y"/>
                                          </p:val>
                                        </p:tav>
                                      </p:tavLst>
                                    </p:anim>
                                    <p:anim calcmode="lin" valueType="num">
                                      <p:cBhvr>
                                        <p:cTn id="59" dur="500" fill="hold"/>
                                        <p:tgtEl>
                                          <p:spTgt spid="746539"/>
                                        </p:tgtEl>
                                        <p:attrNameLst>
                                          <p:attrName>ppt_w</p:attrName>
                                        </p:attrNameLst>
                                      </p:cBhvr>
                                      <p:tavLst>
                                        <p:tav tm="0">
                                          <p:val>
                                            <p:fltVal val="0"/>
                                          </p:val>
                                        </p:tav>
                                        <p:tav tm="100000">
                                          <p:val>
                                            <p:strVal val="#ppt_w"/>
                                          </p:val>
                                        </p:tav>
                                      </p:tavLst>
                                    </p:anim>
                                    <p:anim calcmode="lin" valueType="num">
                                      <p:cBhvr>
                                        <p:cTn id="60" dur="500" fill="hold"/>
                                        <p:tgtEl>
                                          <p:spTgt spid="746539"/>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746536"/>
                                        </p:tgtEl>
                                        <p:attrNameLst>
                                          <p:attrName>style.visibility</p:attrName>
                                        </p:attrNameLst>
                                      </p:cBhvr>
                                      <p:to>
                                        <p:strVal val="visible"/>
                                      </p:to>
                                    </p:set>
                                    <p:anim calcmode="lin" valueType="num">
                                      <p:cBhvr>
                                        <p:cTn id="65" dur="500" fill="hold"/>
                                        <p:tgtEl>
                                          <p:spTgt spid="746536"/>
                                        </p:tgtEl>
                                        <p:attrNameLst>
                                          <p:attrName>ppt_x</p:attrName>
                                        </p:attrNameLst>
                                      </p:cBhvr>
                                      <p:tavLst>
                                        <p:tav tm="0">
                                          <p:val>
                                            <p:strVal val="#ppt_x-#ppt_w/2"/>
                                          </p:val>
                                        </p:tav>
                                        <p:tav tm="100000">
                                          <p:val>
                                            <p:strVal val="#ppt_x"/>
                                          </p:val>
                                        </p:tav>
                                      </p:tavLst>
                                    </p:anim>
                                    <p:anim calcmode="lin" valueType="num">
                                      <p:cBhvr>
                                        <p:cTn id="66" dur="500" fill="hold"/>
                                        <p:tgtEl>
                                          <p:spTgt spid="746536"/>
                                        </p:tgtEl>
                                        <p:attrNameLst>
                                          <p:attrName>ppt_y</p:attrName>
                                        </p:attrNameLst>
                                      </p:cBhvr>
                                      <p:tavLst>
                                        <p:tav tm="0">
                                          <p:val>
                                            <p:strVal val="#ppt_y"/>
                                          </p:val>
                                        </p:tav>
                                        <p:tav tm="100000">
                                          <p:val>
                                            <p:strVal val="#ppt_y"/>
                                          </p:val>
                                        </p:tav>
                                      </p:tavLst>
                                    </p:anim>
                                    <p:anim calcmode="lin" valueType="num">
                                      <p:cBhvr>
                                        <p:cTn id="67" dur="500" fill="hold"/>
                                        <p:tgtEl>
                                          <p:spTgt spid="746536"/>
                                        </p:tgtEl>
                                        <p:attrNameLst>
                                          <p:attrName>ppt_w</p:attrName>
                                        </p:attrNameLst>
                                      </p:cBhvr>
                                      <p:tavLst>
                                        <p:tav tm="0">
                                          <p:val>
                                            <p:fltVal val="0"/>
                                          </p:val>
                                        </p:tav>
                                        <p:tav tm="100000">
                                          <p:val>
                                            <p:strVal val="#ppt_w"/>
                                          </p:val>
                                        </p:tav>
                                      </p:tavLst>
                                    </p:anim>
                                    <p:anim calcmode="lin" valueType="num">
                                      <p:cBhvr>
                                        <p:cTn id="68" dur="500" fill="hold"/>
                                        <p:tgtEl>
                                          <p:spTgt spid="746536"/>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500"/>
                            </p:stCondLst>
                            <p:childTnLst>
                              <p:par>
                                <p:cTn id="70" presetID="17" presetClass="entr" presetSubtype="8" fill="hold" grpId="0" nodeType="afterEffect">
                                  <p:stCondLst>
                                    <p:cond delay="0"/>
                                  </p:stCondLst>
                                  <p:childTnLst>
                                    <p:set>
                                      <p:cBhvr>
                                        <p:cTn id="71" dur="1" fill="hold">
                                          <p:stCondLst>
                                            <p:cond delay="0"/>
                                          </p:stCondLst>
                                        </p:cTn>
                                        <p:tgtEl>
                                          <p:spTgt spid="746537"/>
                                        </p:tgtEl>
                                        <p:attrNameLst>
                                          <p:attrName>style.visibility</p:attrName>
                                        </p:attrNameLst>
                                      </p:cBhvr>
                                      <p:to>
                                        <p:strVal val="visible"/>
                                      </p:to>
                                    </p:set>
                                    <p:anim calcmode="lin" valueType="num">
                                      <p:cBhvr>
                                        <p:cTn id="72" dur="500" fill="hold"/>
                                        <p:tgtEl>
                                          <p:spTgt spid="746537"/>
                                        </p:tgtEl>
                                        <p:attrNameLst>
                                          <p:attrName>ppt_x</p:attrName>
                                        </p:attrNameLst>
                                      </p:cBhvr>
                                      <p:tavLst>
                                        <p:tav tm="0">
                                          <p:val>
                                            <p:strVal val="#ppt_x-#ppt_w/2"/>
                                          </p:val>
                                        </p:tav>
                                        <p:tav tm="100000">
                                          <p:val>
                                            <p:strVal val="#ppt_x"/>
                                          </p:val>
                                        </p:tav>
                                      </p:tavLst>
                                    </p:anim>
                                    <p:anim calcmode="lin" valueType="num">
                                      <p:cBhvr>
                                        <p:cTn id="73" dur="500" fill="hold"/>
                                        <p:tgtEl>
                                          <p:spTgt spid="746537"/>
                                        </p:tgtEl>
                                        <p:attrNameLst>
                                          <p:attrName>ppt_y</p:attrName>
                                        </p:attrNameLst>
                                      </p:cBhvr>
                                      <p:tavLst>
                                        <p:tav tm="0">
                                          <p:val>
                                            <p:strVal val="#ppt_y"/>
                                          </p:val>
                                        </p:tav>
                                        <p:tav tm="100000">
                                          <p:val>
                                            <p:strVal val="#ppt_y"/>
                                          </p:val>
                                        </p:tav>
                                      </p:tavLst>
                                    </p:anim>
                                    <p:anim calcmode="lin" valueType="num">
                                      <p:cBhvr>
                                        <p:cTn id="74" dur="500" fill="hold"/>
                                        <p:tgtEl>
                                          <p:spTgt spid="746537"/>
                                        </p:tgtEl>
                                        <p:attrNameLst>
                                          <p:attrName>ppt_w</p:attrName>
                                        </p:attrNameLst>
                                      </p:cBhvr>
                                      <p:tavLst>
                                        <p:tav tm="0">
                                          <p:val>
                                            <p:fltVal val="0"/>
                                          </p:val>
                                        </p:tav>
                                        <p:tav tm="100000">
                                          <p:val>
                                            <p:strVal val="#ppt_w"/>
                                          </p:val>
                                        </p:tav>
                                      </p:tavLst>
                                    </p:anim>
                                    <p:anim calcmode="lin" valueType="num">
                                      <p:cBhvr>
                                        <p:cTn id="75" dur="500" fill="hold"/>
                                        <p:tgtEl>
                                          <p:spTgt spid="746537"/>
                                        </p:tgtEl>
                                        <p:attrNameLst>
                                          <p:attrName>ppt_h</p:attrName>
                                        </p:attrNameLst>
                                      </p:cBhvr>
                                      <p:tavLst>
                                        <p:tav tm="0">
                                          <p:val>
                                            <p:strVal val="#ppt_h"/>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additive="base">
                                        <p:cTn id="80" dur="2000" fill="hold"/>
                                        <p:tgtEl>
                                          <p:spTgt spid="5"/>
                                        </p:tgtEl>
                                        <p:attrNameLst>
                                          <p:attrName>ppt_x</p:attrName>
                                        </p:attrNameLst>
                                      </p:cBhvr>
                                      <p:tavLst>
                                        <p:tav tm="0">
                                          <p:val>
                                            <p:strVal val="#ppt_x"/>
                                          </p:val>
                                        </p:tav>
                                        <p:tav tm="100000">
                                          <p:val>
                                            <p:strVal val="#ppt_x"/>
                                          </p:val>
                                        </p:tav>
                                      </p:tavLst>
                                    </p:anim>
                                    <p:anim calcmode="lin" valueType="num">
                                      <p:cBhvr additive="base">
                                        <p:cTn id="8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xit" presetSubtype="2" fill="hold" nodeType="clickEffect">
                                  <p:stCondLst>
                                    <p:cond delay="0"/>
                                  </p:stCondLst>
                                  <p:childTnLst>
                                    <p:anim calcmode="lin" valueType="num">
                                      <p:cBhvr additive="base">
                                        <p:cTn id="85" dur="1000"/>
                                        <p:tgtEl>
                                          <p:spTgt spid="5"/>
                                        </p:tgtEl>
                                        <p:attrNameLst>
                                          <p:attrName>ppt_x</p:attrName>
                                        </p:attrNameLst>
                                      </p:cBhvr>
                                      <p:tavLst>
                                        <p:tav tm="0">
                                          <p:val>
                                            <p:strVal val="ppt_x"/>
                                          </p:val>
                                        </p:tav>
                                        <p:tav tm="100000">
                                          <p:val>
                                            <p:strVal val="1+ppt_w/2"/>
                                          </p:val>
                                        </p:tav>
                                      </p:tavLst>
                                    </p:anim>
                                    <p:anim calcmode="lin" valueType="num">
                                      <p:cBhvr additive="base">
                                        <p:cTn id="86" dur="1000"/>
                                        <p:tgtEl>
                                          <p:spTgt spid="5"/>
                                        </p:tgtEl>
                                        <p:attrNameLst>
                                          <p:attrName>ppt_y</p:attrName>
                                        </p:attrNameLst>
                                      </p:cBhvr>
                                      <p:tavLst>
                                        <p:tav tm="0">
                                          <p:val>
                                            <p:strVal val="ppt_y"/>
                                          </p:val>
                                        </p:tav>
                                        <p:tav tm="100000">
                                          <p:val>
                                            <p:strVal val="ppt_y"/>
                                          </p:val>
                                        </p:tav>
                                      </p:tavLst>
                                    </p:anim>
                                    <p:set>
                                      <p:cBhvr>
                                        <p:cTn id="87" dur="1" fill="hold">
                                          <p:stCondLst>
                                            <p:cond delay="999"/>
                                          </p:stCondLst>
                                        </p:cTn>
                                        <p:tgtEl>
                                          <p:spTgt spid="5"/>
                                        </p:tgtEl>
                                        <p:attrNameLst>
                                          <p:attrName>style.visibility</p:attrName>
                                        </p:attrNameLst>
                                      </p:cBhvr>
                                      <p:to>
                                        <p:strVal val="hidden"/>
                                      </p:to>
                                    </p:set>
                                  </p:childTnLst>
                                </p:cTn>
                              </p:par>
                              <p:par>
                                <p:cTn id="88" presetID="17" presetClass="entr" presetSubtype="8" fill="hold" grpId="0" nodeType="withEffect">
                                  <p:stCondLst>
                                    <p:cond delay="0"/>
                                  </p:stCondLst>
                                  <p:childTnLst>
                                    <p:set>
                                      <p:cBhvr>
                                        <p:cTn id="89" dur="1" fill="hold">
                                          <p:stCondLst>
                                            <p:cond delay="0"/>
                                          </p:stCondLst>
                                        </p:cTn>
                                        <p:tgtEl>
                                          <p:spTgt spid="746534"/>
                                        </p:tgtEl>
                                        <p:attrNameLst>
                                          <p:attrName>style.visibility</p:attrName>
                                        </p:attrNameLst>
                                      </p:cBhvr>
                                      <p:to>
                                        <p:strVal val="visible"/>
                                      </p:to>
                                    </p:set>
                                    <p:anim calcmode="lin" valueType="num">
                                      <p:cBhvr>
                                        <p:cTn id="90" dur="500" fill="hold"/>
                                        <p:tgtEl>
                                          <p:spTgt spid="746534"/>
                                        </p:tgtEl>
                                        <p:attrNameLst>
                                          <p:attrName>ppt_x</p:attrName>
                                        </p:attrNameLst>
                                      </p:cBhvr>
                                      <p:tavLst>
                                        <p:tav tm="0">
                                          <p:val>
                                            <p:strVal val="#ppt_x-#ppt_w/2"/>
                                          </p:val>
                                        </p:tav>
                                        <p:tav tm="100000">
                                          <p:val>
                                            <p:strVal val="#ppt_x"/>
                                          </p:val>
                                        </p:tav>
                                      </p:tavLst>
                                    </p:anim>
                                    <p:anim calcmode="lin" valueType="num">
                                      <p:cBhvr>
                                        <p:cTn id="91" dur="500" fill="hold"/>
                                        <p:tgtEl>
                                          <p:spTgt spid="746534"/>
                                        </p:tgtEl>
                                        <p:attrNameLst>
                                          <p:attrName>ppt_y</p:attrName>
                                        </p:attrNameLst>
                                      </p:cBhvr>
                                      <p:tavLst>
                                        <p:tav tm="0">
                                          <p:val>
                                            <p:strVal val="#ppt_y"/>
                                          </p:val>
                                        </p:tav>
                                        <p:tav tm="100000">
                                          <p:val>
                                            <p:strVal val="#ppt_y"/>
                                          </p:val>
                                        </p:tav>
                                      </p:tavLst>
                                    </p:anim>
                                    <p:anim calcmode="lin" valueType="num">
                                      <p:cBhvr>
                                        <p:cTn id="92" dur="500" fill="hold"/>
                                        <p:tgtEl>
                                          <p:spTgt spid="746534"/>
                                        </p:tgtEl>
                                        <p:attrNameLst>
                                          <p:attrName>ppt_w</p:attrName>
                                        </p:attrNameLst>
                                      </p:cBhvr>
                                      <p:tavLst>
                                        <p:tav tm="0">
                                          <p:val>
                                            <p:fltVal val="0"/>
                                          </p:val>
                                        </p:tav>
                                        <p:tav tm="100000">
                                          <p:val>
                                            <p:strVal val="#ppt_w"/>
                                          </p:val>
                                        </p:tav>
                                      </p:tavLst>
                                    </p:anim>
                                    <p:anim calcmode="lin" valueType="num">
                                      <p:cBhvr>
                                        <p:cTn id="93" dur="500" fill="hold"/>
                                        <p:tgtEl>
                                          <p:spTgt spid="746534"/>
                                        </p:tgtEl>
                                        <p:attrNameLst>
                                          <p:attrName>ppt_h</p:attrName>
                                        </p:attrNameLst>
                                      </p:cBhvr>
                                      <p:tavLst>
                                        <p:tav tm="0">
                                          <p:val>
                                            <p:strVal val="#ppt_h"/>
                                          </p:val>
                                        </p:tav>
                                        <p:tav tm="100000">
                                          <p:val>
                                            <p:strVal val="#ppt_h"/>
                                          </p:val>
                                        </p:tav>
                                      </p:tavLst>
                                    </p:anim>
                                  </p:childTnLst>
                                </p:cTn>
                              </p:par>
                            </p:childTnLst>
                          </p:cTn>
                        </p:par>
                        <p:par>
                          <p:cTn id="94" fill="hold" nodeType="afterGroup">
                            <p:stCondLst>
                              <p:cond delay="1000"/>
                            </p:stCondLst>
                            <p:childTnLst>
                              <p:par>
                                <p:cTn id="95" presetID="17" presetClass="entr" presetSubtype="8" fill="hold" grpId="0" nodeType="afterEffect">
                                  <p:stCondLst>
                                    <p:cond delay="0"/>
                                  </p:stCondLst>
                                  <p:childTnLst>
                                    <p:set>
                                      <p:cBhvr>
                                        <p:cTn id="96" dur="1" fill="hold">
                                          <p:stCondLst>
                                            <p:cond delay="0"/>
                                          </p:stCondLst>
                                        </p:cTn>
                                        <p:tgtEl>
                                          <p:spTgt spid="746535"/>
                                        </p:tgtEl>
                                        <p:attrNameLst>
                                          <p:attrName>style.visibility</p:attrName>
                                        </p:attrNameLst>
                                      </p:cBhvr>
                                      <p:to>
                                        <p:strVal val="visible"/>
                                      </p:to>
                                    </p:set>
                                    <p:anim calcmode="lin" valueType="num">
                                      <p:cBhvr>
                                        <p:cTn id="97" dur="500" fill="hold"/>
                                        <p:tgtEl>
                                          <p:spTgt spid="746535"/>
                                        </p:tgtEl>
                                        <p:attrNameLst>
                                          <p:attrName>ppt_x</p:attrName>
                                        </p:attrNameLst>
                                      </p:cBhvr>
                                      <p:tavLst>
                                        <p:tav tm="0">
                                          <p:val>
                                            <p:strVal val="#ppt_x-#ppt_w/2"/>
                                          </p:val>
                                        </p:tav>
                                        <p:tav tm="100000">
                                          <p:val>
                                            <p:strVal val="#ppt_x"/>
                                          </p:val>
                                        </p:tav>
                                      </p:tavLst>
                                    </p:anim>
                                    <p:anim calcmode="lin" valueType="num">
                                      <p:cBhvr>
                                        <p:cTn id="98" dur="500" fill="hold"/>
                                        <p:tgtEl>
                                          <p:spTgt spid="746535"/>
                                        </p:tgtEl>
                                        <p:attrNameLst>
                                          <p:attrName>ppt_y</p:attrName>
                                        </p:attrNameLst>
                                      </p:cBhvr>
                                      <p:tavLst>
                                        <p:tav tm="0">
                                          <p:val>
                                            <p:strVal val="#ppt_y"/>
                                          </p:val>
                                        </p:tav>
                                        <p:tav tm="100000">
                                          <p:val>
                                            <p:strVal val="#ppt_y"/>
                                          </p:val>
                                        </p:tav>
                                      </p:tavLst>
                                    </p:anim>
                                    <p:anim calcmode="lin" valueType="num">
                                      <p:cBhvr>
                                        <p:cTn id="99" dur="500" fill="hold"/>
                                        <p:tgtEl>
                                          <p:spTgt spid="746535"/>
                                        </p:tgtEl>
                                        <p:attrNameLst>
                                          <p:attrName>ppt_w</p:attrName>
                                        </p:attrNameLst>
                                      </p:cBhvr>
                                      <p:tavLst>
                                        <p:tav tm="0">
                                          <p:val>
                                            <p:fltVal val="0"/>
                                          </p:val>
                                        </p:tav>
                                        <p:tav tm="100000">
                                          <p:val>
                                            <p:strVal val="#ppt_w"/>
                                          </p:val>
                                        </p:tav>
                                      </p:tavLst>
                                    </p:anim>
                                    <p:anim calcmode="lin" valueType="num">
                                      <p:cBhvr>
                                        <p:cTn id="100" dur="500" fill="hold"/>
                                        <p:tgtEl>
                                          <p:spTgt spid="746535"/>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7" presetClass="entr" presetSubtype="8" fill="hold" grpId="0" nodeType="clickEffect">
                                  <p:stCondLst>
                                    <p:cond delay="0"/>
                                  </p:stCondLst>
                                  <p:childTnLst>
                                    <p:set>
                                      <p:cBhvr>
                                        <p:cTn id="104" dur="1" fill="hold">
                                          <p:stCondLst>
                                            <p:cond delay="0"/>
                                          </p:stCondLst>
                                        </p:cTn>
                                        <p:tgtEl>
                                          <p:spTgt spid="746542"/>
                                        </p:tgtEl>
                                        <p:attrNameLst>
                                          <p:attrName>style.visibility</p:attrName>
                                        </p:attrNameLst>
                                      </p:cBhvr>
                                      <p:to>
                                        <p:strVal val="visible"/>
                                      </p:to>
                                    </p:set>
                                    <p:anim calcmode="lin" valueType="num">
                                      <p:cBhvr>
                                        <p:cTn id="105" dur="500" fill="hold"/>
                                        <p:tgtEl>
                                          <p:spTgt spid="746542"/>
                                        </p:tgtEl>
                                        <p:attrNameLst>
                                          <p:attrName>ppt_x</p:attrName>
                                        </p:attrNameLst>
                                      </p:cBhvr>
                                      <p:tavLst>
                                        <p:tav tm="0">
                                          <p:val>
                                            <p:strVal val="#ppt_x-#ppt_w/2"/>
                                          </p:val>
                                        </p:tav>
                                        <p:tav tm="100000">
                                          <p:val>
                                            <p:strVal val="#ppt_x"/>
                                          </p:val>
                                        </p:tav>
                                      </p:tavLst>
                                    </p:anim>
                                    <p:anim calcmode="lin" valueType="num">
                                      <p:cBhvr>
                                        <p:cTn id="106" dur="500" fill="hold"/>
                                        <p:tgtEl>
                                          <p:spTgt spid="746542"/>
                                        </p:tgtEl>
                                        <p:attrNameLst>
                                          <p:attrName>ppt_y</p:attrName>
                                        </p:attrNameLst>
                                      </p:cBhvr>
                                      <p:tavLst>
                                        <p:tav tm="0">
                                          <p:val>
                                            <p:strVal val="#ppt_y"/>
                                          </p:val>
                                        </p:tav>
                                        <p:tav tm="100000">
                                          <p:val>
                                            <p:strVal val="#ppt_y"/>
                                          </p:val>
                                        </p:tav>
                                      </p:tavLst>
                                    </p:anim>
                                    <p:anim calcmode="lin" valueType="num">
                                      <p:cBhvr>
                                        <p:cTn id="107" dur="500" fill="hold"/>
                                        <p:tgtEl>
                                          <p:spTgt spid="746542"/>
                                        </p:tgtEl>
                                        <p:attrNameLst>
                                          <p:attrName>ppt_w</p:attrName>
                                        </p:attrNameLst>
                                      </p:cBhvr>
                                      <p:tavLst>
                                        <p:tav tm="0">
                                          <p:val>
                                            <p:fltVal val="0"/>
                                          </p:val>
                                        </p:tav>
                                        <p:tav tm="100000">
                                          <p:val>
                                            <p:strVal val="#ppt_w"/>
                                          </p:val>
                                        </p:tav>
                                      </p:tavLst>
                                    </p:anim>
                                    <p:anim calcmode="lin" valueType="num">
                                      <p:cBhvr>
                                        <p:cTn id="108" dur="500" fill="hold"/>
                                        <p:tgtEl>
                                          <p:spTgt spid="746542"/>
                                        </p:tgtEl>
                                        <p:attrNameLst>
                                          <p:attrName>ppt_h</p:attrName>
                                        </p:attrNameLst>
                                      </p:cBhvr>
                                      <p:tavLst>
                                        <p:tav tm="0">
                                          <p:val>
                                            <p:strVal val="#ppt_h"/>
                                          </p:val>
                                        </p:tav>
                                        <p:tav tm="100000">
                                          <p:val>
                                            <p:strVal val="#ppt_h"/>
                                          </p:val>
                                        </p:tav>
                                      </p:tavLst>
                                    </p:anim>
                                  </p:childTnLst>
                                </p:cTn>
                              </p:par>
                            </p:childTnLst>
                          </p:cTn>
                        </p:par>
                        <p:par>
                          <p:cTn id="109" fill="hold" nodeType="afterGroup">
                            <p:stCondLst>
                              <p:cond delay="500"/>
                            </p:stCondLst>
                            <p:childTnLst>
                              <p:par>
                                <p:cTn id="110" presetID="17" presetClass="entr" presetSubtype="8" fill="hold" grpId="0" nodeType="afterEffect">
                                  <p:stCondLst>
                                    <p:cond delay="0"/>
                                  </p:stCondLst>
                                  <p:childTnLst>
                                    <p:set>
                                      <p:cBhvr>
                                        <p:cTn id="111" dur="1" fill="hold">
                                          <p:stCondLst>
                                            <p:cond delay="0"/>
                                          </p:stCondLst>
                                        </p:cTn>
                                        <p:tgtEl>
                                          <p:spTgt spid="746543"/>
                                        </p:tgtEl>
                                        <p:attrNameLst>
                                          <p:attrName>style.visibility</p:attrName>
                                        </p:attrNameLst>
                                      </p:cBhvr>
                                      <p:to>
                                        <p:strVal val="visible"/>
                                      </p:to>
                                    </p:set>
                                    <p:anim calcmode="lin" valueType="num">
                                      <p:cBhvr>
                                        <p:cTn id="112" dur="500" fill="hold"/>
                                        <p:tgtEl>
                                          <p:spTgt spid="746543"/>
                                        </p:tgtEl>
                                        <p:attrNameLst>
                                          <p:attrName>ppt_x</p:attrName>
                                        </p:attrNameLst>
                                      </p:cBhvr>
                                      <p:tavLst>
                                        <p:tav tm="0">
                                          <p:val>
                                            <p:strVal val="#ppt_x-#ppt_w/2"/>
                                          </p:val>
                                        </p:tav>
                                        <p:tav tm="100000">
                                          <p:val>
                                            <p:strVal val="#ppt_x"/>
                                          </p:val>
                                        </p:tav>
                                      </p:tavLst>
                                    </p:anim>
                                    <p:anim calcmode="lin" valueType="num">
                                      <p:cBhvr>
                                        <p:cTn id="113" dur="500" fill="hold"/>
                                        <p:tgtEl>
                                          <p:spTgt spid="746543"/>
                                        </p:tgtEl>
                                        <p:attrNameLst>
                                          <p:attrName>ppt_y</p:attrName>
                                        </p:attrNameLst>
                                      </p:cBhvr>
                                      <p:tavLst>
                                        <p:tav tm="0">
                                          <p:val>
                                            <p:strVal val="#ppt_y"/>
                                          </p:val>
                                        </p:tav>
                                        <p:tav tm="100000">
                                          <p:val>
                                            <p:strVal val="#ppt_y"/>
                                          </p:val>
                                        </p:tav>
                                      </p:tavLst>
                                    </p:anim>
                                    <p:anim calcmode="lin" valueType="num">
                                      <p:cBhvr>
                                        <p:cTn id="114" dur="500" fill="hold"/>
                                        <p:tgtEl>
                                          <p:spTgt spid="746543"/>
                                        </p:tgtEl>
                                        <p:attrNameLst>
                                          <p:attrName>ppt_w</p:attrName>
                                        </p:attrNameLst>
                                      </p:cBhvr>
                                      <p:tavLst>
                                        <p:tav tm="0">
                                          <p:val>
                                            <p:fltVal val="0"/>
                                          </p:val>
                                        </p:tav>
                                        <p:tav tm="100000">
                                          <p:val>
                                            <p:strVal val="#ppt_w"/>
                                          </p:val>
                                        </p:tav>
                                      </p:tavLst>
                                    </p:anim>
                                    <p:anim calcmode="lin" valueType="num">
                                      <p:cBhvr>
                                        <p:cTn id="115" dur="500" fill="hold"/>
                                        <p:tgtEl>
                                          <p:spTgt spid="746543"/>
                                        </p:tgtEl>
                                        <p:attrNameLst>
                                          <p:attrName>ppt_h</p:attrName>
                                        </p:attrNameLst>
                                      </p:cBhvr>
                                      <p:tavLst>
                                        <p:tav tm="0">
                                          <p:val>
                                            <p:strVal val="#ppt_h"/>
                                          </p:val>
                                        </p:tav>
                                        <p:tav tm="100000">
                                          <p:val>
                                            <p:strVal val="#ppt_h"/>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7" presetClass="entr" presetSubtype="8" fill="hold" grpId="0" nodeType="clickEffect">
                                  <p:stCondLst>
                                    <p:cond delay="0"/>
                                  </p:stCondLst>
                                  <p:childTnLst>
                                    <p:set>
                                      <p:cBhvr>
                                        <p:cTn id="119" dur="1" fill="hold">
                                          <p:stCondLst>
                                            <p:cond delay="0"/>
                                          </p:stCondLst>
                                        </p:cTn>
                                        <p:tgtEl>
                                          <p:spTgt spid="746545"/>
                                        </p:tgtEl>
                                        <p:attrNameLst>
                                          <p:attrName>style.visibility</p:attrName>
                                        </p:attrNameLst>
                                      </p:cBhvr>
                                      <p:to>
                                        <p:strVal val="visible"/>
                                      </p:to>
                                    </p:set>
                                    <p:anim calcmode="lin" valueType="num">
                                      <p:cBhvr>
                                        <p:cTn id="120" dur="500" fill="hold"/>
                                        <p:tgtEl>
                                          <p:spTgt spid="746545"/>
                                        </p:tgtEl>
                                        <p:attrNameLst>
                                          <p:attrName>ppt_x</p:attrName>
                                        </p:attrNameLst>
                                      </p:cBhvr>
                                      <p:tavLst>
                                        <p:tav tm="0">
                                          <p:val>
                                            <p:strVal val="#ppt_x-#ppt_w/2"/>
                                          </p:val>
                                        </p:tav>
                                        <p:tav tm="100000">
                                          <p:val>
                                            <p:strVal val="#ppt_x"/>
                                          </p:val>
                                        </p:tav>
                                      </p:tavLst>
                                    </p:anim>
                                    <p:anim calcmode="lin" valueType="num">
                                      <p:cBhvr>
                                        <p:cTn id="121" dur="500" fill="hold"/>
                                        <p:tgtEl>
                                          <p:spTgt spid="746545"/>
                                        </p:tgtEl>
                                        <p:attrNameLst>
                                          <p:attrName>ppt_y</p:attrName>
                                        </p:attrNameLst>
                                      </p:cBhvr>
                                      <p:tavLst>
                                        <p:tav tm="0">
                                          <p:val>
                                            <p:strVal val="#ppt_y"/>
                                          </p:val>
                                        </p:tav>
                                        <p:tav tm="100000">
                                          <p:val>
                                            <p:strVal val="#ppt_y"/>
                                          </p:val>
                                        </p:tav>
                                      </p:tavLst>
                                    </p:anim>
                                    <p:anim calcmode="lin" valueType="num">
                                      <p:cBhvr>
                                        <p:cTn id="122" dur="500" fill="hold"/>
                                        <p:tgtEl>
                                          <p:spTgt spid="746545"/>
                                        </p:tgtEl>
                                        <p:attrNameLst>
                                          <p:attrName>ppt_w</p:attrName>
                                        </p:attrNameLst>
                                      </p:cBhvr>
                                      <p:tavLst>
                                        <p:tav tm="0">
                                          <p:val>
                                            <p:fltVal val="0"/>
                                          </p:val>
                                        </p:tav>
                                        <p:tav tm="100000">
                                          <p:val>
                                            <p:strVal val="#ppt_w"/>
                                          </p:val>
                                        </p:tav>
                                      </p:tavLst>
                                    </p:anim>
                                    <p:anim calcmode="lin" valueType="num">
                                      <p:cBhvr>
                                        <p:cTn id="123" dur="500" fill="hold"/>
                                        <p:tgtEl>
                                          <p:spTgt spid="746545"/>
                                        </p:tgtEl>
                                        <p:attrNameLst>
                                          <p:attrName>ppt_h</p:attrName>
                                        </p:attrNameLst>
                                      </p:cBhvr>
                                      <p:tavLst>
                                        <p:tav tm="0">
                                          <p:val>
                                            <p:strVal val="#ppt_h"/>
                                          </p:val>
                                        </p:tav>
                                        <p:tav tm="100000">
                                          <p:val>
                                            <p:strVal val="#ppt_h"/>
                                          </p:val>
                                        </p:tav>
                                      </p:tavLst>
                                    </p:anim>
                                  </p:childTnLst>
                                </p:cTn>
                              </p:par>
                            </p:childTnLst>
                          </p:cTn>
                        </p:par>
                        <p:par>
                          <p:cTn id="124" fill="hold" nodeType="afterGroup">
                            <p:stCondLst>
                              <p:cond delay="500"/>
                            </p:stCondLst>
                            <p:childTnLst>
                              <p:par>
                                <p:cTn id="125" presetID="17" presetClass="entr" presetSubtype="8" fill="hold" grpId="0" nodeType="afterEffect">
                                  <p:stCondLst>
                                    <p:cond delay="0"/>
                                  </p:stCondLst>
                                  <p:childTnLst>
                                    <p:set>
                                      <p:cBhvr>
                                        <p:cTn id="126" dur="1" fill="hold">
                                          <p:stCondLst>
                                            <p:cond delay="0"/>
                                          </p:stCondLst>
                                        </p:cTn>
                                        <p:tgtEl>
                                          <p:spTgt spid="746544"/>
                                        </p:tgtEl>
                                        <p:attrNameLst>
                                          <p:attrName>style.visibility</p:attrName>
                                        </p:attrNameLst>
                                      </p:cBhvr>
                                      <p:to>
                                        <p:strVal val="visible"/>
                                      </p:to>
                                    </p:set>
                                    <p:anim calcmode="lin" valueType="num">
                                      <p:cBhvr>
                                        <p:cTn id="127" dur="500" fill="hold"/>
                                        <p:tgtEl>
                                          <p:spTgt spid="746544"/>
                                        </p:tgtEl>
                                        <p:attrNameLst>
                                          <p:attrName>ppt_x</p:attrName>
                                        </p:attrNameLst>
                                      </p:cBhvr>
                                      <p:tavLst>
                                        <p:tav tm="0">
                                          <p:val>
                                            <p:strVal val="#ppt_x-#ppt_w/2"/>
                                          </p:val>
                                        </p:tav>
                                        <p:tav tm="100000">
                                          <p:val>
                                            <p:strVal val="#ppt_x"/>
                                          </p:val>
                                        </p:tav>
                                      </p:tavLst>
                                    </p:anim>
                                    <p:anim calcmode="lin" valueType="num">
                                      <p:cBhvr>
                                        <p:cTn id="128" dur="500" fill="hold"/>
                                        <p:tgtEl>
                                          <p:spTgt spid="746544"/>
                                        </p:tgtEl>
                                        <p:attrNameLst>
                                          <p:attrName>ppt_y</p:attrName>
                                        </p:attrNameLst>
                                      </p:cBhvr>
                                      <p:tavLst>
                                        <p:tav tm="0">
                                          <p:val>
                                            <p:strVal val="#ppt_y"/>
                                          </p:val>
                                        </p:tav>
                                        <p:tav tm="100000">
                                          <p:val>
                                            <p:strVal val="#ppt_y"/>
                                          </p:val>
                                        </p:tav>
                                      </p:tavLst>
                                    </p:anim>
                                    <p:anim calcmode="lin" valueType="num">
                                      <p:cBhvr>
                                        <p:cTn id="129" dur="500" fill="hold"/>
                                        <p:tgtEl>
                                          <p:spTgt spid="746544"/>
                                        </p:tgtEl>
                                        <p:attrNameLst>
                                          <p:attrName>ppt_w</p:attrName>
                                        </p:attrNameLst>
                                      </p:cBhvr>
                                      <p:tavLst>
                                        <p:tav tm="0">
                                          <p:val>
                                            <p:fltVal val="0"/>
                                          </p:val>
                                        </p:tav>
                                        <p:tav tm="100000">
                                          <p:val>
                                            <p:strVal val="#ppt_w"/>
                                          </p:val>
                                        </p:tav>
                                      </p:tavLst>
                                    </p:anim>
                                    <p:anim calcmode="lin" valueType="num">
                                      <p:cBhvr>
                                        <p:cTn id="130" dur="500" fill="hold"/>
                                        <p:tgtEl>
                                          <p:spTgt spid="746544"/>
                                        </p:tgtEl>
                                        <p:attrNameLst>
                                          <p:attrName>ppt_h</p:attrName>
                                        </p:attrNameLst>
                                      </p:cBhvr>
                                      <p:tavLst>
                                        <p:tav tm="0">
                                          <p:val>
                                            <p:strVal val="#ppt_h"/>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7" presetClass="entr" presetSubtype="8" fill="hold" grpId="0" nodeType="clickEffect">
                                  <p:stCondLst>
                                    <p:cond delay="0"/>
                                  </p:stCondLst>
                                  <p:childTnLst>
                                    <p:set>
                                      <p:cBhvr>
                                        <p:cTn id="134" dur="1" fill="hold">
                                          <p:stCondLst>
                                            <p:cond delay="0"/>
                                          </p:stCondLst>
                                        </p:cTn>
                                        <p:tgtEl>
                                          <p:spTgt spid="746532"/>
                                        </p:tgtEl>
                                        <p:attrNameLst>
                                          <p:attrName>style.visibility</p:attrName>
                                        </p:attrNameLst>
                                      </p:cBhvr>
                                      <p:to>
                                        <p:strVal val="visible"/>
                                      </p:to>
                                    </p:set>
                                    <p:anim calcmode="lin" valueType="num">
                                      <p:cBhvr>
                                        <p:cTn id="135" dur="500" fill="hold"/>
                                        <p:tgtEl>
                                          <p:spTgt spid="746532"/>
                                        </p:tgtEl>
                                        <p:attrNameLst>
                                          <p:attrName>ppt_x</p:attrName>
                                        </p:attrNameLst>
                                      </p:cBhvr>
                                      <p:tavLst>
                                        <p:tav tm="0">
                                          <p:val>
                                            <p:strVal val="#ppt_x-#ppt_w/2"/>
                                          </p:val>
                                        </p:tav>
                                        <p:tav tm="100000">
                                          <p:val>
                                            <p:strVal val="#ppt_x"/>
                                          </p:val>
                                        </p:tav>
                                      </p:tavLst>
                                    </p:anim>
                                    <p:anim calcmode="lin" valueType="num">
                                      <p:cBhvr>
                                        <p:cTn id="136" dur="500" fill="hold"/>
                                        <p:tgtEl>
                                          <p:spTgt spid="746532"/>
                                        </p:tgtEl>
                                        <p:attrNameLst>
                                          <p:attrName>ppt_y</p:attrName>
                                        </p:attrNameLst>
                                      </p:cBhvr>
                                      <p:tavLst>
                                        <p:tav tm="0">
                                          <p:val>
                                            <p:strVal val="#ppt_y"/>
                                          </p:val>
                                        </p:tav>
                                        <p:tav tm="100000">
                                          <p:val>
                                            <p:strVal val="#ppt_y"/>
                                          </p:val>
                                        </p:tav>
                                      </p:tavLst>
                                    </p:anim>
                                    <p:anim calcmode="lin" valueType="num">
                                      <p:cBhvr>
                                        <p:cTn id="137" dur="500" fill="hold"/>
                                        <p:tgtEl>
                                          <p:spTgt spid="746532"/>
                                        </p:tgtEl>
                                        <p:attrNameLst>
                                          <p:attrName>ppt_w</p:attrName>
                                        </p:attrNameLst>
                                      </p:cBhvr>
                                      <p:tavLst>
                                        <p:tav tm="0">
                                          <p:val>
                                            <p:fltVal val="0"/>
                                          </p:val>
                                        </p:tav>
                                        <p:tav tm="100000">
                                          <p:val>
                                            <p:strVal val="#ppt_w"/>
                                          </p:val>
                                        </p:tav>
                                      </p:tavLst>
                                    </p:anim>
                                    <p:anim calcmode="lin" valueType="num">
                                      <p:cBhvr>
                                        <p:cTn id="138" dur="500" fill="hold"/>
                                        <p:tgtEl>
                                          <p:spTgt spid="746532"/>
                                        </p:tgtEl>
                                        <p:attrNameLst>
                                          <p:attrName>ppt_h</p:attrName>
                                        </p:attrNameLst>
                                      </p:cBhvr>
                                      <p:tavLst>
                                        <p:tav tm="0">
                                          <p:val>
                                            <p:strVal val="#ppt_h"/>
                                          </p:val>
                                        </p:tav>
                                        <p:tav tm="100000">
                                          <p:val>
                                            <p:strVal val="#ppt_h"/>
                                          </p:val>
                                        </p:tav>
                                      </p:tavLst>
                                    </p:anim>
                                  </p:childTnLst>
                                </p:cTn>
                              </p:par>
                            </p:childTnLst>
                          </p:cTn>
                        </p:par>
                        <p:par>
                          <p:cTn id="139" fill="hold" nodeType="afterGroup">
                            <p:stCondLst>
                              <p:cond delay="500"/>
                            </p:stCondLst>
                            <p:childTnLst>
                              <p:par>
                                <p:cTn id="140" presetID="17" presetClass="entr" presetSubtype="8" fill="hold" grpId="0" nodeType="afterEffect">
                                  <p:stCondLst>
                                    <p:cond delay="0"/>
                                  </p:stCondLst>
                                  <p:childTnLst>
                                    <p:set>
                                      <p:cBhvr>
                                        <p:cTn id="141" dur="1" fill="hold">
                                          <p:stCondLst>
                                            <p:cond delay="0"/>
                                          </p:stCondLst>
                                        </p:cTn>
                                        <p:tgtEl>
                                          <p:spTgt spid="746533"/>
                                        </p:tgtEl>
                                        <p:attrNameLst>
                                          <p:attrName>style.visibility</p:attrName>
                                        </p:attrNameLst>
                                      </p:cBhvr>
                                      <p:to>
                                        <p:strVal val="visible"/>
                                      </p:to>
                                    </p:set>
                                    <p:anim calcmode="lin" valueType="num">
                                      <p:cBhvr>
                                        <p:cTn id="142" dur="500" fill="hold"/>
                                        <p:tgtEl>
                                          <p:spTgt spid="746533"/>
                                        </p:tgtEl>
                                        <p:attrNameLst>
                                          <p:attrName>ppt_x</p:attrName>
                                        </p:attrNameLst>
                                      </p:cBhvr>
                                      <p:tavLst>
                                        <p:tav tm="0">
                                          <p:val>
                                            <p:strVal val="#ppt_x-#ppt_w/2"/>
                                          </p:val>
                                        </p:tav>
                                        <p:tav tm="100000">
                                          <p:val>
                                            <p:strVal val="#ppt_x"/>
                                          </p:val>
                                        </p:tav>
                                      </p:tavLst>
                                    </p:anim>
                                    <p:anim calcmode="lin" valueType="num">
                                      <p:cBhvr>
                                        <p:cTn id="143" dur="500" fill="hold"/>
                                        <p:tgtEl>
                                          <p:spTgt spid="746533"/>
                                        </p:tgtEl>
                                        <p:attrNameLst>
                                          <p:attrName>ppt_y</p:attrName>
                                        </p:attrNameLst>
                                      </p:cBhvr>
                                      <p:tavLst>
                                        <p:tav tm="0">
                                          <p:val>
                                            <p:strVal val="#ppt_y"/>
                                          </p:val>
                                        </p:tav>
                                        <p:tav tm="100000">
                                          <p:val>
                                            <p:strVal val="#ppt_y"/>
                                          </p:val>
                                        </p:tav>
                                      </p:tavLst>
                                    </p:anim>
                                    <p:anim calcmode="lin" valueType="num">
                                      <p:cBhvr>
                                        <p:cTn id="144" dur="500" fill="hold"/>
                                        <p:tgtEl>
                                          <p:spTgt spid="746533"/>
                                        </p:tgtEl>
                                        <p:attrNameLst>
                                          <p:attrName>ppt_w</p:attrName>
                                        </p:attrNameLst>
                                      </p:cBhvr>
                                      <p:tavLst>
                                        <p:tav tm="0">
                                          <p:val>
                                            <p:fltVal val="0"/>
                                          </p:val>
                                        </p:tav>
                                        <p:tav tm="100000">
                                          <p:val>
                                            <p:strVal val="#ppt_w"/>
                                          </p:val>
                                        </p:tav>
                                      </p:tavLst>
                                    </p:anim>
                                    <p:anim calcmode="lin" valueType="num">
                                      <p:cBhvr>
                                        <p:cTn id="145" dur="500" fill="hold"/>
                                        <p:tgtEl>
                                          <p:spTgt spid="7465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19" grpId="0" animBg="1"/>
      <p:bldP spid="746532" grpId="0" autoUpdateAnimBg="0"/>
      <p:bldP spid="746533" grpId="0" autoUpdateAnimBg="0"/>
      <p:bldP spid="746534" grpId="0" autoUpdateAnimBg="0"/>
      <p:bldP spid="746535" grpId="0" autoUpdateAnimBg="0"/>
      <p:bldP spid="746536" grpId="0" autoUpdateAnimBg="0"/>
      <p:bldP spid="746537" grpId="0" autoUpdateAnimBg="0"/>
      <p:bldP spid="746538" grpId="0" autoUpdateAnimBg="0"/>
      <p:bldP spid="746540" grpId="0" autoUpdateAnimBg="0"/>
      <p:bldP spid="746541" grpId="0" autoUpdateAnimBg="0"/>
      <p:bldP spid="746542" grpId="0" autoUpdateAnimBg="0"/>
      <p:bldP spid="746543" grpId="0" autoUpdateAnimBg="0"/>
      <p:bldP spid="746544" grpId="0" autoUpdateAnimBg="0"/>
      <p:bldP spid="746545" grpId="0" autoUpdateAnimBg="0"/>
      <p:bldP spid="746559" grpId="0" autoUpdateAnimBg="0"/>
      <p:bldP spid="746539" grpId="0" autoUpdateAnimBg="0"/>
      <p:bldP spid="746565" grpId="0" autoUpdateAnimBg="0"/>
      <p:bldP spid="74656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p:cNvPicPr>
            <a:picLocks noChangeArrowheads="1"/>
          </p:cNvPicPr>
          <p:nvPr/>
        </p:nvPicPr>
        <p:blipFill>
          <a:blip r:embed="rId3">
            <a:lum bright="-66000" contrast="-12000"/>
            <a:extLst>
              <a:ext uri="{28A0092B-C50C-407E-A947-70E740481C1C}">
                <a14:useLocalDpi xmlns:a14="http://schemas.microsoft.com/office/drawing/2010/main" val="0"/>
              </a:ext>
            </a:extLst>
          </a:blip>
          <a:srcRect r="8611"/>
          <a:stretch>
            <a:fillRect/>
          </a:stretch>
        </p:blipFill>
        <p:spPr bwMode="auto">
          <a:xfrm>
            <a:off x="769938" y="0"/>
            <a:ext cx="75819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pic>
      <p:sp>
        <p:nvSpPr>
          <p:cNvPr id="53250" name="Rectangle 13"/>
          <p:cNvSpPr>
            <a:spLocks noChangeArrowheads="1"/>
          </p:cNvSpPr>
          <p:nvPr/>
        </p:nvSpPr>
        <p:spPr bwMode="auto">
          <a:xfrm>
            <a:off x="0" y="0"/>
            <a:ext cx="1096963" cy="6858000"/>
          </a:xfrm>
          <a:prstGeom prst="rect">
            <a:avLst/>
          </a:prstGeom>
          <a:solidFill>
            <a:srgbClr val="000000"/>
          </a:solidFill>
          <a:ln w="9525">
            <a:solidFill>
              <a:srgbClr val="000000"/>
            </a:solidFill>
            <a:miter lim="800000"/>
            <a:headEnd/>
            <a:tailEnd/>
          </a:ln>
        </p:spPr>
        <p:txBody>
          <a:bodyPr wrap="none" anchor="ctr"/>
          <a:lstStyle/>
          <a:p>
            <a:endParaRPr lang="en-US"/>
          </a:p>
        </p:txBody>
      </p:sp>
      <p:sp>
        <p:nvSpPr>
          <p:cNvPr id="53251" name="Rectangle 14"/>
          <p:cNvSpPr>
            <a:spLocks noChangeArrowheads="1"/>
          </p:cNvSpPr>
          <p:nvPr/>
        </p:nvSpPr>
        <p:spPr bwMode="auto">
          <a:xfrm>
            <a:off x="8047038" y="0"/>
            <a:ext cx="1096962" cy="6858000"/>
          </a:xfrm>
          <a:prstGeom prst="rect">
            <a:avLst/>
          </a:prstGeom>
          <a:solidFill>
            <a:srgbClr val="000000"/>
          </a:solidFill>
          <a:ln w="9525">
            <a:solidFill>
              <a:srgbClr val="000000"/>
            </a:solidFill>
            <a:miter lim="800000"/>
            <a:headEnd/>
            <a:tailEnd/>
          </a:ln>
        </p:spPr>
        <p:txBody>
          <a:bodyPr wrap="none" anchor="ctr"/>
          <a:lstStyle/>
          <a:p>
            <a:endParaRPr lang="en-US"/>
          </a:p>
        </p:txBody>
      </p:sp>
      <p:sp>
        <p:nvSpPr>
          <p:cNvPr id="775183" name="Rectangle 15"/>
          <p:cNvSpPr>
            <a:spLocks noChangeArrowheads="1"/>
          </p:cNvSpPr>
          <p:nvPr/>
        </p:nvSpPr>
        <p:spPr bwMode="auto">
          <a:xfrm>
            <a:off x="0" y="0"/>
            <a:ext cx="9144000" cy="6858000"/>
          </a:xfrm>
          <a:prstGeom prst="rect">
            <a:avLst/>
          </a:prstGeom>
          <a:solidFill>
            <a:srgbClr val="040404">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75184" name="Text Box 16"/>
          <p:cNvSpPr txBox="1">
            <a:spLocks noChangeArrowheads="1"/>
          </p:cNvSpPr>
          <p:nvPr/>
        </p:nvSpPr>
        <p:spPr bwMode="auto">
          <a:xfrm>
            <a:off x="693738" y="584200"/>
            <a:ext cx="7831137" cy="572452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en-US" sz="3200" b="1" dirty="0">
                <a:solidFill>
                  <a:srgbClr val="FFFF00"/>
                </a:solidFill>
                <a:latin typeface="Comic Sans MS" charset="0"/>
                <a:ea typeface="+mn-ea"/>
                <a:cs typeface="+mn-cs"/>
              </a:rPr>
              <a:t>Kash</a:t>
            </a:r>
            <a:r>
              <a:rPr lang="en-US" sz="3200" b="1" u="sng" dirty="0">
                <a:solidFill>
                  <a:srgbClr val="FFFF00"/>
                </a:solidFill>
                <a:latin typeface="Comic Sans MS" charset="0"/>
                <a:ea typeface="+mn-ea"/>
                <a:cs typeface="+mn-cs"/>
              </a:rPr>
              <a:t>a</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eina</a:t>
            </a:r>
            <a:r>
              <a:rPr lang="en-US" sz="3200" b="1" dirty="0">
                <a:solidFill>
                  <a:srgbClr val="FFFF00"/>
                </a:solidFill>
                <a:latin typeface="Comic Sans MS" charset="0"/>
                <a:ea typeface="+mn-ea"/>
                <a:cs typeface="+mn-cs"/>
              </a:rPr>
              <a:t>: OKATHUI </a:t>
            </a:r>
            <a:r>
              <a:rPr lang="en-US" sz="3200" b="1" dirty="0" err="1">
                <a:solidFill>
                  <a:srgbClr val="FFFF00"/>
                </a:solidFill>
                <a:latin typeface="Comic Sans MS" charset="0"/>
                <a:ea typeface="+mn-ea"/>
                <a:cs typeface="+mn-cs"/>
              </a:rPr>
              <a:t>KASEMwui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lairik-komhi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Varena</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Okathui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kasem</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kala</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mikumo</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morei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sakahaiwui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khararchan-na</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Varewui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katang</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makhavai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ngarankahai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Mikumo</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morei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maleila</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leikasa</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kala</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Vareli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nganailak</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eina</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khalei</a:t>
            </a:r>
            <a:r>
              <a:rPr lang="en-US" sz="3200" b="1" dirty="0">
                <a:solidFill>
                  <a:srgbClr val="FFFF00"/>
                </a:solidFill>
                <a:latin typeface="Comic Sans MS" charset="0"/>
                <a:ea typeface="+mn-ea"/>
                <a:cs typeface="+mn-cs"/>
              </a:rPr>
              <a:t> chili </a:t>
            </a:r>
            <a:r>
              <a:rPr lang="en-US" sz="3200" b="1" dirty="0" err="1">
                <a:solidFill>
                  <a:srgbClr val="FFFF00"/>
                </a:solidFill>
                <a:latin typeface="Comic Sans MS" charset="0"/>
                <a:ea typeface="+mn-ea"/>
                <a:cs typeface="+mn-cs"/>
              </a:rPr>
              <a:t>hankhaung</a:t>
            </a:r>
            <a:r>
              <a:rPr lang="en-US" sz="3200" b="1" dirty="0">
                <a:solidFill>
                  <a:srgbClr val="FFFF00"/>
                </a:solidFill>
                <a:latin typeface="Comic Sans MS" charset="0"/>
                <a:ea typeface="+mn-ea"/>
                <a:cs typeface="+mn-cs"/>
              </a:rPr>
              <a:t>.</a:t>
            </a:r>
          </a:p>
          <a:p>
            <a:pPr>
              <a:spcBef>
                <a:spcPct val="50000"/>
              </a:spcBef>
              <a:defRPr/>
            </a:pPr>
            <a:r>
              <a:rPr lang="en-US" sz="3200" b="1" dirty="0">
                <a:solidFill>
                  <a:schemeClr val="tx1"/>
                </a:solidFill>
                <a:latin typeface="Comic Sans MS" charset="0"/>
                <a:ea typeface="+mn-ea"/>
                <a:cs typeface="+mn-cs"/>
              </a:rPr>
              <a:t>“</a:t>
            </a:r>
            <a:r>
              <a:rPr lang="en-US" sz="3200" b="1" dirty="0" err="1">
                <a:solidFill>
                  <a:schemeClr val="tx1"/>
                </a:solidFill>
                <a:latin typeface="Comic Sans MS" charset="0"/>
                <a:ea typeface="+mn-ea"/>
                <a:cs typeface="+mn-cs"/>
              </a:rPr>
              <a:t>Hankhaungwui</a:t>
            </a:r>
            <a:r>
              <a:rPr lang="en-US" sz="3200" b="1" dirty="0">
                <a:solidFill>
                  <a:schemeClr val="tx1"/>
                </a:solidFill>
                <a:latin typeface="Comic Sans MS" charset="0"/>
                <a:ea typeface="+mn-ea"/>
                <a:cs typeface="+mn-cs"/>
              </a:rPr>
              <a:t> </a:t>
            </a:r>
            <a:r>
              <a:rPr lang="en-US" sz="3200" b="1" dirty="0" err="1">
                <a:solidFill>
                  <a:schemeClr val="tx1"/>
                </a:solidFill>
                <a:latin typeface="Comic Sans MS" charset="0"/>
                <a:ea typeface="+mn-ea"/>
                <a:cs typeface="+mn-cs"/>
              </a:rPr>
              <a:t>khararchan</a:t>
            </a:r>
            <a:r>
              <a:rPr lang="en-US" sz="3200" b="1" dirty="0">
                <a:solidFill>
                  <a:schemeClr val="tx1"/>
                </a:solidFill>
                <a:latin typeface="Comic Sans MS" charset="0"/>
                <a:ea typeface="+mn-ea"/>
                <a:cs typeface="+mn-cs"/>
              </a:rPr>
              <a:t> chi </a:t>
            </a:r>
            <a:r>
              <a:rPr lang="en-US" sz="3200" b="1" dirty="0" err="1">
                <a:solidFill>
                  <a:schemeClr val="tx1"/>
                </a:solidFill>
                <a:latin typeface="Comic Sans MS" charset="0"/>
                <a:ea typeface="+mn-ea"/>
                <a:cs typeface="+mn-cs"/>
              </a:rPr>
              <a:t>Biblewui</a:t>
            </a:r>
            <a:r>
              <a:rPr lang="en-US" sz="3200" b="1" dirty="0">
                <a:solidFill>
                  <a:schemeClr val="tx1"/>
                </a:solidFill>
                <a:latin typeface="Comic Sans MS" charset="0"/>
                <a:ea typeface="+mn-ea"/>
                <a:cs typeface="+mn-cs"/>
              </a:rPr>
              <a:t> </a:t>
            </a:r>
            <a:r>
              <a:rPr lang="en-US" sz="3200" b="1" dirty="0" err="1">
                <a:solidFill>
                  <a:schemeClr val="tx1"/>
                </a:solidFill>
                <a:latin typeface="Comic Sans MS" charset="0"/>
                <a:ea typeface="+mn-ea"/>
                <a:cs typeface="+mn-cs"/>
              </a:rPr>
              <a:t>matailak</a:t>
            </a:r>
            <a:r>
              <a:rPr lang="en-US" sz="3200" b="1" dirty="0">
                <a:solidFill>
                  <a:schemeClr val="tx1"/>
                </a:solidFill>
                <a:latin typeface="Comic Sans MS" charset="0"/>
                <a:ea typeface="+mn-ea"/>
                <a:cs typeface="+mn-cs"/>
              </a:rPr>
              <a:t> </a:t>
            </a:r>
            <a:r>
              <a:rPr lang="en-US" sz="3200" b="1" dirty="0" err="1">
                <a:solidFill>
                  <a:schemeClr val="tx1"/>
                </a:solidFill>
                <a:latin typeface="Comic Sans MS" charset="0"/>
                <a:ea typeface="+mn-ea"/>
                <a:cs typeface="+mn-cs"/>
              </a:rPr>
              <a:t>kahai</a:t>
            </a:r>
            <a:r>
              <a:rPr lang="en-US" sz="3200" b="1" dirty="0">
                <a:solidFill>
                  <a:schemeClr val="tx1"/>
                </a:solidFill>
                <a:latin typeface="Comic Sans MS" charset="0"/>
                <a:ea typeface="+mn-ea"/>
                <a:cs typeface="+mn-cs"/>
              </a:rPr>
              <a:t> </a:t>
            </a:r>
            <a:r>
              <a:rPr lang="en-US" sz="3200" b="1" dirty="0" err="1">
                <a:solidFill>
                  <a:schemeClr val="tx1"/>
                </a:solidFill>
                <a:latin typeface="Comic Sans MS" charset="0"/>
                <a:ea typeface="+mn-ea"/>
                <a:cs typeface="+mn-cs"/>
              </a:rPr>
              <a:t>khararchan-na</a:t>
            </a:r>
            <a:r>
              <a:rPr lang="en-US" sz="3200" b="1" dirty="0">
                <a:solidFill>
                  <a:schemeClr val="tx1"/>
                </a:solidFill>
                <a:latin typeface="Comic Sans MS" charset="0"/>
                <a:ea typeface="+mn-ea"/>
                <a:cs typeface="+mn-cs"/>
              </a:rPr>
              <a:t>, </a:t>
            </a:r>
            <a:r>
              <a:rPr lang="en-US" sz="3200" b="1" dirty="0" err="1">
                <a:solidFill>
                  <a:schemeClr val="tx1"/>
                </a:solidFill>
                <a:latin typeface="Comic Sans MS" charset="0"/>
                <a:ea typeface="+mn-ea"/>
                <a:cs typeface="+mn-cs"/>
              </a:rPr>
              <a:t>pao</a:t>
            </a:r>
            <a:r>
              <a:rPr lang="en-US" sz="3200" b="1" dirty="0">
                <a:solidFill>
                  <a:schemeClr val="tx1"/>
                </a:solidFill>
                <a:latin typeface="Comic Sans MS" charset="0"/>
                <a:ea typeface="+mn-ea"/>
                <a:cs typeface="+mn-cs"/>
              </a:rPr>
              <a:t> </a:t>
            </a:r>
            <a:r>
              <a:rPr lang="en-US" sz="3200" b="1" dirty="0" err="1">
                <a:solidFill>
                  <a:schemeClr val="tx1"/>
                </a:solidFill>
                <a:latin typeface="Comic Sans MS" charset="0"/>
                <a:ea typeface="+mn-ea"/>
                <a:cs typeface="+mn-cs"/>
              </a:rPr>
              <a:t>kaphawui</a:t>
            </a:r>
            <a:r>
              <a:rPr lang="en-US" sz="3200" b="1" dirty="0">
                <a:solidFill>
                  <a:schemeClr val="tx1"/>
                </a:solidFill>
                <a:latin typeface="Comic Sans MS" charset="0"/>
                <a:ea typeface="+mn-ea"/>
                <a:cs typeface="+mn-cs"/>
              </a:rPr>
              <a:t> </a:t>
            </a:r>
            <a:r>
              <a:rPr lang="en-US" sz="3200" b="1" dirty="0" err="1">
                <a:solidFill>
                  <a:schemeClr val="tx1"/>
                </a:solidFill>
                <a:latin typeface="Comic Sans MS" charset="0"/>
                <a:ea typeface="+mn-ea"/>
                <a:cs typeface="+mn-cs"/>
              </a:rPr>
              <a:t>angayungna</a:t>
            </a:r>
            <a:r>
              <a:rPr lang="en-US" sz="3200" b="1" dirty="0">
                <a:solidFill>
                  <a:schemeClr val="tx1"/>
                </a:solidFill>
                <a:latin typeface="Comic Sans MS" charset="0"/>
                <a:ea typeface="+mn-ea"/>
                <a:cs typeface="+mn-cs"/>
              </a:rPr>
              <a:t>.”</a:t>
            </a:r>
            <a:r>
              <a:rPr lang="en-US" sz="2000" b="1" dirty="0">
                <a:solidFill>
                  <a:schemeClr val="tx1"/>
                </a:solidFill>
                <a:latin typeface="Comic Sans MS" charset="0"/>
                <a:ea typeface="+mn-ea"/>
                <a:cs typeface="+mn-cs"/>
              </a:rPr>
              <a:t> </a:t>
            </a:r>
          </a:p>
          <a:p>
            <a:pPr>
              <a:spcBef>
                <a:spcPct val="50000"/>
              </a:spcBef>
              <a:defRPr/>
            </a:pPr>
            <a:r>
              <a:rPr lang="en-US" sz="2000" b="1" dirty="0">
                <a:solidFill>
                  <a:schemeClr val="tx1"/>
                </a:solidFill>
                <a:latin typeface="Comic Sans MS" charset="0"/>
                <a:ea typeface="+mn-ea"/>
                <a:cs typeface="+mn-cs"/>
              </a:rPr>
              <a:t>John </a:t>
            </a:r>
            <a:r>
              <a:rPr lang="en-US" sz="2000" b="1" dirty="0" err="1">
                <a:solidFill>
                  <a:schemeClr val="tx1"/>
                </a:solidFill>
                <a:latin typeface="Comic Sans MS" charset="0"/>
                <a:ea typeface="+mn-ea"/>
                <a:cs typeface="+mn-cs"/>
              </a:rPr>
              <a:t>Walvoord</a:t>
            </a:r>
            <a:endParaRPr lang="en-US" sz="2000" b="1" dirty="0">
              <a:solidFill>
                <a:schemeClr val="tx1"/>
              </a:solidFill>
              <a:latin typeface="Comic Sans MS" charset="0"/>
              <a:ea typeface="+mn-ea"/>
              <a:cs typeface="+mn-cs"/>
            </a:endParaRPr>
          </a:p>
        </p:txBody>
      </p:sp>
      <p:sp>
        <p:nvSpPr>
          <p:cNvPr id="53254" name="Text Box 7"/>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775172" name="Text Box 4"/>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775174" name="Rectangle 6"/>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25</a:t>
            </a:r>
          </a:p>
        </p:txBody>
      </p:sp>
      <p:sp>
        <p:nvSpPr>
          <p:cNvPr id="775176" name="Rectangle 8"/>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53258" name="Text Box 9"/>
          <p:cNvSpPr txBox="1">
            <a:spLocks noChangeArrowheads="1"/>
          </p:cNvSpPr>
          <p:nvPr/>
        </p:nvSpPr>
        <p:spPr bwMode="auto">
          <a:xfrm>
            <a:off x="8715375" y="643096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53259" name="Text Box 17"/>
          <p:cNvSpPr txBox="1">
            <a:spLocks noChangeArrowheads="1"/>
          </p:cNvSpPr>
          <p:nvPr/>
        </p:nvSpPr>
        <p:spPr bwMode="auto">
          <a:xfrm>
            <a:off x="6457950" y="6297613"/>
            <a:ext cx="23082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rPr>
              <a:t>Ngasoda kazat lairik pg.17-19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5183"/>
                                        </p:tgtEl>
                                        <p:attrNameLst>
                                          <p:attrName>style.visibility</p:attrName>
                                        </p:attrNameLst>
                                      </p:cBhvr>
                                      <p:to>
                                        <p:strVal val="visible"/>
                                      </p:to>
                                    </p:set>
                                    <p:animEffect transition="in" filter="wipe(up)">
                                      <p:cBhvr>
                                        <p:cTn id="7" dur="500"/>
                                        <p:tgtEl>
                                          <p:spTgt spid="775183"/>
                                        </p:tgtEl>
                                      </p:cBhvr>
                                    </p:animEffect>
                                  </p:childTnLst>
                                </p:cTn>
                              </p:par>
                            </p:childTnLst>
                          </p:cTn>
                        </p:par>
                        <p:par>
                          <p:cTn id="8" fill="hold" nodeType="after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75184"/>
                                        </p:tgtEl>
                                        <p:attrNameLst>
                                          <p:attrName>style.visibility</p:attrName>
                                        </p:attrNameLst>
                                      </p:cBhvr>
                                      <p:to>
                                        <p:strVal val="visible"/>
                                      </p:to>
                                    </p:set>
                                    <p:animEffect transition="in" filter="fade">
                                      <p:cBhvr>
                                        <p:cTn id="11" dur="2000"/>
                                        <p:tgtEl>
                                          <p:spTgt spid="775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83" grpId="0" animBg="1"/>
      <p:bldP spid="77518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AutoShape 2"/>
          <p:cNvSpPr>
            <a:spLocks noChangeArrowheads="1"/>
          </p:cNvSpPr>
          <p:nvPr/>
        </p:nvSpPr>
        <p:spPr bwMode="auto">
          <a:xfrm>
            <a:off x="6604000" y="5110163"/>
            <a:ext cx="682625" cy="357187"/>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55298" name="Freeform 3"/>
          <p:cNvSpPr>
            <a:spLocks/>
          </p:cNvSpPr>
          <p:nvPr/>
        </p:nvSpPr>
        <p:spPr bwMode="auto">
          <a:xfrm>
            <a:off x="6424613" y="41910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299" name="Freeform 4"/>
          <p:cNvSpPr>
            <a:spLocks/>
          </p:cNvSpPr>
          <p:nvPr/>
        </p:nvSpPr>
        <p:spPr bwMode="auto">
          <a:xfrm>
            <a:off x="6424613" y="41529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00" name="Freeform 5"/>
          <p:cNvSpPr>
            <a:spLocks/>
          </p:cNvSpPr>
          <p:nvPr/>
        </p:nvSpPr>
        <p:spPr bwMode="auto">
          <a:xfrm>
            <a:off x="6424613" y="40259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01" name="Freeform 6"/>
          <p:cNvSpPr>
            <a:spLocks/>
          </p:cNvSpPr>
          <p:nvPr/>
        </p:nvSpPr>
        <p:spPr bwMode="auto">
          <a:xfrm>
            <a:off x="6424613" y="39878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02" name="Freeform 7"/>
          <p:cNvSpPr>
            <a:spLocks/>
          </p:cNvSpPr>
          <p:nvPr/>
        </p:nvSpPr>
        <p:spPr bwMode="auto">
          <a:xfrm>
            <a:off x="6424613" y="38608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03" name="Freeform 8"/>
          <p:cNvSpPr>
            <a:spLocks/>
          </p:cNvSpPr>
          <p:nvPr/>
        </p:nvSpPr>
        <p:spPr bwMode="auto">
          <a:xfrm>
            <a:off x="6424613" y="38227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04" name="Freeform 9"/>
          <p:cNvSpPr>
            <a:spLocks/>
          </p:cNvSpPr>
          <p:nvPr/>
        </p:nvSpPr>
        <p:spPr bwMode="auto">
          <a:xfrm>
            <a:off x="6424613" y="36957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05" name="Freeform 10"/>
          <p:cNvSpPr>
            <a:spLocks/>
          </p:cNvSpPr>
          <p:nvPr/>
        </p:nvSpPr>
        <p:spPr bwMode="auto">
          <a:xfrm>
            <a:off x="6424613" y="36576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06" name="Freeform 11"/>
          <p:cNvSpPr>
            <a:spLocks/>
          </p:cNvSpPr>
          <p:nvPr/>
        </p:nvSpPr>
        <p:spPr bwMode="auto">
          <a:xfrm>
            <a:off x="6424613" y="35306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07" name="Freeform 12"/>
          <p:cNvSpPr>
            <a:spLocks/>
          </p:cNvSpPr>
          <p:nvPr/>
        </p:nvSpPr>
        <p:spPr bwMode="auto">
          <a:xfrm>
            <a:off x="6424613" y="3479800"/>
            <a:ext cx="26987" cy="39688"/>
          </a:xfrm>
          <a:custGeom>
            <a:avLst/>
            <a:gdLst>
              <a:gd name="T0" fmla="*/ 0 w 17"/>
              <a:gd name="T1" fmla="*/ 60484512 h 25"/>
              <a:gd name="T2" fmla="*/ 0 w 17"/>
              <a:gd name="T3" fmla="*/ 0 h 25"/>
              <a:gd name="T4" fmla="*/ 12599754 w 17"/>
              <a:gd name="T5" fmla="*/ 0 h 25"/>
              <a:gd name="T6" fmla="*/ 40321753 w 17"/>
              <a:gd name="T7" fmla="*/ 0 h 25"/>
              <a:gd name="T8" fmla="*/ 40321753 w 17"/>
              <a:gd name="T9" fmla="*/ 60484512 h 25"/>
              <a:gd name="T10" fmla="*/ 12599754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5" y="0"/>
                </a:lnTo>
                <a:lnTo>
                  <a:pt x="16" y="0"/>
                </a:lnTo>
                <a:lnTo>
                  <a:pt x="16" y="24"/>
                </a:lnTo>
                <a:lnTo>
                  <a:pt x="5"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08" name="Freeform 13"/>
          <p:cNvSpPr>
            <a:spLocks/>
          </p:cNvSpPr>
          <p:nvPr/>
        </p:nvSpPr>
        <p:spPr bwMode="auto">
          <a:xfrm>
            <a:off x="6424613" y="33528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09" name="Freeform 14"/>
          <p:cNvSpPr>
            <a:spLocks/>
          </p:cNvSpPr>
          <p:nvPr/>
        </p:nvSpPr>
        <p:spPr bwMode="auto">
          <a:xfrm>
            <a:off x="6424613" y="33147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10" name="Freeform 15"/>
          <p:cNvSpPr>
            <a:spLocks/>
          </p:cNvSpPr>
          <p:nvPr/>
        </p:nvSpPr>
        <p:spPr bwMode="auto">
          <a:xfrm>
            <a:off x="6424613" y="31877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11" name="Freeform 16"/>
          <p:cNvSpPr>
            <a:spLocks/>
          </p:cNvSpPr>
          <p:nvPr/>
        </p:nvSpPr>
        <p:spPr bwMode="auto">
          <a:xfrm>
            <a:off x="6424613" y="31496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12" name="Freeform 17"/>
          <p:cNvSpPr>
            <a:spLocks/>
          </p:cNvSpPr>
          <p:nvPr/>
        </p:nvSpPr>
        <p:spPr bwMode="auto">
          <a:xfrm>
            <a:off x="6424613" y="30226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13" name="Freeform 18"/>
          <p:cNvSpPr>
            <a:spLocks/>
          </p:cNvSpPr>
          <p:nvPr/>
        </p:nvSpPr>
        <p:spPr bwMode="auto">
          <a:xfrm>
            <a:off x="6424613" y="29845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14" name="Freeform 19"/>
          <p:cNvSpPr>
            <a:spLocks/>
          </p:cNvSpPr>
          <p:nvPr/>
        </p:nvSpPr>
        <p:spPr bwMode="auto">
          <a:xfrm>
            <a:off x="6424613" y="28575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15" name="Freeform 20"/>
          <p:cNvSpPr>
            <a:spLocks/>
          </p:cNvSpPr>
          <p:nvPr/>
        </p:nvSpPr>
        <p:spPr bwMode="auto">
          <a:xfrm>
            <a:off x="6424613" y="28194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16" name="Freeform 21"/>
          <p:cNvSpPr>
            <a:spLocks/>
          </p:cNvSpPr>
          <p:nvPr/>
        </p:nvSpPr>
        <p:spPr bwMode="auto">
          <a:xfrm>
            <a:off x="6424613" y="26924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17" name="Freeform 22"/>
          <p:cNvSpPr>
            <a:spLocks/>
          </p:cNvSpPr>
          <p:nvPr/>
        </p:nvSpPr>
        <p:spPr bwMode="auto">
          <a:xfrm>
            <a:off x="6424613" y="2641600"/>
            <a:ext cx="26987" cy="39688"/>
          </a:xfrm>
          <a:custGeom>
            <a:avLst/>
            <a:gdLst>
              <a:gd name="T0" fmla="*/ 0 w 17"/>
              <a:gd name="T1" fmla="*/ 60484512 h 25"/>
              <a:gd name="T2" fmla="*/ 0 w 17"/>
              <a:gd name="T3" fmla="*/ 0 h 25"/>
              <a:gd name="T4" fmla="*/ 12599754 w 17"/>
              <a:gd name="T5" fmla="*/ 0 h 25"/>
              <a:gd name="T6" fmla="*/ 40321753 w 17"/>
              <a:gd name="T7" fmla="*/ 0 h 25"/>
              <a:gd name="T8" fmla="*/ 40321753 w 17"/>
              <a:gd name="T9" fmla="*/ 60484512 h 25"/>
              <a:gd name="T10" fmla="*/ 12599754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5" y="0"/>
                </a:lnTo>
                <a:lnTo>
                  <a:pt x="16" y="0"/>
                </a:lnTo>
                <a:lnTo>
                  <a:pt x="16" y="24"/>
                </a:lnTo>
                <a:lnTo>
                  <a:pt x="5"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18" name="Freeform 23"/>
          <p:cNvSpPr>
            <a:spLocks/>
          </p:cNvSpPr>
          <p:nvPr/>
        </p:nvSpPr>
        <p:spPr bwMode="auto">
          <a:xfrm>
            <a:off x="6424613" y="25146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19" name="Freeform 24"/>
          <p:cNvSpPr>
            <a:spLocks/>
          </p:cNvSpPr>
          <p:nvPr/>
        </p:nvSpPr>
        <p:spPr bwMode="auto">
          <a:xfrm>
            <a:off x="6424613" y="24765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20" name="Freeform 25"/>
          <p:cNvSpPr>
            <a:spLocks/>
          </p:cNvSpPr>
          <p:nvPr/>
        </p:nvSpPr>
        <p:spPr bwMode="auto">
          <a:xfrm>
            <a:off x="6424613" y="23495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21" name="Freeform 26"/>
          <p:cNvSpPr>
            <a:spLocks/>
          </p:cNvSpPr>
          <p:nvPr/>
        </p:nvSpPr>
        <p:spPr bwMode="auto">
          <a:xfrm>
            <a:off x="6424613" y="23114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22" name="Freeform 27"/>
          <p:cNvSpPr>
            <a:spLocks/>
          </p:cNvSpPr>
          <p:nvPr/>
        </p:nvSpPr>
        <p:spPr bwMode="auto">
          <a:xfrm>
            <a:off x="6424613" y="21844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23" name="Freeform 28"/>
          <p:cNvSpPr>
            <a:spLocks/>
          </p:cNvSpPr>
          <p:nvPr/>
        </p:nvSpPr>
        <p:spPr bwMode="auto">
          <a:xfrm>
            <a:off x="6424613" y="21463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24" name="Freeform 29"/>
          <p:cNvSpPr>
            <a:spLocks/>
          </p:cNvSpPr>
          <p:nvPr/>
        </p:nvSpPr>
        <p:spPr bwMode="auto">
          <a:xfrm>
            <a:off x="6424613" y="20193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25" name="Freeform 30"/>
          <p:cNvSpPr>
            <a:spLocks/>
          </p:cNvSpPr>
          <p:nvPr/>
        </p:nvSpPr>
        <p:spPr bwMode="auto">
          <a:xfrm>
            <a:off x="6424613" y="19812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26" name="Freeform 31"/>
          <p:cNvSpPr>
            <a:spLocks/>
          </p:cNvSpPr>
          <p:nvPr/>
        </p:nvSpPr>
        <p:spPr bwMode="auto">
          <a:xfrm>
            <a:off x="6424613" y="18542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27" name="Freeform 32"/>
          <p:cNvSpPr>
            <a:spLocks/>
          </p:cNvSpPr>
          <p:nvPr/>
        </p:nvSpPr>
        <p:spPr bwMode="auto">
          <a:xfrm>
            <a:off x="6424613" y="18161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28" name="Freeform 33"/>
          <p:cNvSpPr>
            <a:spLocks/>
          </p:cNvSpPr>
          <p:nvPr/>
        </p:nvSpPr>
        <p:spPr bwMode="auto">
          <a:xfrm>
            <a:off x="6424613" y="16891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29" name="Freeform 34"/>
          <p:cNvSpPr>
            <a:spLocks/>
          </p:cNvSpPr>
          <p:nvPr/>
        </p:nvSpPr>
        <p:spPr bwMode="auto">
          <a:xfrm>
            <a:off x="6424613" y="1638300"/>
            <a:ext cx="26987" cy="39688"/>
          </a:xfrm>
          <a:custGeom>
            <a:avLst/>
            <a:gdLst>
              <a:gd name="T0" fmla="*/ 0 w 17"/>
              <a:gd name="T1" fmla="*/ 60484512 h 25"/>
              <a:gd name="T2" fmla="*/ 0 w 17"/>
              <a:gd name="T3" fmla="*/ 0 h 25"/>
              <a:gd name="T4" fmla="*/ 12599754 w 17"/>
              <a:gd name="T5" fmla="*/ 0 h 25"/>
              <a:gd name="T6" fmla="*/ 40321753 w 17"/>
              <a:gd name="T7" fmla="*/ 0 h 25"/>
              <a:gd name="T8" fmla="*/ 40321753 w 17"/>
              <a:gd name="T9" fmla="*/ 60484512 h 25"/>
              <a:gd name="T10" fmla="*/ 12599754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5" y="0"/>
                </a:lnTo>
                <a:lnTo>
                  <a:pt x="16" y="0"/>
                </a:lnTo>
                <a:lnTo>
                  <a:pt x="16" y="24"/>
                </a:lnTo>
                <a:lnTo>
                  <a:pt x="5"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30" name="Freeform 35"/>
          <p:cNvSpPr>
            <a:spLocks/>
          </p:cNvSpPr>
          <p:nvPr/>
        </p:nvSpPr>
        <p:spPr bwMode="auto">
          <a:xfrm>
            <a:off x="6424613" y="15113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31" name="Freeform 36"/>
          <p:cNvSpPr>
            <a:spLocks/>
          </p:cNvSpPr>
          <p:nvPr/>
        </p:nvSpPr>
        <p:spPr bwMode="auto">
          <a:xfrm>
            <a:off x="6424613" y="14732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32" name="Freeform 37"/>
          <p:cNvSpPr>
            <a:spLocks/>
          </p:cNvSpPr>
          <p:nvPr/>
        </p:nvSpPr>
        <p:spPr bwMode="auto">
          <a:xfrm>
            <a:off x="6424613" y="13462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33" name="Freeform 38"/>
          <p:cNvSpPr>
            <a:spLocks/>
          </p:cNvSpPr>
          <p:nvPr/>
        </p:nvSpPr>
        <p:spPr bwMode="auto">
          <a:xfrm>
            <a:off x="6424613" y="13081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34" name="Freeform 39"/>
          <p:cNvSpPr>
            <a:spLocks/>
          </p:cNvSpPr>
          <p:nvPr/>
        </p:nvSpPr>
        <p:spPr bwMode="auto">
          <a:xfrm>
            <a:off x="6424613" y="11811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35" name="Freeform 40"/>
          <p:cNvSpPr>
            <a:spLocks/>
          </p:cNvSpPr>
          <p:nvPr/>
        </p:nvSpPr>
        <p:spPr bwMode="auto">
          <a:xfrm>
            <a:off x="6424613" y="120015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36" name="Freeform 41"/>
          <p:cNvSpPr>
            <a:spLocks/>
          </p:cNvSpPr>
          <p:nvPr/>
        </p:nvSpPr>
        <p:spPr bwMode="auto">
          <a:xfrm>
            <a:off x="6424613" y="107315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37" name="Freeform 42"/>
          <p:cNvSpPr>
            <a:spLocks/>
          </p:cNvSpPr>
          <p:nvPr/>
        </p:nvSpPr>
        <p:spPr bwMode="auto">
          <a:xfrm>
            <a:off x="6424613" y="103505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38" name="Freeform 43"/>
          <p:cNvSpPr>
            <a:spLocks/>
          </p:cNvSpPr>
          <p:nvPr/>
        </p:nvSpPr>
        <p:spPr bwMode="auto">
          <a:xfrm>
            <a:off x="6424613" y="90805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39" name="Freeform 44"/>
          <p:cNvSpPr>
            <a:spLocks/>
          </p:cNvSpPr>
          <p:nvPr/>
        </p:nvSpPr>
        <p:spPr bwMode="auto">
          <a:xfrm>
            <a:off x="6424613" y="857250"/>
            <a:ext cx="26987" cy="39688"/>
          </a:xfrm>
          <a:custGeom>
            <a:avLst/>
            <a:gdLst>
              <a:gd name="T0" fmla="*/ 0 w 17"/>
              <a:gd name="T1" fmla="*/ 60484512 h 25"/>
              <a:gd name="T2" fmla="*/ 0 w 17"/>
              <a:gd name="T3" fmla="*/ 0 h 25"/>
              <a:gd name="T4" fmla="*/ 12599754 w 17"/>
              <a:gd name="T5" fmla="*/ 0 h 25"/>
              <a:gd name="T6" fmla="*/ 40321753 w 17"/>
              <a:gd name="T7" fmla="*/ 0 h 25"/>
              <a:gd name="T8" fmla="*/ 40321753 w 17"/>
              <a:gd name="T9" fmla="*/ 60484512 h 25"/>
              <a:gd name="T10" fmla="*/ 12599754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5" y="0"/>
                </a:lnTo>
                <a:lnTo>
                  <a:pt x="16" y="0"/>
                </a:lnTo>
                <a:lnTo>
                  <a:pt x="16" y="24"/>
                </a:lnTo>
                <a:lnTo>
                  <a:pt x="5"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40" name="Freeform 45"/>
          <p:cNvSpPr>
            <a:spLocks/>
          </p:cNvSpPr>
          <p:nvPr/>
        </p:nvSpPr>
        <p:spPr bwMode="auto">
          <a:xfrm>
            <a:off x="6424613" y="73025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41" name="Freeform 49"/>
          <p:cNvSpPr>
            <a:spLocks/>
          </p:cNvSpPr>
          <p:nvPr/>
        </p:nvSpPr>
        <p:spPr bwMode="auto">
          <a:xfrm>
            <a:off x="7326313" y="3429000"/>
            <a:ext cx="204787" cy="65088"/>
          </a:xfrm>
          <a:custGeom>
            <a:avLst/>
            <a:gdLst>
              <a:gd name="T0" fmla="*/ 322579212 w 129"/>
              <a:gd name="T1" fmla="*/ 100807024 h 41"/>
              <a:gd name="T2" fmla="*/ 0 w 129"/>
              <a:gd name="T3" fmla="*/ 100807024 h 41"/>
              <a:gd name="T4" fmla="*/ 0 w 129"/>
              <a:gd name="T5" fmla="*/ 0 h 41"/>
              <a:gd name="T6" fmla="*/ 322579212 w 129"/>
              <a:gd name="T7" fmla="*/ 100807024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42" name="Freeform 51"/>
          <p:cNvSpPr>
            <a:spLocks/>
          </p:cNvSpPr>
          <p:nvPr/>
        </p:nvSpPr>
        <p:spPr bwMode="auto">
          <a:xfrm>
            <a:off x="3960813" y="62103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43" name="Freeform 52"/>
          <p:cNvSpPr>
            <a:spLocks/>
          </p:cNvSpPr>
          <p:nvPr/>
        </p:nvSpPr>
        <p:spPr bwMode="auto">
          <a:xfrm>
            <a:off x="3960813" y="61722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44" name="Freeform 53"/>
          <p:cNvSpPr>
            <a:spLocks/>
          </p:cNvSpPr>
          <p:nvPr/>
        </p:nvSpPr>
        <p:spPr bwMode="auto">
          <a:xfrm>
            <a:off x="3960813" y="60452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45" name="Freeform 54"/>
          <p:cNvSpPr>
            <a:spLocks/>
          </p:cNvSpPr>
          <p:nvPr/>
        </p:nvSpPr>
        <p:spPr bwMode="auto">
          <a:xfrm>
            <a:off x="3960813" y="59944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46" name="Freeform 55"/>
          <p:cNvSpPr>
            <a:spLocks/>
          </p:cNvSpPr>
          <p:nvPr/>
        </p:nvSpPr>
        <p:spPr bwMode="auto">
          <a:xfrm>
            <a:off x="3960813" y="58674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47" name="Freeform 56"/>
          <p:cNvSpPr>
            <a:spLocks/>
          </p:cNvSpPr>
          <p:nvPr/>
        </p:nvSpPr>
        <p:spPr bwMode="auto">
          <a:xfrm>
            <a:off x="3960813" y="58293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48" name="Freeform 57"/>
          <p:cNvSpPr>
            <a:spLocks/>
          </p:cNvSpPr>
          <p:nvPr/>
        </p:nvSpPr>
        <p:spPr bwMode="auto">
          <a:xfrm>
            <a:off x="3960813" y="57023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49" name="Freeform 58"/>
          <p:cNvSpPr>
            <a:spLocks/>
          </p:cNvSpPr>
          <p:nvPr/>
        </p:nvSpPr>
        <p:spPr bwMode="auto">
          <a:xfrm>
            <a:off x="3960813" y="56515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50" name="Freeform 59"/>
          <p:cNvSpPr>
            <a:spLocks/>
          </p:cNvSpPr>
          <p:nvPr/>
        </p:nvSpPr>
        <p:spPr bwMode="auto">
          <a:xfrm>
            <a:off x="3960813" y="54864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51" name="Freeform 60"/>
          <p:cNvSpPr>
            <a:spLocks/>
          </p:cNvSpPr>
          <p:nvPr/>
        </p:nvSpPr>
        <p:spPr bwMode="auto">
          <a:xfrm>
            <a:off x="3960813" y="53594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52" name="Freeform 61"/>
          <p:cNvSpPr>
            <a:spLocks/>
          </p:cNvSpPr>
          <p:nvPr/>
        </p:nvSpPr>
        <p:spPr bwMode="auto">
          <a:xfrm>
            <a:off x="3960813" y="53213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53" name="Freeform 62"/>
          <p:cNvSpPr>
            <a:spLocks/>
          </p:cNvSpPr>
          <p:nvPr/>
        </p:nvSpPr>
        <p:spPr bwMode="auto">
          <a:xfrm>
            <a:off x="3960813" y="51943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54" name="Freeform 63"/>
          <p:cNvSpPr>
            <a:spLocks/>
          </p:cNvSpPr>
          <p:nvPr/>
        </p:nvSpPr>
        <p:spPr bwMode="auto">
          <a:xfrm>
            <a:off x="3960813" y="51435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55" name="Freeform 64"/>
          <p:cNvSpPr>
            <a:spLocks/>
          </p:cNvSpPr>
          <p:nvPr/>
        </p:nvSpPr>
        <p:spPr bwMode="auto">
          <a:xfrm>
            <a:off x="3960813" y="50165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56" name="Freeform 65"/>
          <p:cNvSpPr>
            <a:spLocks/>
          </p:cNvSpPr>
          <p:nvPr/>
        </p:nvSpPr>
        <p:spPr bwMode="auto">
          <a:xfrm>
            <a:off x="3960813" y="49784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57" name="Freeform 66"/>
          <p:cNvSpPr>
            <a:spLocks/>
          </p:cNvSpPr>
          <p:nvPr/>
        </p:nvSpPr>
        <p:spPr bwMode="auto">
          <a:xfrm>
            <a:off x="3960813" y="48514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58" name="Freeform 67"/>
          <p:cNvSpPr>
            <a:spLocks/>
          </p:cNvSpPr>
          <p:nvPr/>
        </p:nvSpPr>
        <p:spPr bwMode="auto">
          <a:xfrm>
            <a:off x="3960813" y="48006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59" name="Freeform 68"/>
          <p:cNvSpPr>
            <a:spLocks/>
          </p:cNvSpPr>
          <p:nvPr/>
        </p:nvSpPr>
        <p:spPr bwMode="auto">
          <a:xfrm>
            <a:off x="3960813" y="46736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60" name="Freeform 69"/>
          <p:cNvSpPr>
            <a:spLocks/>
          </p:cNvSpPr>
          <p:nvPr/>
        </p:nvSpPr>
        <p:spPr bwMode="auto">
          <a:xfrm>
            <a:off x="3960813" y="46355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61" name="Freeform 70"/>
          <p:cNvSpPr>
            <a:spLocks/>
          </p:cNvSpPr>
          <p:nvPr/>
        </p:nvSpPr>
        <p:spPr bwMode="auto">
          <a:xfrm>
            <a:off x="3960813" y="45085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62" name="Freeform 71"/>
          <p:cNvSpPr>
            <a:spLocks/>
          </p:cNvSpPr>
          <p:nvPr/>
        </p:nvSpPr>
        <p:spPr bwMode="auto">
          <a:xfrm>
            <a:off x="3960813" y="44704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63" name="Freeform 72"/>
          <p:cNvSpPr>
            <a:spLocks/>
          </p:cNvSpPr>
          <p:nvPr/>
        </p:nvSpPr>
        <p:spPr bwMode="auto">
          <a:xfrm>
            <a:off x="3960813" y="43434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64" name="Freeform 73"/>
          <p:cNvSpPr>
            <a:spLocks/>
          </p:cNvSpPr>
          <p:nvPr/>
        </p:nvSpPr>
        <p:spPr bwMode="auto">
          <a:xfrm>
            <a:off x="3960813" y="42926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65" name="Freeform 74"/>
          <p:cNvSpPr>
            <a:spLocks/>
          </p:cNvSpPr>
          <p:nvPr/>
        </p:nvSpPr>
        <p:spPr bwMode="auto">
          <a:xfrm>
            <a:off x="3960813" y="41656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66" name="Freeform 75"/>
          <p:cNvSpPr>
            <a:spLocks/>
          </p:cNvSpPr>
          <p:nvPr/>
        </p:nvSpPr>
        <p:spPr bwMode="auto">
          <a:xfrm>
            <a:off x="3960813" y="41275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67" name="Freeform 76"/>
          <p:cNvSpPr>
            <a:spLocks/>
          </p:cNvSpPr>
          <p:nvPr/>
        </p:nvSpPr>
        <p:spPr bwMode="auto">
          <a:xfrm>
            <a:off x="3960813" y="40005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68" name="Freeform 77"/>
          <p:cNvSpPr>
            <a:spLocks/>
          </p:cNvSpPr>
          <p:nvPr/>
        </p:nvSpPr>
        <p:spPr bwMode="auto">
          <a:xfrm>
            <a:off x="3960813" y="39497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69" name="Freeform 78"/>
          <p:cNvSpPr>
            <a:spLocks/>
          </p:cNvSpPr>
          <p:nvPr/>
        </p:nvSpPr>
        <p:spPr bwMode="auto">
          <a:xfrm>
            <a:off x="3960813" y="38227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70" name="Freeform 79"/>
          <p:cNvSpPr>
            <a:spLocks/>
          </p:cNvSpPr>
          <p:nvPr/>
        </p:nvSpPr>
        <p:spPr bwMode="auto">
          <a:xfrm>
            <a:off x="3960813" y="37846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71" name="Freeform 80"/>
          <p:cNvSpPr>
            <a:spLocks/>
          </p:cNvSpPr>
          <p:nvPr/>
        </p:nvSpPr>
        <p:spPr bwMode="auto">
          <a:xfrm>
            <a:off x="3960813" y="36576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72" name="Freeform 81"/>
          <p:cNvSpPr>
            <a:spLocks/>
          </p:cNvSpPr>
          <p:nvPr/>
        </p:nvSpPr>
        <p:spPr bwMode="auto">
          <a:xfrm>
            <a:off x="3960813" y="36195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73" name="Freeform 82"/>
          <p:cNvSpPr>
            <a:spLocks/>
          </p:cNvSpPr>
          <p:nvPr/>
        </p:nvSpPr>
        <p:spPr bwMode="auto">
          <a:xfrm>
            <a:off x="3960813" y="34925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74" name="Freeform 83"/>
          <p:cNvSpPr>
            <a:spLocks/>
          </p:cNvSpPr>
          <p:nvPr/>
        </p:nvSpPr>
        <p:spPr bwMode="auto">
          <a:xfrm>
            <a:off x="3960813" y="34417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75" name="Freeform 84"/>
          <p:cNvSpPr>
            <a:spLocks/>
          </p:cNvSpPr>
          <p:nvPr/>
        </p:nvSpPr>
        <p:spPr bwMode="auto">
          <a:xfrm>
            <a:off x="3960813" y="33147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76" name="Freeform 85"/>
          <p:cNvSpPr>
            <a:spLocks/>
          </p:cNvSpPr>
          <p:nvPr/>
        </p:nvSpPr>
        <p:spPr bwMode="auto">
          <a:xfrm>
            <a:off x="3960813" y="32766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77" name="Freeform 86"/>
          <p:cNvSpPr>
            <a:spLocks/>
          </p:cNvSpPr>
          <p:nvPr/>
        </p:nvSpPr>
        <p:spPr bwMode="auto">
          <a:xfrm>
            <a:off x="3960813" y="31496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78" name="Freeform 87"/>
          <p:cNvSpPr>
            <a:spLocks/>
          </p:cNvSpPr>
          <p:nvPr/>
        </p:nvSpPr>
        <p:spPr bwMode="auto">
          <a:xfrm>
            <a:off x="3960813" y="30988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79" name="Freeform 88"/>
          <p:cNvSpPr>
            <a:spLocks/>
          </p:cNvSpPr>
          <p:nvPr/>
        </p:nvSpPr>
        <p:spPr bwMode="auto">
          <a:xfrm>
            <a:off x="3960813" y="29718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80" name="Freeform 89"/>
          <p:cNvSpPr>
            <a:spLocks/>
          </p:cNvSpPr>
          <p:nvPr/>
        </p:nvSpPr>
        <p:spPr bwMode="auto">
          <a:xfrm>
            <a:off x="3960813" y="29337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81" name="Freeform 90"/>
          <p:cNvSpPr>
            <a:spLocks/>
          </p:cNvSpPr>
          <p:nvPr/>
        </p:nvSpPr>
        <p:spPr bwMode="auto">
          <a:xfrm>
            <a:off x="3960813" y="28067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82" name="Freeform 91"/>
          <p:cNvSpPr>
            <a:spLocks/>
          </p:cNvSpPr>
          <p:nvPr/>
        </p:nvSpPr>
        <p:spPr bwMode="auto">
          <a:xfrm>
            <a:off x="3960813" y="27559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83" name="Freeform 92"/>
          <p:cNvSpPr>
            <a:spLocks/>
          </p:cNvSpPr>
          <p:nvPr/>
        </p:nvSpPr>
        <p:spPr bwMode="auto">
          <a:xfrm>
            <a:off x="3960813" y="26289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84" name="Freeform 93"/>
          <p:cNvSpPr>
            <a:spLocks/>
          </p:cNvSpPr>
          <p:nvPr/>
        </p:nvSpPr>
        <p:spPr bwMode="auto">
          <a:xfrm>
            <a:off x="3960813" y="25908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85" name="Freeform 94"/>
          <p:cNvSpPr>
            <a:spLocks/>
          </p:cNvSpPr>
          <p:nvPr/>
        </p:nvSpPr>
        <p:spPr bwMode="auto">
          <a:xfrm>
            <a:off x="3960813" y="24638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86" name="Freeform 95"/>
          <p:cNvSpPr>
            <a:spLocks/>
          </p:cNvSpPr>
          <p:nvPr/>
        </p:nvSpPr>
        <p:spPr bwMode="auto">
          <a:xfrm>
            <a:off x="3960813" y="24257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87" name="Freeform 96"/>
          <p:cNvSpPr>
            <a:spLocks/>
          </p:cNvSpPr>
          <p:nvPr/>
        </p:nvSpPr>
        <p:spPr bwMode="auto">
          <a:xfrm>
            <a:off x="3960813" y="22987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88" name="Freeform 97"/>
          <p:cNvSpPr>
            <a:spLocks/>
          </p:cNvSpPr>
          <p:nvPr/>
        </p:nvSpPr>
        <p:spPr bwMode="auto">
          <a:xfrm>
            <a:off x="3960813" y="22479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89" name="Freeform 98"/>
          <p:cNvSpPr>
            <a:spLocks/>
          </p:cNvSpPr>
          <p:nvPr/>
        </p:nvSpPr>
        <p:spPr bwMode="auto">
          <a:xfrm>
            <a:off x="3960813" y="21209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pic>
        <p:nvPicPr>
          <p:cNvPr id="55390" name="Picture 10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913" y="3022600"/>
            <a:ext cx="3429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5391" name="Line 101"/>
          <p:cNvSpPr>
            <a:spLocks noChangeShapeType="1"/>
          </p:cNvSpPr>
          <p:nvPr/>
        </p:nvSpPr>
        <p:spPr bwMode="auto">
          <a:xfrm>
            <a:off x="6615113" y="1447800"/>
            <a:ext cx="73660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round/>
                <a:headEnd/>
                <a:tailEnd/>
              </a14:hiddenLine>
            </a:ext>
          </a:extLst>
        </p:spPr>
        <p:txBody>
          <a:bodyPr wrap="none" anchor="ctr"/>
          <a:lstStyle/>
          <a:p>
            <a:endParaRPr lang="en-US"/>
          </a:p>
        </p:txBody>
      </p:sp>
      <p:sp>
        <p:nvSpPr>
          <p:cNvPr id="55392" name="Freeform 102"/>
          <p:cNvSpPr>
            <a:spLocks/>
          </p:cNvSpPr>
          <p:nvPr/>
        </p:nvSpPr>
        <p:spPr bwMode="auto">
          <a:xfrm>
            <a:off x="7351713" y="1397000"/>
            <a:ext cx="204787" cy="77788"/>
          </a:xfrm>
          <a:custGeom>
            <a:avLst/>
            <a:gdLst>
              <a:gd name="T0" fmla="*/ 322579212 w 129"/>
              <a:gd name="T1" fmla="*/ 120968278 h 49"/>
              <a:gd name="T2" fmla="*/ 0 w 129"/>
              <a:gd name="T3" fmla="*/ 120968278 h 49"/>
              <a:gd name="T4" fmla="*/ 0 w 129"/>
              <a:gd name="T5" fmla="*/ 0 h 49"/>
              <a:gd name="T6" fmla="*/ 322579212 w 129"/>
              <a:gd name="T7" fmla="*/ 12096827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393" name="Rectangle 103"/>
          <p:cNvSpPr>
            <a:spLocks noChangeArrowheads="1"/>
          </p:cNvSpPr>
          <p:nvPr/>
        </p:nvSpPr>
        <p:spPr bwMode="auto">
          <a:xfrm>
            <a:off x="3038475" y="434975"/>
            <a:ext cx="2190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200" b="1">
                <a:solidFill>
                  <a:srgbClr val="000000"/>
                </a:solidFill>
                <a:latin typeface="Times" charset="0"/>
              </a:rPr>
              <a:t> </a:t>
            </a:r>
          </a:p>
        </p:txBody>
      </p:sp>
      <p:sp>
        <p:nvSpPr>
          <p:cNvPr id="55394" name="Rectangle 104"/>
          <p:cNvSpPr>
            <a:spLocks noChangeArrowheads="1"/>
          </p:cNvSpPr>
          <p:nvPr/>
        </p:nvSpPr>
        <p:spPr bwMode="auto">
          <a:xfrm>
            <a:off x="3189288" y="433388"/>
            <a:ext cx="2603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5395" name="Rectangle 105"/>
          <p:cNvSpPr>
            <a:spLocks noChangeArrowheads="1"/>
          </p:cNvSpPr>
          <p:nvPr/>
        </p:nvSpPr>
        <p:spPr bwMode="auto">
          <a:xfrm>
            <a:off x="4281488" y="20638"/>
            <a:ext cx="3257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5396" name="Rectangle 106"/>
          <p:cNvSpPr>
            <a:spLocks noChangeArrowheads="1"/>
          </p:cNvSpPr>
          <p:nvPr/>
        </p:nvSpPr>
        <p:spPr bwMode="auto">
          <a:xfrm>
            <a:off x="4484688" y="295275"/>
            <a:ext cx="28416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5397" name="Rectangle 107"/>
          <p:cNvSpPr>
            <a:spLocks noChangeArrowheads="1"/>
          </p:cNvSpPr>
          <p:nvPr/>
        </p:nvSpPr>
        <p:spPr bwMode="auto">
          <a:xfrm>
            <a:off x="5310188" y="519113"/>
            <a:ext cx="7667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5398" name="Rectangle 108"/>
          <p:cNvSpPr>
            <a:spLocks noChangeArrowheads="1"/>
          </p:cNvSpPr>
          <p:nvPr/>
        </p:nvSpPr>
        <p:spPr bwMode="auto">
          <a:xfrm>
            <a:off x="5894388" y="519113"/>
            <a:ext cx="13906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5399" name="Rectangle 109"/>
          <p:cNvSpPr>
            <a:spLocks noChangeArrowheads="1"/>
          </p:cNvSpPr>
          <p:nvPr/>
        </p:nvSpPr>
        <p:spPr bwMode="auto">
          <a:xfrm>
            <a:off x="6238875" y="4462463"/>
            <a:ext cx="350838"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solidFill>
                  <a:srgbClr val="000000"/>
                </a:solidFill>
                <a:latin typeface="Times" charset="0"/>
              </a:rPr>
              <a:t>S</a:t>
            </a:r>
          </a:p>
        </p:txBody>
      </p:sp>
      <p:sp>
        <p:nvSpPr>
          <p:cNvPr id="413806" name="Rectangle 110"/>
          <p:cNvSpPr>
            <a:spLocks noChangeArrowheads="1"/>
          </p:cNvSpPr>
          <p:nvPr/>
        </p:nvSpPr>
        <p:spPr bwMode="auto">
          <a:xfrm>
            <a:off x="4900613" y="2019300"/>
            <a:ext cx="792162" cy="241300"/>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b="1">
                <a:solidFill>
                  <a:srgbClr val="FFFF00"/>
                </a:solidFill>
                <a:latin typeface="Times" charset="0"/>
                <a:ea typeface="+mn-ea"/>
                <a:cs typeface="+mn-cs"/>
              </a:rPr>
              <a:t>(2000 B.C.)</a:t>
            </a:r>
          </a:p>
        </p:txBody>
      </p:sp>
      <p:sp>
        <p:nvSpPr>
          <p:cNvPr id="413807" name="Rectangle 111"/>
          <p:cNvSpPr>
            <a:spLocks noChangeArrowheads="1"/>
          </p:cNvSpPr>
          <p:nvPr/>
        </p:nvSpPr>
        <p:spPr bwMode="auto">
          <a:xfrm>
            <a:off x="992188" y="2355850"/>
            <a:ext cx="2511425" cy="9112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spcBef>
                <a:spcPct val="50000"/>
              </a:spcBef>
              <a:defRPr/>
            </a:pPr>
            <a:r>
              <a:rPr lang="en-US" sz="5400">
                <a:solidFill>
                  <a:srgbClr val="FAFD00"/>
                </a:solidFill>
                <a:latin typeface="Times" charset="0"/>
                <a:ea typeface="+mn-ea"/>
                <a:cs typeface="+mn-cs"/>
              </a:rPr>
              <a:t>O 7 V J </a:t>
            </a:r>
          </a:p>
        </p:txBody>
      </p:sp>
      <p:sp>
        <p:nvSpPr>
          <p:cNvPr id="413809" name="Rectangle 113"/>
          <p:cNvSpPr>
            <a:spLocks noChangeArrowheads="1"/>
          </p:cNvSpPr>
          <p:nvPr/>
        </p:nvSpPr>
        <p:spPr bwMode="auto">
          <a:xfrm>
            <a:off x="725488" y="3506788"/>
            <a:ext cx="3463925" cy="9112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spcBef>
                <a:spcPct val="50000"/>
              </a:spcBef>
              <a:defRPr/>
            </a:pPr>
            <a:r>
              <a:rPr lang="en-US" sz="5400">
                <a:solidFill>
                  <a:srgbClr val="00FF00"/>
                </a:solidFill>
                <a:latin typeface="Times" charset="0"/>
                <a:ea typeface="+mn-ea"/>
                <a:cs typeface="+mn-cs"/>
              </a:rPr>
              <a:t>7 = 4 + 3 </a:t>
            </a:r>
          </a:p>
        </p:txBody>
      </p:sp>
      <p:sp>
        <p:nvSpPr>
          <p:cNvPr id="413811" name="Rectangle 115"/>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413812" name="Line 116"/>
          <p:cNvSpPr>
            <a:spLocks noChangeShapeType="1"/>
          </p:cNvSpPr>
          <p:nvPr/>
        </p:nvSpPr>
        <p:spPr bwMode="auto">
          <a:xfrm>
            <a:off x="1833563" y="2819400"/>
            <a:ext cx="279400" cy="0"/>
          </a:xfrm>
          <a:prstGeom prst="line">
            <a:avLst/>
          </a:prstGeom>
          <a:noFill/>
          <a:ln w="254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55405" name="Rectangle 117"/>
          <p:cNvSpPr>
            <a:spLocks noChangeArrowheads="1"/>
          </p:cNvSpPr>
          <p:nvPr/>
        </p:nvSpPr>
        <p:spPr bwMode="auto">
          <a:xfrm>
            <a:off x="5930900" y="533400"/>
            <a:ext cx="511175" cy="3765550"/>
          </a:xfrm>
          <a:prstGeom prst="rect">
            <a:avLst/>
          </a:prstGeom>
          <a:solidFill>
            <a:schemeClr val="accent1"/>
          </a:solidFill>
          <a:ln w="57150">
            <a:solidFill>
              <a:schemeClr val="bg2"/>
            </a:solidFill>
            <a:miter lim="800000"/>
            <a:headEnd/>
            <a:tailEnd/>
          </a:ln>
        </p:spPr>
        <p:txBody>
          <a:bodyPr wrap="none" anchor="ctr"/>
          <a:lstStyle/>
          <a:p>
            <a:endParaRPr lang="en-US"/>
          </a:p>
        </p:txBody>
      </p:sp>
      <p:sp>
        <p:nvSpPr>
          <p:cNvPr id="413814" name="Text Box 118"/>
          <p:cNvSpPr txBox="1">
            <a:spLocks noChangeArrowheads="1"/>
          </p:cNvSpPr>
          <p:nvPr/>
        </p:nvSpPr>
        <p:spPr bwMode="auto">
          <a:xfrm rot="16200000">
            <a:off x="4548981" y="2137570"/>
            <a:ext cx="3298825" cy="519112"/>
          </a:xfrm>
          <a:prstGeom prst="rect">
            <a:avLst/>
          </a:prstGeom>
          <a:noFill/>
          <a:ln w="381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en-US" b="1">
                <a:solidFill>
                  <a:srgbClr val="EEFF4B"/>
                </a:solidFill>
                <a:latin typeface="Times" charset="0"/>
                <a:ea typeface="+mn-ea"/>
                <a:cs typeface="+mn-cs"/>
              </a:rPr>
              <a:t>3 MISHANG</a:t>
            </a:r>
          </a:p>
        </p:txBody>
      </p:sp>
      <p:sp>
        <p:nvSpPr>
          <p:cNvPr id="55407" name="Rectangle 119"/>
          <p:cNvSpPr>
            <a:spLocks noChangeArrowheads="1"/>
          </p:cNvSpPr>
          <p:nvPr/>
        </p:nvSpPr>
        <p:spPr bwMode="auto">
          <a:xfrm rot="-5400000">
            <a:off x="5929313" y="5407025"/>
            <a:ext cx="511175" cy="523875"/>
          </a:xfrm>
          <a:prstGeom prst="rect">
            <a:avLst/>
          </a:prstGeom>
          <a:solidFill>
            <a:schemeClr val="accent1"/>
          </a:solidFill>
          <a:ln w="57150">
            <a:solidFill>
              <a:schemeClr val="bg2"/>
            </a:solidFill>
            <a:miter lim="800000"/>
            <a:headEnd/>
            <a:tailEnd/>
          </a:ln>
        </p:spPr>
        <p:txBody>
          <a:bodyPr wrap="none" anchor="ctr"/>
          <a:lstStyle/>
          <a:p>
            <a:endParaRPr lang="en-US"/>
          </a:p>
        </p:txBody>
      </p:sp>
      <p:sp>
        <p:nvSpPr>
          <p:cNvPr id="55408" name="Rectangle 120"/>
          <p:cNvSpPr>
            <a:spLocks noChangeArrowheads="1"/>
          </p:cNvSpPr>
          <p:nvPr/>
        </p:nvSpPr>
        <p:spPr bwMode="auto">
          <a:xfrm rot="-5400000">
            <a:off x="5926138" y="4408488"/>
            <a:ext cx="511175" cy="536575"/>
          </a:xfrm>
          <a:prstGeom prst="rect">
            <a:avLst/>
          </a:prstGeom>
          <a:solidFill>
            <a:schemeClr val="accent1"/>
          </a:solidFill>
          <a:ln w="57150">
            <a:solidFill>
              <a:schemeClr val="bg2"/>
            </a:solidFill>
            <a:miter lim="800000"/>
            <a:headEnd/>
            <a:tailEnd/>
          </a:ln>
        </p:spPr>
        <p:txBody>
          <a:bodyPr wrap="none" anchor="ctr"/>
          <a:lstStyle/>
          <a:p>
            <a:endParaRPr lang="en-US"/>
          </a:p>
        </p:txBody>
      </p:sp>
      <p:sp>
        <p:nvSpPr>
          <p:cNvPr id="413817" name="Text Box 121"/>
          <p:cNvSpPr txBox="1">
            <a:spLocks noChangeArrowheads="1"/>
          </p:cNvSpPr>
          <p:nvPr/>
        </p:nvSpPr>
        <p:spPr bwMode="auto">
          <a:xfrm rot="-5385664">
            <a:off x="6037263" y="4411663"/>
            <a:ext cx="354012" cy="51911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b="1">
                <a:solidFill>
                  <a:srgbClr val="EEFF4B"/>
                </a:solidFill>
                <a:latin typeface="Times" charset="0"/>
                <a:ea typeface="+mn-ea"/>
                <a:cs typeface="+mn-cs"/>
              </a:rPr>
              <a:t>V</a:t>
            </a:r>
          </a:p>
        </p:txBody>
      </p:sp>
      <p:sp>
        <p:nvSpPr>
          <p:cNvPr id="413818" name="Text Box 122"/>
          <p:cNvSpPr txBox="1">
            <a:spLocks noChangeArrowheads="1"/>
          </p:cNvSpPr>
          <p:nvPr/>
        </p:nvSpPr>
        <p:spPr bwMode="auto">
          <a:xfrm rot="-5400000">
            <a:off x="6016626" y="5424487"/>
            <a:ext cx="341312" cy="519113"/>
          </a:xfrm>
          <a:prstGeom prst="rect">
            <a:avLst/>
          </a:prstGeom>
          <a:noFill/>
          <a:ln w="12700">
            <a:noFill/>
            <a:miter lim="800000"/>
            <a:headEnd/>
            <a:tailEnd/>
          </a:ln>
          <a:effectLst>
            <a:outerShdw blurRad="63500" dist="46662" dir="3284183" algn="ctr" rotWithShape="0">
              <a:schemeClr val="bg2">
                <a:alpha val="74998"/>
              </a:schemeClr>
            </a:outerShdw>
          </a:effectLst>
        </p:spPr>
        <p:txBody>
          <a:bodyPr>
            <a:spAutoFit/>
          </a:bodyPr>
          <a:lstStyle/>
          <a:p>
            <a:pPr algn="l">
              <a:spcBef>
                <a:spcPct val="50000"/>
              </a:spcBef>
              <a:defRPr/>
            </a:pPr>
            <a:r>
              <a:rPr lang="en-US" b="1">
                <a:solidFill>
                  <a:srgbClr val="EEFF4B"/>
                </a:solidFill>
                <a:latin typeface="Times" charset="0"/>
                <a:ea typeface="+mn-ea"/>
                <a:cs typeface="+mn-cs"/>
              </a:rPr>
              <a:t>J</a:t>
            </a:r>
          </a:p>
        </p:txBody>
      </p:sp>
      <p:sp>
        <p:nvSpPr>
          <p:cNvPr id="55411" name="Rectangle 123"/>
          <p:cNvSpPr>
            <a:spLocks noChangeArrowheads="1"/>
          </p:cNvSpPr>
          <p:nvPr/>
        </p:nvSpPr>
        <p:spPr bwMode="auto">
          <a:xfrm>
            <a:off x="3494088" y="2744788"/>
            <a:ext cx="511175" cy="2778125"/>
          </a:xfrm>
          <a:prstGeom prst="rect">
            <a:avLst/>
          </a:prstGeom>
          <a:solidFill>
            <a:schemeClr val="accent1"/>
          </a:solidFill>
          <a:ln w="57150">
            <a:solidFill>
              <a:schemeClr val="bg2"/>
            </a:solidFill>
            <a:miter lim="800000"/>
            <a:headEnd/>
            <a:tailEnd/>
          </a:ln>
        </p:spPr>
        <p:txBody>
          <a:bodyPr wrap="none" anchor="ctr"/>
          <a:lstStyle/>
          <a:p>
            <a:endParaRPr lang="en-US"/>
          </a:p>
        </p:txBody>
      </p:sp>
      <p:sp>
        <p:nvSpPr>
          <p:cNvPr id="413820" name="Text Box 124"/>
          <p:cNvSpPr txBox="1">
            <a:spLocks noChangeArrowheads="1"/>
          </p:cNvSpPr>
          <p:nvPr/>
        </p:nvSpPr>
        <p:spPr bwMode="auto">
          <a:xfrm rot="16211464">
            <a:off x="2389981" y="3869532"/>
            <a:ext cx="2727325" cy="519112"/>
          </a:xfrm>
          <a:prstGeom prst="rect">
            <a:avLst/>
          </a:prstGeom>
          <a:noFill/>
          <a:ln w="381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en-US" b="1">
                <a:solidFill>
                  <a:srgbClr val="EEFF4B"/>
                </a:solidFill>
                <a:latin typeface="Times" charset="0"/>
                <a:ea typeface="+mn-ea"/>
                <a:cs typeface="+mn-cs"/>
              </a:rPr>
              <a:t>4 </a:t>
            </a:r>
            <a:r>
              <a:rPr lang="en-US" sz="2600" b="1">
                <a:solidFill>
                  <a:srgbClr val="EEFF4B"/>
                </a:solidFill>
                <a:latin typeface="Times" charset="0"/>
                <a:ea typeface="+mn-ea"/>
                <a:cs typeface="+mn-cs"/>
              </a:rPr>
              <a:t>MIKUMO</a:t>
            </a:r>
          </a:p>
        </p:txBody>
      </p:sp>
      <p:sp>
        <p:nvSpPr>
          <p:cNvPr id="55413" name="Rectangle 125"/>
          <p:cNvSpPr>
            <a:spLocks noChangeArrowheads="1"/>
          </p:cNvSpPr>
          <p:nvPr/>
        </p:nvSpPr>
        <p:spPr bwMode="auto">
          <a:xfrm>
            <a:off x="3798888" y="5588000"/>
            <a:ext cx="274637" cy="765175"/>
          </a:xfrm>
          <a:prstGeom prst="rect">
            <a:avLst/>
          </a:prstGeom>
          <a:solidFill>
            <a:srgbClr val="4C545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5414" name="Rectangle 126"/>
          <p:cNvSpPr>
            <a:spLocks noChangeArrowheads="1"/>
          </p:cNvSpPr>
          <p:nvPr/>
        </p:nvSpPr>
        <p:spPr bwMode="auto">
          <a:xfrm>
            <a:off x="3854450" y="2022475"/>
            <a:ext cx="150813" cy="696913"/>
          </a:xfrm>
          <a:prstGeom prst="rect">
            <a:avLst/>
          </a:prstGeom>
          <a:solidFill>
            <a:srgbClr val="4C545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5415" name="Rectangle 127"/>
          <p:cNvSpPr>
            <a:spLocks noChangeArrowheads="1"/>
          </p:cNvSpPr>
          <p:nvPr/>
        </p:nvSpPr>
        <p:spPr bwMode="auto">
          <a:xfrm>
            <a:off x="3830638" y="2495550"/>
            <a:ext cx="188912" cy="215900"/>
          </a:xfrm>
          <a:prstGeom prst="rect">
            <a:avLst/>
          </a:prstGeom>
          <a:solidFill>
            <a:srgbClr val="5C666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5416" name="Rectangle 128"/>
          <p:cNvSpPr>
            <a:spLocks noChangeArrowheads="1"/>
          </p:cNvSpPr>
          <p:nvPr/>
        </p:nvSpPr>
        <p:spPr bwMode="auto">
          <a:xfrm rot="-5400000">
            <a:off x="3432175" y="941388"/>
            <a:ext cx="511175" cy="574675"/>
          </a:xfrm>
          <a:prstGeom prst="rect">
            <a:avLst/>
          </a:prstGeom>
          <a:solidFill>
            <a:schemeClr val="accent1"/>
          </a:solidFill>
          <a:ln w="57150">
            <a:solidFill>
              <a:schemeClr val="bg2"/>
            </a:solidFill>
            <a:miter lim="800000"/>
            <a:headEnd/>
            <a:tailEnd/>
          </a:ln>
        </p:spPr>
        <p:txBody>
          <a:bodyPr wrap="none" anchor="ctr"/>
          <a:lstStyle/>
          <a:p>
            <a:endParaRPr lang="en-US"/>
          </a:p>
        </p:txBody>
      </p:sp>
      <p:sp>
        <p:nvSpPr>
          <p:cNvPr id="413825" name="Text Box 129"/>
          <p:cNvSpPr txBox="1">
            <a:spLocks noChangeArrowheads="1"/>
          </p:cNvSpPr>
          <p:nvPr/>
        </p:nvSpPr>
        <p:spPr bwMode="auto">
          <a:xfrm rot="-5400000">
            <a:off x="3540126" y="1027112"/>
            <a:ext cx="341312" cy="519113"/>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b="1">
                <a:solidFill>
                  <a:srgbClr val="EEFF4B"/>
                </a:solidFill>
                <a:latin typeface="Times" charset="0"/>
                <a:ea typeface="+mn-ea"/>
                <a:cs typeface="+mn-cs"/>
              </a:rPr>
              <a:t>O</a:t>
            </a:r>
          </a:p>
        </p:txBody>
      </p:sp>
      <p:sp>
        <p:nvSpPr>
          <p:cNvPr id="55418" name="Freeform 130"/>
          <p:cNvSpPr>
            <a:spLocks/>
          </p:cNvSpPr>
          <p:nvPr/>
        </p:nvSpPr>
        <p:spPr bwMode="auto">
          <a:xfrm>
            <a:off x="7326313" y="3416300"/>
            <a:ext cx="204787" cy="77788"/>
          </a:xfrm>
          <a:custGeom>
            <a:avLst/>
            <a:gdLst>
              <a:gd name="T0" fmla="*/ 322579212 w 129"/>
              <a:gd name="T1" fmla="*/ 120968278 h 49"/>
              <a:gd name="T2" fmla="*/ 0 w 129"/>
              <a:gd name="T3" fmla="*/ 120968278 h 49"/>
              <a:gd name="T4" fmla="*/ 0 w 129"/>
              <a:gd name="T5" fmla="*/ 0 h 49"/>
              <a:gd name="T6" fmla="*/ 322579212 w 129"/>
              <a:gd name="T7" fmla="*/ 12096827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419" name="Freeform 131"/>
          <p:cNvSpPr>
            <a:spLocks/>
          </p:cNvSpPr>
          <p:nvPr/>
        </p:nvSpPr>
        <p:spPr bwMode="auto">
          <a:xfrm>
            <a:off x="7656513" y="1701800"/>
            <a:ext cx="204787" cy="77788"/>
          </a:xfrm>
          <a:custGeom>
            <a:avLst/>
            <a:gdLst>
              <a:gd name="T0" fmla="*/ 322579212 w 129"/>
              <a:gd name="T1" fmla="*/ 120968278 h 49"/>
              <a:gd name="T2" fmla="*/ 0 w 129"/>
              <a:gd name="T3" fmla="*/ 120968278 h 49"/>
              <a:gd name="T4" fmla="*/ 0 w 129"/>
              <a:gd name="T5" fmla="*/ 0 h 49"/>
              <a:gd name="T6" fmla="*/ 322579212 w 129"/>
              <a:gd name="T7" fmla="*/ 12096827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420" name="AutoShape 133"/>
          <p:cNvSpPr>
            <a:spLocks noChangeArrowheads="1"/>
          </p:cNvSpPr>
          <p:nvPr/>
        </p:nvSpPr>
        <p:spPr bwMode="auto">
          <a:xfrm>
            <a:off x="6597650" y="3235325"/>
            <a:ext cx="730250" cy="420688"/>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55421" name="Freeform 134"/>
          <p:cNvSpPr>
            <a:spLocks/>
          </p:cNvSpPr>
          <p:nvPr/>
        </p:nvSpPr>
        <p:spPr bwMode="auto">
          <a:xfrm>
            <a:off x="7339013" y="5200650"/>
            <a:ext cx="204787" cy="77788"/>
          </a:xfrm>
          <a:custGeom>
            <a:avLst/>
            <a:gdLst>
              <a:gd name="T0" fmla="*/ 322579212 w 129"/>
              <a:gd name="T1" fmla="*/ 120968278 h 49"/>
              <a:gd name="T2" fmla="*/ 0 w 129"/>
              <a:gd name="T3" fmla="*/ 120968278 h 49"/>
              <a:gd name="T4" fmla="*/ 0 w 129"/>
              <a:gd name="T5" fmla="*/ 0 h 49"/>
              <a:gd name="T6" fmla="*/ 322579212 w 129"/>
              <a:gd name="T7" fmla="*/ 12096827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422" name="Rectangle 135"/>
          <p:cNvSpPr>
            <a:spLocks noChangeArrowheads="1"/>
          </p:cNvSpPr>
          <p:nvPr/>
        </p:nvSpPr>
        <p:spPr bwMode="auto">
          <a:xfrm>
            <a:off x="4548188" y="519113"/>
            <a:ext cx="9429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5423" name="Freeform 136"/>
          <p:cNvSpPr>
            <a:spLocks/>
          </p:cNvSpPr>
          <p:nvPr/>
        </p:nvSpPr>
        <p:spPr bwMode="auto">
          <a:xfrm>
            <a:off x="4941888" y="2155825"/>
            <a:ext cx="204787" cy="77788"/>
          </a:xfrm>
          <a:custGeom>
            <a:avLst/>
            <a:gdLst>
              <a:gd name="T0" fmla="*/ 322579212 w 129"/>
              <a:gd name="T1" fmla="*/ 120968278 h 49"/>
              <a:gd name="T2" fmla="*/ 0 w 129"/>
              <a:gd name="T3" fmla="*/ 120968278 h 49"/>
              <a:gd name="T4" fmla="*/ 0 w 129"/>
              <a:gd name="T5" fmla="*/ 0 h 49"/>
              <a:gd name="T6" fmla="*/ 322579212 w 129"/>
              <a:gd name="T7" fmla="*/ 12096827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424" name="AutoShape 137"/>
          <p:cNvSpPr>
            <a:spLocks noChangeArrowheads="1"/>
          </p:cNvSpPr>
          <p:nvPr/>
        </p:nvSpPr>
        <p:spPr bwMode="auto">
          <a:xfrm>
            <a:off x="4206875" y="2052638"/>
            <a:ext cx="730250" cy="871537"/>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55425" name="Rectangle 138"/>
          <p:cNvSpPr>
            <a:spLocks noChangeArrowheads="1"/>
          </p:cNvSpPr>
          <p:nvPr/>
        </p:nvSpPr>
        <p:spPr bwMode="auto">
          <a:xfrm>
            <a:off x="4203700" y="2243138"/>
            <a:ext cx="952500" cy="1049337"/>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5426" name="AutoShape 143"/>
          <p:cNvSpPr>
            <a:spLocks noChangeArrowheads="1"/>
          </p:cNvSpPr>
          <p:nvPr/>
        </p:nvSpPr>
        <p:spPr bwMode="auto">
          <a:xfrm>
            <a:off x="4224338" y="2068513"/>
            <a:ext cx="692150" cy="903287"/>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55427" name="AutoShape 144"/>
          <p:cNvSpPr>
            <a:spLocks noChangeArrowheads="1"/>
          </p:cNvSpPr>
          <p:nvPr/>
        </p:nvSpPr>
        <p:spPr bwMode="auto">
          <a:xfrm>
            <a:off x="4241800" y="4273550"/>
            <a:ext cx="730250" cy="336550"/>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55428" name="AutoShape 145"/>
          <p:cNvSpPr>
            <a:spLocks noChangeArrowheads="1"/>
          </p:cNvSpPr>
          <p:nvPr/>
        </p:nvSpPr>
        <p:spPr bwMode="auto">
          <a:xfrm>
            <a:off x="6577013" y="1287463"/>
            <a:ext cx="757237" cy="282575"/>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55429" name="Rectangle 146"/>
          <p:cNvSpPr>
            <a:spLocks noChangeArrowheads="1"/>
          </p:cNvSpPr>
          <p:nvPr/>
        </p:nvSpPr>
        <p:spPr bwMode="auto">
          <a:xfrm>
            <a:off x="6578600" y="1443038"/>
            <a:ext cx="971550" cy="1671637"/>
          </a:xfrm>
          <a:prstGeom prst="rect">
            <a:avLst/>
          </a:prstGeom>
          <a:solidFill>
            <a:schemeClr val="tx1"/>
          </a:solidFill>
          <a:ln w="38100">
            <a:solidFill>
              <a:schemeClr val="bg2"/>
            </a:solidFill>
            <a:miter lim="800000"/>
            <a:headEnd/>
            <a:tailEnd/>
          </a:ln>
        </p:spPr>
        <p:txBody>
          <a:bodyPr wrap="none" anchor="ctr"/>
          <a:lstStyle/>
          <a:p>
            <a:endParaRPr lang="en-US"/>
          </a:p>
        </p:txBody>
      </p:sp>
      <p:sp>
        <p:nvSpPr>
          <p:cNvPr id="55430" name="AutoShape 147"/>
          <p:cNvSpPr>
            <a:spLocks noChangeArrowheads="1"/>
          </p:cNvSpPr>
          <p:nvPr/>
        </p:nvSpPr>
        <p:spPr bwMode="auto">
          <a:xfrm>
            <a:off x="6596063" y="1323975"/>
            <a:ext cx="719137" cy="1063625"/>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55431" name="Rectangle 148"/>
          <p:cNvSpPr>
            <a:spLocks noChangeArrowheads="1"/>
          </p:cNvSpPr>
          <p:nvPr/>
        </p:nvSpPr>
        <p:spPr bwMode="auto">
          <a:xfrm>
            <a:off x="6596063" y="3414713"/>
            <a:ext cx="969962" cy="906462"/>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5432" name="AutoShape 149"/>
          <p:cNvSpPr>
            <a:spLocks noChangeArrowheads="1"/>
          </p:cNvSpPr>
          <p:nvPr/>
        </p:nvSpPr>
        <p:spPr bwMode="auto">
          <a:xfrm>
            <a:off x="6610350" y="3254375"/>
            <a:ext cx="704850" cy="706438"/>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nvGrpSpPr>
          <p:cNvPr id="55433" name="Group 150"/>
          <p:cNvGrpSpPr>
            <a:grpSpLocks/>
          </p:cNvGrpSpPr>
          <p:nvPr/>
        </p:nvGrpSpPr>
        <p:grpSpPr bwMode="auto">
          <a:xfrm>
            <a:off x="6591300" y="4418013"/>
            <a:ext cx="952500" cy="527050"/>
            <a:chOff x="4152" y="2783"/>
            <a:chExt cx="600" cy="332"/>
          </a:xfrm>
        </p:grpSpPr>
        <p:sp>
          <p:nvSpPr>
            <p:cNvPr id="55579" name="AutoShape 151"/>
            <p:cNvSpPr>
              <a:spLocks noChangeArrowheads="1"/>
            </p:cNvSpPr>
            <p:nvPr/>
          </p:nvSpPr>
          <p:spPr bwMode="auto">
            <a:xfrm>
              <a:off x="4153" y="2783"/>
              <a:ext cx="460" cy="226"/>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55580" name="Rectangle 152"/>
            <p:cNvSpPr>
              <a:spLocks noChangeArrowheads="1"/>
            </p:cNvSpPr>
            <p:nvPr/>
          </p:nvSpPr>
          <p:spPr bwMode="auto">
            <a:xfrm>
              <a:off x="4152" y="2866"/>
              <a:ext cx="600" cy="249"/>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5581" name="AutoShape 153"/>
            <p:cNvSpPr>
              <a:spLocks noChangeArrowheads="1"/>
            </p:cNvSpPr>
            <p:nvPr/>
          </p:nvSpPr>
          <p:spPr bwMode="auto">
            <a:xfrm>
              <a:off x="4165" y="2799"/>
              <a:ext cx="436" cy="226"/>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55434" name="Freeform 154"/>
          <p:cNvSpPr>
            <a:spLocks/>
          </p:cNvSpPr>
          <p:nvPr/>
        </p:nvSpPr>
        <p:spPr bwMode="auto">
          <a:xfrm>
            <a:off x="4827588" y="5788025"/>
            <a:ext cx="204787" cy="77788"/>
          </a:xfrm>
          <a:custGeom>
            <a:avLst/>
            <a:gdLst>
              <a:gd name="T0" fmla="*/ 322579212 w 129"/>
              <a:gd name="T1" fmla="*/ 120968278 h 49"/>
              <a:gd name="T2" fmla="*/ 0 w 129"/>
              <a:gd name="T3" fmla="*/ 120968278 h 49"/>
              <a:gd name="T4" fmla="*/ 0 w 129"/>
              <a:gd name="T5" fmla="*/ 0 h 49"/>
              <a:gd name="T6" fmla="*/ 322579212 w 129"/>
              <a:gd name="T7" fmla="*/ 12096827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chemeClr val="tx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435" name="AutoShape 155"/>
          <p:cNvSpPr>
            <a:spLocks noChangeArrowheads="1"/>
          </p:cNvSpPr>
          <p:nvPr/>
        </p:nvSpPr>
        <p:spPr bwMode="auto">
          <a:xfrm>
            <a:off x="4251325" y="5662613"/>
            <a:ext cx="736600" cy="290512"/>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413852" name="Rectangle 156"/>
          <p:cNvSpPr>
            <a:spLocks noChangeArrowheads="1"/>
          </p:cNvSpPr>
          <p:nvPr/>
        </p:nvSpPr>
        <p:spPr bwMode="auto">
          <a:xfrm>
            <a:off x="4913313" y="4203700"/>
            <a:ext cx="792162" cy="241300"/>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b="1">
                <a:solidFill>
                  <a:srgbClr val="FFFF00"/>
                </a:solidFill>
                <a:latin typeface="Times" charset="0"/>
                <a:ea typeface="+mn-ea"/>
                <a:cs typeface="+mn-cs"/>
              </a:rPr>
              <a:t>(1500 B.C.)</a:t>
            </a:r>
          </a:p>
        </p:txBody>
      </p:sp>
      <p:sp>
        <p:nvSpPr>
          <p:cNvPr id="413853" name="Rectangle 157"/>
          <p:cNvSpPr>
            <a:spLocks noChangeArrowheads="1"/>
          </p:cNvSpPr>
          <p:nvPr/>
        </p:nvSpPr>
        <p:spPr bwMode="auto">
          <a:xfrm>
            <a:off x="7269163" y="4330700"/>
            <a:ext cx="728662" cy="241300"/>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b="1">
                <a:solidFill>
                  <a:srgbClr val="FFFF00"/>
                </a:solidFill>
                <a:latin typeface="Times" charset="0"/>
                <a:ea typeface="+mn-ea"/>
                <a:cs typeface="+mn-cs"/>
              </a:rPr>
              <a:t>(500 B.C.)</a:t>
            </a:r>
          </a:p>
        </p:txBody>
      </p:sp>
      <p:sp>
        <p:nvSpPr>
          <p:cNvPr id="413854" name="Rectangle 158"/>
          <p:cNvSpPr>
            <a:spLocks noChangeArrowheads="1"/>
          </p:cNvSpPr>
          <p:nvPr/>
        </p:nvSpPr>
        <p:spPr bwMode="auto">
          <a:xfrm>
            <a:off x="7262813" y="1219200"/>
            <a:ext cx="792162" cy="241300"/>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b="1">
                <a:solidFill>
                  <a:srgbClr val="FFFF00"/>
                </a:solidFill>
                <a:latin typeface="Times" charset="0"/>
                <a:ea typeface="+mn-ea"/>
                <a:cs typeface="+mn-cs"/>
              </a:rPr>
              <a:t>(1000 B.C.)</a:t>
            </a:r>
          </a:p>
        </p:txBody>
      </p:sp>
      <p:sp>
        <p:nvSpPr>
          <p:cNvPr id="55439" name="Rectangle 166"/>
          <p:cNvSpPr>
            <a:spLocks noChangeArrowheads="1"/>
          </p:cNvSpPr>
          <p:nvPr/>
        </p:nvSpPr>
        <p:spPr bwMode="auto">
          <a:xfrm>
            <a:off x="4156075" y="2060575"/>
            <a:ext cx="771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Chicago" charset="0"/>
              </a:rPr>
              <a:t>ABRAHAM</a:t>
            </a:r>
          </a:p>
        </p:txBody>
      </p:sp>
      <p:sp>
        <p:nvSpPr>
          <p:cNvPr id="55440" name="Freeform 167"/>
          <p:cNvSpPr>
            <a:spLocks/>
          </p:cNvSpPr>
          <p:nvPr/>
        </p:nvSpPr>
        <p:spPr bwMode="auto">
          <a:xfrm>
            <a:off x="4824413" y="3568700"/>
            <a:ext cx="204787" cy="77788"/>
          </a:xfrm>
          <a:custGeom>
            <a:avLst/>
            <a:gdLst>
              <a:gd name="T0" fmla="*/ 322579212 w 129"/>
              <a:gd name="T1" fmla="*/ 120968278 h 49"/>
              <a:gd name="T2" fmla="*/ 0 w 129"/>
              <a:gd name="T3" fmla="*/ 120968278 h 49"/>
              <a:gd name="T4" fmla="*/ 0 w 129"/>
              <a:gd name="T5" fmla="*/ 0 h 49"/>
              <a:gd name="T6" fmla="*/ 322579212 w 129"/>
              <a:gd name="T7" fmla="*/ 12096827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chemeClr val="tx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441" name="Rectangle 168"/>
          <p:cNvSpPr>
            <a:spLocks noChangeArrowheads="1"/>
          </p:cNvSpPr>
          <p:nvPr/>
        </p:nvSpPr>
        <p:spPr bwMode="auto">
          <a:xfrm>
            <a:off x="4405313" y="3898900"/>
            <a:ext cx="304800" cy="114300"/>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5442" name="Freeform 169"/>
          <p:cNvSpPr>
            <a:spLocks/>
          </p:cNvSpPr>
          <p:nvPr/>
        </p:nvSpPr>
        <p:spPr bwMode="auto">
          <a:xfrm>
            <a:off x="4819650" y="3529013"/>
            <a:ext cx="234950" cy="120650"/>
          </a:xfrm>
          <a:custGeom>
            <a:avLst/>
            <a:gdLst>
              <a:gd name="T0" fmla="*/ 424602004 w 129"/>
              <a:gd name="T1" fmla="*/ 291007800 h 49"/>
              <a:gd name="T2" fmla="*/ 0 w 129"/>
              <a:gd name="T3" fmla="*/ 291007800 h 49"/>
              <a:gd name="T4" fmla="*/ 0 w 129"/>
              <a:gd name="T5" fmla="*/ 0 h 49"/>
              <a:gd name="T6" fmla="*/ 424602004 w 129"/>
              <a:gd name="T7" fmla="*/ 291007800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chemeClr val="tx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5443" name="AutoShape 170"/>
          <p:cNvSpPr>
            <a:spLocks noChangeArrowheads="1"/>
          </p:cNvSpPr>
          <p:nvPr/>
        </p:nvSpPr>
        <p:spPr bwMode="auto">
          <a:xfrm>
            <a:off x="4241800" y="3443288"/>
            <a:ext cx="730250" cy="290512"/>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55444" name="Rectangle 171"/>
          <p:cNvSpPr>
            <a:spLocks noChangeArrowheads="1"/>
          </p:cNvSpPr>
          <p:nvPr/>
        </p:nvSpPr>
        <p:spPr bwMode="auto">
          <a:xfrm>
            <a:off x="4243388" y="3590925"/>
            <a:ext cx="952500" cy="498475"/>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5445" name="Rectangle 172"/>
          <p:cNvSpPr>
            <a:spLocks noChangeArrowheads="1"/>
          </p:cNvSpPr>
          <p:nvPr/>
        </p:nvSpPr>
        <p:spPr bwMode="auto">
          <a:xfrm>
            <a:off x="4354513" y="3849688"/>
            <a:ext cx="514350" cy="190500"/>
          </a:xfrm>
          <a:prstGeom prst="rect">
            <a:avLst/>
          </a:prstGeom>
          <a:solidFill>
            <a:schemeClr val="tx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p>
        </p:txBody>
      </p:sp>
      <p:sp>
        <p:nvSpPr>
          <p:cNvPr id="55446" name="AutoShape 173"/>
          <p:cNvSpPr>
            <a:spLocks noChangeArrowheads="1"/>
          </p:cNvSpPr>
          <p:nvPr/>
        </p:nvSpPr>
        <p:spPr bwMode="auto">
          <a:xfrm>
            <a:off x="4260850" y="3475038"/>
            <a:ext cx="692150" cy="290512"/>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55447" name="Rectangle 174"/>
          <p:cNvSpPr>
            <a:spLocks noChangeArrowheads="1"/>
          </p:cNvSpPr>
          <p:nvPr/>
        </p:nvSpPr>
        <p:spPr bwMode="auto">
          <a:xfrm>
            <a:off x="4276725" y="3416300"/>
            <a:ext cx="644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Chicago" charset="0"/>
              </a:rPr>
              <a:t>JOSEPH</a:t>
            </a:r>
          </a:p>
        </p:txBody>
      </p:sp>
      <p:sp>
        <p:nvSpPr>
          <p:cNvPr id="55448" name="Line 176"/>
          <p:cNvSpPr>
            <a:spLocks noChangeShapeType="1"/>
          </p:cNvSpPr>
          <p:nvPr/>
        </p:nvSpPr>
        <p:spPr bwMode="auto">
          <a:xfrm>
            <a:off x="6627813" y="17843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49" name="Line 177"/>
          <p:cNvSpPr>
            <a:spLocks noChangeShapeType="1"/>
          </p:cNvSpPr>
          <p:nvPr/>
        </p:nvSpPr>
        <p:spPr bwMode="auto">
          <a:xfrm>
            <a:off x="6615113" y="24828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50" name="Line 178"/>
          <p:cNvSpPr>
            <a:spLocks noChangeShapeType="1"/>
          </p:cNvSpPr>
          <p:nvPr/>
        </p:nvSpPr>
        <p:spPr bwMode="auto">
          <a:xfrm>
            <a:off x="6615113" y="26606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51" name="Line 179"/>
          <p:cNvSpPr>
            <a:spLocks noChangeShapeType="1"/>
          </p:cNvSpPr>
          <p:nvPr/>
        </p:nvSpPr>
        <p:spPr bwMode="auto">
          <a:xfrm>
            <a:off x="6627813" y="28384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52" name="Line 180"/>
          <p:cNvSpPr>
            <a:spLocks noChangeShapeType="1"/>
          </p:cNvSpPr>
          <p:nvPr/>
        </p:nvSpPr>
        <p:spPr bwMode="auto">
          <a:xfrm>
            <a:off x="6621463" y="30162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53" name="Line 181"/>
          <p:cNvSpPr>
            <a:spLocks noChangeShapeType="1"/>
          </p:cNvSpPr>
          <p:nvPr/>
        </p:nvSpPr>
        <p:spPr bwMode="auto">
          <a:xfrm>
            <a:off x="7083425" y="1866900"/>
            <a:ext cx="0" cy="118110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54" name="Line 182"/>
          <p:cNvSpPr>
            <a:spLocks noChangeShapeType="1"/>
          </p:cNvSpPr>
          <p:nvPr/>
        </p:nvSpPr>
        <p:spPr bwMode="auto">
          <a:xfrm>
            <a:off x="6621463" y="2139950"/>
            <a:ext cx="876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55" name="Line 183"/>
          <p:cNvSpPr>
            <a:spLocks noChangeShapeType="1"/>
          </p:cNvSpPr>
          <p:nvPr/>
        </p:nvSpPr>
        <p:spPr bwMode="auto">
          <a:xfrm>
            <a:off x="6627813" y="2305050"/>
            <a:ext cx="876300" cy="127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56" name="Line 184"/>
          <p:cNvSpPr>
            <a:spLocks noChangeShapeType="1"/>
          </p:cNvSpPr>
          <p:nvPr/>
        </p:nvSpPr>
        <p:spPr bwMode="auto">
          <a:xfrm flipV="1">
            <a:off x="6627813" y="1962150"/>
            <a:ext cx="8731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57" name="Line 185"/>
          <p:cNvSpPr>
            <a:spLocks noChangeShapeType="1"/>
          </p:cNvSpPr>
          <p:nvPr/>
        </p:nvSpPr>
        <p:spPr bwMode="auto">
          <a:xfrm>
            <a:off x="7088188" y="1684338"/>
            <a:ext cx="3175" cy="561975"/>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58" name="Line 187"/>
          <p:cNvSpPr>
            <a:spLocks noChangeShapeType="1"/>
          </p:cNvSpPr>
          <p:nvPr/>
        </p:nvSpPr>
        <p:spPr bwMode="auto">
          <a:xfrm>
            <a:off x="6659563" y="3870325"/>
            <a:ext cx="863600" cy="635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59" name="Rectangle 188"/>
          <p:cNvSpPr>
            <a:spLocks noChangeArrowheads="1"/>
          </p:cNvSpPr>
          <p:nvPr/>
        </p:nvSpPr>
        <p:spPr bwMode="auto">
          <a:xfrm>
            <a:off x="6523038" y="3213100"/>
            <a:ext cx="8223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Chicago" charset="0"/>
              </a:rPr>
              <a:t> NARKAHAI</a:t>
            </a:r>
          </a:p>
        </p:txBody>
      </p:sp>
      <p:sp>
        <p:nvSpPr>
          <p:cNvPr id="55460" name="Rectangle 192"/>
          <p:cNvSpPr>
            <a:spLocks noChangeArrowheads="1"/>
          </p:cNvSpPr>
          <p:nvPr/>
        </p:nvSpPr>
        <p:spPr bwMode="auto">
          <a:xfrm>
            <a:off x="6548438" y="4406900"/>
            <a:ext cx="847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Chicago" charset="0"/>
              </a:rPr>
              <a:t>VARI KAHAI</a:t>
            </a:r>
          </a:p>
        </p:txBody>
      </p:sp>
      <p:sp>
        <p:nvSpPr>
          <p:cNvPr id="55461" name="Line 194"/>
          <p:cNvSpPr>
            <a:spLocks noChangeShapeType="1"/>
          </p:cNvSpPr>
          <p:nvPr/>
        </p:nvSpPr>
        <p:spPr bwMode="auto">
          <a:xfrm>
            <a:off x="6630988" y="1593850"/>
            <a:ext cx="876300" cy="127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62" name="Line 195"/>
          <p:cNvSpPr>
            <a:spLocks noChangeShapeType="1"/>
          </p:cNvSpPr>
          <p:nvPr/>
        </p:nvSpPr>
        <p:spPr bwMode="auto">
          <a:xfrm>
            <a:off x="4308475" y="3800475"/>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63" name="Line 196"/>
          <p:cNvSpPr>
            <a:spLocks noChangeShapeType="1"/>
          </p:cNvSpPr>
          <p:nvPr/>
        </p:nvSpPr>
        <p:spPr bwMode="auto">
          <a:xfrm>
            <a:off x="4298950" y="4011613"/>
            <a:ext cx="838200" cy="4762"/>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64" name="Rectangle 197"/>
          <p:cNvSpPr>
            <a:spLocks noChangeArrowheads="1"/>
          </p:cNvSpPr>
          <p:nvPr/>
        </p:nvSpPr>
        <p:spPr bwMode="auto">
          <a:xfrm>
            <a:off x="6605588" y="5318125"/>
            <a:ext cx="952500" cy="1028700"/>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5465" name="AutoShape 198"/>
          <p:cNvSpPr>
            <a:spLocks noChangeArrowheads="1"/>
          </p:cNvSpPr>
          <p:nvPr/>
        </p:nvSpPr>
        <p:spPr bwMode="auto">
          <a:xfrm>
            <a:off x="6621463" y="5154613"/>
            <a:ext cx="647700" cy="363537"/>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55466" name="Rectangle 199"/>
          <p:cNvSpPr>
            <a:spLocks noChangeArrowheads="1"/>
          </p:cNvSpPr>
          <p:nvPr/>
        </p:nvSpPr>
        <p:spPr bwMode="auto">
          <a:xfrm>
            <a:off x="6648450" y="5102225"/>
            <a:ext cx="6365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200" b="1">
                <a:solidFill>
                  <a:srgbClr val="000000"/>
                </a:solidFill>
                <a:latin typeface="Chicago" charset="0"/>
              </a:rPr>
              <a:t>JISHU</a:t>
            </a:r>
          </a:p>
        </p:txBody>
      </p:sp>
      <p:sp>
        <p:nvSpPr>
          <p:cNvPr id="55467" name="Line 200"/>
          <p:cNvSpPr>
            <a:spLocks noChangeShapeType="1"/>
          </p:cNvSpPr>
          <p:nvPr/>
        </p:nvSpPr>
        <p:spPr bwMode="auto">
          <a:xfrm>
            <a:off x="6651625" y="544195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68" name="Line 203"/>
          <p:cNvSpPr>
            <a:spLocks noChangeShapeType="1"/>
          </p:cNvSpPr>
          <p:nvPr/>
        </p:nvSpPr>
        <p:spPr bwMode="auto">
          <a:xfrm>
            <a:off x="6669088" y="588010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69" name="Line 204"/>
          <p:cNvSpPr>
            <a:spLocks noChangeShapeType="1"/>
          </p:cNvSpPr>
          <p:nvPr/>
        </p:nvSpPr>
        <p:spPr bwMode="auto">
          <a:xfrm>
            <a:off x="6659563" y="6156325"/>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70" name="Line 205"/>
          <p:cNvSpPr>
            <a:spLocks noChangeShapeType="1"/>
          </p:cNvSpPr>
          <p:nvPr/>
        </p:nvSpPr>
        <p:spPr bwMode="auto">
          <a:xfrm flipV="1">
            <a:off x="6659563" y="629920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71" name="AutoShape 206"/>
          <p:cNvSpPr>
            <a:spLocks noChangeArrowheads="1"/>
          </p:cNvSpPr>
          <p:nvPr/>
        </p:nvSpPr>
        <p:spPr bwMode="auto">
          <a:xfrm>
            <a:off x="6594475" y="581025"/>
            <a:ext cx="730250" cy="249238"/>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55472" name="Rectangle 207"/>
          <p:cNvSpPr>
            <a:spLocks noChangeArrowheads="1"/>
          </p:cNvSpPr>
          <p:nvPr/>
        </p:nvSpPr>
        <p:spPr bwMode="auto">
          <a:xfrm>
            <a:off x="6592888" y="741363"/>
            <a:ext cx="952500" cy="442912"/>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5473" name="AutoShape 208"/>
          <p:cNvSpPr>
            <a:spLocks noChangeArrowheads="1"/>
          </p:cNvSpPr>
          <p:nvPr/>
        </p:nvSpPr>
        <p:spPr bwMode="auto">
          <a:xfrm>
            <a:off x="6613525" y="647700"/>
            <a:ext cx="692150" cy="250825"/>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55474" name="Rectangle 209"/>
          <p:cNvSpPr>
            <a:spLocks noChangeArrowheads="1"/>
          </p:cNvSpPr>
          <p:nvPr/>
        </p:nvSpPr>
        <p:spPr bwMode="auto">
          <a:xfrm>
            <a:off x="6532563" y="561975"/>
            <a:ext cx="877887"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700" b="1">
                <a:solidFill>
                  <a:srgbClr val="000000"/>
                </a:solidFill>
                <a:latin typeface="Chicago" charset="0"/>
              </a:rPr>
              <a:t>ROTKHAMARAT</a:t>
            </a:r>
          </a:p>
        </p:txBody>
      </p:sp>
      <p:sp>
        <p:nvSpPr>
          <p:cNvPr id="55475" name="Line 210"/>
          <p:cNvSpPr>
            <a:spLocks noChangeShapeType="1"/>
          </p:cNvSpPr>
          <p:nvPr/>
        </p:nvSpPr>
        <p:spPr bwMode="auto">
          <a:xfrm>
            <a:off x="6630988" y="1117600"/>
            <a:ext cx="8636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76" name="Line 211"/>
          <p:cNvSpPr>
            <a:spLocks noChangeShapeType="1"/>
          </p:cNvSpPr>
          <p:nvPr/>
        </p:nvSpPr>
        <p:spPr bwMode="auto">
          <a:xfrm flipV="1">
            <a:off x="6630988" y="928688"/>
            <a:ext cx="863600" cy="1587"/>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77" name="Rectangle 212"/>
          <p:cNvSpPr>
            <a:spLocks noChangeArrowheads="1"/>
          </p:cNvSpPr>
          <p:nvPr/>
        </p:nvSpPr>
        <p:spPr bwMode="auto">
          <a:xfrm>
            <a:off x="6580188" y="1266825"/>
            <a:ext cx="7969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Chicago" charset="0"/>
              </a:rPr>
              <a:t>WUNGNAO</a:t>
            </a:r>
          </a:p>
        </p:txBody>
      </p:sp>
      <p:sp>
        <p:nvSpPr>
          <p:cNvPr id="55478" name="Rectangle 213"/>
          <p:cNvSpPr>
            <a:spLocks noChangeArrowheads="1"/>
          </p:cNvSpPr>
          <p:nvPr/>
        </p:nvSpPr>
        <p:spPr bwMode="auto">
          <a:xfrm>
            <a:off x="4246563" y="5810250"/>
            <a:ext cx="952500" cy="498475"/>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5479" name="AutoShape 214"/>
          <p:cNvSpPr>
            <a:spLocks noChangeArrowheads="1"/>
          </p:cNvSpPr>
          <p:nvPr/>
        </p:nvSpPr>
        <p:spPr bwMode="auto">
          <a:xfrm>
            <a:off x="4265613" y="5700713"/>
            <a:ext cx="701675" cy="333375"/>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55480" name="Rectangle 215"/>
          <p:cNvSpPr>
            <a:spLocks noChangeArrowheads="1"/>
          </p:cNvSpPr>
          <p:nvPr/>
        </p:nvSpPr>
        <p:spPr bwMode="auto">
          <a:xfrm>
            <a:off x="4281488" y="5635625"/>
            <a:ext cx="7016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900" b="1">
                <a:solidFill>
                  <a:srgbClr val="000000"/>
                </a:solidFill>
                <a:latin typeface="Chicago" charset="0"/>
              </a:rPr>
              <a:t>JOSHUA</a:t>
            </a:r>
          </a:p>
        </p:txBody>
      </p:sp>
      <p:sp>
        <p:nvSpPr>
          <p:cNvPr id="55481" name="Line 216"/>
          <p:cNvSpPr>
            <a:spLocks noChangeShapeType="1"/>
          </p:cNvSpPr>
          <p:nvPr/>
        </p:nvSpPr>
        <p:spPr bwMode="auto">
          <a:xfrm>
            <a:off x="4302125" y="6045200"/>
            <a:ext cx="835025"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82" name="Line 217"/>
          <p:cNvSpPr>
            <a:spLocks noChangeShapeType="1"/>
          </p:cNvSpPr>
          <p:nvPr/>
        </p:nvSpPr>
        <p:spPr bwMode="auto">
          <a:xfrm>
            <a:off x="4305300" y="6230938"/>
            <a:ext cx="838200" cy="11112"/>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83" name="Rectangle 218"/>
          <p:cNvSpPr>
            <a:spLocks noChangeArrowheads="1"/>
          </p:cNvSpPr>
          <p:nvPr/>
        </p:nvSpPr>
        <p:spPr bwMode="auto">
          <a:xfrm>
            <a:off x="4227513" y="4421188"/>
            <a:ext cx="952500" cy="1143000"/>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5484" name="AutoShape 219"/>
          <p:cNvSpPr>
            <a:spLocks noChangeArrowheads="1"/>
          </p:cNvSpPr>
          <p:nvPr/>
        </p:nvSpPr>
        <p:spPr bwMode="auto">
          <a:xfrm>
            <a:off x="4248150" y="4295775"/>
            <a:ext cx="704850" cy="336550"/>
          </a:xfrm>
          <a:prstGeom prst="roundRect">
            <a:avLst>
              <a:gd name="adj" fmla="val 16667"/>
            </a:avLst>
          </a:prstGeom>
          <a:solidFill>
            <a:schemeClr val="tx1"/>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55485" name="Rectangle 220"/>
          <p:cNvSpPr>
            <a:spLocks noChangeArrowheads="1"/>
          </p:cNvSpPr>
          <p:nvPr/>
        </p:nvSpPr>
        <p:spPr bwMode="auto">
          <a:xfrm>
            <a:off x="4318000" y="4257675"/>
            <a:ext cx="593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Chicago" charset="0"/>
              </a:rPr>
              <a:t>MOSES</a:t>
            </a:r>
          </a:p>
        </p:txBody>
      </p:sp>
      <p:sp>
        <p:nvSpPr>
          <p:cNvPr id="55486" name="Line 221"/>
          <p:cNvSpPr>
            <a:spLocks noChangeShapeType="1"/>
          </p:cNvSpPr>
          <p:nvPr/>
        </p:nvSpPr>
        <p:spPr bwMode="auto">
          <a:xfrm flipV="1">
            <a:off x="4270375" y="4579938"/>
            <a:ext cx="8382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87" name="Line 222"/>
          <p:cNvSpPr>
            <a:spLocks noChangeShapeType="1"/>
          </p:cNvSpPr>
          <p:nvPr/>
        </p:nvSpPr>
        <p:spPr bwMode="auto">
          <a:xfrm>
            <a:off x="4279900" y="476885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88" name="Line 223"/>
          <p:cNvSpPr>
            <a:spLocks noChangeShapeType="1"/>
          </p:cNvSpPr>
          <p:nvPr/>
        </p:nvSpPr>
        <p:spPr bwMode="auto">
          <a:xfrm>
            <a:off x="4281488" y="494665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89" name="Line 224"/>
          <p:cNvSpPr>
            <a:spLocks noChangeShapeType="1"/>
          </p:cNvSpPr>
          <p:nvPr/>
        </p:nvSpPr>
        <p:spPr bwMode="auto">
          <a:xfrm>
            <a:off x="4279900" y="5124450"/>
            <a:ext cx="835025"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90" name="Line 225"/>
          <p:cNvSpPr>
            <a:spLocks noChangeShapeType="1"/>
          </p:cNvSpPr>
          <p:nvPr/>
        </p:nvSpPr>
        <p:spPr bwMode="auto">
          <a:xfrm flipV="1">
            <a:off x="4270375" y="5291138"/>
            <a:ext cx="8382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91" name="Line 226"/>
          <p:cNvSpPr>
            <a:spLocks noChangeShapeType="1"/>
          </p:cNvSpPr>
          <p:nvPr/>
        </p:nvSpPr>
        <p:spPr bwMode="auto">
          <a:xfrm>
            <a:off x="4271963" y="5454650"/>
            <a:ext cx="835025"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92" name="Line 227"/>
          <p:cNvSpPr>
            <a:spLocks noChangeShapeType="1"/>
          </p:cNvSpPr>
          <p:nvPr/>
        </p:nvSpPr>
        <p:spPr bwMode="auto">
          <a:xfrm>
            <a:off x="4262438" y="2613025"/>
            <a:ext cx="831850" cy="635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93" name="Line 228"/>
          <p:cNvSpPr>
            <a:spLocks noChangeShapeType="1"/>
          </p:cNvSpPr>
          <p:nvPr/>
        </p:nvSpPr>
        <p:spPr bwMode="auto">
          <a:xfrm>
            <a:off x="4262438" y="2809875"/>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94" name="Line 229"/>
          <p:cNvSpPr>
            <a:spLocks noChangeShapeType="1"/>
          </p:cNvSpPr>
          <p:nvPr/>
        </p:nvSpPr>
        <p:spPr bwMode="auto">
          <a:xfrm>
            <a:off x="4259263" y="2422525"/>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95" name="Line 230"/>
          <p:cNvSpPr>
            <a:spLocks noChangeShapeType="1"/>
          </p:cNvSpPr>
          <p:nvPr/>
        </p:nvSpPr>
        <p:spPr bwMode="auto">
          <a:xfrm flipV="1">
            <a:off x="4256088" y="2997200"/>
            <a:ext cx="8382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96" name="Line 231"/>
          <p:cNvSpPr>
            <a:spLocks noChangeShapeType="1"/>
          </p:cNvSpPr>
          <p:nvPr/>
        </p:nvSpPr>
        <p:spPr bwMode="auto">
          <a:xfrm flipV="1">
            <a:off x="4252913" y="3182938"/>
            <a:ext cx="846137" cy="1587"/>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497" name="Line 232"/>
          <p:cNvSpPr>
            <a:spLocks noChangeShapeType="1"/>
          </p:cNvSpPr>
          <p:nvPr/>
        </p:nvSpPr>
        <p:spPr bwMode="auto">
          <a:xfrm>
            <a:off x="6665913" y="601980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5498" name="Group 234"/>
          <p:cNvGrpSpPr>
            <a:grpSpLocks/>
          </p:cNvGrpSpPr>
          <p:nvPr/>
        </p:nvGrpSpPr>
        <p:grpSpPr bwMode="auto">
          <a:xfrm>
            <a:off x="4187825" y="563563"/>
            <a:ext cx="952500" cy="1316037"/>
            <a:chOff x="2663" y="408"/>
            <a:chExt cx="600" cy="716"/>
          </a:xfrm>
        </p:grpSpPr>
        <p:sp>
          <p:nvSpPr>
            <p:cNvPr id="55576" name="AutoShape 235"/>
            <p:cNvSpPr>
              <a:spLocks noChangeArrowheads="1"/>
            </p:cNvSpPr>
            <p:nvPr/>
          </p:nvSpPr>
          <p:spPr bwMode="auto">
            <a:xfrm>
              <a:off x="2664" y="408"/>
              <a:ext cx="460" cy="593"/>
            </a:xfrm>
            <a:prstGeom prst="roundRect">
              <a:avLst>
                <a:gd name="adj" fmla="val 16667"/>
              </a:avLst>
            </a:prstGeom>
            <a:solidFill>
              <a:srgbClr val="FFFF00"/>
            </a:solidFill>
            <a:ln w="38100">
              <a:solidFill>
                <a:schemeClr val="bg2"/>
              </a:solidFill>
              <a:round/>
              <a:headEnd/>
              <a:tailEnd/>
            </a:ln>
          </p:spPr>
          <p:txBody>
            <a:bodyPr wrap="none" anchor="ctr"/>
            <a:lstStyle/>
            <a:p>
              <a:endParaRPr lang="en-US"/>
            </a:p>
          </p:txBody>
        </p:sp>
        <p:sp>
          <p:nvSpPr>
            <p:cNvPr id="55577" name="Rectangle 236"/>
            <p:cNvSpPr>
              <a:spLocks noChangeArrowheads="1"/>
            </p:cNvSpPr>
            <p:nvPr/>
          </p:nvSpPr>
          <p:spPr bwMode="auto">
            <a:xfrm>
              <a:off x="2663" y="508"/>
              <a:ext cx="600" cy="616"/>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55578" name="AutoShape 237"/>
            <p:cNvSpPr>
              <a:spLocks noChangeArrowheads="1"/>
            </p:cNvSpPr>
            <p:nvPr/>
          </p:nvSpPr>
          <p:spPr bwMode="auto">
            <a:xfrm>
              <a:off x="2676" y="420"/>
              <a:ext cx="436" cy="593"/>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55499" name="Line 238"/>
          <p:cNvSpPr>
            <a:spLocks noChangeShapeType="1"/>
          </p:cNvSpPr>
          <p:nvPr/>
        </p:nvSpPr>
        <p:spPr bwMode="auto">
          <a:xfrm>
            <a:off x="4233863" y="1022350"/>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500" name="Line 239"/>
          <p:cNvSpPr>
            <a:spLocks noChangeShapeType="1"/>
          </p:cNvSpPr>
          <p:nvPr/>
        </p:nvSpPr>
        <p:spPr bwMode="auto">
          <a:xfrm>
            <a:off x="4233863" y="1187450"/>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501" name="Line 240"/>
          <p:cNvSpPr>
            <a:spLocks noChangeShapeType="1"/>
          </p:cNvSpPr>
          <p:nvPr/>
        </p:nvSpPr>
        <p:spPr bwMode="auto">
          <a:xfrm>
            <a:off x="4233863" y="1339850"/>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502" name="Line 241"/>
          <p:cNvSpPr>
            <a:spLocks noChangeShapeType="1"/>
          </p:cNvSpPr>
          <p:nvPr/>
        </p:nvSpPr>
        <p:spPr bwMode="auto">
          <a:xfrm>
            <a:off x="4238625" y="1504950"/>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503" name="Line 242"/>
          <p:cNvSpPr>
            <a:spLocks noChangeShapeType="1"/>
          </p:cNvSpPr>
          <p:nvPr/>
        </p:nvSpPr>
        <p:spPr bwMode="auto">
          <a:xfrm>
            <a:off x="4233863" y="1670050"/>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504" name="Line 243"/>
          <p:cNvSpPr>
            <a:spLocks noChangeShapeType="1"/>
          </p:cNvSpPr>
          <p:nvPr/>
        </p:nvSpPr>
        <p:spPr bwMode="auto">
          <a:xfrm>
            <a:off x="4233863" y="1822450"/>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505" name="Rectangle 244"/>
          <p:cNvSpPr>
            <a:spLocks noChangeArrowheads="1"/>
          </p:cNvSpPr>
          <p:nvPr/>
        </p:nvSpPr>
        <p:spPr bwMode="auto">
          <a:xfrm>
            <a:off x="4351338" y="854075"/>
            <a:ext cx="6826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Helvetica" charset="0"/>
              </a:rPr>
              <a:t>1st Morei</a:t>
            </a:r>
          </a:p>
        </p:txBody>
      </p:sp>
      <p:sp>
        <p:nvSpPr>
          <p:cNvPr id="55506" name="Rectangle 245"/>
          <p:cNvSpPr>
            <a:spLocks noChangeArrowheads="1"/>
          </p:cNvSpPr>
          <p:nvPr/>
        </p:nvSpPr>
        <p:spPr bwMode="auto">
          <a:xfrm>
            <a:off x="4194175" y="1006475"/>
            <a:ext cx="9493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Helvetica" charset="0"/>
              </a:rPr>
              <a:t>1st Pao kapha</a:t>
            </a:r>
          </a:p>
        </p:txBody>
      </p:sp>
      <p:sp>
        <p:nvSpPr>
          <p:cNvPr id="55507" name="Rectangle 246"/>
          <p:cNvSpPr>
            <a:spLocks noChangeArrowheads="1"/>
          </p:cNvSpPr>
          <p:nvPr/>
        </p:nvSpPr>
        <p:spPr bwMode="auto">
          <a:xfrm>
            <a:off x="4278313" y="1171575"/>
            <a:ext cx="9048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Helvetica" charset="0"/>
              </a:rPr>
              <a:t>1st Shimkhur</a:t>
            </a:r>
          </a:p>
        </p:txBody>
      </p:sp>
      <p:sp>
        <p:nvSpPr>
          <p:cNvPr id="55508" name="Rectangle 247"/>
          <p:cNvSpPr>
            <a:spLocks noChangeArrowheads="1"/>
          </p:cNvSpPr>
          <p:nvPr/>
        </p:nvSpPr>
        <p:spPr bwMode="auto">
          <a:xfrm>
            <a:off x="4270375" y="1336675"/>
            <a:ext cx="8540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Helvetica" charset="0"/>
              </a:rPr>
              <a:t>1st Sakathat</a:t>
            </a:r>
          </a:p>
        </p:txBody>
      </p:sp>
      <p:sp>
        <p:nvSpPr>
          <p:cNvPr id="55509" name="Rectangle 248"/>
          <p:cNvSpPr>
            <a:spLocks noChangeArrowheads="1"/>
          </p:cNvSpPr>
          <p:nvPr/>
        </p:nvSpPr>
        <p:spPr bwMode="auto">
          <a:xfrm>
            <a:off x="4170363" y="1489075"/>
            <a:ext cx="1011237" cy="16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500" b="1">
                <a:solidFill>
                  <a:srgbClr val="000000"/>
                </a:solidFill>
                <a:latin typeface="Helvetica" charset="0"/>
              </a:rPr>
              <a:t>Tara kaphong/Changimahut</a:t>
            </a:r>
          </a:p>
        </p:txBody>
      </p:sp>
      <p:sp>
        <p:nvSpPr>
          <p:cNvPr id="55510" name="Rectangle 249"/>
          <p:cNvSpPr>
            <a:spLocks noChangeArrowheads="1"/>
          </p:cNvSpPr>
          <p:nvPr/>
        </p:nvSpPr>
        <p:spPr bwMode="auto">
          <a:xfrm>
            <a:off x="4262438" y="1654175"/>
            <a:ext cx="7842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Helvetica" charset="0"/>
              </a:rPr>
              <a:t>Tolan shim</a:t>
            </a:r>
          </a:p>
        </p:txBody>
      </p:sp>
      <p:sp>
        <p:nvSpPr>
          <p:cNvPr id="55511" name="Rectangle 250"/>
          <p:cNvSpPr>
            <a:spLocks noChangeArrowheads="1"/>
          </p:cNvSpPr>
          <p:nvPr/>
        </p:nvSpPr>
        <p:spPr bwMode="auto">
          <a:xfrm>
            <a:off x="4138613" y="546100"/>
            <a:ext cx="825500"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600" b="1">
                <a:solidFill>
                  <a:srgbClr val="000000"/>
                </a:solidFill>
                <a:latin typeface="Chicago" charset="0"/>
              </a:rPr>
              <a:t>OKATHUI KASEM</a:t>
            </a:r>
          </a:p>
        </p:txBody>
      </p:sp>
      <p:sp>
        <p:nvSpPr>
          <p:cNvPr id="55512" name="Rectangle 251"/>
          <p:cNvSpPr>
            <a:spLocks noChangeArrowheads="1"/>
          </p:cNvSpPr>
          <p:nvPr/>
        </p:nvSpPr>
        <p:spPr bwMode="auto">
          <a:xfrm>
            <a:off x="4130675" y="727075"/>
            <a:ext cx="1041400"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600" b="1">
                <a:solidFill>
                  <a:srgbClr val="000000"/>
                </a:solidFill>
                <a:latin typeface="Helvetica" charset="0"/>
              </a:rPr>
              <a:t>1st Mayarnao &amp; Shanao</a:t>
            </a:r>
          </a:p>
        </p:txBody>
      </p:sp>
      <p:sp>
        <p:nvSpPr>
          <p:cNvPr id="55513" name="Line 252"/>
          <p:cNvSpPr>
            <a:spLocks noChangeShapeType="1"/>
          </p:cNvSpPr>
          <p:nvPr/>
        </p:nvSpPr>
        <p:spPr bwMode="auto">
          <a:xfrm>
            <a:off x="4233863" y="889000"/>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514" name="Line 253"/>
          <p:cNvSpPr>
            <a:spLocks noChangeShapeType="1"/>
          </p:cNvSpPr>
          <p:nvPr/>
        </p:nvSpPr>
        <p:spPr bwMode="auto">
          <a:xfrm>
            <a:off x="6659563" y="3667125"/>
            <a:ext cx="863600" cy="635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515" name="Line 254"/>
          <p:cNvSpPr>
            <a:spLocks noChangeShapeType="1"/>
          </p:cNvSpPr>
          <p:nvPr/>
        </p:nvSpPr>
        <p:spPr bwMode="auto">
          <a:xfrm>
            <a:off x="6659563" y="4060825"/>
            <a:ext cx="863600" cy="635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516" name="Line 255"/>
          <p:cNvSpPr>
            <a:spLocks noChangeShapeType="1"/>
          </p:cNvSpPr>
          <p:nvPr/>
        </p:nvSpPr>
        <p:spPr bwMode="auto">
          <a:xfrm>
            <a:off x="6659563" y="4251325"/>
            <a:ext cx="863600" cy="635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517" name="Line 256"/>
          <p:cNvSpPr>
            <a:spLocks noChangeShapeType="1"/>
          </p:cNvSpPr>
          <p:nvPr/>
        </p:nvSpPr>
        <p:spPr bwMode="auto">
          <a:xfrm>
            <a:off x="6669088" y="574040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518" name="Line 257"/>
          <p:cNvSpPr>
            <a:spLocks noChangeShapeType="1"/>
          </p:cNvSpPr>
          <p:nvPr/>
        </p:nvSpPr>
        <p:spPr bwMode="auto">
          <a:xfrm>
            <a:off x="6643688" y="5600700"/>
            <a:ext cx="83820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519" name="Line 258"/>
          <p:cNvSpPr>
            <a:spLocks noChangeShapeType="1"/>
          </p:cNvSpPr>
          <p:nvPr/>
        </p:nvSpPr>
        <p:spPr bwMode="auto">
          <a:xfrm>
            <a:off x="6646863" y="4873625"/>
            <a:ext cx="863600" cy="635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520" name="Line 259"/>
          <p:cNvSpPr>
            <a:spLocks noChangeShapeType="1"/>
          </p:cNvSpPr>
          <p:nvPr/>
        </p:nvSpPr>
        <p:spPr bwMode="auto">
          <a:xfrm>
            <a:off x="6646863" y="4721225"/>
            <a:ext cx="863600" cy="635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3956" name="Text Box 260"/>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55522" name="Text Box 261"/>
          <p:cNvSpPr txBox="1">
            <a:spLocks noChangeArrowheads="1"/>
          </p:cNvSpPr>
          <p:nvPr/>
        </p:nvSpPr>
        <p:spPr bwMode="auto">
          <a:xfrm>
            <a:off x="1789113" y="-28575"/>
            <a:ext cx="38020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Hao. 1 eina thuilaga 11 eina tangda</a:t>
            </a:r>
          </a:p>
        </p:txBody>
      </p:sp>
      <p:sp>
        <p:nvSpPr>
          <p:cNvPr id="55523" name="Text Box 262"/>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55524" name="Text Box 263"/>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413970" name="Rectangle 274"/>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26</a:t>
            </a:r>
          </a:p>
        </p:txBody>
      </p:sp>
      <p:grpSp>
        <p:nvGrpSpPr>
          <p:cNvPr id="55526" name="Group 276"/>
          <p:cNvGrpSpPr>
            <a:grpSpLocks/>
          </p:cNvGrpSpPr>
          <p:nvPr/>
        </p:nvGrpSpPr>
        <p:grpSpPr bwMode="auto">
          <a:xfrm>
            <a:off x="5221288" y="1406525"/>
            <a:ext cx="2760662" cy="4197350"/>
            <a:chOff x="3289" y="886"/>
            <a:chExt cx="1739" cy="2644"/>
          </a:xfrm>
        </p:grpSpPr>
        <p:grpSp>
          <p:nvGrpSpPr>
            <p:cNvPr id="55532" name="Group 277"/>
            <p:cNvGrpSpPr>
              <a:grpSpLocks/>
            </p:cNvGrpSpPr>
            <p:nvPr/>
          </p:nvGrpSpPr>
          <p:grpSpPr bwMode="auto">
            <a:xfrm>
              <a:off x="3289" y="1420"/>
              <a:ext cx="247" cy="260"/>
              <a:chOff x="1609" y="1231"/>
              <a:chExt cx="247" cy="260"/>
            </a:xfrm>
          </p:grpSpPr>
          <p:grpSp>
            <p:nvGrpSpPr>
              <p:cNvPr id="55566" name="Group 278"/>
              <p:cNvGrpSpPr>
                <a:grpSpLocks/>
              </p:cNvGrpSpPr>
              <p:nvPr/>
            </p:nvGrpSpPr>
            <p:grpSpPr bwMode="auto">
              <a:xfrm>
                <a:off x="1620" y="1231"/>
                <a:ext cx="236" cy="260"/>
                <a:chOff x="1558" y="1007"/>
                <a:chExt cx="2107" cy="1949"/>
              </a:xfrm>
            </p:grpSpPr>
            <p:grpSp>
              <p:nvGrpSpPr>
                <p:cNvPr id="55568" name="Group 280"/>
                <p:cNvGrpSpPr>
                  <a:grpSpLocks/>
                </p:cNvGrpSpPr>
                <p:nvPr/>
              </p:nvGrpSpPr>
              <p:grpSpPr bwMode="auto">
                <a:xfrm>
                  <a:off x="1558" y="1208"/>
                  <a:ext cx="2107" cy="1420"/>
                  <a:chOff x="578" y="2316"/>
                  <a:chExt cx="2105" cy="1421"/>
                </a:xfrm>
              </p:grpSpPr>
              <p:sp>
                <p:nvSpPr>
                  <p:cNvPr id="55574" name="Freeform 281" descr="Cork"/>
                  <p:cNvSpPr>
                    <a:spLocks/>
                  </p:cNvSpPr>
                  <p:nvPr/>
                </p:nvSpPr>
                <p:spPr bwMode="auto">
                  <a:xfrm>
                    <a:off x="633" y="2316"/>
                    <a:ext cx="2050" cy="256"/>
                  </a:xfrm>
                  <a:custGeom>
                    <a:avLst/>
                    <a:gdLst>
                      <a:gd name="T0" fmla="*/ 97 w 592"/>
                      <a:gd name="T1" fmla="*/ 728 h 90"/>
                      <a:gd name="T2" fmla="*/ 263 w 592"/>
                      <a:gd name="T3" fmla="*/ 356 h 90"/>
                      <a:gd name="T4" fmla="*/ 409 w 592"/>
                      <a:gd name="T5" fmla="*/ 290 h 90"/>
                      <a:gd name="T6" fmla="*/ 551 w 592"/>
                      <a:gd name="T7" fmla="*/ 259 h 90"/>
                      <a:gd name="T8" fmla="*/ 1344 w 592"/>
                      <a:gd name="T9" fmla="*/ 276 h 90"/>
                      <a:gd name="T10" fmla="*/ 1821 w 592"/>
                      <a:gd name="T11" fmla="*/ 324 h 90"/>
                      <a:gd name="T12" fmla="*/ 2040 w 592"/>
                      <a:gd name="T13" fmla="*/ 373 h 90"/>
                      <a:gd name="T14" fmla="*/ 2853 w 592"/>
                      <a:gd name="T15" fmla="*/ 421 h 90"/>
                      <a:gd name="T16" fmla="*/ 4052 w 592"/>
                      <a:gd name="T17" fmla="*/ 356 h 90"/>
                      <a:gd name="T18" fmla="*/ 5658 w 592"/>
                      <a:gd name="T19" fmla="*/ 131 h 90"/>
                      <a:gd name="T20" fmla="*/ 6237 w 592"/>
                      <a:gd name="T21" fmla="*/ 0 h 90"/>
                      <a:gd name="T22" fmla="*/ 6860 w 592"/>
                      <a:gd name="T23" fmla="*/ 17 h 90"/>
                      <a:gd name="T24" fmla="*/ 7075 w 592"/>
                      <a:gd name="T25" fmla="*/ 242 h 90"/>
                      <a:gd name="T26" fmla="*/ 7099 w 592"/>
                      <a:gd name="T27" fmla="*/ 290 h 90"/>
                      <a:gd name="T28" fmla="*/ 6978 w 592"/>
                      <a:gd name="T29" fmla="*/ 486 h 90"/>
                      <a:gd name="T30" fmla="*/ 7002 w 592"/>
                      <a:gd name="T31" fmla="*/ 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55575" name="Freeform 282" descr="Cork"/>
                  <p:cNvSpPr>
                    <a:spLocks/>
                  </p:cNvSpPr>
                  <p:nvPr/>
                </p:nvSpPr>
                <p:spPr bwMode="auto">
                  <a:xfrm>
                    <a:off x="578" y="2506"/>
                    <a:ext cx="2074" cy="1231"/>
                  </a:xfrm>
                  <a:custGeom>
                    <a:avLst/>
                    <a:gdLst>
                      <a:gd name="T0" fmla="*/ 7181 w 599"/>
                      <a:gd name="T1" fmla="*/ 0 h 432"/>
                      <a:gd name="T2" fmla="*/ 7133 w 599"/>
                      <a:gd name="T3" fmla="*/ 48 h 432"/>
                      <a:gd name="T4" fmla="*/ 7060 w 599"/>
                      <a:gd name="T5" fmla="*/ 80 h 432"/>
                      <a:gd name="T6" fmla="*/ 7015 w 599"/>
                      <a:gd name="T7" fmla="*/ 194 h 432"/>
                      <a:gd name="T8" fmla="*/ 6679 w 599"/>
                      <a:gd name="T9" fmla="*/ 747 h 432"/>
                      <a:gd name="T10" fmla="*/ 6295 w 599"/>
                      <a:gd name="T11" fmla="*/ 1690 h 432"/>
                      <a:gd name="T12" fmla="*/ 6174 w 599"/>
                      <a:gd name="T13" fmla="*/ 2160 h 432"/>
                      <a:gd name="T14" fmla="*/ 6056 w 599"/>
                      <a:gd name="T15" fmla="*/ 2841 h 432"/>
                      <a:gd name="T16" fmla="*/ 5935 w 599"/>
                      <a:gd name="T17" fmla="*/ 3266 h 432"/>
                      <a:gd name="T18" fmla="*/ 5526 w 599"/>
                      <a:gd name="T19" fmla="*/ 3428 h 432"/>
                      <a:gd name="T20" fmla="*/ 5190 w 599"/>
                      <a:gd name="T21" fmla="*/ 3362 h 432"/>
                      <a:gd name="T22" fmla="*/ 5048 w 599"/>
                      <a:gd name="T23" fmla="*/ 3328 h 432"/>
                      <a:gd name="T24" fmla="*/ 5097 w 599"/>
                      <a:gd name="T25" fmla="*/ 2858 h 432"/>
                      <a:gd name="T26" fmla="*/ 5166 w 599"/>
                      <a:gd name="T27" fmla="*/ 2744 h 432"/>
                      <a:gd name="T28" fmla="*/ 4854 w 599"/>
                      <a:gd name="T29" fmla="*/ 2664 h 432"/>
                      <a:gd name="T30" fmla="*/ 4158 w 599"/>
                      <a:gd name="T31" fmla="*/ 2565 h 432"/>
                      <a:gd name="T32" fmla="*/ 1354 w 599"/>
                      <a:gd name="T33" fmla="*/ 2924 h 432"/>
                      <a:gd name="T34" fmla="*/ 1236 w 599"/>
                      <a:gd name="T35" fmla="*/ 2989 h 432"/>
                      <a:gd name="T36" fmla="*/ 1042 w 599"/>
                      <a:gd name="T37" fmla="*/ 3183 h 432"/>
                      <a:gd name="T38" fmla="*/ 637 w 599"/>
                      <a:gd name="T39" fmla="*/ 3508 h 432"/>
                      <a:gd name="T40" fmla="*/ 346 w 599"/>
                      <a:gd name="T41" fmla="*/ 3428 h 432"/>
                      <a:gd name="T42" fmla="*/ 204 w 599"/>
                      <a:gd name="T43" fmla="*/ 3362 h 432"/>
                      <a:gd name="T44" fmla="*/ 83 w 599"/>
                      <a:gd name="T45" fmla="*/ 3231 h 432"/>
                      <a:gd name="T46" fmla="*/ 132 w 599"/>
                      <a:gd name="T47" fmla="*/ 3021 h 432"/>
                      <a:gd name="T48" fmla="*/ 204 w 599"/>
                      <a:gd name="T49" fmla="*/ 2713 h 432"/>
                      <a:gd name="T50" fmla="*/ 322 w 599"/>
                      <a:gd name="T51" fmla="*/ 2129 h 432"/>
                      <a:gd name="T52" fmla="*/ 346 w 599"/>
                      <a:gd name="T53" fmla="*/ 1527 h 432"/>
                      <a:gd name="T54" fmla="*/ 370 w 599"/>
                      <a:gd name="T55" fmla="*/ 1023 h 432"/>
                      <a:gd name="T56" fmla="*/ 346 w 599"/>
                      <a:gd name="T57" fmla="*/ 667 h 432"/>
                      <a:gd name="T58" fmla="*/ 253 w 599"/>
                      <a:gd name="T59" fmla="*/ 242 h 432"/>
                      <a:gd name="T60" fmla="*/ 229 w 599"/>
                      <a:gd name="T61" fmla="*/ 114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55569" name="Freeform 284"/>
                <p:cNvSpPr>
                  <a:spLocks/>
                </p:cNvSpPr>
                <p:nvPr/>
              </p:nvSpPr>
              <p:spPr bwMode="auto">
                <a:xfrm>
                  <a:off x="1616" y="2649"/>
                  <a:ext cx="88" cy="277"/>
                </a:xfrm>
                <a:custGeom>
                  <a:avLst/>
                  <a:gdLst>
                    <a:gd name="T0" fmla="*/ 78 w 85"/>
                    <a:gd name="T1" fmla="*/ 116 h 318"/>
                    <a:gd name="T2" fmla="*/ 68 w 85"/>
                    <a:gd name="T3" fmla="*/ 52 h 318"/>
                    <a:gd name="T4" fmla="*/ 51 w 85"/>
                    <a:gd name="T5" fmla="*/ 32 h 318"/>
                    <a:gd name="T6" fmla="*/ 59 w 85"/>
                    <a:gd name="T7" fmla="*/ 52 h 318"/>
                    <a:gd name="T8" fmla="*/ 68 w 85"/>
                    <a:gd name="T9" fmla="*/ 21 h 318"/>
                    <a:gd name="T10" fmla="*/ 40 w 85"/>
                    <a:gd name="T11" fmla="*/ 8 h 318"/>
                    <a:gd name="T12" fmla="*/ 40 w 85"/>
                    <a:gd name="T13" fmla="*/ 32 h 318"/>
                    <a:gd name="T14" fmla="*/ 51 w 85"/>
                    <a:gd name="T15" fmla="*/ 142 h 318"/>
                    <a:gd name="T16" fmla="*/ 32 w 85"/>
                    <a:gd name="T17" fmla="*/ 122 h 318"/>
                    <a:gd name="T18" fmla="*/ 40 w 85"/>
                    <a:gd name="T19" fmla="*/ 97 h 318"/>
                    <a:gd name="T20" fmla="*/ 51 w 85"/>
                    <a:gd name="T21" fmla="*/ 122 h 318"/>
                    <a:gd name="T22" fmla="*/ 40 w 85"/>
                    <a:gd name="T23" fmla="*/ 78 h 318"/>
                    <a:gd name="T24" fmla="*/ 51 w 85"/>
                    <a:gd name="T25" fmla="*/ 116 h 318"/>
                    <a:gd name="T26" fmla="*/ 40 w 85"/>
                    <a:gd name="T27" fmla="*/ 91 h 318"/>
                    <a:gd name="T28" fmla="*/ 51 w 85"/>
                    <a:gd name="T29" fmla="*/ 109 h 318"/>
                    <a:gd name="T30" fmla="*/ 59 w 85"/>
                    <a:gd name="T31" fmla="*/ 129 h 318"/>
                    <a:gd name="T32" fmla="*/ 78 w 85"/>
                    <a:gd name="T33" fmla="*/ 154 h 318"/>
                    <a:gd name="T34" fmla="*/ 86 w 85"/>
                    <a:gd name="T35" fmla="*/ 173 h 318"/>
                    <a:gd name="T36" fmla="*/ 78 w 85"/>
                    <a:gd name="T37" fmla="*/ 212 h 318"/>
                    <a:gd name="T38" fmla="*/ 68 w 85"/>
                    <a:gd name="T39" fmla="*/ 206 h 318"/>
                    <a:gd name="T40" fmla="*/ 59 w 85"/>
                    <a:gd name="T41" fmla="*/ 238 h 318"/>
                    <a:gd name="T42" fmla="*/ 40 w 85"/>
                    <a:gd name="T43" fmla="*/ 219 h 318"/>
                    <a:gd name="T44" fmla="*/ 32 w 85"/>
                    <a:gd name="T45" fmla="*/ 154 h 318"/>
                    <a:gd name="T46" fmla="*/ 24 w 85"/>
                    <a:gd name="T47" fmla="*/ 186 h 318"/>
                    <a:gd name="T48" fmla="*/ 5 w 85"/>
                    <a:gd name="T49" fmla="*/ 161 h 318"/>
                    <a:gd name="T50" fmla="*/ 40 w 85"/>
                    <a:gd name="T51" fmla="*/ 109 h 318"/>
                    <a:gd name="T52" fmla="*/ 68 w 85"/>
                    <a:gd name="T53" fmla="*/ 129 h 318"/>
                    <a:gd name="T54" fmla="*/ 78 w 85"/>
                    <a:gd name="T55" fmla="*/ 167 h 318"/>
                    <a:gd name="T56" fmla="*/ 68 w 85"/>
                    <a:gd name="T57" fmla="*/ 142 h 318"/>
                    <a:gd name="T58" fmla="*/ 68 w 85"/>
                    <a:gd name="T59" fmla="*/ 8 h 318"/>
                    <a:gd name="T60" fmla="*/ 51 w 85"/>
                    <a:gd name="T61" fmla="*/ 26 h 318"/>
                    <a:gd name="T62" fmla="*/ 24 w 85"/>
                    <a:gd name="T63" fmla="*/ 32 h 318"/>
                    <a:gd name="T64" fmla="*/ 40 w 85"/>
                    <a:gd name="T65" fmla="*/ 71 h 318"/>
                    <a:gd name="T66" fmla="*/ 59 w 85"/>
                    <a:gd name="T67" fmla="*/ 103 h 318"/>
                    <a:gd name="T68" fmla="*/ 78 w 85"/>
                    <a:gd name="T69" fmla="*/ 116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570" name="Freeform 285"/>
                <p:cNvSpPr>
                  <a:spLocks/>
                </p:cNvSpPr>
                <p:nvPr/>
              </p:nvSpPr>
              <p:spPr bwMode="auto">
                <a:xfrm>
                  <a:off x="1635" y="2647"/>
                  <a:ext cx="109" cy="309"/>
                </a:xfrm>
                <a:custGeom>
                  <a:avLst/>
                  <a:gdLst>
                    <a:gd name="T0" fmla="*/ 1 w 105"/>
                    <a:gd name="T1" fmla="*/ 0 h 354"/>
                    <a:gd name="T2" fmla="*/ 100 w 105"/>
                    <a:gd name="T3" fmla="*/ 3 h 354"/>
                    <a:gd name="T4" fmla="*/ 79 w 105"/>
                    <a:gd name="T5" fmla="*/ 22 h 354"/>
                    <a:gd name="T6" fmla="*/ 90 w 105"/>
                    <a:gd name="T7" fmla="*/ 46 h 354"/>
                    <a:gd name="T8" fmla="*/ 90 w 105"/>
                    <a:gd name="T9" fmla="*/ 111 h 354"/>
                    <a:gd name="T10" fmla="*/ 105 w 105"/>
                    <a:gd name="T11" fmla="*/ 128 h 354"/>
                    <a:gd name="T12" fmla="*/ 105 w 105"/>
                    <a:gd name="T13" fmla="*/ 182 h 354"/>
                    <a:gd name="T14" fmla="*/ 90 w 105"/>
                    <a:gd name="T15" fmla="*/ 256 h 354"/>
                    <a:gd name="T16" fmla="*/ 74 w 105"/>
                    <a:gd name="T17" fmla="*/ 270 h 354"/>
                    <a:gd name="T18" fmla="*/ 16 w 105"/>
                    <a:gd name="T19" fmla="*/ 244 h 354"/>
                    <a:gd name="T20" fmla="*/ 12 w 105"/>
                    <a:gd name="T21" fmla="*/ 215 h 354"/>
                    <a:gd name="T22" fmla="*/ 16 w 105"/>
                    <a:gd name="T23" fmla="*/ 187 h 354"/>
                    <a:gd name="T24" fmla="*/ 9 w 105"/>
                    <a:gd name="T25" fmla="*/ 75 h 354"/>
                    <a:gd name="T26" fmla="*/ 22 w 105"/>
                    <a:gd name="T27" fmla="*/ 34 h 354"/>
                    <a:gd name="T28" fmla="*/ 6 w 105"/>
                    <a:gd name="T29" fmla="*/ 10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571" name="Freeform 286"/>
                <p:cNvSpPr>
                  <a:spLocks/>
                </p:cNvSpPr>
                <p:nvPr/>
              </p:nvSpPr>
              <p:spPr bwMode="auto">
                <a:xfrm>
                  <a:off x="3008" y="2583"/>
                  <a:ext cx="155" cy="328"/>
                </a:xfrm>
                <a:custGeom>
                  <a:avLst/>
                  <a:gdLst>
                    <a:gd name="T0" fmla="*/ 153 w 149"/>
                    <a:gd name="T1" fmla="*/ 15 h 376"/>
                    <a:gd name="T2" fmla="*/ 144 w 149"/>
                    <a:gd name="T3" fmla="*/ 79 h 376"/>
                    <a:gd name="T4" fmla="*/ 135 w 149"/>
                    <a:gd name="T5" fmla="*/ 99 h 376"/>
                    <a:gd name="T6" fmla="*/ 132 w 149"/>
                    <a:gd name="T7" fmla="*/ 106 h 376"/>
                    <a:gd name="T8" fmla="*/ 112 w 149"/>
                    <a:gd name="T9" fmla="*/ 186 h 376"/>
                    <a:gd name="T10" fmla="*/ 88 w 149"/>
                    <a:gd name="T11" fmla="*/ 239 h 376"/>
                    <a:gd name="T12" fmla="*/ 72 w 149"/>
                    <a:gd name="T13" fmla="*/ 276 h 376"/>
                    <a:gd name="T14" fmla="*/ 60 w 149"/>
                    <a:gd name="T15" fmla="*/ 277 h 376"/>
                    <a:gd name="T16" fmla="*/ 20 w 149"/>
                    <a:gd name="T17" fmla="*/ 282 h 376"/>
                    <a:gd name="T18" fmla="*/ 2 w 149"/>
                    <a:gd name="T19" fmla="*/ 267 h 376"/>
                    <a:gd name="T20" fmla="*/ 5 w 149"/>
                    <a:gd name="T21" fmla="*/ 241 h 376"/>
                    <a:gd name="T22" fmla="*/ 8 w 149"/>
                    <a:gd name="T23" fmla="*/ 167 h 376"/>
                    <a:gd name="T24" fmla="*/ 23 w 149"/>
                    <a:gd name="T25" fmla="*/ 152 h 376"/>
                    <a:gd name="T26" fmla="*/ 36 w 149"/>
                    <a:gd name="T27" fmla="*/ 80 h 376"/>
                    <a:gd name="T28" fmla="*/ 46 w 149"/>
                    <a:gd name="T29" fmla="*/ 57 h 376"/>
                    <a:gd name="T30" fmla="*/ 86 w 149"/>
                    <a:gd name="T31" fmla="*/ 14 h 376"/>
                    <a:gd name="T32" fmla="*/ 132 w 149"/>
                    <a:gd name="T33" fmla="*/ 14 h 376"/>
                    <a:gd name="T34" fmla="*/ 153 w 149"/>
                    <a:gd name="T35" fmla="*/ 15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572" name="Freeform 287"/>
                <p:cNvSpPr>
                  <a:spLocks/>
                </p:cNvSpPr>
                <p:nvPr/>
              </p:nvSpPr>
              <p:spPr bwMode="auto">
                <a:xfrm>
                  <a:off x="1714" y="1020"/>
                  <a:ext cx="99" cy="440"/>
                </a:xfrm>
                <a:custGeom>
                  <a:avLst/>
                  <a:gdLst>
                    <a:gd name="T0" fmla="*/ 28 w 96"/>
                    <a:gd name="T1" fmla="*/ 370 h 504"/>
                    <a:gd name="T2" fmla="*/ 65 w 96"/>
                    <a:gd name="T3" fmla="*/ 376 h 504"/>
                    <a:gd name="T4" fmla="*/ 76 w 96"/>
                    <a:gd name="T5" fmla="*/ 344 h 504"/>
                    <a:gd name="T6" fmla="*/ 76 w 96"/>
                    <a:gd name="T7" fmla="*/ 246 h 504"/>
                    <a:gd name="T8" fmla="*/ 94 w 96"/>
                    <a:gd name="T9" fmla="*/ 163 h 504"/>
                    <a:gd name="T10" fmla="*/ 102 w 96"/>
                    <a:gd name="T11" fmla="*/ 133 h 504"/>
                    <a:gd name="T12" fmla="*/ 94 w 96"/>
                    <a:gd name="T13" fmla="*/ 39 h 504"/>
                    <a:gd name="T14" fmla="*/ 81 w 96"/>
                    <a:gd name="T15" fmla="*/ 4 h 504"/>
                    <a:gd name="T16" fmla="*/ 31 w 96"/>
                    <a:gd name="T17" fmla="*/ 19 h 504"/>
                    <a:gd name="T18" fmla="*/ 28 w 96"/>
                    <a:gd name="T19" fmla="*/ 93 h 504"/>
                    <a:gd name="T20" fmla="*/ 34 w 96"/>
                    <a:gd name="T21" fmla="*/ 277 h 504"/>
                    <a:gd name="T22" fmla="*/ 42 w 96"/>
                    <a:gd name="T23" fmla="*/ 309 h 504"/>
                    <a:gd name="T24" fmla="*/ 26 w 96"/>
                    <a:gd name="T25" fmla="*/ 361 h 504"/>
                    <a:gd name="T26" fmla="*/ 28 w 96"/>
                    <a:gd name="T27" fmla="*/ 370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573" name="Freeform 288"/>
                <p:cNvSpPr>
                  <a:spLocks/>
                </p:cNvSpPr>
                <p:nvPr/>
              </p:nvSpPr>
              <p:spPr bwMode="auto">
                <a:xfrm>
                  <a:off x="3431" y="1007"/>
                  <a:ext cx="156" cy="358"/>
                </a:xfrm>
                <a:custGeom>
                  <a:avLst/>
                  <a:gdLst>
                    <a:gd name="T0" fmla="*/ 5 w 150"/>
                    <a:gd name="T1" fmla="*/ 291 h 410"/>
                    <a:gd name="T2" fmla="*/ 44 w 150"/>
                    <a:gd name="T3" fmla="*/ 313 h 410"/>
                    <a:gd name="T4" fmla="*/ 86 w 150"/>
                    <a:gd name="T5" fmla="*/ 306 h 410"/>
                    <a:gd name="T6" fmla="*/ 101 w 150"/>
                    <a:gd name="T7" fmla="*/ 276 h 410"/>
                    <a:gd name="T8" fmla="*/ 124 w 150"/>
                    <a:gd name="T9" fmla="*/ 213 h 410"/>
                    <a:gd name="T10" fmla="*/ 138 w 150"/>
                    <a:gd name="T11" fmla="*/ 165 h 410"/>
                    <a:gd name="T12" fmla="*/ 147 w 150"/>
                    <a:gd name="T13" fmla="*/ 147 h 410"/>
                    <a:gd name="T14" fmla="*/ 150 w 150"/>
                    <a:gd name="T15" fmla="*/ 89 h 410"/>
                    <a:gd name="T16" fmla="*/ 156 w 150"/>
                    <a:gd name="T17" fmla="*/ 77 h 410"/>
                    <a:gd name="T18" fmla="*/ 158 w 150"/>
                    <a:gd name="T19" fmla="*/ 37 h 410"/>
                    <a:gd name="T20" fmla="*/ 140 w 150"/>
                    <a:gd name="T21" fmla="*/ 0 h 410"/>
                    <a:gd name="T22" fmla="*/ 101 w 150"/>
                    <a:gd name="T23" fmla="*/ 10 h 410"/>
                    <a:gd name="T24" fmla="*/ 83 w 150"/>
                    <a:gd name="T25" fmla="*/ 40 h 410"/>
                    <a:gd name="T26" fmla="*/ 72 w 150"/>
                    <a:gd name="T27" fmla="*/ 105 h 410"/>
                    <a:gd name="T28" fmla="*/ 62 w 150"/>
                    <a:gd name="T29" fmla="*/ 123 h 410"/>
                    <a:gd name="T30" fmla="*/ 46 w 150"/>
                    <a:gd name="T31" fmla="*/ 165 h 410"/>
                    <a:gd name="T32" fmla="*/ 44 w 150"/>
                    <a:gd name="T33" fmla="*/ 172 h 410"/>
                    <a:gd name="T34" fmla="*/ 36 w 150"/>
                    <a:gd name="T35" fmla="*/ 177 h 410"/>
                    <a:gd name="T36" fmla="*/ 34 w 150"/>
                    <a:gd name="T37" fmla="*/ 190 h 410"/>
                    <a:gd name="T38" fmla="*/ 31 w 150"/>
                    <a:gd name="T39" fmla="*/ 196 h 410"/>
                    <a:gd name="T40" fmla="*/ 18 w 150"/>
                    <a:gd name="T41" fmla="*/ 266 h 410"/>
                    <a:gd name="T42" fmla="*/ 10 w 150"/>
                    <a:gd name="T43" fmla="*/ 291 h 410"/>
                    <a:gd name="T44" fmla="*/ 2 w 150"/>
                    <a:gd name="T45" fmla="*/ 294 h 410"/>
                    <a:gd name="T46" fmla="*/ 5 w 150"/>
                    <a:gd name="T47" fmla="*/ 291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55567" name="Rectangle 289"/>
              <p:cNvSpPr>
                <a:spLocks noChangeArrowheads="1"/>
              </p:cNvSpPr>
              <p:nvPr/>
            </p:nvSpPr>
            <p:spPr bwMode="auto">
              <a:xfrm>
                <a:off x="1609" y="1237"/>
                <a:ext cx="11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lgn="l"/>
                <a:endParaRPr lang="en-US" sz="1600" i="1">
                  <a:solidFill>
                    <a:schemeClr val="bg2"/>
                  </a:solidFill>
                  <a:latin typeface="Helvetica" charset="0"/>
                </a:endParaRPr>
              </a:p>
            </p:txBody>
          </p:sp>
        </p:grpSp>
        <p:grpSp>
          <p:nvGrpSpPr>
            <p:cNvPr id="55533" name="Group 290"/>
            <p:cNvGrpSpPr>
              <a:grpSpLocks/>
            </p:cNvGrpSpPr>
            <p:nvPr/>
          </p:nvGrpSpPr>
          <p:grpSpPr bwMode="auto">
            <a:xfrm>
              <a:off x="3292" y="3270"/>
              <a:ext cx="247" cy="260"/>
              <a:chOff x="1609" y="1232"/>
              <a:chExt cx="247" cy="260"/>
            </a:xfrm>
          </p:grpSpPr>
          <p:grpSp>
            <p:nvGrpSpPr>
              <p:cNvPr id="55556" name="Group 291"/>
              <p:cNvGrpSpPr>
                <a:grpSpLocks/>
              </p:cNvGrpSpPr>
              <p:nvPr/>
            </p:nvGrpSpPr>
            <p:grpSpPr bwMode="auto">
              <a:xfrm>
                <a:off x="1620" y="1232"/>
                <a:ext cx="236" cy="260"/>
                <a:chOff x="1558" y="1007"/>
                <a:chExt cx="2107" cy="1949"/>
              </a:xfrm>
            </p:grpSpPr>
            <p:grpSp>
              <p:nvGrpSpPr>
                <p:cNvPr id="55558" name="Group 293"/>
                <p:cNvGrpSpPr>
                  <a:grpSpLocks/>
                </p:cNvGrpSpPr>
                <p:nvPr/>
              </p:nvGrpSpPr>
              <p:grpSpPr bwMode="auto">
                <a:xfrm>
                  <a:off x="1558" y="1205"/>
                  <a:ext cx="2107" cy="1420"/>
                  <a:chOff x="578" y="2316"/>
                  <a:chExt cx="2105" cy="1421"/>
                </a:xfrm>
              </p:grpSpPr>
              <p:sp>
                <p:nvSpPr>
                  <p:cNvPr id="55564" name="Freeform 294" descr="Cork"/>
                  <p:cNvSpPr>
                    <a:spLocks/>
                  </p:cNvSpPr>
                  <p:nvPr/>
                </p:nvSpPr>
                <p:spPr bwMode="auto">
                  <a:xfrm>
                    <a:off x="633" y="2316"/>
                    <a:ext cx="2050" cy="256"/>
                  </a:xfrm>
                  <a:custGeom>
                    <a:avLst/>
                    <a:gdLst>
                      <a:gd name="T0" fmla="*/ 97 w 592"/>
                      <a:gd name="T1" fmla="*/ 728 h 90"/>
                      <a:gd name="T2" fmla="*/ 263 w 592"/>
                      <a:gd name="T3" fmla="*/ 356 h 90"/>
                      <a:gd name="T4" fmla="*/ 409 w 592"/>
                      <a:gd name="T5" fmla="*/ 290 h 90"/>
                      <a:gd name="T6" fmla="*/ 551 w 592"/>
                      <a:gd name="T7" fmla="*/ 259 h 90"/>
                      <a:gd name="T8" fmla="*/ 1344 w 592"/>
                      <a:gd name="T9" fmla="*/ 276 h 90"/>
                      <a:gd name="T10" fmla="*/ 1821 w 592"/>
                      <a:gd name="T11" fmla="*/ 324 h 90"/>
                      <a:gd name="T12" fmla="*/ 2040 w 592"/>
                      <a:gd name="T13" fmla="*/ 373 h 90"/>
                      <a:gd name="T14" fmla="*/ 2853 w 592"/>
                      <a:gd name="T15" fmla="*/ 421 h 90"/>
                      <a:gd name="T16" fmla="*/ 4052 w 592"/>
                      <a:gd name="T17" fmla="*/ 356 h 90"/>
                      <a:gd name="T18" fmla="*/ 5658 w 592"/>
                      <a:gd name="T19" fmla="*/ 131 h 90"/>
                      <a:gd name="T20" fmla="*/ 6237 w 592"/>
                      <a:gd name="T21" fmla="*/ 0 h 90"/>
                      <a:gd name="T22" fmla="*/ 6860 w 592"/>
                      <a:gd name="T23" fmla="*/ 17 h 90"/>
                      <a:gd name="T24" fmla="*/ 7075 w 592"/>
                      <a:gd name="T25" fmla="*/ 242 h 90"/>
                      <a:gd name="T26" fmla="*/ 7099 w 592"/>
                      <a:gd name="T27" fmla="*/ 290 h 90"/>
                      <a:gd name="T28" fmla="*/ 6978 w 592"/>
                      <a:gd name="T29" fmla="*/ 486 h 90"/>
                      <a:gd name="T30" fmla="*/ 7002 w 592"/>
                      <a:gd name="T31" fmla="*/ 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55565" name="Freeform 295" descr="Cork"/>
                  <p:cNvSpPr>
                    <a:spLocks/>
                  </p:cNvSpPr>
                  <p:nvPr/>
                </p:nvSpPr>
                <p:spPr bwMode="auto">
                  <a:xfrm>
                    <a:off x="578" y="2506"/>
                    <a:ext cx="2074" cy="1231"/>
                  </a:xfrm>
                  <a:custGeom>
                    <a:avLst/>
                    <a:gdLst>
                      <a:gd name="T0" fmla="*/ 7181 w 599"/>
                      <a:gd name="T1" fmla="*/ 0 h 432"/>
                      <a:gd name="T2" fmla="*/ 7133 w 599"/>
                      <a:gd name="T3" fmla="*/ 48 h 432"/>
                      <a:gd name="T4" fmla="*/ 7060 w 599"/>
                      <a:gd name="T5" fmla="*/ 80 h 432"/>
                      <a:gd name="T6" fmla="*/ 7015 w 599"/>
                      <a:gd name="T7" fmla="*/ 194 h 432"/>
                      <a:gd name="T8" fmla="*/ 6679 w 599"/>
                      <a:gd name="T9" fmla="*/ 747 h 432"/>
                      <a:gd name="T10" fmla="*/ 6295 w 599"/>
                      <a:gd name="T11" fmla="*/ 1690 h 432"/>
                      <a:gd name="T12" fmla="*/ 6174 w 599"/>
                      <a:gd name="T13" fmla="*/ 2160 h 432"/>
                      <a:gd name="T14" fmla="*/ 6056 w 599"/>
                      <a:gd name="T15" fmla="*/ 2841 h 432"/>
                      <a:gd name="T16" fmla="*/ 5935 w 599"/>
                      <a:gd name="T17" fmla="*/ 3266 h 432"/>
                      <a:gd name="T18" fmla="*/ 5526 w 599"/>
                      <a:gd name="T19" fmla="*/ 3428 h 432"/>
                      <a:gd name="T20" fmla="*/ 5190 w 599"/>
                      <a:gd name="T21" fmla="*/ 3362 h 432"/>
                      <a:gd name="T22" fmla="*/ 5048 w 599"/>
                      <a:gd name="T23" fmla="*/ 3328 h 432"/>
                      <a:gd name="T24" fmla="*/ 5097 w 599"/>
                      <a:gd name="T25" fmla="*/ 2858 h 432"/>
                      <a:gd name="T26" fmla="*/ 5166 w 599"/>
                      <a:gd name="T27" fmla="*/ 2744 h 432"/>
                      <a:gd name="T28" fmla="*/ 4854 w 599"/>
                      <a:gd name="T29" fmla="*/ 2664 h 432"/>
                      <a:gd name="T30" fmla="*/ 4158 w 599"/>
                      <a:gd name="T31" fmla="*/ 2565 h 432"/>
                      <a:gd name="T32" fmla="*/ 1354 w 599"/>
                      <a:gd name="T33" fmla="*/ 2924 h 432"/>
                      <a:gd name="T34" fmla="*/ 1236 w 599"/>
                      <a:gd name="T35" fmla="*/ 2989 h 432"/>
                      <a:gd name="T36" fmla="*/ 1042 w 599"/>
                      <a:gd name="T37" fmla="*/ 3183 h 432"/>
                      <a:gd name="T38" fmla="*/ 637 w 599"/>
                      <a:gd name="T39" fmla="*/ 3508 h 432"/>
                      <a:gd name="T40" fmla="*/ 346 w 599"/>
                      <a:gd name="T41" fmla="*/ 3428 h 432"/>
                      <a:gd name="T42" fmla="*/ 204 w 599"/>
                      <a:gd name="T43" fmla="*/ 3362 h 432"/>
                      <a:gd name="T44" fmla="*/ 83 w 599"/>
                      <a:gd name="T45" fmla="*/ 3231 h 432"/>
                      <a:gd name="T46" fmla="*/ 132 w 599"/>
                      <a:gd name="T47" fmla="*/ 3021 h 432"/>
                      <a:gd name="T48" fmla="*/ 204 w 599"/>
                      <a:gd name="T49" fmla="*/ 2713 h 432"/>
                      <a:gd name="T50" fmla="*/ 322 w 599"/>
                      <a:gd name="T51" fmla="*/ 2129 h 432"/>
                      <a:gd name="T52" fmla="*/ 346 w 599"/>
                      <a:gd name="T53" fmla="*/ 1527 h 432"/>
                      <a:gd name="T54" fmla="*/ 370 w 599"/>
                      <a:gd name="T55" fmla="*/ 1023 h 432"/>
                      <a:gd name="T56" fmla="*/ 346 w 599"/>
                      <a:gd name="T57" fmla="*/ 667 h 432"/>
                      <a:gd name="T58" fmla="*/ 253 w 599"/>
                      <a:gd name="T59" fmla="*/ 242 h 432"/>
                      <a:gd name="T60" fmla="*/ 229 w 599"/>
                      <a:gd name="T61" fmla="*/ 114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55559" name="Freeform 297"/>
                <p:cNvSpPr>
                  <a:spLocks/>
                </p:cNvSpPr>
                <p:nvPr/>
              </p:nvSpPr>
              <p:spPr bwMode="auto">
                <a:xfrm>
                  <a:off x="1616" y="2649"/>
                  <a:ext cx="88" cy="277"/>
                </a:xfrm>
                <a:custGeom>
                  <a:avLst/>
                  <a:gdLst>
                    <a:gd name="T0" fmla="*/ 78 w 85"/>
                    <a:gd name="T1" fmla="*/ 116 h 318"/>
                    <a:gd name="T2" fmla="*/ 68 w 85"/>
                    <a:gd name="T3" fmla="*/ 52 h 318"/>
                    <a:gd name="T4" fmla="*/ 51 w 85"/>
                    <a:gd name="T5" fmla="*/ 32 h 318"/>
                    <a:gd name="T6" fmla="*/ 59 w 85"/>
                    <a:gd name="T7" fmla="*/ 52 h 318"/>
                    <a:gd name="T8" fmla="*/ 68 w 85"/>
                    <a:gd name="T9" fmla="*/ 21 h 318"/>
                    <a:gd name="T10" fmla="*/ 40 w 85"/>
                    <a:gd name="T11" fmla="*/ 8 h 318"/>
                    <a:gd name="T12" fmla="*/ 40 w 85"/>
                    <a:gd name="T13" fmla="*/ 32 h 318"/>
                    <a:gd name="T14" fmla="*/ 51 w 85"/>
                    <a:gd name="T15" fmla="*/ 142 h 318"/>
                    <a:gd name="T16" fmla="*/ 32 w 85"/>
                    <a:gd name="T17" fmla="*/ 122 h 318"/>
                    <a:gd name="T18" fmla="*/ 40 w 85"/>
                    <a:gd name="T19" fmla="*/ 97 h 318"/>
                    <a:gd name="T20" fmla="*/ 51 w 85"/>
                    <a:gd name="T21" fmla="*/ 122 h 318"/>
                    <a:gd name="T22" fmla="*/ 40 w 85"/>
                    <a:gd name="T23" fmla="*/ 78 h 318"/>
                    <a:gd name="T24" fmla="*/ 51 w 85"/>
                    <a:gd name="T25" fmla="*/ 116 h 318"/>
                    <a:gd name="T26" fmla="*/ 40 w 85"/>
                    <a:gd name="T27" fmla="*/ 91 h 318"/>
                    <a:gd name="T28" fmla="*/ 51 w 85"/>
                    <a:gd name="T29" fmla="*/ 109 h 318"/>
                    <a:gd name="T30" fmla="*/ 59 w 85"/>
                    <a:gd name="T31" fmla="*/ 129 h 318"/>
                    <a:gd name="T32" fmla="*/ 78 w 85"/>
                    <a:gd name="T33" fmla="*/ 154 h 318"/>
                    <a:gd name="T34" fmla="*/ 86 w 85"/>
                    <a:gd name="T35" fmla="*/ 173 h 318"/>
                    <a:gd name="T36" fmla="*/ 78 w 85"/>
                    <a:gd name="T37" fmla="*/ 212 h 318"/>
                    <a:gd name="T38" fmla="*/ 68 w 85"/>
                    <a:gd name="T39" fmla="*/ 206 h 318"/>
                    <a:gd name="T40" fmla="*/ 59 w 85"/>
                    <a:gd name="T41" fmla="*/ 238 h 318"/>
                    <a:gd name="T42" fmla="*/ 40 w 85"/>
                    <a:gd name="T43" fmla="*/ 219 h 318"/>
                    <a:gd name="T44" fmla="*/ 32 w 85"/>
                    <a:gd name="T45" fmla="*/ 154 h 318"/>
                    <a:gd name="T46" fmla="*/ 24 w 85"/>
                    <a:gd name="T47" fmla="*/ 186 h 318"/>
                    <a:gd name="T48" fmla="*/ 5 w 85"/>
                    <a:gd name="T49" fmla="*/ 161 h 318"/>
                    <a:gd name="T50" fmla="*/ 40 w 85"/>
                    <a:gd name="T51" fmla="*/ 109 h 318"/>
                    <a:gd name="T52" fmla="*/ 68 w 85"/>
                    <a:gd name="T53" fmla="*/ 129 h 318"/>
                    <a:gd name="T54" fmla="*/ 78 w 85"/>
                    <a:gd name="T55" fmla="*/ 167 h 318"/>
                    <a:gd name="T56" fmla="*/ 68 w 85"/>
                    <a:gd name="T57" fmla="*/ 142 h 318"/>
                    <a:gd name="T58" fmla="*/ 68 w 85"/>
                    <a:gd name="T59" fmla="*/ 8 h 318"/>
                    <a:gd name="T60" fmla="*/ 51 w 85"/>
                    <a:gd name="T61" fmla="*/ 26 h 318"/>
                    <a:gd name="T62" fmla="*/ 24 w 85"/>
                    <a:gd name="T63" fmla="*/ 32 h 318"/>
                    <a:gd name="T64" fmla="*/ 40 w 85"/>
                    <a:gd name="T65" fmla="*/ 71 h 318"/>
                    <a:gd name="T66" fmla="*/ 59 w 85"/>
                    <a:gd name="T67" fmla="*/ 103 h 318"/>
                    <a:gd name="T68" fmla="*/ 78 w 85"/>
                    <a:gd name="T69" fmla="*/ 116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560" name="Freeform 298"/>
                <p:cNvSpPr>
                  <a:spLocks/>
                </p:cNvSpPr>
                <p:nvPr/>
              </p:nvSpPr>
              <p:spPr bwMode="auto">
                <a:xfrm>
                  <a:off x="1635" y="2647"/>
                  <a:ext cx="109" cy="309"/>
                </a:xfrm>
                <a:custGeom>
                  <a:avLst/>
                  <a:gdLst>
                    <a:gd name="T0" fmla="*/ 1 w 105"/>
                    <a:gd name="T1" fmla="*/ 0 h 354"/>
                    <a:gd name="T2" fmla="*/ 100 w 105"/>
                    <a:gd name="T3" fmla="*/ 3 h 354"/>
                    <a:gd name="T4" fmla="*/ 79 w 105"/>
                    <a:gd name="T5" fmla="*/ 22 h 354"/>
                    <a:gd name="T6" fmla="*/ 90 w 105"/>
                    <a:gd name="T7" fmla="*/ 46 h 354"/>
                    <a:gd name="T8" fmla="*/ 90 w 105"/>
                    <a:gd name="T9" fmla="*/ 111 h 354"/>
                    <a:gd name="T10" fmla="*/ 105 w 105"/>
                    <a:gd name="T11" fmla="*/ 128 h 354"/>
                    <a:gd name="T12" fmla="*/ 105 w 105"/>
                    <a:gd name="T13" fmla="*/ 182 h 354"/>
                    <a:gd name="T14" fmla="*/ 90 w 105"/>
                    <a:gd name="T15" fmla="*/ 256 h 354"/>
                    <a:gd name="T16" fmla="*/ 74 w 105"/>
                    <a:gd name="T17" fmla="*/ 270 h 354"/>
                    <a:gd name="T18" fmla="*/ 16 w 105"/>
                    <a:gd name="T19" fmla="*/ 244 h 354"/>
                    <a:gd name="T20" fmla="*/ 12 w 105"/>
                    <a:gd name="T21" fmla="*/ 215 h 354"/>
                    <a:gd name="T22" fmla="*/ 16 w 105"/>
                    <a:gd name="T23" fmla="*/ 187 h 354"/>
                    <a:gd name="T24" fmla="*/ 9 w 105"/>
                    <a:gd name="T25" fmla="*/ 75 h 354"/>
                    <a:gd name="T26" fmla="*/ 22 w 105"/>
                    <a:gd name="T27" fmla="*/ 34 h 354"/>
                    <a:gd name="T28" fmla="*/ 6 w 105"/>
                    <a:gd name="T29" fmla="*/ 10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561" name="Freeform 299"/>
                <p:cNvSpPr>
                  <a:spLocks/>
                </p:cNvSpPr>
                <p:nvPr/>
              </p:nvSpPr>
              <p:spPr bwMode="auto">
                <a:xfrm>
                  <a:off x="3008" y="2583"/>
                  <a:ext cx="155" cy="328"/>
                </a:xfrm>
                <a:custGeom>
                  <a:avLst/>
                  <a:gdLst>
                    <a:gd name="T0" fmla="*/ 153 w 149"/>
                    <a:gd name="T1" fmla="*/ 15 h 376"/>
                    <a:gd name="T2" fmla="*/ 144 w 149"/>
                    <a:gd name="T3" fmla="*/ 79 h 376"/>
                    <a:gd name="T4" fmla="*/ 135 w 149"/>
                    <a:gd name="T5" fmla="*/ 99 h 376"/>
                    <a:gd name="T6" fmla="*/ 132 w 149"/>
                    <a:gd name="T7" fmla="*/ 106 h 376"/>
                    <a:gd name="T8" fmla="*/ 112 w 149"/>
                    <a:gd name="T9" fmla="*/ 186 h 376"/>
                    <a:gd name="T10" fmla="*/ 88 w 149"/>
                    <a:gd name="T11" fmla="*/ 239 h 376"/>
                    <a:gd name="T12" fmla="*/ 72 w 149"/>
                    <a:gd name="T13" fmla="*/ 276 h 376"/>
                    <a:gd name="T14" fmla="*/ 60 w 149"/>
                    <a:gd name="T15" fmla="*/ 277 h 376"/>
                    <a:gd name="T16" fmla="*/ 20 w 149"/>
                    <a:gd name="T17" fmla="*/ 282 h 376"/>
                    <a:gd name="T18" fmla="*/ 2 w 149"/>
                    <a:gd name="T19" fmla="*/ 267 h 376"/>
                    <a:gd name="T20" fmla="*/ 5 w 149"/>
                    <a:gd name="T21" fmla="*/ 241 h 376"/>
                    <a:gd name="T22" fmla="*/ 8 w 149"/>
                    <a:gd name="T23" fmla="*/ 167 h 376"/>
                    <a:gd name="T24" fmla="*/ 23 w 149"/>
                    <a:gd name="T25" fmla="*/ 152 h 376"/>
                    <a:gd name="T26" fmla="*/ 36 w 149"/>
                    <a:gd name="T27" fmla="*/ 80 h 376"/>
                    <a:gd name="T28" fmla="*/ 46 w 149"/>
                    <a:gd name="T29" fmla="*/ 57 h 376"/>
                    <a:gd name="T30" fmla="*/ 86 w 149"/>
                    <a:gd name="T31" fmla="*/ 14 h 376"/>
                    <a:gd name="T32" fmla="*/ 132 w 149"/>
                    <a:gd name="T33" fmla="*/ 14 h 376"/>
                    <a:gd name="T34" fmla="*/ 153 w 149"/>
                    <a:gd name="T35" fmla="*/ 15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562" name="Freeform 300"/>
                <p:cNvSpPr>
                  <a:spLocks/>
                </p:cNvSpPr>
                <p:nvPr/>
              </p:nvSpPr>
              <p:spPr bwMode="auto">
                <a:xfrm>
                  <a:off x="1714" y="1020"/>
                  <a:ext cx="99" cy="440"/>
                </a:xfrm>
                <a:custGeom>
                  <a:avLst/>
                  <a:gdLst>
                    <a:gd name="T0" fmla="*/ 28 w 96"/>
                    <a:gd name="T1" fmla="*/ 370 h 504"/>
                    <a:gd name="T2" fmla="*/ 65 w 96"/>
                    <a:gd name="T3" fmla="*/ 376 h 504"/>
                    <a:gd name="T4" fmla="*/ 76 w 96"/>
                    <a:gd name="T5" fmla="*/ 344 h 504"/>
                    <a:gd name="T6" fmla="*/ 76 w 96"/>
                    <a:gd name="T7" fmla="*/ 246 h 504"/>
                    <a:gd name="T8" fmla="*/ 94 w 96"/>
                    <a:gd name="T9" fmla="*/ 163 h 504"/>
                    <a:gd name="T10" fmla="*/ 102 w 96"/>
                    <a:gd name="T11" fmla="*/ 133 h 504"/>
                    <a:gd name="T12" fmla="*/ 94 w 96"/>
                    <a:gd name="T13" fmla="*/ 39 h 504"/>
                    <a:gd name="T14" fmla="*/ 81 w 96"/>
                    <a:gd name="T15" fmla="*/ 4 h 504"/>
                    <a:gd name="T16" fmla="*/ 31 w 96"/>
                    <a:gd name="T17" fmla="*/ 19 h 504"/>
                    <a:gd name="T18" fmla="*/ 28 w 96"/>
                    <a:gd name="T19" fmla="*/ 93 h 504"/>
                    <a:gd name="T20" fmla="*/ 34 w 96"/>
                    <a:gd name="T21" fmla="*/ 277 h 504"/>
                    <a:gd name="T22" fmla="*/ 42 w 96"/>
                    <a:gd name="T23" fmla="*/ 309 h 504"/>
                    <a:gd name="T24" fmla="*/ 26 w 96"/>
                    <a:gd name="T25" fmla="*/ 361 h 504"/>
                    <a:gd name="T26" fmla="*/ 28 w 96"/>
                    <a:gd name="T27" fmla="*/ 370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563" name="Freeform 301"/>
                <p:cNvSpPr>
                  <a:spLocks/>
                </p:cNvSpPr>
                <p:nvPr/>
              </p:nvSpPr>
              <p:spPr bwMode="auto">
                <a:xfrm>
                  <a:off x="3431" y="1007"/>
                  <a:ext cx="156" cy="358"/>
                </a:xfrm>
                <a:custGeom>
                  <a:avLst/>
                  <a:gdLst>
                    <a:gd name="T0" fmla="*/ 5 w 150"/>
                    <a:gd name="T1" fmla="*/ 291 h 410"/>
                    <a:gd name="T2" fmla="*/ 44 w 150"/>
                    <a:gd name="T3" fmla="*/ 313 h 410"/>
                    <a:gd name="T4" fmla="*/ 86 w 150"/>
                    <a:gd name="T5" fmla="*/ 306 h 410"/>
                    <a:gd name="T6" fmla="*/ 101 w 150"/>
                    <a:gd name="T7" fmla="*/ 276 h 410"/>
                    <a:gd name="T8" fmla="*/ 124 w 150"/>
                    <a:gd name="T9" fmla="*/ 213 h 410"/>
                    <a:gd name="T10" fmla="*/ 138 w 150"/>
                    <a:gd name="T11" fmla="*/ 165 h 410"/>
                    <a:gd name="T12" fmla="*/ 147 w 150"/>
                    <a:gd name="T13" fmla="*/ 147 h 410"/>
                    <a:gd name="T14" fmla="*/ 150 w 150"/>
                    <a:gd name="T15" fmla="*/ 89 h 410"/>
                    <a:gd name="T16" fmla="*/ 156 w 150"/>
                    <a:gd name="T17" fmla="*/ 77 h 410"/>
                    <a:gd name="T18" fmla="*/ 158 w 150"/>
                    <a:gd name="T19" fmla="*/ 37 h 410"/>
                    <a:gd name="T20" fmla="*/ 140 w 150"/>
                    <a:gd name="T21" fmla="*/ 0 h 410"/>
                    <a:gd name="T22" fmla="*/ 101 w 150"/>
                    <a:gd name="T23" fmla="*/ 10 h 410"/>
                    <a:gd name="T24" fmla="*/ 83 w 150"/>
                    <a:gd name="T25" fmla="*/ 40 h 410"/>
                    <a:gd name="T26" fmla="*/ 72 w 150"/>
                    <a:gd name="T27" fmla="*/ 105 h 410"/>
                    <a:gd name="T28" fmla="*/ 62 w 150"/>
                    <a:gd name="T29" fmla="*/ 123 h 410"/>
                    <a:gd name="T30" fmla="*/ 46 w 150"/>
                    <a:gd name="T31" fmla="*/ 165 h 410"/>
                    <a:gd name="T32" fmla="*/ 44 w 150"/>
                    <a:gd name="T33" fmla="*/ 172 h 410"/>
                    <a:gd name="T34" fmla="*/ 36 w 150"/>
                    <a:gd name="T35" fmla="*/ 177 h 410"/>
                    <a:gd name="T36" fmla="*/ 34 w 150"/>
                    <a:gd name="T37" fmla="*/ 190 h 410"/>
                    <a:gd name="T38" fmla="*/ 31 w 150"/>
                    <a:gd name="T39" fmla="*/ 196 h 410"/>
                    <a:gd name="T40" fmla="*/ 18 w 150"/>
                    <a:gd name="T41" fmla="*/ 266 h 410"/>
                    <a:gd name="T42" fmla="*/ 10 w 150"/>
                    <a:gd name="T43" fmla="*/ 291 h 410"/>
                    <a:gd name="T44" fmla="*/ 2 w 150"/>
                    <a:gd name="T45" fmla="*/ 294 h 410"/>
                    <a:gd name="T46" fmla="*/ 5 w 150"/>
                    <a:gd name="T47" fmla="*/ 291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55557" name="Rectangle 302"/>
              <p:cNvSpPr>
                <a:spLocks noChangeArrowheads="1"/>
              </p:cNvSpPr>
              <p:nvPr/>
            </p:nvSpPr>
            <p:spPr bwMode="auto">
              <a:xfrm>
                <a:off x="1609" y="1237"/>
                <a:ext cx="11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lgn="l"/>
                <a:endParaRPr lang="en-US" sz="1600" i="1">
                  <a:solidFill>
                    <a:schemeClr val="bg2"/>
                  </a:solidFill>
                  <a:latin typeface="Helvetica" charset="0"/>
                </a:endParaRPr>
              </a:p>
            </p:txBody>
          </p:sp>
        </p:grpSp>
        <p:grpSp>
          <p:nvGrpSpPr>
            <p:cNvPr id="55534" name="Group 303"/>
            <p:cNvGrpSpPr>
              <a:grpSpLocks/>
            </p:cNvGrpSpPr>
            <p:nvPr/>
          </p:nvGrpSpPr>
          <p:grpSpPr bwMode="auto">
            <a:xfrm>
              <a:off x="4781" y="886"/>
              <a:ext cx="247" cy="260"/>
              <a:chOff x="1609" y="1231"/>
              <a:chExt cx="247" cy="260"/>
            </a:xfrm>
          </p:grpSpPr>
          <p:grpSp>
            <p:nvGrpSpPr>
              <p:cNvPr id="55546" name="Group 304"/>
              <p:cNvGrpSpPr>
                <a:grpSpLocks/>
              </p:cNvGrpSpPr>
              <p:nvPr/>
            </p:nvGrpSpPr>
            <p:grpSpPr bwMode="auto">
              <a:xfrm>
                <a:off x="1620" y="1231"/>
                <a:ext cx="236" cy="260"/>
                <a:chOff x="1558" y="1007"/>
                <a:chExt cx="2107" cy="1949"/>
              </a:xfrm>
            </p:grpSpPr>
            <p:grpSp>
              <p:nvGrpSpPr>
                <p:cNvPr id="55548" name="Group 306"/>
                <p:cNvGrpSpPr>
                  <a:grpSpLocks/>
                </p:cNvGrpSpPr>
                <p:nvPr/>
              </p:nvGrpSpPr>
              <p:grpSpPr bwMode="auto">
                <a:xfrm>
                  <a:off x="1558" y="1209"/>
                  <a:ext cx="2107" cy="1421"/>
                  <a:chOff x="578" y="2316"/>
                  <a:chExt cx="2105" cy="1421"/>
                </a:xfrm>
              </p:grpSpPr>
              <p:sp>
                <p:nvSpPr>
                  <p:cNvPr id="55554" name="Freeform 307" descr="Cork"/>
                  <p:cNvSpPr>
                    <a:spLocks/>
                  </p:cNvSpPr>
                  <p:nvPr/>
                </p:nvSpPr>
                <p:spPr bwMode="auto">
                  <a:xfrm>
                    <a:off x="633" y="2316"/>
                    <a:ext cx="2050" cy="256"/>
                  </a:xfrm>
                  <a:custGeom>
                    <a:avLst/>
                    <a:gdLst>
                      <a:gd name="T0" fmla="*/ 97 w 592"/>
                      <a:gd name="T1" fmla="*/ 728 h 90"/>
                      <a:gd name="T2" fmla="*/ 263 w 592"/>
                      <a:gd name="T3" fmla="*/ 356 h 90"/>
                      <a:gd name="T4" fmla="*/ 409 w 592"/>
                      <a:gd name="T5" fmla="*/ 290 h 90"/>
                      <a:gd name="T6" fmla="*/ 551 w 592"/>
                      <a:gd name="T7" fmla="*/ 259 h 90"/>
                      <a:gd name="T8" fmla="*/ 1344 w 592"/>
                      <a:gd name="T9" fmla="*/ 276 h 90"/>
                      <a:gd name="T10" fmla="*/ 1821 w 592"/>
                      <a:gd name="T11" fmla="*/ 324 h 90"/>
                      <a:gd name="T12" fmla="*/ 2040 w 592"/>
                      <a:gd name="T13" fmla="*/ 373 h 90"/>
                      <a:gd name="T14" fmla="*/ 2853 w 592"/>
                      <a:gd name="T15" fmla="*/ 421 h 90"/>
                      <a:gd name="T16" fmla="*/ 4052 w 592"/>
                      <a:gd name="T17" fmla="*/ 356 h 90"/>
                      <a:gd name="T18" fmla="*/ 5658 w 592"/>
                      <a:gd name="T19" fmla="*/ 131 h 90"/>
                      <a:gd name="T20" fmla="*/ 6237 w 592"/>
                      <a:gd name="T21" fmla="*/ 0 h 90"/>
                      <a:gd name="T22" fmla="*/ 6860 w 592"/>
                      <a:gd name="T23" fmla="*/ 17 h 90"/>
                      <a:gd name="T24" fmla="*/ 7075 w 592"/>
                      <a:gd name="T25" fmla="*/ 242 h 90"/>
                      <a:gd name="T26" fmla="*/ 7099 w 592"/>
                      <a:gd name="T27" fmla="*/ 290 h 90"/>
                      <a:gd name="T28" fmla="*/ 6978 w 592"/>
                      <a:gd name="T29" fmla="*/ 486 h 90"/>
                      <a:gd name="T30" fmla="*/ 7002 w 592"/>
                      <a:gd name="T31" fmla="*/ 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55555" name="Freeform 308" descr="Cork"/>
                  <p:cNvSpPr>
                    <a:spLocks/>
                  </p:cNvSpPr>
                  <p:nvPr/>
                </p:nvSpPr>
                <p:spPr bwMode="auto">
                  <a:xfrm>
                    <a:off x="578" y="2506"/>
                    <a:ext cx="2074" cy="1231"/>
                  </a:xfrm>
                  <a:custGeom>
                    <a:avLst/>
                    <a:gdLst>
                      <a:gd name="T0" fmla="*/ 7181 w 599"/>
                      <a:gd name="T1" fmla="*/ 0 h 432"/>
                      <a:gd name="T2" fmla="*/ 7133 w 599"/>
                      <a:gd name="T3" fmla="*/ 48 h 432"/>
                      <a:gd name="T4" fmla="*/ 7060 w 599"/>
                      <a:gd name="T5" fmla="*/ 80 h 432"/>
                      <a:gd name="T6" fmla="*/ 7015 w 599"/>
                      <a:gd name="T7" fmla="*/ 194 h 432"/>
                      <a:gd name="T8" fmla="*/ 6679 w 599"/>
                      <a:gd name="T9" fmla="*/ 747 h 432"/>
                      <a:gd name="T10" fmla="*/ 6295 w 599"/>
                      <a:gd name="T11" fmla="*/ 1690 h 432"/>
                      <a:gd name="T12" fmla="*/ 6174 w 599"/>
                      <a:gd name="T13" fmla="*/ 2160 h 432"/>
                      <a:gd name="T14" fmla="*/ 6056 w 599"/>
                      <a:gd name="T15" fmla="*/ 2841 h 432"/>
                      <a:gd name="T16" fmla="*/ 5935 w 599"/>
                      <a:gd name="T17" fmla="*/ 3266 h 432"/>
                      <a:gd name="T18" fmla="*/ 5526 w 599"/>
                      <a:gd name="T19" fmla="*/ 3428 h 432"/>
                      <a:gd name="T20" fmla="*/ 5190 w 599"/>
                      <a:gd name="T21" fmla="*/ 3362 h 432"/>
                      <a:gd name="T22" fmla="*/ 5048 w 599"/>
                      <a:gd name="T23" fmla="*/ 3328 h 432"/>
                      <a:gd name="T24" fmla="*/ 5097 w 599"/>
                      <a:gd name="T25" fmla="*/ 2858 h 432"/>
                      <a:gd name="T26" fmla="*/ 5166 w 599"/>
                      <a:gd name="T27" fmla="*/ 2744 h 432"/>
                      <a:gd name="T28" fmla="*/ 4854 w 599"/>
                      <a:gd name="T29" fmla="*/ 2664 h 432"/>
                      <a:gd name="T30" fmla="*/ 4158 w 599"/>
                      <a:gd name="T31" fmla="*/ 2565 h 432"/>
                      <a:gd name="T32" fmla="*/ 1354 w 599"/>
                      <a:gd name="T33" fmla="*/ 2924 h 432"/>
                      <a:gd name="T34" fmla="*/ 1236 w 599"/>
                      <a:gd name="T35" fmla="*/ 2989 h 432"/>
                      <a:gd name="T36" fmla="*/ 1042 w 599"/>
                      <a:gd name="T37" fmla="*/ 3183 h 432"/>
                      <a:gd name="T38" fmla="*/ 637 w 599"/>
                      <a:gd name="T39" fmla="*/ 3508 h 432"/>
                      <a:gd name="T40" fmla="*/ 346 w 599"/>
                      <a:gd name="T41" fmla="*/ 3428 h 432"/>
                      <a:gd name="T42" fmla="*/ 204 w 599"/>
                      <a:gd name="T43" fmla="*/ 3362 h 432"/>
                      <a:gd name="T44" fmla="*/ 83 w 599"/>
                      <a:gd name="T45" fmla="*/ 3231 h 432"/>
                      <a:gd name="T46" fmla="*/ 132 w 599"/>
                      <a:gd name="T47" fmla="*/ 3021 h 432"/>
                      <a:gd name="T48" fmla="*/ 204 w 599"/>
                      <a:gd name="T49" fmla="*/ 2713 h 432"/>
                      <a:gd name="T50" fmla="*/ 322 w 599"/>
                      <a:gd name="T51" fmla="*/ 2129 h 432"/>
                      <a:gd name="T52" fmla="*/ 346 w 599"/>
                      <a:gd name="T53" fmla="*/ 1527 h 432"/>
                      <a:gd name="T54" fmla="*/ 370 w 599"/>
                      <a:gd name="T55" fmla="*/ 1023 h 432"/>
                      <a:gd name="T56" fmla="*/ 346 w 599"/>
                      <a:gd name="T57" fmla="*/ 667 h 432"/>
                      <a:gd name="T58" fmla="*/ 253 w 599"/>
                      <a:gd name="T59" fmla="*/ 242 h 432"/>
                      <a:gd name="T60" fmla="*/ 229 w 599"/>
                      <a:gd name="T61" fmla="*/ 114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55549" name="Freeform 310"/>
                <p:cNvSpPr>
                  <a:spLocks/>
                </p:cNvSpPr>
                <p:nvPr/>
              </p:nvSpPr>
              <p:spPr bwMode="auto">
                <a:xfrm>
                  <a:off x="1616" y="2649"/>
                  <a:ext cx="88" cy="277"/>
                </a:xfrm>
                <a:custGeom>
                  <a:avLst/>
                  <a:gdLst>
                    <a:gd name="T0" fmla="*/ 78 w 85"/>
                    <a:gd name="T1" fmla="*/ 116 h 318"/>
                    <a:gd name="T2" fmla="*/ 68 w 85"/>
                    <a:gd name="T3" fmla="*/ 52 h 318"/>
                    <a:gd name="T4" fmla="*/ 51 w 85"/>
                    <a:gd name="T5" fmla="*/ 32 h 318"/>
                    <a:gd name="T6" fmla="*/ 59 w 85"/>
                    <a:gd name="T7" fmla="*/ 52 h 318"/>
                    <a:gd name="T8" fmla="*/ 68 w 85"/>
                    <a:gd name="T9" fmla="*/ 21 h 318"/>
                    <a:gd name="T10" fmla="*/ 40 w 85"/>
                    <a:gd name="T11" fmla="*/ 8 h 318"/>
                    <a:gd name="T12" fmla="*/ 40 w 85"/>
                    <a:gd name="T13" fmla="*/ 32 h 318"/>
                    <a:gd name="T14" fmla="*/ 51 w 85"/>
                    <a:gd name="T15" fmla="*/ 142 h 318"/>
                    <a:gd name="T16" fmla="*/ 32 w 85"/>
                    <a:gd name="T17" fmla="*/ 122 h 318"/>
                    <a:gd name="T18" fmla="*/ 40 w 85"/>
                    <a:gd name="T19" fmla="*/ 97 h 318"/>
                    <a:gd name="T20" fmla="*/ 51 w 85"/>
                    <a:gd name="T21" fmla="*/ 122 h 318"/>
                    <a:gd name="T22" fmla="*/ 40 w 85"/>
                    <a:gd name="T23" fmla="*/ 78 h 318"/>
                    <a:gd name="T24" fmla="*/ 51 w 85"/>
                    <a:gd name="T25" fmla="*/ 116 h 318"/>
                    <a:gd name="T26" fmla="*/ 40 w 85"/>
                    <a:gd name="T27" fmla="*/ 91 h 318"/>
                    <a:gd name="T28" fmla="*/ 51 w 85"/>
                    <a:gd name="T29" fmla="*/ 109 h 318"/>
                    <a:gd name="T30" fmla="*/ 59 w 85"/>
                    <a:gd name="T31" fmla="*/ 129 h 318"/>
                    <a:gd name="T32" fmla="*/ 78 w 85"/>
                    <a:gd name="T33" fmla="*/ 154 h 318"/>
                    <a:gd name="T34" fmla="*/ 86 w 85"/>
                    <a:gd name="T35" fmla="*/ 173 h 318"/>
                    <a:gd name="T36" fmla="*/ 78 w 85"/>
                    <a:gd name="T37" fmla="*/ 212 h 318"/>
                    <a:gd name="T38" fmla="*/ 68 w 85"/>
                    <a:gd name="T39" fmla="*/ 206 h 318"/>
                    <a:gd name="T40" fmla="*/ 59 w 85"/>
                    <a:gd name="T41" fmla="*/ 238 h 318"/>
                    <a:gd name="T42" fmla="*/ 40 w 85"/>
                    <a:gd name="T43" fmla="*/ 219 h 318"/>
                    <a:gd name="T44" fmla="*/ 32 w 85"/>
                    <a:gd name="T45" fmla="*/ 154 h 318"/>
                    <a:gd name="T46" fmla="*/ 24 w 85"/>
                    <a:gd name="T47" fmla="*/ 186 h 318"/>
                    <a:gd name="T48" fmla="*/ 5 w 85"/>
                    <a:gd name="T49" fmla="*/ 161 h 318"/>
                    <a:gd name="T50" fmla="*/ 40 w 85"/>
                    <a:gd name="T51" fmla="*/ 109 h 318"/>
                    <a:gd name="T52" fmla="*/ 68 w 85"/>
                    <a:gd name="T53" fmla="*/ 129 h 318"/>
                    <a:gd name="T54" fmla="*/ 78 w 85"/>
                    <a:gd name="T55" fmla="*/ 167 h 318"/>
                    <a:gd name="T56" fmla="*/ 68 w 85"/>
                    <a:gd name="T57" fmla="*/ 142 h 318"/>
                    <a:gd name="T58" fmla="*/ 68 w 85"/>
                    <a:gd name="T59" fmla="*/ 8 h 318"/>
                    <a:gd name="T60" fmla="*/ 51 w 85"/>
                    <a:gd name="T61" fmla="*/ 26 h 318"/>
                    <a:gd name="T62" fmla="*/ 24 w 85"/>
                    <a:gd name="T63" fmla="*/ 32 h 318"/>
                    <a:gd name="T64" fmla="*/ 40 w 85"/>
                    <a:gd name="T65" fmla="*/ 71 h 318"/>
                    <a:gd name="T66" fmla="*/ 59 w 85"/>
                    <a:gd name="T67" fmla="*/ 103 h 318"/>
                    <a:gd name="T68" fmla="*/ 78 w 85"/>
                    <a:gd name="T69" fmla="*/ 116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550" name="Freeform 311"/>
                <p:cNvSpPr>
                  <a:spLocks/>
                </p:cNvSpPr>
                <p:nvPr/>
              </p:nvSpPr>
              <p:spPr bwMode="auto">
                <a:xfrm>
                  <a:off x="1635" y="2647"/>
                  <a:ext cx="109" cy="309"/>
                </a:xfrm>
                <a:custGeom>
                  <a:avLst/>
                  <a:gdLst>
                    <a:gd name="T0" fmla="*/ 1 w 105"/>
                    <a:gd name="T1" fmla="*/ 0 h 354"/>
                    <a:gd name="T2" fmla="*/ 100 w 105"/>
                    <a:gd name="T3" fmla="*/ 3 h 354"/>
                    <a:gd name="T4" fmla="*/ 79 w 105"/>
                    <a:gd name="T5" fmla="*/ 22 h 354"/>
                    <a:gd name="T6" fmla="*/ 90 w 105"/>
                    <a:gd name="T7" fmla="*/ 46 h 354"/>
                    <a:gd name="T8" fmla="*/ 90 w 105"/>
                    <a:gd name="T9" fmla="*/ 111 h 354"/>
                    <a:gd name="T10" fmla="*/ 105 w 105"/>
                    <a:gd name="T11" fmla="*/ 128 h 354"/>
                    <a:gd name="T12" fmla="*/ 105 w 105"/>
                    <a:gd name="T13" fmla="*/ 182 h 354"/>
                    <a:gd name="T14" fmla="*/ 90 w 105"/>
                    <a:gd name="T15" fmla="*/ 256 h 354"/>
                    <a:gd name="T16" fmla="*/ 74 w 105"/>
                    <a:gd name="T17" fmla="*/ 270 h 354"/>
                    <a:gd name="T18" fmla="*/ 16 w 105"/>
                    <a:gd name="T19" fmla="*/ 244 h 354"/>
                    <a:gd name="T20" fmla="*/ 12 w 105"/>
                    <a:gd name="T21" fmla="*/ 215 h 354"/>
                    <a:gd name="T22" fmla="*/ 16 w 105"/>
                    <a:gd name="T23" fmla="*/ 187 h 354"/>
                    <a:gd name="T24" fmla="*/ 9 w 105"/>
                    <a:gd name="T25" fmla="*/ 75 h 354"/>
                    <a:gd name="T26" fmla="*/ 22 w 105"/>
                    <a:gd name="T27" fmla="*/ 34 h 354"/>
                    <a:gd name="T28" fmla="*/ 6 w 105"/>
                    <a:gd name="T29" fmla="*/ 10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551" name="Freeform 312"/>
                <p:cNvSpPr>
                  <a:spLocks/>
                </p:cNvSpPr>
                <p:nvPr/>
              </p:nvSpPr>
              <p:spPr bwMode="auto">
                <a:xfrm>
                  <a:off x="3008" y="2583"/>
                  <a:ext cx="155" cy="328"/>
                </a:xfrm>
                <a:custGeom>
                  <a:avLst/>
                  <a:gdLst>
                    <a:gd name="T0" fmla="*/ 153 w 149"/>
                    <a:gd name="T1" fmla="*/ 15 h 376"/>
                    <a:gd name="T2" fmla="*/ 144 w 149"/>
                    <a:gd name="T3" fmla="*/ 79 h 376"/>
                    <a:gd name="T4" fmla="*/ 135 w 149"/>
                    <a:gd name="T5" fmla="*/ 99 h 376"/>
                    <a:gd name="T6" fmla="*/ 132 w 149"/>
                    <a:gd name="T7" fmla="*/ 106 h 376"/>
                    <a:gd name="T8" fmla="*/ 112 w 149"/>
                    <a:gd name="T9" fmla="*/ 186 h 376"/>
                    <a:gd name="T10" fmla="*/ 88 w 149"/>
                    <a:gd name="T11" fmla="*/ 239 h 376"/>
                    <a:gd name="T12" fmla="*/ 72 w 149"/>
                    <a:gd name="T13" fmla="*/ 276 h 376"/>
                    <a:gd name="T14" fmla="*/ 60 w 149"/>
                    <a:gd name="T15" fmla="*/ 277 h 376"/>
                    <a:gd name="T16" fmla="*/ 20 w 149"/>
                    <a:gd name="T17" fmla="*/ 282 h 376"/>
                    <a:gd name="T18" fmla="*/ 2 w 149"/>
                    <a:gd name="T19" fmla="*/ 267 h 376"/>
                    <a:gd name="T20" fmla="*/ 5 w 149"/>
                    <a:gd name="T21" fmla="*/ 241 h 376"/>
                    <a:gd name="T22" fmla="*/ 8 w 149"/>
                    <a:gd name="T23" fmla="*/ 167 h 376"/>
                    <a:gd name="T24" fmla="*/ 23 w 149"/>
                    <a:gd name="T25" fmla="*/ 152 h 376"/>
                    <a:gd name="T26" fmla="*/ 36 w 149"/>
                    <a:gd name="T27" fmla="*/ 80 h 376"/>
                    <a:gd name="T28" fmla="*/ 46 w 149"/>
                    <a:gd name="T29" fmla="*/ 57 h 376"/>
                    <a:gd name="T30" fmla="*/ 86 w 149"/>
                    <a:gd name="T31" fmla="*/ 14 h 376"/>
                    <a:gd name="T32" fmla="*/ 132 w 149"/>
                    <a:gd name="T33" fmla="*/ 14 h 376"/>
                    <a:gd name="T34" fmla="*/ 153 w 149"/>
                    <a:gd name="T35" fmla="*/ 15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552" name="Freeform 313"/>
                <p:cNvSpPr>
                  <a:spLocks/>
                </p:cNvSpPr>
                <p:nvPr/>
              </p:nvSpPr>
              <p:spPr bwMode="auto">
                <a:xfrm>
                  <a:off x="1714" y="1020"/>
                  <a:ext cx="99" cy="440"/>
                </a:xfrm>
                <a:custGeom>
                  <a:avLst/>
                  <a:gdLst>
                    <a:gd name="T0" fmla="*/ 28 w 96"/>
                    <a:gd name="T1" fmla="*/ 370 h 504"/>
                    <a:gd name="T2" fmla="*/ 65 w 96"/>
                    <a:gd name="T3" fmla="*/ 376 h 504"/>
                    <a:gd name="T4" fmla="*/ 76 w 96"/>
                    <a:gd name="T5" fmla="*/ 344 h 504"/>
                    <a:gd name="T6" fmla="*/ 76 w 96"/>
                    <a:gd name="T7" fmla="*/ 246 h 504"/>
                    <a:gd name="T8" fmla="*/ 94 w 96"/>
                    <a:gd name="T9" fmla="*/ 163 h 504"/>
                    <a:gd name="T10" fmla="*/ 102 w 96"/>
                    <a:gd name="T11" fmla="*/ 133 h 504"/>
                    <a:gd name="T12" fmla="*/ 94 w 96"/>
                    <a:gd name="T13" fmla="*/ 39 h 504"/>
                    <a:gd name="T14" fmla="*/ 81 w 96"/>
                    <a:gd name="T15" fmla="*/ 4 h 504"/>
                    <a:gd name="T16" fmla="*/ 31 w 96"/>
                    <a:gd name="T17" fmla="*/ 19 h 504"/>
                    <a:gd name="T18" fmla="*/ 28 w 96"/>
                    <a:gd name="T19" fmla="*/ 93 h 504"/>
                    <a:gd name="T20" fmla="*/ 34 w 96"/>
                    <a:gd name="T21" fmla="*/ 277 h 504"/>
                    <a:gd name="T22" fmla="*/ 42 w 96"/>
                    <a:gd name="T23" fmla="*/ 309 h 504"/>
                    <a:gd name="T24" fmla="*/ 26 w 96"/>
                    <a:gd name="T25" fmla="*/ 361 h 504"/>
                    <a:gd name="T26" fmla="*/ 28 w 96"/>
                    <a:gd name="T27" fmla="*/ 370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553" name="Freeform 314"/>
                <p:cNvSpPr>
                  <a:spLocks/>
                </p:cNvSpPr>
                <p:nvPr/>
              </p:nvSpPr>
              <p:spPr bwMode="auto">
                <a:xfrm>
                  <a:off x="3431" y="1007"/>
                  <a:ext cx="156" cy="358"/>
                </a:xfrm>
                <a:custGeom>
                  <a:avLst/>
                  <a:gdLst>
                    <a:gd name="T0" fmla="*/ 5 w 150"/>
                    <a:gd name="T1" fmla="*/ 291 h 410"/>
                    <a:gd name="T2" fmla="*/ 44 w 150"/>
                    <a:gd name="T3" fmla="*/ 313 h 410"/>
                    <a:gd name="T4" fmla="*/ 86 w 150"/>
                    <a:gd name="T5" fmla="*/ 306 h 410"/>
                    <a:gd name="T6" fmla="*/ 101 w 150"/>
                    <a:gd name="T7" fmla="*/ 276 h 410"/>
                    <a:gd name="T8" fmla="*/ 124 w 150"/>
                    <a:gd name="T9" fmla="*/ 213 h 410"/>
                    <a:gd name="T10" fmla="*/ 138 w 150"/>
                    <a:gd name="T11" fmla="*/ 165 h 410"/>
                    <a:gd name="T12" fmla="*/ 147 w 150"/>
                    <a:gd name="T13" fmla="*/ 147 h 410"/>
                    <a:gd name="T14" fmla="*/ 150 w 150"/>
                    <a:gd name="T15" fmla="*/ 89 h 410"/>
                    <a:gd name="T16" fmla="*/ 156 w 150"/>
                    <a:gd name="T17" fmla="*/ 77 h 410"/>
                    <a:gd name="T18" fmla="*/ 158 w 150"/>
                    <a:gd name="T19" fmla="*/ 37 h 410"/>
                    <a:gd name="T20" fmla="*/ 140 w 150"/>
                    <a:gd name="T21" fmla="*/ 0 h 410"/>
                    <a:gd name="T22" fmla="*/ 101 w 150"/>
                    <a:gd name="T23" fmla="*/ 10 h 410"/>
                    <a:gd name="T24" fmla="*/ 83 w 150"/>
                    <a:gd name="T25" fmla="*/ 40 h 410"/>
                    <a:gd name="T26" fmla="*/ 72 w 150"/>
                    <a:gd name="T27" fmla="*/ 105 h 410"/>
                    <a:gd name="T28" fmla="*/ 62 w 150"/>
                    <a:gd name="T29" fmla="*/ 123 h 410"/>
                    <a:gd name="T30" fmla="*/ 46 w 150"/>
                    <a:gd name="T31" fmla="*/ 165 h 410"/>
                    <a:gd name="T32" fmla="*/ 44 w 150"/>
                    <a:gd name="T33" fmla="*/ 172 h 410"/>
                    <a:gd name="T34" fmla="*/ 36 w 150"/>
                    <a:gd name="T35" fmla="*/ 177 h 410"/>
                    <a:gd name="T36" fmla="*/ 34 w 150"/>
                    <a:gd name="T37" fmla="*/ 190 h 410"/>
                    <a:gd name="T38" fmla="*/ 31 w 150"/>
                    <a:gd name="T39" fmla="*/ 196 h 410"/>
                    <a:gd name="T40" fmla="*/ 18 w 150"/>
                    <a:gd name="T41" fmla="*/ 266 h 410"/>
                    <a:gd name="T42" fmla="*/ 10 w 150"/>
                    <a:gd name="T43" fmla="*/ 291 h 410"/>
                    <a:gd name="T44" fmla="*/ 2 w 150"/>
                    <a:gd name="T45" fmla="*/ 294 h 410"/>
                    <a:gd name="T46" fmla="*/ 5 w 150"/>
                    <a:gd name="T47" fmla="*/ 291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55547" name="Rectangle 315"/>
              <p:cNvSpPr>
                <a:spLocks noChangeArrowheads="1"/>
              </p:cNvSpPr>
              <p:nvPr/>
            </p:nvSpPr>
            <p:spPr bwMode="auto">
              <a:xfrm>
                <a:off x="1609" y="1237"/>
                <a:ext cx="11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lgn="l"/>
                <a:endParaRPr lang="en-US" sz="1600" i="1">
                  <a:solidFill>
                    <a:schemeClr val="bg2"/>
                  </a:solidFill>
                  <a:latin typeface="Helvetica" charset="0"/>
                </a:endParaRPr>
              </a:p>
            </p:txBody>
          </p:sp>
        </p:grpSp>
        <p:grpSp>
          <p:nvGrpSpPr>
            <p:cNvPr id="55535" name="Group 316"/>
            <p:cNvGrpSpPr>
              <a:grpSpLocks/>
            </p:cNvGrpSpPr>
            <p:nvPr/>
          </p:nvGrpSpPr>
          <p:grpSpPr bwMode="auto">
            <a:xfrm>
              <a:off x="4781" y="1391"/>
              <a:ext cx="247" cy="260"/>
              <a:chOff x="1609" y="1232"/>
              <a:chExt cx="247" cy="260"/>
            </a:xfrm>
          </p:grpSpPr>
          <p:grpSp>
            <p:nvGrpSpPr>
              <p:cNvPr id="55536" name="Group 317"/>
              <p:cNvGrpSpPr>
                <a:grpSpLocks/>
              </p:cNvGrpSpPr>
              <p:nvPr/>
            </p:nvGrpSpPr>
            <p:grpSpPr bwMode="auto">
              <a:xfrm>
                <a:off x="1620" y="1232"/>
                <a:ext cx="236" cy="260"/>
                <a:chOff x="1558" y="1007"/>
                <a:chExt cx="2107" cy="1949"/>
              </a:xfrm>
            </p:grpSpPr>
            <p:grpSp>
              <p:nvGrpSpPr>
                <p:cNvPr id="55538" name="Group 319"/>
                <p:cNvGrpSpPr>
                  <a:grpSpLocks/>
                </p:cNvGrpSpPr>
                <p:nvPr/>
              </p:nvGrpSpPr>
              <p:grpSpPr bwMode="auto">
                <a:xfrm>
                  <a:off x="1558" y="1205"/>
                  <a:ext cx="2107" cy="1420"/>
                  <a:chOff x="578" y="2316"/>
                  <a:chExt cx="2105" cy="1421"/>
                </a:xfrm>
              </p:grpSpPr>
              <p:sp>
                <p:nvSpPr>
                  <p:cNvPr id="55544" name="Freeform 320" descr="Cork"/>
                  <p:cNvSpPr>
                    <a:spLocks/>
                  </p:cNvSpPr>
                  <p:nvPr/>
                </p:nvSpPr>
                <p:spPr bwMode="auto">
                  <a:xfrm>
                    <a:off x="633" y="2316"/>
                    <a:ext cx="2050" cy="256"/>
                  </a:xfrm>
                  <a:custGeom>
                    <a:avLst/>
                    <a:gdLst>
                      <a:gd name="T0" fmla="*/ 97 w 592"/>
                      <a:gd name="T1" fmla="*/ 728 h 90"/>
                      <a:gd name="T2" fmla="*/ 263 w 592"/>
                      <a:gd name="T3" fmla="*/ 356 h 90"/>
                      <a:gd name="T4" fmla="*/ 409 w 592"/>
                      <a:gd name="T5" fmla="*/ 290 h 90"/>
                      <a:gd name="T6" fmla="*/ 551 w 592"/>
                      <a:gd name="T7" fmla="*/ 259 h 90"/>
                      <a:gd name="T8" fmla="*/ 1344 w 592"/>
                      <a:gd name="T9" fmla="*/ 276 h 90"/>
                      <a:gd name="T10" fmla="*/ 1821 w 592"/>
                      <a:gd name="T11" fmla="*/ 324 h 90"/>
                      <a:gd name="T12" fmla="*/ 2040 w 592"/>
                      <a:gd name="T13" fmla="*/ 373 h 90"/>
                      <a:gd name="T14" fmla="*/ 2853 w 592"/>
                      <a:gd name="T15" fmla="*/ 421 h 90"/>
                      <a:gd name="T16" fmla="*/ 4052 w 592"/>
                      <a:gd name="T17" fmla="*/ 356 h 90"/>
                      <a:gd name="T18" fmla="*/ 5658 w 592"/>
                      <a:gd name="T19" fmla="*/ 131 h 90"/>
                      <a:gd name="T20" fmla="*/ 6237 w 592"/>
                      <a:gd name="T21" fmla="*/ 0 h 90"/>
                      <a:gd name="T22" fmla="*/ 6860 w 592"/>
                      <a:gd name="T23" fmla="*/ 17 h 90"/>
                      <a:gd name="T24" fmla="*/ 7075 w 592"/>
                      <a:gd name="T25" fmla="*/ 242 h 90"/>
                      <a:gd name="T26" fmla="*/ 7099 w 592"/>
                      <a:gd name="T27" fmla="*/ 290 h 90"/>
                      <a:gd name="T28" fmla="*/ 6978 w 592"/>
                      <a:gd name="T29" fmla="*/ 486 h 90"/>
                      <a:gd name="T30" fmla="*/ 7002 w 592"/>
                      <a:gd name="T31" fmla="*/ 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55545" name="Freeform 321" descr="Cork"/>
                  <p:cNvSpPr>
                    <a:spLocks/>
                  </p:cNvSpPr>
                  <p:nvPr/>
                </p:nvSpPr>
                <p:spPr bwMode="auto">
                  <a:xfrm>
                    <a:off x="578" y="2506"/>
                    <a:ext cx="2074" cy="1231"/>
                  </a:xfrm>
                  <a:custGeom>
                    <a:avLst/>
                    <a:gdLst>
                      <a:gd name="T0" fmla="*/ 7181 w 599"/>
                      <a:gd name="T1" fmla="*/ 0 h 432"/>
                      <a:gd name="T2" fmla="*/ 7133 w 599"/>
                      <a:gd name="T3" fmla="*/ 48 h 432"/>
                      <a:gd name="T4" fmla="*/ 7060 w 599"/>
                      <a:gd name="T5" fmla="*/ 80 h 432"/>
                      <a:gd name="T6" fmla="*/ 7015 w 599"/>
                      <a:gd name="T7" fmla="*/ 194 h 432"/>
                      <a:gd name="T8" fmla="*/ 6679 w 599"/>
                      <a:gd name="T9" fmla="*/ 747 h 432"/>
                      <a:gd name="T10" fmla="*/ 6295 w 599"/>
                      <a:gd name="T11" fmla="*/ 1690 h 432"/>
                      <a:gd name="T12" fmla="*/ 6174 w 599"/>
                      <a:gd name="T13" fmla="*/ 2160 h 432"/>
                      <a:gd name="T14" fmla="*/ 6056 w 599"/>
                      <a:gd name="T15" fmla="*/ 2841 h 432"/>
                      <a:gd name="T16" fmla="*/ 5935 w 599"/>
                      <a:gd name="T17" fmla="*/ 3266 h 432"/>
                      <a:gd name="T18" fmla="*/ 5526 w 599"/>
                      <a:gd name="T19" fmla="*/ 3428 h 432"/>
                      <a:gd name="T20" fmla="*/ 5190 w 599"/>
                      <a:gd name="T21" fmla="*/ 3362 h 432"/>
                      <a:gd name="T22" fmla="*/ 5048 w 599"/>
                      <a:gd name="T23" fmla="*/ 3328 h 432"/>
                      <a:gd name="T24" fmla="*/ 5097 w 599"/>
                      <a:gd name="T25" fmla="*/ 2858 h 432"/>
                      <a:gd name="T26" fmla="*/ 5166 w 599"/>
                      <a:gd name="T27" fmla="*/ 2744 h 432"/>
                      <a:gd name="T28" fmla="*/ 4854 w 599"/>
                      <a:gd name="T29" fmla="*/ 2664 h 432"/>
                      <a:gd name="T30" fmla="*/ 4158 w 599"/>
                      <a:gd name="T31" fmla="*/ 2565 h 432"/>
                      <a:gd name="T32" fmla="*/ 1354 w 599"/>
                      <a:gd name="T33" fmla="*/ 2924 h 432"/>
                      <a:gd name="T34" fmla="*/ 1236 w 599"/>
                      <a:gd name="T35" fmla="*/ 2989 h 432"/>
                      <a:gd name="T36" fmla="*/ 1042 w 599"/>
                      <a:gd name="T37" fmla="*/ 3183 h 432"/>
                      <a:gd name="T38" fmla="*/ 637 w 599"/>
                      <a:gd name="T39" fmla="*/ 3508 h 432"/>
                      <a:gd name="T40" fmla="*/ 346 w 599"/>
                      <a:gd name="T41" fmla="*/ 3428 h 432"/>
                      <a:gd name="T42" fmla="*/ 204 w 599"/>
                      <a:gd name="T43" fmla="*/ 3362 h 432"/>
                      <a:gd name="T44" fmla="*/ 83 w 599"/>
                      <a:gd name="T45" fmla="*/ 3231 h 432"/>
                      <a:gd name="T46" fmla="*/ 132 w 599"/>
                      <a:gd name="T47" fmla="*/ 3021 h 432"/>
                      <a:gd name="T48" fmla="*/ 204 w 599"/>
                      <a:gd name="T49" fmla="*/ 2713 h 432"/>
                      <a:gd name="T50" fmla="*/ 322 w 599"/>
                      <a:gd name="T51" fmla="*/ 2129 h 432"/>
                      <a:gd name="T52" fmla="*/ 346 w 599"/>
                      <a:gd name="T53" fmla="*/ 1527 h 432"/>
                      <a:gd name="T54" fmla="*/ 370 w 599"/>
                      <a:gd name="T55" fmla="*/ 1023 h 432"/>
                      <a:gd name="T56" fmla="*/ 346 w 599"/>
                      <a:gd name="T57" fmla="*/ 667 h 432"/>
                      <a:gd name="T58" fmla="*/ 253 w 599"/>
                      <a:gd name="T59" fmla="*/ 242 h 432"/>
                      <a:gd name="T60" fmla="*/ 229 w 599"/>
                      <a:gd name="T61" fmla="*/ 114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55539" name="Freeform 323"/>
                <p:cNvSpPr>
                  <a:spLocks/>
                </p:cNvSpPr>
                <p:nvPr/>
              </p:nvSpPr>
              <p:spPr bwMode="auto">
                <a:xfrm>
                  <a:off x="1616" y="2649"/>
                  <a:ext cx="88" cy="277"/>
                </a:xfrm>
                <a:custGeom>
                  <a:avLst/>
                  <a:gdLst>
                    <a:gd name="T0" fmla="*/ 78 w 85"/>
                    <a:gd name="T1" fmla="*/ 116 h 318"/>
                    <a:gd name="T2" fmla="*/ 68 w 85"/>
                    <a:gd name="T3" fmla="*/ 52 h 318"/>
                    <a:gd name="T4" fmla="*/ 51 w 85"/>
                    <a:gd name="T5" fmla="*/ 32 h 318"/>
                    <a:gd name="T6" fmla="*/ 59 w 85"/>
                    <a:gd name="T7" fmla="*/ 52 h 318"/>
                    <a:gd name="T8" fmla="*/ 68 w 85"/>
                    <a:gd name="T9" fmla="*/ 21 h 318"/>
                    <a:gd name="T10" fmla="*/ 40 w 85"/>
                    <a:gd name="T11" fmla="*/ 8 h 318"/>
                    <a:gd name="T12" fmla="*/ 40 w 85"/>
                    <a:gd name="T13" fmla="*/ 32 h 318"/>
                    <a:gd name="T14" fmla="*/ 51 w 85"/>
                    <a:gd name="T15" fmla="*/ 142 h 318"/>
                    <a:gd name="T16" fmla="*/ 32 w 85"/>
                    <a:gd name="T17" fmla="*/ 122 h 318"/>
                    <a:gd name="T18" fmla="*/ 40 w 85"/>
                    <a:gd name="T19" fmla="*/ 97 h 318"/>
                    <a:gd name="T20" fmla="*/ 51 w 85"/>
                    <a:gd name="T21" fmla="*/ 122 h 318"/>
                    <a:gd name="T22" fmla="*/ 40 w 85"/>
                    <a:gd name="T23" fmla="*/ 78 h 318"/>
                    <a:gd name="T24" fmla="*/ 51 w 85"/>
                    <a:gd name="T25" fmla="*/ 116 h 318"/>
                    <a:gd name="T26" fmla="*/ 40 w 85"/>
                    <a:gd name="T27" fmla="*/ 91 h 318"/>
                    <a:gd name="T28" fmla="*/ 51 w 85"/>
                    <a:gd name="T29" fmla="*/ 109 h 318"/>
                    <a:gd name="T30" fmla="*/ 59 w 85"/>
                    <a:gd name="T31" fmla="*/ 129 h 318"/>
                    <a:gd name="T32" fmla="*/ 78 w 85"/>
                    <a:gd name="T33" fmla="*/ 154 h 318"/>
                    <a:gd name="T34" fmla="*/ 86 w 85"/>
                    <a:gd name="T35" fmla="*/ 173 h 318"/>
                    <a:gd name="T36" fmla="*/ 78 w 85"/>
                    <a:gd name="T37" fmla="*/ 212 h 318"/>
                    <a:gd name="T38" fmla="*/ 68 w 85"/>
                    <a:gd name="T39" fmla="*/ 206 h 318"/>
                    <a:gd name="T40" fmla="*/ 59 w 85"/>
                    <a:gd name="T41" fmla="*/ 238 h 318"/>
                    <a:gd name="T42" fmla="*/ 40 w 85"/>
                    <a:gd name="T43" fmla="*/ 219 h 318"/>
                    <a:gd name="T44" fmla="*/ 32 w 85"/>
                    <a:gd name="T45" fmla="*/ 154 h 318"/>
                    <a:gd name="T46" fmla="*/ 24 w 85"/>
                    <a:gd name="T47" fmla="*/ 186 h 318"/>
                    <a:gd name="T48" fmla="*/ 5 w 85"/>
                    <a:gd name="T49" fmla="*/ 161 h 318"/>
                    <a:gd name="T50" fmla="*/ 40 w 85"/>
                    <a:gd name="T51" fmla="*/ 109 h 318"/>
                    <a:gd name="T52" fmla="*/ 68 w 85"/>
                    <a:gd name="T53" fmla="*/ 129 h 318"/>
                    <a:gd name="T54" fmla="*/ 78 w 85"/>
                    <a:gd name="T55" fmla="*/ 167 h 318"/>
                    <a:gd name="T56" fmla="*/ 68 w 85"/>
                    <a:gd name="T57" fmla="*/ 142 h 318"/>
                    <a:gd name="T58" fmla="*/ 68 w 85"/>
                    <a:gd name="T59" fmla="*/ 8 h 318"/>
                    <a:gd name="T60" fmla="*/ 51 w 85"/>
                    <a:gd name="T61" fmla="*/ 26 h 318"/>
                    <a:gd name="T62" fmla="*/ 24 w 85"/>
                    <a:gd name="T63" fmla="*/ 32 h 318"/>
                    <a:gd name="T64" fmla="*/ 40 w 85"/>
                    <a:gd name="T65" fmla="*/ 71 h 318"/>
                    <a:gd name="T66" fmla="*/ 59 w 85"/>
                    <a:gd name="T67" fmla="*/ 103 h 318"/>
                    <a:gd name="T68" fmla="*/ 78 w 85"/>
                    <a:gd name="T69" fmla="*/ 116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540" name="Freeform 324"/>
                <p:cNvSpPr>
                  <a:spLocks/>
                </p:cNvSpPr>
                <p:nvPr/>
              </p:nvSpPr>
              <p:spPr bwMode="auto">
                <a:xfrm>
                  <a:off x="1635" y="2647"/>
                  <a:ext cx="109" cy="309"/>
                </a:xfrm>
                <a:custGeom>
                  <a:avLst/>
                  <a:gdLst>
                    <a:gd name="T0" fmla="*/ 1 w 105"/>
                    <a:gd name="T1" fmla="*/ 0 h 354"/>
                    <a:gd name="T2" fmla="*/ 100 w 105"/>
                    <a:gd name="T3" fmla="*/ 3 h 354"/>
                    <a:gd name="T4" fmla="*/ 79 w 105"/>
                    <a:gd name="T5" fmla="*/ 22 h 354"/>
                    <a:gd name="T6" fmla="*/ 90 w 105"/>
                    <a:gd name="T7" fmla="*/ 46 h 354"/>
                    <a:gd name="T8" fmla="*/ 90 w 105"/>
                    <a:gd name="T9" fmla="*/ 111 h 354"/>
                    <a:gd name="T10" fmla="*/ 105 w 105"/>
                    <a:gd name="T11" fmla="*/ 128 h 354"/>
                    <a:gd name="T12" fmla="*/ 105 w 105"/>
                    <a:gd name="T13" fmla="*/ 182 h 354"/>
                    <a:gd name="T14" fmla="*/ 90 w 105"/>
                    <a:gd name="T15" fmla="*/ 256 h 354"/>
                    <a:gd name="T16" fmla="*/ 74 w 105"/>
                    <a:gd name="T17" fmla="*/ 270 h 354"/>
                    <a:gd name="T18" fmla="*/ 16 w 105"/>
                    <a:gd name="T19" fmla="*/ 244 h 354"/>
                    <a:gd name="T20" fmla="*/ 12 w 105"/>
                    <a:gd name="T21" fmla="*/ 215 h 354"/>
                    <a:gd name="T22" fmla="*/ 16 w 105"/>
                    <a:gd name="T23" fmla="*/ 187 h 354"/>
                    <a:gd name="T24" fmla="*/ 9 w 105"/>
                    <a:gd name="T25" fmla="*/ 75 h 354"/>
                    <a:gd name="T26" fmla="*/ 22 w 105"/>
                    <a:gd name="T27" fmla="*/ 34 h 354"/>
                    <a:gd name="T28" fmla="*/ 6 w 105"/>
                    <a:gd name="T29" fmla="*/ 10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541" name="Freeform 325"/>
                <p:cNvSpPr>
                  <a:spLocks/>
                </p:cNvSpPr>
                <p:nvPr/>
              </p:nvSpPr>
              <p:spPr bwMode="auto">
                <a:xfrm>
                  <a:off x="3008" y="2583"/>
                  <a:ext cx="155" cy="328"/>
                </a:xfrm>
                <a:custGeom>
                  <a:avLst/>
                  <a:gdLst>
                    <a:gd name="T0" fmla="*/ 153 w 149"/>
                    <a:gd name="T1" fmla="*/ 15 h 376"/>
                    <a:gd name="T2" fmla="*/ 144 w 149"/>
                    <a:gd name="T3" fmla="*/ 79 h 376"/>
                    <a:gd name="T4" fmla="*/ 135 w 149"/>
                    <a:gd name="T5" fmla="*/ 99 h 376"/>
                    <a:gd name="T6" fmla="*/ 132 w 149"/>
                    <a:gd name="T7" fmla="*/ 106 h 376"/>
                    <a:gd name="T8" fmla="*/ 112 w 149"/>
                    <a:gd name="T9" fmla="*/ 186 h 376"/>
                    <a:gd name="T10" fmla="*/ 88 w 149"/>
                    <a:gd name="T11" fmla="*/ 239 h 376"/>
                    <a:gd name="T12" fmla="*/ 72 w 149"/>
                    <a:gd name="T13" fmla="*/ 276 h 376"/>
                    <a:gd name="T14" fmla="*/ 60 w 149"/>
                    <a:gd name="T15" fmla="*/ 277 h 376"/>
                    <a:gd name="T16" fmla="*/ 20 w 149"/>
                    <a:gd name="T17" fmla="*/ 282 h 376"/>
                    <a:gd name="T18" fmla="*/ 2 w 149"/>
                    <a:gd name="T19" fmla="*/ 267 h 376"/>
                    <a:gd name="T20" fmla="*/ 5 w 149"/>
                    <a:gd name="T21" fmla="*/ 241 h 376"/>
                    <a:gd name="T22" fmla="*/ 8 w 149"/>
                    <a:gd name="T23" fmla="*/ 167 h 376"/>
                    <a:gd name="T24" fmla="*/ 23 w 149"/>
                    <a:gd name="T25" fmla="*/ 152 h 376"/>
                    <a:gd name="T26" fmla="*/ 36 w 149"/>
                    <a:gd name="T27" fmla="*/ 80 h 376"/>
                    <a:gd name="T28" fmla="*/ 46 w 149"/>
                    <a:gd name="T29" fmla="*/ 57 h 376"/>
                    <a:gd name="T30" fmla="*/ 86 w 149"/>
                    <a:gd name="T31" fmla="*/ 14 h 376"/>
                    <a:gd name="T32" fmla="*/ 132 w 149"/>
                    <a:gd name="T33" fmla="*/ 14 h 376"/>
                    <a:gd name="T34" fmla="*/ 153 w 149"/>
                    <a:gd name="T35" fmla="*/ 15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542" name="Freeform 326"/>
                <p:cNvSpPr>
                  <a:spLocks/>
                </p:cNvSpPr>
                <p:nvPr/>
              </p:nvSpPr>
              <p:spPr bwMode="auto">
                <a:xfrm>
                  <a:off x="1714" y="1020"/>
                  <a:ext cx="99" cy="440"/>
                </a:xfrm>
                <a:custGeom>
                  <a:avLst/>
                  <a:gdLst>
                    <a:gd name="T0" fmla="*/ 28 w 96"/>
                    <a:gd name="T1" fmla="*/ 370 h 504"/>
                    <a:gd name="T2" fmla="*/ 65 w 96"/>
                    <a:gd name="T3" fmla="*/ 376 h 504"/>
                    <a:gd name="T4" fmla="*/ 76 w 96"/>
                    <a:gd name="T5" fmla="*/ 344 h 504"/>
                    <a:gd name="T6" fmla="*/ 76 w 96"/>
                    <a:gd name="T7" fmla="*/ 246 h 504"/>
                    <a:gd name="T8" fmla="*/ 94 w 96"/>
                    <a:gd name="T9" fmla="*/ 163 h 504"/>
                    <a:gd name="T10" fmla="*/ 102 w 96"/>
                    <a:gd name="T11" fmla="*/ 133 h 504"/>
                    <a:gd name="T12" fmla="*/ 94 w 96"/>
                    <a:gd name="T13" fmla="*/ 39 h 504"/>
                    <a:gd name="T14" fmla="*/ 81 w 96"/>
                    <a:gd name="T15" fmla="*/ 4 h 504"/>
                    <a:gd name="T16" fmla="*/ 31 w 96"/>
                    <a:gd name="T17" fmla="*/ 19 h 504"/>
                    <a:gd name="T18" fmla="*/ 28 w 96"/>
                    <a:gd name="T19" fmla="*/ 93 h 504"/>
                    <a:gd name="T20" fmla="*/ 34 w 96"/>
                    <a:gd name="T21" fmla="*/ 277 h 504"/>
                    <a:gd name="T22" fmla="*/ 42 w 96"/>
                    <a:gd name="T23" fmla="*/ 309 h 504"/>
                    <a:gd name="T24" fmla="*/ 26 w 96"/>
                    <a:gd name="T25" fmla="*/ 361 h 504"/>
                    <a:gd name="T26" fmla="*/ 28 w 96"/>
                    <a:gd name="T27" fmla="*/ 370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55543" name="Freeform 327"/>
                <p:cNvSpPr>
                  <a:spLocks/>
                </p:cNvSpPr>
                <p:nvPr/>
              </p:nvSpPr>
              <p:spPr bwMode="auto">
                <a:xfrm>
                  <a:off x="3431" y="1007"/>
                  <a:ext cx="156" cy="358"/>
                </a:xfrm>
                <a:custGeom>
                  <a:avLst/>
                  <a:gdLst>
                    <a:gd name="T0" fmla="*/ 5 w 150"/>
                    <a:gd name="T1" fmla="*/ 291 h 410"/>
                    <a:gd name="T2" fmla="*/ 44 w 150"/>
                    <a:gd name="T3" fmla="*/ 313 h 410"/>
                    <a:gd name="T4" fmla="*/ 86 w 150"/>
                    <a:gd name="T5" fmla="*/ 306 h 410"/>
                    <a:gd name="T6" fmla="*/ 101 w 150"/>
                    <a:gd name="T7" fmla="*/ 276 h 410"/>
                    <a:gd name="T8" fmla="*/ 124 w 150"/>
                    <a:gd name="T9" fmla="*/ 213 h 410"/>
                    <a:gd name="T10" fmla="*/ 138 w 150"/>
                    <a:gd name="T11" fmla="*/ 165 h 410"/>
                    <a:gd name="T12" fmla="*/ 147 w 150"/>
                    <a:gd name="T13" fmla="*/ 147 h 410"/>
                    <a:gd name="T14" fmla="*/ 150 w 150"/>
                    <a:gd name="T15" fmla="*/ 89 h 410"/>
                    <a:gd name="T16" fmla="*/ 156 w 150"/>
                    <a:gd name="T17" fmla="*/ 77 h 410"/>
                    <a:gd name="T18" fmla="*/ 158 w 150"/>
                    <a:gd name="T19" fmla="*/ 37 h 410"/>
                    <a:gd name="T20" fmla="*/ 140 w 150"/>
                    <a:gd name="T21" fmla="*/ 0 h 410"/>
                    <a:gd name="T22" fmla="*/ 101 w 150"/>
                    <a:gd name="T23" fmla="*/ 10 h 410"/>
                    <a:gd name="T24" fmla="*/ 83 w 150"/>
                    <a:gd name="T25" fmla="*/ 40 h 410"/>
                    <a:gd name="T26" fmla="*/ 72 w 150"/>
                    <a:gd name="T27" fmla="*/ 105 h 410"/>
                    <a:gd name="T28" fmla="*/ 62 w 150"/>
                    <a:gd name="T29" fmla="*/ 123 h 410"/>
                    <a:gd name="T30" fmla="*/ 46 w 150"/>
                    <a:gd name="T31" fmla="*/ 165 h 410"/>
                    <a:gd name="T32" fmla="*/ 44 w 150"/>
                    <a:gd name="T33" fmla="*/ 172 h 410"/>
                    <a:gd name="T34" fmla="*/ 36 w 150"/>
                    <a:gd name="T35" fmla="*/ 177 h 410"/>
                    <a:gd name="T36" fmla="*/ 34 w 150"/>
                    <a:gd name="T37" fmla="*/ 190 h 410"/>
                    <a:gd name="T38" fmla="*/ 31 w 150"/>
                    <a:gd name="T39" fmla="*/ 196 h 410"/>
                    <a:gd name="T40" fmla="*/ 18 w 150"/>
                    <a:gd name="T41" fmla="*/ 266 h 410"/>
                    <a:gd name="T42" fmla="*/ 10 w 150"/>
                    <a:gd name="T43" fmla="*/ 291 h 410"/>
                    <a:gd name="T44" fmla="*/ 2 w 150"/>
                    <a:gd name="T45" fmla="*/ 294 h 410"/>
                    <a:gd name="T46" fmla="*/ 5 w 150"/>
                    <a:gd name="T47" fmla="*/ 291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55537" name="Rectangle 328"/>
              <p:cNvSpPr>
                <a:spLocks noChangeArrowheads="1"/>
              </p:cNvSpPr>
              <p:nvPr/>
            </p:nvSpPr>
            <p:spPr bwMode="auto">
              <a:xfrm>
                <a:off x="1609" y="1237"/>
                <a:ext cx="114"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lgn="l"/>
                <a:endParaRPr lang="en-US" sz="1600" i="1">
                  <a:solidFill>
                    <a:schemeClr val="bg2"/>
                  </a:solidFill>
                  <a:latin typeface="Helvetica" charset="0"/>
                </a:endParaRPr>
              </a:p>
            </p:txBody>
          </p:sp>
        </p:grpSp>
      </p:grpSp>
      <p:grpSp>
        <p:nvGrpSpPr>
          <p:cNvPr id="55527" name="Group 329"/>
          <p:cNvGrpSpPr>
            <a:grpSpLocks/>
          </p:cNvGrpSpPr>
          <p:nvPr/>
        </p:nvGrpSpPr>
        <p:grpSpPr bwMode="auto">
          <a:xfrm>
            <a:off x="519113" y="7938"/>
            <a:ext cx="854075" cy="1704975"/>
            <a:chOff x="327" y="5"/>
            <a:chExt cx="538" cy="1074"/>
          </a:xfrm>
        </p:grpSpPr>
        <p:sp>
          <p:nvSpPr>
            <p:cNvPr id="414026" name="Rectangle 330"/>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414027" name="Line 331"/>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
        <p:nvSpPr>
          <p:cNvPr id="413929" name="Rectangle 233"/>
          <p:cNvSpPr>
            <a:spLocks noChangeArrowheads="1"/>
          </p:cNvSpPr>
          <p:nvPr/>
        </p:nvSpPr>
        <p:spPr bwMode="auto">
          <a:xfrm>
            <a:off x="4097338" y="463550"/>
            <a:ext cx="1625600" cy="1490663"/>
          </a:xfrm>
          <a:prstGeom prst="rect">
            <a:avLst/>
          </a:prstGeom>
          <a:noFill/>
          <a:ln w="76200">
            <a:solidFill>
              <a:srgbClr val="00FF00"/>
            </a:solidFill>
            <a:miter lim="800000"/>
            <a:headEnd/>
            <a:tailEnd/>
          </a:ln>
          <a:effectLst>
            <a:outerShdw blurRad="63500" dist="74053" dir="3542175" algn="ctr" rotWithShape="0">
              <a:schemeClr val="bg2">
                <a:alpha val="74998"/>
              </a:schemeClr>
            </a:outerShdw>
          </a:effectLst>
        </p:spPr>
        <p:txBody>
          <a:bodyPr wrap="none" anchor="ctr"/>
          <a:lstStyle/>
          <a:p>
            <a:pPr>
              <a:defRPr/>
            </a:pPr>
            <a:endParaRPr lang="en-US">
              <a:ea typeface="+mn-ea"/>
              <a:cs typeface="+mn-cs"/>
            </a:endParaRPr>
          </a:p>
        </p:txBody>
      </p:sp>
      <p:sp>
        <p:nvSpPr>
          <p:cNvPr id="55529" name="Text Box 332"/>
          <p:cNvSpPr txBox="1">
            <a:spLocks noChangeArrowheads="1"/>
          </p:cNvSpPr>
          <p:nvPr/>
        </p:nvSpPr>
        <p:spPr bwMode="auto">
          <a:xfrm>
            <a:off x="6457950" y="6297613"/>
            <a:ext cx="23082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rPr>
              <a:t>Ngasoda kazat lairik pg.17-19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13929"/>
                                        </p:tgtEl>
                                        <p:attrNameLst>
                                          <p:attrName>style.visibility</p:attrName>
                                        </p:attrNameLst>
                                      </p:cBhvr>
                                      <p:to>
                                        <p:strVal val="visible"/>
                                      </p:to>
                                    </p:set>
                                    <p:anim calcmode="lin" valueType="num">
                                      <p:cBhvr>
                                        <p:cTn id="7" dur="500" fill="hold"/>
                                        <p:tgtEl>
                                          <p:spTgt spid="413929"/>
                                        </p:tgtEl>
                                        <p:attrNameLst>
                                          <p:attrName>ppt_w</p:attrName>
                                        </p:attrNameLst>
                                      </p:cBhvr>
                                      <p:tavLst>
                                        <p:tav tm="0">
                                          <p:val>
                                            <p:fltVal val="0"/>
                                          </p:val>
                                        </p:tav>
                                        <p:tav tm="100000">
                                          <p:val>
                                            <p:strVal val="#ppt_w"/>
                                          </p:val>
                                        </p:tav>
                                      </p:tavLst>
                                    </p:anim>
                                    <p:anim calcmode="lin" valueType="num">
                                      <p:cBhvr>
                                        <p:cTn id="8" dur="500" fill="hold"/>
                                        <p:tgtEl>
                                          <p:spTgt spid="413929"/>
                                        </p:tgtEl>
                                        <p:attrNameLst>
                                          <p:attrName>ppt_h</p:attrName>
                                        </p:attrNameLst>
                                      </p:cBhvr>
                                      <p:tavLst>
                                        <p:tav tm="0">
                                          <p:val>
                                            <p:fltVal val="0"/>
                                          </p:val>
                                        </p:tav>
                                        <p:tav tm="100000">
                                          <p:val>
                                            <p:strVal val="#ppt_h"/>
                                          </p:val>
                                        </p:tav>
                                      </p:tavLst>
                                    </p:anim>
                                    <p:anim calcmode="lin" valueType="num">
                                      <p:cBhvr>
                                        <p:cTn id="9" dur="500" fill="hold"/>
                                        <p:tgtEl>
                                          <p:spTgt spid="413929"/>
                                        </p:tgtEl>
                                        <p:attrNameLst>
                                          <p:attrName>ppt_x</p:attrName>
                                        </p:attrNameLst>
                                      </p:cBhvr>
                                      <p:tavLst>
                                        <p:tav tm="0">
                                          <p:val>
                                            <p:fltVal val="0.5"/>
                                          </p:val>
                                        </p:tav>
                                        <p:tav tm="100000">
                                          <p:val>
                                            <p:strVal val="#ppt_x"/>
                                          </p:val>
                                        </p:tav>
                                      </p:tavLst>
                                    </p:anim>
                                    <p:anim calcmode="lin" valueType="num">
                                      <p:cBhvr>
                                        <p:cTn id="10" dur="500" fill="hold"/>
                                        <p:tgtEl>
                                          <p:spTgt spid="4139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92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6503" name="Rectangle 247"/>
          <p:cNvSpPr>
            <a:spLocks noChangeArrowheads="1"/>
          </p:cNvSpPr>
          <p:nvPr/>
        </p:nvSpPr>
        <p:spPr bwMode="auto">
          <a:xfrm>
            <a:off x="0" y="-182563"/>
            <a:ext cx="9326563" cy="7040563"/>
          </a:xfrm>
          <a:prstGeom prst="rect">
            <a:avLst/>
          </a:prstGeom>
          <a:solidFill>
            <a:schemeClr val="bg2"/>
          </a:solidFill>
          <a:ln w="9525">
            <a:miter lim="800000"/>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wrap="none" anchor="ctr">
            <a:flatTx/>
          </a:bodyPr>
          <a:lstStyle/>
          <a:p>
            <a:pPr>
              <a:defRPr/>
            </a:pPr>
            <a:endParaRPr lang="en-US">
              <a:solidFill>
                <a:schemeClr val="tx1"/>
              </a:solidFill>
              <a:effectLst>
                <a:outerShdw blurRad="38100" dist="38100" dir="2700000" algn="tl">
                  <a:srgbClr val="000000"/>
                </a:outerShdw>
              </a:effectLst>
              <a:latin typeface="Comic Sans MS" charset="0"/>
              <a:ea typeface="+mn-ea"/>
              <a:cs typeface="+mn-cs"/>
            </a:endParaRPr>
          </a:p>
        </p:txBody>
      </p:sp>
      <p:sp>
        <p:nvSpPr>
          <p:cNvPr id="736504" name="Text Box 248"/>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57347" name="Text Box 249"/>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57348" name="Text Box 253"/>
          <p:cNvSpPr txBox="1">
            <a:spLocks noChangeArrowheads="1"/>
          </p:cNvSpPr>
          <p:nvPr/>
        </p:nvSpPr>
        <p:spPr bwMode="auto">
          <a:xfrm>
            <a:off x="300038" y="6556375"/>
            <a:ext cx="989012"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latin typeface="Comic Sans MS" charset="0"/>
              </a:rPr>
              <a:t>©2006 TBBMI</a:t>
            </a:r>
          </a:p>
        </p:txBody>
      </p:sp>
      <p:sp>
        <p:nvSpPr>
          <p:cNvPr id="736510" name="Rectangle 254"/>
          <p:cNvSpPr>
            <a:spLocks noChangeArrowheads="1"/>
          </p:cNvSpPr>
          <p:nvPr/>
        </p:nvSpPr>
        <p:spPr bwMode="auto">
          <a:xfrm>
            <a:off x="7562850" y="6532563"/>
            <a:ext cx="674688" cy="228600"/>
          </a:xfrm>
          <a:prstGeom prst="rect">
            <a:avLst/>
          </a:prstGeom>
          <a:noFill/>
          <a:ln w="12700">
            <a:noFill/>
            <a:miter lim="800000"/>
            <a:headEnd/>
            <a:tailEnd/>
          </a:ln>
          <a:effectLst/>
        </p:spPr>
        <p:txBody>
          <a:bodyPr wrap="none" anchor="ctr">
            <a:spAutoFit/>
          </a:bodyPr>
          <a:lstStyle/>
          <a:p>
            <a:pPr>
              <a:defRPr/>
            </a:pPr>
            <a:r>
              <a:rPr lang="en-US" sz="900" b="1">
                <a:solidFill>
                  <a:schemeClr val="tx1"/>
                </a:solidFill>
                <a:effectLst>
                  <a:outerShdw blurRad="38100" dist="38100" dir="2700000" algn="tl">
                    <a:srgbClr val="000000"/>
                  </a:outerShdw>
                </a:effectLst>
                <a:latin typeface="Comic Sans MS" charset="0"/>
              </a:rPr>
              <a:t>8.0.03a.</a:t>
            </a:r>
          </a:p>
        </p:txBody>
      </p:sp>
      <p:sp>
        <p:nvSpPr>
          <p:cNvPr id="736511" name="Rectangle 25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27</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1026"/>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ea typeface="+mn-ea"/>
              <a:cs typeface="+mn-cs"/>
            </a:endParaRPr>
          </a:p>
        </p:txBody>
      </p:sp>
      <p:sp>
        <p:nvSpPr>
          <p:cNvPr id="6146" name="Rectangle 1027"/>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0">
                <a:solidFill>
                  <a:srgbClr val="000000"/>
                </a:solidFill>
                <a:miter lim="800000"/>
                <a:headEnd/>
                <a:tailEnd/>
              </a14:hiddenLine>
            </a:ext>
          </a:extLst>
        </p:spPr>
        <p:txBody>
          <a:bodyPr wrap="none" anchor="ctr"/>
          <a:lstStyle/>
          <a:p>
            <a:endParaRPr lang="en-US"/>
          </a:p>
        </p:txBody>
      </p:sp>
      <p:sp>
        <p:nvSpPr>
          <p:cNvPr id="6147" name="Text Box 1028"/>
          <p:cNvSpPr txBox="1">
            <a:spLocks noChangeArrowheads="1"/>
          </p:cNvSpPr>
          <p:nvPr/>
        </p:nvSpPr>
        <p:spPr bwMode="auto">
          <a:xfrm>
            <a:off x="8091488" y="6521450"/>
            <a:ext cx="3238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000" b="1">
                <a:solidFill>
                  <a:srgbClr val="FFFFFF"/>
                </a:solidFill>
              </a:rPr>
              <a:t>02</a:t>
            </a:r>
            <a:endParaRPr lang="en-US" sz="1400">
              <a:solidFill>
                <a:srgbClr val="FFFFFF"/>
              </a:solidFill>
            </a:endParaRPr>
          </a:p>
        </p:txBody>
      </p:sp>
      <p:sp>
        <p:nvSpPr>
          <p:cNvPr id="6148" name="Text Box 1029"/>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6149" name="Rectangle 1031"/>
          <p:cNvSpPr>
            <a:spLocks noChangeArrowheads="1"/>
          </p:cNvSpPr>
          <p:nvPr/>
        </p:nvSpPr>
        <p:spPr bwMode="auto">
          <a:xfrm>
            <a:off x="-1082675" y="1217613"/>
            <a:ext cx="7870825" cy="564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0">
                <a:solidFill>
                  <a:srgbClr val="000000"/>
                </a:solidFill>
                <a:miter lim="800000"/>
                <a:headEnd/>
                <a:tailEnd/>
              </a14:hiddenLine>
            </a:ext>
          </a:extLst>
        </p:spPr>
        <p:txBody>
          <a:bodyPr wrap="none" anchor="ctr"/>
          <a:lstStyle/>
          <a:p>
            <a:endParaRPr lang="en-US"/>
          </a:p>
        </p:txBody>
      </p:sp>
      <p:sp>
        <p:nvSpPr>
          <p:cNvPr id="6150" name="Rectangle 1032"/>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pic>
        <p:nvPicPr>
          <p:cNvPr id="6151" name="Picture 1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6152" name="Rectangle 1034"/>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6153" name="Picture 1035"/>
          <p:cNvPicPr>
            <a:picLocks noChangeAspect="1" noChangeArrowheads="1"/>
          </p:cNvPicPr>
          <p:nvPr/>
        </p:nvPicPr>
        <p:blipFill>
          <a:blip r:embed="rId3">
            <a:extLst>
              <a:ext uri="{28A0092B-C50C-407E-A947-70E740481C1C}">
                <a14:useLocalDpi xmlns:a14="http://schemas.microsoft.com/office/drawing/2010/main" val="0"/>
              </a:ext>
            </a:extLst>
          </a:blip>
          <a:srcRect t="1367"/>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70060" name="Picture 1036"/>
          <p:cNvPicPr>
            <a:picLocks noChangeAspect="1" noChangeArrowheads="1"/>
          </p:cNvPicPr>
          <p:nvPr/>
        </p:nvPicPr>
        <p:blipFill>
          <a:blip r:embed="rId4">
            <a:extLst>
              <a:ext uri="{28A0092B-C50C-407E-A947-70E740481C1C}">
                <a14:useLocalDpi xmlns:a14="http://schemas.microsoft.com/office/drawing/2010/main" val="0"/>
              </a:ext>
            </a:extLst>
          </a:blip>
          <a:srcRect b="2444"/>
          <a:stretch>
            <a:fillRect/>
          </a:stretch>
        </p:blipFill>
        <p:spPr bwMode="auto">
          <a:xfrm>
            <a:off x="720725" y="687388"/>
            <a:ext cx="7693025"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770061" name="Rectangle 1037"/>
          <p:cNvSpPr>
            <a:spLocks noChangeArrowheads="1"/>
          </p:cNvSpPr>
          <p:nvPr/>
        </p:nvSpPr>
        <p:spPr bwMode="auto">
          <a:xfrm>
            <a:off x="665163" y="649288"/>
            <a:ext cx="7758112" cy="558165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a:p>
        </p:txBody>
      </p:sp>
      <p:sp>
        <p:nvSpPr>
          <p:cNvPr id="770063" name="Text Box 1039"/>
          <p:cNvSpPr txBox="1">
            <a:spLocks noChangeArrowheads="1"/>
          </p:cNvSpPr>
          <p:nvPr/>
        </p:nvSpPr>
        <p:spPr bwMode="auto">
          <a:xfrm>
            <a:off x="1027113" y="1243013"/>
            <a:ext cx="7051675" cy="1920875"/>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6000" b="1" i="1">
                <a:solidFill>
                  <a:srgbClr val="FFFC1E"/>
                </a:solidFill>
              </a:rPr>
              <a:t>BIBLE… NGASHANKAKHUI</a:t>
            </a:r>
            <a:endParaRPr lang="en-US" sz="6000" b="1" i="1" baseline="100000">
              <a:solidFill>
                <a:srgbClr val="27FC31"/>
              </a:solidFill>
            </a:endParaRPr>
          </a:p>
        </p:txBody>
      </p:sp>
      <p:sp>
        <p:nvSpPr>
          <p:cNvPr id="6157" name="Text Box 1040"/>
          <p:cNvSpPr txBox="1">
            <a:spLocks noChangeArrowheads="1"/>
          </p:cNvSpPr>
          <p:nvPr/>
        </p:nvSpPr>
        <p:spPr bwMode="auto">
          <a:xfrm>
            <a:off x="7970838" y="2867025"/>
            <a:ext cx="37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i="1">
                <a:solidFill>
                  <a:srgbClr val="FFFC1E"/>
                </a:solidFill>
              </a:rPr>
              <a:t>®</a:t>
            </a:r>
          </a:p>
        </p:txBody>
      </p:sp>
      <p:sp>
        <p:nvSpPr>
          <p:cNvPr id="770065" name="Text Box 1041"/>
          <p:cNvSpPr txBox="1">
            <a:spLocks noChangeArrowheads="1"/>
          </p:cNvSpPr>
          <p:nvPr/>
        </p:nvSpPr>
        <p:spPr bwMode="auto">
          <a:xfrm>
            <a:off x="436563" y="679450"/>
            <a:ext cx="8061325" cy="519113"/>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600" b="1" i="1">
                <a:solidFill>
                  <a:schemeClr val="tx1"/>
                </a:solidFill>
                <a:effectLst>
                  <a:outerShdw blurRad="38100" dist="38100" dir="2700000" algn="tl">
                    <a:srgbClr val="000000"/>
                  </a:outerShdw>
                </a:effectLst>
              </a:rPr>
              <a:t>(Azing</a:t>
            </a:r>
            <a:r>
              <a:rPr lang="en-US" b="1" i="1">
                <a:solidFill>
                  <a:schemeClr val="tx1"/>
                </a:solidFill>
                <a:effectLst>
                  <a:outerShdw blurRad="38100" dist="38100" dir="2700000" algn="tl">
                    <a:srgbClr val="000000"/>
                  </a:outerShdw>
                </a:effectLst>
                <a:latin typeface="Comic Sans MS" charset="0"/>
              </a:rPr>
              <a:t>bing hi tamkahaina.</a:t>
            </a:r>
            <a:r>
              <a:rPr lang="en-US" sz="2600" b="1" i="1">
                <a:solidFill>
                  <a:schemeClr val="tx1"/>
                </a:solidFill>
                <a:effectLst>
                  <a:outerShdw blurRad="38100" dist="38100" dir="2700000" algn="tl">
                    <a:srgbClr val="000000"/>
                  </a:outerShdw>
                </a:effectLst>
              </a:rPr>
              <a:t>)</a:t>
            </a:r>
          </a:p>
        </p:txBody>
      </p:sp>
      <p:grpSp>
        <p:nvGrpSpPr>
          <p:cNvPr id="6159" name="Group 1046"/>
          <p:cNvGrpSpPr>
            <a:grpSpLocks/>
          </p:cNvGrpSpPr>
          <p:nvPr/>
        </p:nvGrpSpPr>
        <p:grpSpPr bwMode="auto">
          <a:xfrm>
            <a:off x="969963" y="3136900"/>
            <a:ext cx="7024687" cy="2906713"/>
            <a:chOff x="611" y="1976"/>
            <a:chExt cx="4425" cy="1831"/>
          </a:xfrm>
        </p:grpSpPr>
        <p:sp>
          <p:nvSpPr>
            <p:cNvPr id="770067" name="Text Box 1043"/>
            <p:cNvSpPr txBox="1">
              <a:spLocks noChangeArrowheads="1"/>
            </p:cNvSpPr>
            <p:nvPr/>
          </p:nvSpPr>
          <p:spPr bwMode="auto">
            <a:xfrm>
              <a:off x="1694" y="1976"/>
              <a:ext cx="2249" cy="36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3200" b="1">
                  <a:solidFill>
                    <a:schemeClr val="tx1"/>
                  </a:solidFill>
                  <a:effectLst>
                    <a:outerShdw blurRad="38100" dist="38100" dir="2700000" algn="tl">
                      <a:srgbClr val="000000"/>
                    </a:outerShdw>
                  </a:effectLst>
                </a:rPr>
                <a:t>AKHUM KATHUM</a:t>
              </a:r>
            </a:p>
          </p:txBody>
        </p:sp>
        <p:sp>
          <p:nvSpPr>
            <p:cNvPr id="770068" name="Text Box 1044"/>
            <p:cNvSpPr txBox="1">
              <a:spLocks noChangeArrowheads="1"/>
            </p:cNvSpPr>
            <p:nvPr/>
          </p:nvSpPr>
          <p:spPr bwMode="auto">
            <a:xfrm>
              <a:off x="611" y="2365"/>
              <a:ext cx="4425" cy="1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3600" b="1" i="1">
                  <a:solidFill>
                    <a:srgbClr val="77FD68"/>
                  </a:solidFill>
                  <a:effectLst>
                    <a:outerShdw blurRad="38100" dist="38100" dir="2700000" algn="tl">
                      <a:srgbClr val="000000"/>
                    </a:outerShdw>
                  </a:effectLst>
                </a:rPr>
                <a:t>Haokaphok kathakhala kachi nali kachithei:                                    </a:t>
              </a:r>
              <a:r>
                <a:rPr lang="ja-JP" altLang="en-US" sz="3600" b="1" i="1">
                  <a:solidFill>
                    <a:srgbClr val="77FD68"/>
                  </a:solidFill>
                  <a:effectLst>
                    <a:outerShdw blurRad="38100" dist="38100" dir="2700000" algn="tl">
                      <a:srgbClr val="000000"/>
                    </a:outerShdw>
                  </a:effectLst>
                </a:rPr>
                <a:t>“</a:t>
              </a:r>
              <a:r>
                <a:rPr lang="en-US" sz="3600" b="1" i="1">
                  <a:solidFill>
                    <a:srgbClr val="77FD68"/>
                  </a:solidFill>
                  <a:effectLst>
                    <a:outerShdw blurRad="38100" dist="38100" dir="2700000" algn="tl">
                      <a:srgbClr val="000000"/>
                    </a:outerShdw>
                  </a:effectLst>
                </a:rPr>
                <a:t>THAKDA THEIKAPAI THOTWUI KHARARCHAN</a:t>
              </a:r>
              <a:r>
                <a:rPr lang="ja-JP" altLang="en-US" sz="3600" b="1" i="1">
                  <a:solidFill>
                    <a:srgbClr val="77FD68"/>
                  </a:solidFill>
                  <a:effectLst>
                    <a:outerShdw blurRad="38100" dist="38100" dir="2700000" algn="tl">
                      <a:srgbClr val="000000"/>
                    </a:outerShdw>
                  </a:effectLst>
                </a:rPr>
                <a:t>”</a:t>
              </a:r>
              <a:endParaRPr lang="en-US" sz="3600" b="1" i="1">
                <a:solidFill>
                  <a:srgbClr val="77FD68"/>
                </a:solidFill>
                <a:effectLst>
                  <a:outerShdw blurRad="38100" dist="38100" dir="2700000" algn="tl">
                    <a:srgbClr val="000000"/>
                  </a:outerShdw>
                </a:effectLst>
              </a:endParaRPr>
            </a:p>
          </p:txBody>
        </p:sp>
      </p:grpSp>
      <p:sp>
        <p:nvSpPr>
          <p:cNvPr id="770069" name="Rectangle 1045"/>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9.6.03a.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499"/>
                                          </p:stCondLst>
                                        </p:cTn>
                                        <p:tgtEl>
                                          <p:spTgt spid="770060"/>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0"/>
                                  </p:stCondLst>
                                  <p:childTnLst>
                                    <p:set>
                                      <p:cBhvr>
                                        <p:cTn id="9" dur="1" fill="hold">
                                          <p:stCondLst>
                                            <p:cond delay="499"/>
                                          </p:stCondLst>
                                        </p:cTn>
                                        <p:tgtEl>
                                          <p:spTgt spid="770061"/>
                                        </p:tgtEl>
                                        <p:attrNameLst>
                                          <p:attrName>style.visibility</p:attrName>
                                        </p:attrNameLst>
                                      </p:cBhvr>
                                      <p:to>
                                        <p:strVal val="visible"/>
                                      </p:to>
                                    </p:set>
                                  </p:childTnLst>
                                </p:cTn>
                              </p:par>
                            </p:childTnLst>
                          </p:cTn>
                        </p:par>
                        <p:par>
                          <p:cTn id="10" fill="hold" nodeType="afterGroup">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770065"/>
                                        </p:tgtEl>
                                        <p:attrNameLst>
                                          <p:attrName>style.visibility</p:attrName>
                                        </p:attrNameLst>
                                      </p:cBhvr>
                                      <p:to>
                                        <p:strVal val="visible"/>
                                      </p:to>
                                    </p:set>
                                    <p:animEffect transition="in" filter="wipe(left)">
                                      <p:cBhvr>
                                        <p:cTn id="13" dur="500"/>
                                        <p:tgtEl>
                                          <p:spTgt spid="770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61" grpId="0" animBg="1"/>
      <p:bldP spid="77006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Freeform 2"/>
          <p:cNvSpPr>
            <a:spLocks/>
          </p:cNvSpPr>
          <p:nvPr/>
        </p:nvSpPr>
        <p:spPr bwMode="auto">
          <a:xfrm>
            <a:off x="2762250" y="5334000"/>
            <a:ext cx="1697038" cy="668338"/>
          </a:xfrm>
          <a:custGeom>
            <a:avLst/>
            <a:gdLst>
              <a:gd name="T0" fmla="*/ 181451303 w 1069"/>
              <a:gd name="T1" fmla="*/ 90725693 h 421"/>
              <a:gd name="T2" fmla="*/ 393144491 w 1069"/>
              <a:gd name="T3" fmla="*/ 211693283 h 421"/>
              <a:gd name="T4" fmla="*/ 604837678 w 1069"/>
              <a:gd name="T5" fmla="*/ 302418976 h 421"/>
              <a:gd name="T6" fmla="*/ 816530866 w 1069"/>
              <a:gd name="T7" fmla="*/ 362902771 h 421"/>
              <a:gd name="T8" fmla="*/ 514112026 w 1069"/>
              <a:gd name="T9" fmla="*/ 181451386 h 421"/>
              <a:gd name="T10" fmla="*/ 332660723 w 1069"/>
              <a:gd name="T11" fmla="*/ 60483795 h 421"/>
              <a:gd name="T12" fmla="*/ 241935071 w 1069"/>
              <a:gd name="T13" fmla="*/ 90725693 h 421"/>
              <a:gd name="T14" fmla="*/ 423386375 w 1069"/>
              <a:gd name="T15" fmla="*/ 181451386 h 421"/>
              <a:gd name="T16" fmla="*/ 635079562 w 1069"/>
              <a:gd name="T17" fmla="*/ 241935181 h 421"/>
              <a:gd name="T18" fmla="*/ 877014633 w 1069"/>
              <a:gd name="T19" fmla="*/ 332660874 h 421"/>
              <a:gd name="T20" fmla="*/ 1330642892 w 1069"/>
              <a:gd name="T21" fmla="*/ 514112260 h 421"/>
              <a:gd name="T22" fmla="*/ 1542336079 w 1069"/>
              <a:gd name="T23" fmla="*/ 604837952 h 421"/>
              <a:gd name="T24" fmla="*/ 1723787383 w 1069"/>
              <a:gd name="T25" fmla="*/ 635079850 h 421"/>
              <a:gd name="T26" fmla="*/ 1995964338 w 1069"/>
              <a:gd name="T27" fmla="*/ 725805543 h 421"/>
              <a:gd name="T28" fmla="*/ 2147483647 w 1069"/>
              <a:gd name="T29" fmla="*/ 877015031 h 421"/>
              <a:gd name="T30" fmla="*/ 2147483647 w 1069"/>
              <a:gd name="T31" fmla="*/ 937498826 h 421"/>
              <a:gd name="T32" fmla="*/ 2147483647 w 1069"/>
              <a:gd name="T33" fmla="*/ 907256929 h 421"/>
              <a:gd name="T34" fmla="*/ 2147483647 w 1069"/>
              <a:gd name="T35" fmla="*/ 786289338 h 421"/>
              <a:gd name="T36" fmla="*/ 2147483647 w 1069"/>
              <a:gd name="T37" fmla="*/ 725805543 h 421"/>
              <a:gd name="T38" fmla="*/ 2086689990 w 1069"/>
              <a:gd name="T39" fmla="*/ 635079850 h 421"/>
              <a:gd name="T40" fmla="*/ 1844754919 w 1069"/>
              <a:gd name="T41" fmla="*/ 544354157 h 421"/>
              <a:gd name="T42" fmla="*/ 1572577963 w 1069"/>
              <a:gd name="T43" fmla="*/ 453628464 h 421"/>
              <a:gd name="T44" fmla="*/ 1360884776 w 1069"/>
              <a:gd name="T45" fmla="*/ 423386567 h 421"/>
              <a:gd name="T46" fmla="*/ 1118949705 w 1069"/>
              <a:gd name="T47" fmla="*/ 302418976 h 421"/>
              <a:gd name="T48" fmla="*/ 877014633 w 1069"/>
              <a:gd name="T49" fmla="*/ 241935181 h 421"/>
              <a:gd name="T50" fmla="*/ 695563330 w 1069"/>
              <a:gd name="T51" fmla="*/ 181451386 h 421"/>
              <a:gd name="T52" fmla="*/ 514112026 w 1069"/>
              <a:gd name="T53" fmla="*/ 120967590 h 421"/>
              <a:gd name="T54" fmla="*/ 332660723 w 1069"/>
              <a:gd name="T55" fmla="*/ 90725693 h 421"/>
              <a:gd name="T56" fmla="*/ 151209420 w 1069"/>
              <a:gd name="T57" fmla="*/ 60483795 h 421"/>
              <a:gd name="T58" fmla="*/ 30241884 w 1069"/>
              <a:gd name="T59" fmla="*/ 151209488 h 421"/>
              <a:gd name="T60" fmla="*/ 30241884 w 1069"/>
              <a:gd name="T61" fmla="*/ 362902771 h 421"/>
              <a:gd name="T62" fmla="*/ 30241884 w 1069"/>
              <a:gd name="T63" fmla="*/ 544354157 h 421"/>
              <a:gd name="T64" fmla="*/ 30241884 w 1069"/>
              <a:gd name="T65" fmla="*/ 786289338 h 421"/>
              <a:gd name="T66" fmla="*/ 60483768 w 1069"/>
              <a:gd name="T67" fmla="*/ 967740724 h 421"/>
              <a:gd name="T68" fmla="*/ 241935071 w 1069"/>
              <a:gd name="T69" fmla="*/ 997982622 h 421"/>
              <a:gd name="T70" fmla="*/ 453628259 w 1069"/>
              <a:gd name="T71" fmla="*/ 997982622 h 421"/>
              <a:gd name="T72" fmla="*/ 816530866 w 1069"/>
              <a:gd name="T73" fmla="*/ 997982622 h 421"/>
              <a:gd name="T74" fmla="*/ 997982169 w 1069"/>
              <a:gd name="T75" fmla="*/ 1028224519 h 421"/>
              <a:gd name="T76" fmla="*/ 1209675356 w 1069"/>
              <a:gd name="T77" fmla="*/ 1058466417 h 421"/>
              <a:gd name="T78" fmla="*/ 1391126660 w 1069"/>
              <a:gd name="T79" fmla="*/ 1058466417 h 421"/>
              <a:gd name="T80" fmla="*/ 1572577963 w 1069"/>
              <a:gd name="T81" fmla="*/ 1028224519 h 421"/>
              <a:gd name="T82" fmla="*/ 1784271151 w 1069"/>
              <a:gd name="T83" fmla="*/ 1058466417 h 421"/>
              <a:gd name="T84" fmla="*/ 1965722454 w 1069"/>
              <a:gd name="T85" fmla="*/ 1058466417 h 421"/>
              <a:gd name="T86" fmla="*/ 2147483647 w 1069"/>
              <a:gd name="T87" fmla="*/ 1058466417 h 421"/>
              <a:gd name="T88" fmla="*/ 2147483647 w 1069"/>
              <a:gd name="T89" fmla="*/ 1058466417 h 421"/>
              <a:gd name="T90" fmla="*/ 2147483647 w 1069"/>
              <a:gd name="T91" fmla="*/ 997982622 h 4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9"/>
              <a:gd name="T139" fmla="*/ 0 h 421"/>
              <a:gd name="T140" fmla="*/ 1069 w 1069"/>
              <a:gd name="T141" fmla="*/ 421 h 4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8194" name="Freeform 3"/>
          <p:cNvSpPr>
            <a:spLocks/>
          </p:cNvSpPr>
          <p:nvPr/>
        </p:nvSpPr>
        <p:spPr bwMode="auto">
          <a:xfrm>
            <a:off x="2724150" y="5562600"/>
            <a:ext cx="1811338" cy="763588"/>
          </a:xfrm>
          <a:custGeom>
            <a:avLst/>
            <a:gdLst>
              <a:gd name="T0" fmla="*/ 90725650 w 1141"/>
              <a:gd name="T1" fmla="*/ 30241895 h 481"/>
              <a:gd name="T2" fmla="*/ 241935067 w 1141"/>
              <a:gd name="T3" fmla="*/ 30241895 h 481"/>
              <a:gd name="T4" fmla="*/ 362902600 w 1141"/>
              <a:gd name="T5" fmla="*/ 60483790 h 481"/>
              <a:gd name="T6" fmla="*/ 453628250 w 1141"/>
              <a:gd name="T7" fmla="*/ 151209474 h 481"/>
              <a:gd name="T8" fmla="*/ 574595784 w 1141"/>
              <a:gd name="T9" fmla="*/ 241935158 h 481"/>
              <a:gd name="T10" fmla="*/ 725805200 w 1141"/>
              <a:gd name="T11" fmla="*/ 332660843 h 481"/>
              <a:gd name="T12" fmla="*/ 846772734 w 1141"/>
              <a:gd name="T13" fmla="*/ 362902738 h 481"/>
              <a:gd name="T14" fmla="*/ 967740267 w 1141"/>
              <a:gd name="T15" fmla="*/ 423386527 h 481"/>
              <a:gd name="T16" fmla="*/ 1149191567 w 1141"/>
              <a:gd name="T17" fmla="*/ 514112212 h 481"/>
              <a:gd name="T18" fmla="*/ 1330642867 w 1141"/>
              <a:gd name="T19" fmla="*/ 544354106 h 481"/>
              <a:gd name="T20" fmla="*/ 1481852284 w 1141"/>
              <a:gd name="T21" fmla="*/ 604837896 h 481"/>
              <a:gd name="T22" fmla="*/ 1663303584 w 1141"/>
              <a:gd name="T23" fmla="*/ 635079791 h 481"/>
              <a:gd name="T24" fmla="*/ 1814513001 w 1141"/>
              <a:gd name="T25" fmla="*/ 665321686 h 481"/>
              <a:gd name="T26" fmla="*/ 1935480534 w 1141"/>
              <a:gd name="T27" fmla="*/ 725805475 h 481"/>
              <a:gd name="T28" fmla="*/ 2056448068 w 1141"/>
              <a:gd name="T29" fmla="*/ 786289265 h 481"/>
              <a:gd name="T30" fmla="*/ 2147483647 w 1141"/>
              <a:gd name="T31" fmla="*/ 877014949 h 481"/>
              <a:gd name="T32" fmla="*/ 2147483647 w 1141"/>
              <a:gd name="T33" fmla="*/ 907256844 h 481"/>
              <a:gd name="T34" fmla="*/ 2147483647 w 1141"/>
              <a:gd name="T35" fmla="*/ 937498739 h 481"/>
              <a:gd name="T36" fmla="*/ 2147483647 w 1141"/>
              <a:gd name="T37" fmla="*/ 937498739 h 481"/>
              <a:gd name="T38" fmla="*/ 2147483647 w 1141"/>
              <a:gd name="T39" fmla="*/ 1028224423 h 481"/>
              <a:gd name="T40" fmla="*/ 2147483647 w 1141"/>
              <a:gd name="T41" fmla="*/ 1118950108 h 481"/>
              <a:gd name="T42" fmla="*/ 2147483647 w 1141"/>
              <a:gd name="T43" fmla="*/ 1209675792 h 481"/>
              <a:gd name="T44" fmla="*/ 2147483647 w 1141"/>
              <a:gd name="T45" fmla="*/ 1179433897 h 481"/>
              <a:gd name="T46" fmla="*/ 2147483647 w 1141"/>
              <a:gd name="T47" fmla="*/ 1088708213 h 481"/>
              <a:gd name="T48" fmla="*/ 2147483647 w 1141"/>
              <a:gd name="T49" fmla="*/ 1058466318 h 481"/>
              <a:gd name="T50" fmla="*/ 2147483647 w 1141"/>
              <a:gd name="T51" fmla="*/ 1058466318 h 481"/>
              <a:gd name="T52" fmla="*/ 2147483647 w 1141"/>
              <a:gd name="T53" fmla="*/ 1028224423 h 481"/>
              <a:gd name="T54" fmla="*/ 2056448068 w 1141"/>
              <a:gd name="T55" fmla="*/ 967740634 h 481"/>
              <a:gd name="T56" fmla="*/ 1844754884 w 1141"/>
              <a:gd name="T57" fmla="*/ 877014949 h 481"/>
              <a:gd name="T58" fmla="*/ 1693545467 w 1141"/>
              <a:gd name="T59" fmla="*/ 846773054 h 481"/>
              <a:gd name="T60" fmla="*/ 1572577934 w 1141"/>
              <a:gd name="T61" fmla="*/ 816531160 h 481"/>
              <a:gd name="T62" fmla="*/ 1451610401 w 1141"/>
              <a:gd name="T63" fmla="*/ 786289265 h 481"/>
              <a:gd name="T64" fmla="*/ 1330642867 w 1141"/>
              <a:gd name="T65" fmla="*/ 756047370 h 481"/>
              <a:gd name="T66" fmla="*/ 1209675334 w 1141"/>
              <a:gd name="T67" fmla="*/ 695563580 h 481"/>
              <a:gd name="T68" fmla="*/ 1058465917 w 1141"/>
              <a:gd name="T69" fmla="*/ 604837896 h 481"/>
              <a:gd name="T70" fmla="*/ 907256500 w 1141"/>
              <a:gd name="T71" fmla="*/ 544354106 h 481"/>
              <a:gd name="T72" fmla="*/ 756047084 w 1141"/>
              <a:gd name="T73" fmla="*/ 514112212 h 481"/>
              <a:gd name="T74" fmla="*/ 574595784 w 1141"/>
              <a:gd name="T75" fmla="*/ 483870317 h 481"/>
              <a:gd name="T76" fmla="*/ 453628250 w 1141"/>
              <a:gd name="T77" fmla="*/ 393144632 h 481"/>
              <a:gd name="T78" fmla="*/ 332660717 w 1141"/>
              <a:gd name="T79" fmla="*/ 272177053 h 481"/>
              <a:gd name="T80" fmla="*/ 241935067 w 1141"/>
              <a:gd name="T81" fmla="*/ 181451369 h 481"/>
              <a:gd name="T82" fmla="*/ 120967533 w 1141"/>
              <a:gd name="T83" fmla="*/ 120967579 h 481"/>
              <a:gd name="T84" fmla="*/ 0 w 1141"/>
              <a:gd name="T85" fmla="*/ 120967579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1"/>
              <a:gd name="T130" fmla="*/ 0 h 481"/>
              <a:gd name="T131" fmla="*/ 1141 w 1141"/>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8195" name="Freeform 4"/>
          <p:cNvSpPr>
            <a:spLocks/>
          </p:cNvSpPr>
          <p:nvPr/>
        </p:nvSpPr>
        <p:spPr bwMode="auto">
          <a:xfrm>
            <a:off x="4762500" y="1295400"/>
            <a:ext cx="1430338" cy="115888"/>
          </a:xfrm>
          <a:custGeom>
            <a:avLst/>
            <a:gdLst>
              <a:gd name="T0" fmla="*/ 181451313 w 901"/>
              <a:gd name="T1" fmla="*/ 60484011 h 73"/>
              <a:gd name="T2" fmla="*/ 302418856 w 901"/>
              <a:gd name="T3" fmla="*/ 60484011 h 73"/>
              <a:gd name="T4" fmla="*/ 423386398 w 901"/>
              <a:gd name="T5" fmla="*/ 90726016 h 73"/>
              <a:gd name="T6" fmla="*/ 544353940 w 901"/>
              <a:gd name="T7" fmla="*/ 90726016 h 73"/>
              <a:gd name="T8" fmla="*/ 665321483 w 901"/>
              <a:gd name="T9" fmla="*/ 90726016 h 73"/>
              <a:gd name="T10" fmla="*/ 786289025 w 901"/>
              <a:gd name="T11" fmla="*/ 90726016 h 73"/>
              <a:gd name="T12" fmla="*/ 907256567 w 901"/>
              <a:gd name="T13" fmla="*/ 90726016 h 73"/>
              <a:gd name="T14" fmla="*/ 1028224109 w 901"/>
              <a:gd name="T15" fmla="*/ 120968022 h 73"/>
              <a:gd name="T16" fmla="*/ 1149191652 w 901"/>
              <a:gd name="T17" fmla="*/ 120968022 h 73"/>
              <a:gd name="T18" fmla="*/ 1270159194 w 901"/>
              <a:gd name="T19" fmla="*/ 120968022 h 73"/>
              <a:gd name="T20" fmla="*/ 1391126736 w 901"/>
              <a:gd name="T21" fmla="*/ 120968022 h 73"/>
              <a:gd name="T22" fmla="*/ 1512094279 w 901"/>
              <a:gd name="T23" fmla="*/ 151210027 h 73"/>
              <a:gd name="T24" fmla="*/ 1633061821 w 901"/>
              <a:gd name="T25" fmla="*/ 151210027 h 73"/>
              <a:gd name="T26" fmla="*/ 1754029363 w 901"/>
              <a:gd name="T27" fmla="*/ 151210027 h 73"/>
              <a:gd name="T28" fmla="*/ 1874996905 w 901"/>
              <a:gd name="T29" fmla="*/ 151210027 h 73"/>
              <a:gd name="T30" fmla="*/ 1995964448 w 901"/>
              <a:gd name="T31" fmla="*/ 151210027 h 73"/>
              <a:gd name="T32" fmla="*/ 2116931990 w 901"/>
              <a:gd name="T33" fmla="*/ 151210027 h 73"/>
              <a:gd name="T34" fmla="*/ 2147483647 w 901"/>
              <a:gd name="T35" fmla="*/ 151210027 h 73"/>
              <a:gd name="T36" fmla="*/ 2147483647 w 901"/>
              <a:gd name="T37" fmla="*/ 30242005 h 73"/>
              <a:gd name="T38" fmla="*/ 2116931990 w 901"/>
              <a:gd name="T39" fmla="*/ 90726016 h 73"/>
              <a:gd name="T40" fmla="*/ 1995964448 w 901"/>
              <a:gd name="T41" fmla="*/ 60484011 h 73"/>
              <a:gd name="T42" fmla="*/ 1874996905 w 901"/>
              <a:gd name="T43" fmla="*/ 60484011 h 73"/>
              <a:gd name="T44" fmla="*/ 1754029363 w 901"/>
              <a:gd name="T45" fmla="*/ 60484011 h 73"/>
              <a:gd name="T46" fmla="*/ 1633061821 w 901"/>
              <a:gd name="T47" fmla="*/ 60484011 h 73"/>
              <a:gd name="T48" fmla="*/ 1481852393 w 901"/>
              <a:gd name="T49" fmla="*/ 30242005 h 73"/>
              <a:gd name="T50" fmla="*/ 1360884851 w 901"/>
              <a:gd name="T51" fmla="*/ 30242005 h 73"/>
              <a:gd name="T52" fmla="*/ 1239917308 w 901"/>
              <a:gd name="T53" fmla="*/ 30242005 h 73"/>
              <a:gd name="T54" fmla="*/ 1088707881 w 901"/>
              <a:gd name="T55" fmla="*/ 30242005 h 73"/>
              <a:gd name="T56" fmla="*/ 907256567 w 901"/>
              <a:gd name="T57" fmla="*/ 30242005 h 73"/>
              <a:gd name="T58" fmla="*/ 786289025 w 901"/>
              <a:gd name="T59" fmla="*/ 30242005 h 73"/>
              <a:gd name="T60" fmla="*/ 665321483 w 901"/>
              <a:gd name="T61" fmla="*/ 60484011 h 73"/>
              <a:gd name="T62" fmla="*/ 544353940 w 901"/>
              <a:gd name="T63" fmla="*/ 60484011 h 73"/>
              <a:gd name="T64" fmla="*/ 393144512 w 901"/>
              <a:gd name="T65" fmla="*/ 30242005 h 73"/>
              <a:gd name="T66" fmla="*/ 272176970 w 901"/>
              <a:gd name="T67" fmla="*/ 0 h 73"/>
              <a:gd name="T68" fmla="*/ 151209428 w 901"/>
              <a:gd name="T69" fmla="*/ 0 h 73"/>
              <a:gd name="T70" fmla="*/ 0 w 901"/>
              <a:gd name="T71" fmla="*/ 30242005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73"/>
              <a:gd name="T110" fmla="*/ 901 w 901"/>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8196" name="Freeform 5"/>
          <p:cNvSpPr>
            <a:spLocks/>
          </p:cNvSpPr>
          <p:nvPr/>
        </p:nvSpPr>
        <p:spPr bwMode="auto">
          <a:xfrm>
            <a:off x="2000250" y="5562600"/>
            <a:ext cx="1887538" cy="763588"/>
          </a:xfrm>
          <a:custGeom>
            <a:avLst/>
            <a:gdLst>
              <a:gd name="T0" fmla="*/ 604837660 w 1189"/>
              <a:gd name="T1" fmla="*/ 60483790 h 481"/>
              <a:gd name="T2" fmla="*/ 725805192 w 1189"/>
              <a:gd name="T3" fmla="*/ 90725684 h 481"/>
              <a:gd name="T4" fmla="*/ 846772724 w 1189"/>
              <a:gd name="T5" fmla="*/ 151209474 h 481"/>
              <a:gd name="T6" fmla="*/ 967740256 w 1189"/>
              <a:gd name="T7" fmla="*/ 181451369 h 481"/>
              <a:gd name="T8" fmla="*/ 1088707788 w 1189"/>
              <a:gd name="T9" fmla="*/ 211693264 h 481"/>
              <a:gd name="T10" fmla="*/ 1209675320 w 1189"/>
              <a:gd name="T11" fmla="*/ 241935158 h 481"/>
              <a:gd name="T12" fmla="*/ 1330642852 w 1189"/>
              <a:gd name="T13" fmla="*/ 302418948 h 481"/>
              <a:gd name="T14" fmla="*/ 1421368502 w 1189"/>
              <a:gd name="T15" fmla="*/ 423386527 h 481"/>
              <a:gd name="T16" fmla="*/ 1542336034 w 1189"/>
              <a:gd name="T17" fmla="*/ 514112212 h 481"/>
              <a:gd name="T18" fmla="*/ 1663303566 w 1189"/>
              <a:gd name="T19" fmla="*/ 574596001 h 481"/>
              <a:gd name="T20" fmla="*/ 1784271098 w 1189"/>
              <a:gd name="T21" fmla="*/ 604837896 h 481"/>
              <a:gd name="T22" fmla="*/ 1905238630 w 1189"/>
              <a:gd name="T23" fmla="*/ 665321686 h 481"/>
              <a:gd name="T24" fmla="*/ 2026206162 w 1189"/>
              <a:gd name="T25" fmla="*/ 725805475 h 481"/>
              <a:gd name="T26" fmla="*/ 2147173694 w 1189"/>
              <a:gd name="T27" fmla="*/ 756047370 h 481"/>
              <a:gd name="T28" fmla="*/ 2147483647 w 1189"/>
              <a:gd name="T29" fmla="*/ 816531160 h 481"/>
              <a:gd name="T30" fmla="*/ 2147483647 w 1189"/>
              <a:gd name="T31" fmla="*/ 877014949 h 481"/>
              <a:gd name="T32" fmla="*/ 2147483647 w 1189"/>
              <a:gd name="T33" fmla="*/ 967740634 h 481"/>
              <a:gd name="T34" fmla="*/ 2147483647 w 1189"/>
              <a:gd name="T35" fmla="*/ 1058466318 h 481"/>
              <a:gd name="T36" fmla="*/ 2147483647 w 1189"/>
              <a:gd name="T37" fmla="*/ 1118950108 h 481"/>
              <a:gd name="T38" fmla="*/ 2147483647 w 1189"/>
              <a:gd name="T39" fmla="*/ 1209675792 h 481"/>
              <a:gd name="T40" fmla="*/ 2147483647 w 1189"/>
              <a:gd name="T41" fmla="*/ 1209675792 h 481"/>
              <a:gd name="T42" fmla="*/ 2147483647 w 1189"/>
              <a:gd name="T43" fmla="*/ 1149192002 h 481"/>
              <a:gd name="T44" fmla="*/ 2147483647 w 1189"/>
              <a:gd name="T45" fmla="*/ 1179433897 h 481"/>
              <a:gd name="T46" fmla="*/ 2147483647 w 1189"/>
              <a:gd name="T47" fmla="*/ 1179433897 h 481"/>
              <a:gd name="T48" fmla="*/ 2147483647 w 1189"/>
              <a:gd name="T49" fmla="*/ 1179433897 h 481"/>
              <a:gd name="T50" fmla="*/ 2147173694 w 1189"/>
              <a:gd name="T51" fmla="*/ 1179433897 h 481"/>
              <a:gd name="T52" fmla="*/ 1995964279 w 1189"/>
              <a:gd name="T53" fmla="*/ 1149192002 h 481"/>
              <a:gd name="T54" fmla="*/ 1844754864 w 1189"/>
              <a:gd name="T55" fmla="*/ 1149192002 h 481"/>
              <a:gd name="T56" fmla="*/ 1723787332 w 1189"/>
              <a:gd name="T57" fmla="*/ 1088708213 h 481"/>
              <a:gd name="T58" fmla="*/ 1512094151 w 1189"/>
              <a:gd name="T59" fmla="*/ 1058466318 h 481"/>
              <a:gd name="T60" fmla="*/ 1330642852 w 1189"/>
              <a:gd name="T61" fmla="*/ 997982528 h 481"/>
              <a:gd name="T62" fmla="*/ 1239917203 w 1189"/>
              <a:gd name="T63" fmla="*/ 907256844 h 481"/>
              <a:gd name="T64" fmla="*/ 1179433437 w 1189"/>
              <a:gd name="T65" fmla="*/ 786289265 h 481"/>
              <a:gd name="T66" fmla="*/ 1149191554 w 1189"/>
              <a:gd name="T67" fmla="*/ 665321686 h 481"/>
              <a:gd name="T68" fmla="*/ 1058465905 w 1189"/>
              <a:gd name="T69" fmla="*/ 544354106 h 481"/>
              <a:gd name="T70" fmla="*/ 937498373 w 1189"/>
              <a:gd name="T71" fmla="*/ 483870317 h 481"/>
              <a:gd name="T72" fmla="*/ 816530841 w 1189"/>
              <a:gd name="T73" fmla="*/ 393144632 h 481"/>
              <a:gd name="T74" fmla="*/ 695563309 w 1189"/>
              <a:gd name="T75" fmla="*/ 332660843 h 481"/>
              <a:gd name="T76" fmla="*/ 574595777 w 1189"/>
              <a:gd name="T77" fmla="*/ 302418948 h 481"/>
              <a:gd name="T78" fmla="*/ 453628245 w 1189"/>
              <a:gd name="T79" fmla="*/ 241935158 h 481"/>
              <a:gd name="T80" fmla="*/ 302418830 w 1189"/>
              <a:gd name="T81" fmla="*/ 181451369 h 481"/>
              <a:gd name="T82" fmla="*/ 181451298 w 1189"/>
              <a:gd name="T83" fmla="*/ 151209474 h 481"/>
              <a:gd name="T84" fmla="*/ 60483766 w 1189"/>
              <a:gd name="T85" fmla="*/ 90725684 h 481"/>
              <a:gd name="T86" fmla="*/ 0 w 1189"/>
              <a:gd name="T87" fmla="*/ 0 h 481"/>
              <a:gd name="T88" fmla="*/ 120967532 w 1189"/>
              <a:gd name="T89" fmla="*/ 0 h 481"/>
              <a:gd name="T90" fmla="*/ 241935064 w 1189"/>
              <a:gd name="T91" fmla="*/ 30241895 h 481"/>
              <a:gd name="T92" fmla="*/ 393144479 w 1189"/>
              <a:gd name="T93" fmla="*/ 90725684 h 481"/>
              <a:gd name="T94" fmla="*/ 514112011 w 1189"/>
              <a:gd name="T95" fmla="*/ 151209474 h 481"/>
              <a:gd name="T96" fmla="*/ 635079543 w 1189"/>
              <a:gd name="T97" fmla="*/ 151209474 h 4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9"/>
              <a:gd name="T148" fmla="*/ 0 h 481"/>
              <a:gd name="T149" fmla="*/ 1189 w 1189"/>
              <a:gd name="T150" fmla="*/ 481 h 4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62206" name="Rectangle 30"/>
          <p:cNvSpPr>
            <a:spLocks noChangeArrowheads="1"/>
          </p:cNvSpPr>
          <p:nvPr/>
        </p:nvSpPr>
        <p:spPr bwMode="auto">
          <a:xfrm>
            <a:off x="2212975" y="642938"/>
            <a:ext cx="5702300" cy="5478462"/>
          </a:xfrm>
          <a:prstGeom prst="rect">
            <a:avLst/>
          </a:prstGeom>
          <a:noFill/>
          <a:ln w="76200">
            <a:solidFill>
              <a:schemeClr val="accent2"/>
            </a:solidFill>
            <a:miter lim="800000"/>
            <a:headEnd/>
            <a:tailEnd/>
          </a:ln>
          <a:effectLst>
            <a:outerShdw blurRad="63500" dist="107763" dir="2700000" algn="ctr" rotWithShape="0">
              <a:schemeClr val="bg2">
                <a:alpha val="74998"/>
              </a:schemeClr>
            </a:outerShdw>
          </a:effectLst>
        </p:spPr>
        <p:txBody>
          <a:bodyPr/>
          <a:lstStyle/>
          <a:p>
            <a:pPr>
              <a:defRPr/>
            </a:pPr>
            <a:endParaRPr lang="en-US">
              <a:ea typeface="+mn-ea"/>
              <a:cs typeface="+mn-cs"/>
            </a:endParaRPr>
          </a:p>
        </p:txBody>
      </p:sp>
      <p:pic>
        <p:nvPicPr>
          <p:cNvPr id="8198" name="Picture 28" descr="D:\SBC - B.th\Tangkhul TBB\Slide 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687388"/>
            <a:ext cx="5634038" cy="539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2187" name="Text Box 11"/>
          <p:cNvSpPr txBox="1">
            <a:spLocks noChangeArrowheads="1"/>
          </p:cNvSpPr>
          <p:nvPr/>
        </p:nvSpPr>
        <p:spPr bwMode="auto">
          <a:xfrm>
            <a:off x="7620000" y="6224588"/>
            <a:ext cx="1289050" cy="446087"/>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a:solidFill>
                  <a:schemeClr val="hlink"/>
                </a:solidFill>
                <a:effectLst>
                  <a:outerShdw blurRad="38100" dist="38100" dir="2700000" algn="tl">
                    <a:srgbClr val="000000"/>
                  </a:outerShdw>
                </a:effectLst>
                <a:latin typeface="Comic Sans MS" charset="0"/>
              </a:rPr>
              <a:t> </a:t>
            </a:r>
          </a:p>
        </p:txBody>
      </p:sp>
      <p:sp>
        <p:nvSpPr>
          <p:cNvPr id="562188" name="Text Box 12"/>
          <p:cNvSpPr txBox="1">
            <a:spLocks noChangeArrowheads="1"/>
          </p:cNvSpPr>
          <p:nvPr/>
        </p:nvSpPr>
        <p:spPr bwMode="auto">
          <a:xfrm>
            <a:off x="2185988" y="2779713"/>
            <a:ext cx="701675" cy="2470150"/>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a:solidFill>
                  <a:srgbClr val="FFE957"/>
                </a:solidFill>
                <a:effectLst>
                  <a:outerShdw blurRad="38100" dist="38100" dir="2700000" algn="tl">
                    <a:srgbClr val="000000"/>
                  </a:outerShdw>
                </a:effectLst>
                <a:latin typeface="Times" charset="0"/>
              </a:rPr>
              <a:t>O</a:t>
            </a:r>
            <a:endParaRPr lang="en-US" sz="4400">
              <a:effectLst>
                <a:outerShdw blurRad="38100" dist="38100" dir="2700000" algn="tl">
                  <a:srgbClr val="000000"/>
                </a:outerShdw>
              </a:effectLst>
              <a:latin typeface="Times" charset="0"/>
            </a:endParaRPr>
          </a:p>
        </p:txBody>
      </p:sp>
      <p:sp>
        <p:nvSpPr>
          <p:cNvPr id="562190" name="Text Box 14"/>
          <p:cNvSpPr txBox="1">
            <a:spLocks noChangeArrowheads="1"/>
          </p:cNvSpPr>
          <p:nvPr/>
        </p:nvSpPr>
        <p:spPr bwMode="auto">
          <a:xfrm>
            <a:off x="5416550" y="2760663"/>
            <a:ext cx="701675" cy="2470150"/>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a:solidFill>
                  <a:srgbClr val="FFE957"/>
                </a:solidFill>
                <a:effectLst>
                  <a:outerShdw blurRad="38100" dist="38100" dir="2700000" algn="tl">
                    <a:srgbClr val="000000"/>
                  </a:outerShdw>
                </a:effectLst>
                <a:latin typeface="Times" charset="0"/>
              </a:rPr>
              <a:t>V</a:t>
            </a:r>
            <a:endParaRPr lang="en-US" sz="4400">
              <a:effectLst>
                <a:outerShdw blurRad="38100" dist="38100" dir="2700000" algn="tl">
                  <a:srgbClr val="000000"/>
                </a:outerShdw>
              </a:effectLst>
              <a:latin typeface="Times" charset="0"/>
            </a:endParaRPr>
          </a:p>
        </p:txBody>
      </p:sp>
      <p:sp>
        <p:nvSpPr>
          <p:cNvPr id="562191" name="Text Box 15"/>
          <p:cNvSpPr txBox="1">
            <a:spLocks noChangeArrowheads="1"/>
          </p:cNvSpPr>
          <p:nvPr/>
        </p:nvSpPr>
        <p:spPr bwMode="auto">
          <a:xfrm>
            <a:off x="6989763" y="2735263"/>
            <a:ext cx="701675" cy="2470150"/>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a:solidFill>
                  <a:srgbClr val="FFE957"/>
                </a:solidFill>
                <a:effectLst>
                  <a:outerShdw blurRad="38100" dist="38100" dir="2700000" algn="tl">
                    <a:srgbClr val="000000"/>
                  </a:outerShdw>
                </a:effectLst>
                <a:latin typeface="Times" charset="0"/>
              </a:rPr>
              <a:t>J</a:t>
            </a:r>
            <a:endParaRPr lang="en-US" sz="4400">
              <a:effectLst>
                <a:outerShdw blurRad="38100" dist="38100" dir="2700000" algn="tl">
                  <a:srgbClr val="000000"/>
                </a:outerShdw>
              </a:effectLst>
              <a:latin typeface="Times" charset="0"/>
            </a:endParaRPr>
          </a:p>
        </p:txBody>
      </p:sp>
      <p:sp>
        <p:nvSpPr>
          <p:cNvPr id="8203" name="Text Box 19"/>
          <p:cNvSpPr txBox="1">
            <a:spLocks noChangeArrowheads="1"/>
          </p:cNvSpPr>
          <p:nvPr/>
        </p:nvSpPr>
        <p:spPr bwMode="auto">
          <a:xfrm>
            <a:off x="8637588" y="6427788"/>
            <a:ext cx="339725"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latin typeface="Comic Sans MS" charset="0"/>
              </a:rPr>
              <a:t>1</a:t>
            </a:r>
            <a:endParaRPr lang="en-US" sz="2000">
              <a:solidFill>
                <a:srgbClr val="FFA27C"/>
              </a:solidFill>
              <a:latin typeface="B VAG Rounded Bold" charset="0"/>
            </a:endParaRPr>
          </a:p>
        </p:txBody>
      </p:sp>
      <p:grpSp>
        <p:nvGrpSpPr>
          <p:cNvPr id="2" name="Group 23"/>
          <p:cNvGrpSpPr>
            <a:grpSpLocks/>
          </p:cNvGrpSpPr>
          <p:nvPr/>
        </p:nvGrpSpPr>
        <p:grpSpPr bwMode="auto">
          <a:xfrm>
            <a:off x="4024313" y="2493963"/>
            <a:ext cx="1147762" cy="2738437"/>
            <a:chOff x="2634" y="1571"/>
            <a:chExt cx="567" cy="1725"/>
          </a:xfrm>
        </p:grpSpPr>
        <p:sp>
          <p:nvSpPr>
            <p:cNvPr id="562200" name="Text Box 24"/>
            <p:cNvSpPr txBox="1">
              <a:spLocks noChangeArrowheads="1"/>
            </p:cNvSpPr>
            <p:nvPr/>
          </p:nvSpPr>
          <p:spPr bwMode="auto">
            <a:xfrm>
              <a:off x="2634" y="1740"/>
              <a:ext cx="442" cy="1556"/>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a:solidFill>
                    <a:srgbClr val="FF0000"/>
                  </a:solidFill>
                  <a:effectLst>
                    <a:outerShdw blurRad="38100" dist="38100" dir="2700000" algn="tl">
                      <a:srgbClr val="000000"/>
                    </a:outerShdw>
                  </a:effectLst>
                  <a:latin typeface="Times" charset="0"/>
                </a:rPr>
                <a:t>7</a:t>
              </a:r>
              <a:endParaRPr lang="en-US" sz="4400">
                <a:solidFill>
                  <a:srgbClr val="FF0000"/>
                </a:solidFill>
                <a:effectLst>
                  <a:outerShdw blurRad="38100" dist="38100" dir="2700000" algn="tl">
                    <a:srgbClr val="000000"/>
                  </a:outerShdw>
                </a:effectLst>
                <a:latin typeface="Times" charset="0"/>
              </a:endParaRPr>
            </a:p>
          </p:txBody>
        </p:sp>
        <p:sp>
          <p:nvSpPr>
            <p:cNvPr id="562201" name="Text Box 25"/>
            <p:cNvSpPr txBox="1">
              <a:spLocks noChangeArrowheads="1"/>
            </p:cNvSpPr>
            <p:nvPr/>
          </p:nvSpPr>
          <p:spPr bwMode="auto">
            <a:xfrm>
              <a:off x="2759" y="1571"/>
              <a:ext cx="442" cy="1556"/>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a:solidFill>
                    <a:srgbClr val="FF0000"/>
                  </a:solidFill>
                  <a:effectLst>
                    <a:outerShdw blurRad="38100" dist="38100" dir="2700000" algn="tl">
                      <a:srgbClr val="000000"/>
                    </a:outerShdw>
                  </a:effectLst>
                  <a:latin typeface="Times" charset="0"/>
                </a:rPr>
                <a:t>-</a:t>
              </a:r>
              <a:endParaRPr lang="en-US" sz="4400">
                <a:solidFill>
                  <a:srgbClr val="FF0000"/>
                </a:solidFill>
                <a:effectLst>
                  <a:outerShdw blurRad="38100" dist="38100" dir="2700000" algn="tl">
                    <a:srgbClr val="000000"/>
                  </a:outerShdw>
                </a:effectLst>
                <a:latin typeface="Times" charset="0"/>
              </a:endParaRPr>
            </a:p>
          </p:txBody>
        </p:sp>
      </p:grpSp>
      <p:sp>
        <p:nvSpPr>
          <p:cNvPr id="562203" name="Rectangle 27"/>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62188"/>
                                        </p:tgtEl>
                                        <p:attrNameLst>
                                          <p:attrName>style.visibility</p:attrName>
                                        </p:attrNameLst>
                                      </p:cBhvr>
                                      <p:to>
                                        <p:strVal val="visible"/>
                                      </p:to>
                                    </p:set>
                                    <p:animEffect transition="in" filter="fade">
                                      <p:cBhvr>
                                        <p:cTn id="13" dur="1000"/>
                                        <p:tgtEl>
                                          <p:spTgt spid="562188"/>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62190"/>
                                        </p:tgtEl>
                                        <p:attrNameLst>
                                          <p:attrName>style.visibility</p:attrName>
                                        </p:attrNameLst>
                                      </p:cBhvr>
                                      <p:to>
                                        <p:strVal val="visible"/>
                                      </p:to>
                                    </p:set>
                                    <p:animEffect transition="in" filter="fade">
                                      <p:cBhvr>
                                        <p:cTn id="17" dur="1000"/>
                                        <p:tgtEl>
                                          <p:spTgt spid="562190"/>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62191"/>
                                        </p:tgtEl>
                                        <p:attrNameLst>
                                          <p:attrName>style.visibility</p:attrName>
                                        </p:attrNameLst>
                                      </p:cBhvr>
                                      <p:to>
                                        <p:strVal val="visible"/>
                                      </p:to>
                                    </p:set>
                                    <p:animEffect transition="in" filter="fade">
                                      <p:cBhvr>
                                        <p:cTn id="21" dur="1000"/>
                                        <p:tgtEl>
                                          <p:spTgt spid="56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8" grpId="0" autoUpdateAnimBg="0"/>
      <p:bldP spid="562190" grpId="0" autoUpdateAnimBg="0"/>
      <p:bldP spid="56219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5" name="Oval 7"/>
          <p:cNvSpPr>
            <a:spLocks noChangeArrowheads="1"/>
          </p:cNvSpPr>
          <p:nvPr/>
        </p:nvSpPr>
        <p:spPr bwMode="auto">
          <a:xfrm>
            <a:off x="152400" y="76200"/>
            <a:ext cx="1676400" cy="1600200"/>
          </a:xfrm>
          <a:prstGeom prst="ellipse">
            <a:avLst/>
          </a:prstGeom>
          <a:noFill/>
          <a:ln w="76200">
            <a:solidFill>
              <a:srgbClr val="EEFF4B"/>
            </a:solidFill>
            <a:round/>
            <a:headEnd/>
            <a:tailEnd/>
          </a:ln>
          <a:effectLst>
            <a:outerShdw blurRad="63500" dist="143684" dir="2700000" algn="ctr" rotWithShape="0">
              <a:schemeClr val="bg2">
                <a:alpha val="74998"/>
              </a:schemeClr>
            </a:outerShdw>
          </a:effectLst>
        </p:spPr>
        <p:txBody>
          <a:bodyPr wrap="none" anchor="ctr"/>
          <a:lstStyle/>
          <a:p>
            <a:pPr>
              <a:defRPr/>
            </a:pPr>
            <a:endParaRPr lang="en-US">
              <a:ea typeface="+mn-ea"/>
              <a:cs typeface="+mn-cs"/>
            </a:endParaRPr>
          </a:p>
        </p:txBody>
      </p:sp>
      <p:sp>
        <p:nvSpPr>
          <p:cNvPr id="242702" name="Text Box 14"/>
          <p:cNvSpPr txBox="1">
            <a:spLocks noChangeArrowheads="1"/>
          </p:cNvSpPr>
          <p:nvPr/>
        </p:nvSpPr>
        <p:spPr bwMode="auto">
          <a:xfrm>
            <a:off x="7569200" y="6164263"/>
            <a:ext cx="1327150" cy="446087"/>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10243" name="Text Box 1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242709" name="Rectangle 21"/>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04</a:t>
            </a:r>
          </a:p>
        </p:txBody>
      </p:sp>
      <p:sp>
        <p:nvSpPr>
          <p:cNvPr id="242710" name="AutoShape 22"/>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endParaRPr lang="en-US"/>
          </a:p>
        </p:txBody>
      </p:sp>
      <p:sp>
        <p:nvSpPr>
          <p:cNvPr id="242690" name="Rectangle 2"/>
          <p:cNvSpPr>
            <a:spLocks noChangeArrowheads="1"/>
          </p:cNvSpPr>
          <p:nvPr/>
        </p:nvSpPr>
        <p:spPr bwMode="auto">
          <a:xfrm>
            <a:off x="1925638" y="1182688"/>
            <a:ext cx="6951662"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i="1">
                <a:solidFill>
                  <a:srgbClr val="FAFD00"/>
                </a:solidFill>
                <a:latin typeface="Times" charset="0"/>
                <a:ea typeface="+mn-ea"/>
                <a:cs typeface="+mn-cs"/>
              </a:rPr>
              <a:t>PHANINGUNG LUIKHAVAI...</a:t>
            </a:r>
          </a:p>
        </p:txBody>
      </p:sp>
      <p:sp>
        <p:nvSpPr>
          <p:cNvPr id="242697" name="Text Box 9"/>
          <p:cNvSpPr txBox="1">
            <a:spLocks noChangeArrowheads="1"/>
          </p:cNvSpPr>
          <p:nvPr/>
        </p:nvSpPr>
        <p:spPr bwMode="auto">
          <a:xfrm>
            <a:off x="2857500" y="1879600"/>
            <a:ext cx="3225800" cy="1189038"/>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a:spAutoFit/>
          </a:bodyPr>
          <a:lstStyle/>
          <a:p>
            <a:pPr algn="l">
              <a:spcBef>
                <a:spcPct val="50000"/>
              </a:spcBef>
              <a:defRPr/>
            </a:pPr>
            <a:r>
              <a:rPr lang="en-US" sz="7200" b="1">
                <a:solidFill>
                  <a:srgbClr val="FAFD00"/>
                </a:solidFill>
                <a:latin typeface="Times" charset="0"/>
                <a:ea typeface="+mn-ea"/>
                <a:cs typeface="+mn-cs"/>
              </a:rPr>
              <a:t>O </a:t>
            </a:r>
            <a:r>
              <a:rPr lang="en-US" sz="7200" b="1">
                <a:solidFill>
                  <a:srgbClr val="FF0000"/>
                </a:solidFill>
                <a:latin typeface="Times" charset="0"/>
                <a:ea typeface="+mn-ea"/>
                <a:cs typeface="+mn-cs"/>
              </a:rPr>
              <a:t>7</a:t>
            </a:r>
            <a:r>
              <a:rPr lang="en-US" sz="7200" b="1">
                <a:solidFill>
                  <a:srgbClr val="FAFD00"/>
                </a:solidFill>
                <a:latin typeface="Times" charset="0"/>
                <a:ea typeface="+mn-ea"/>
                <a:cs typeface="+mn-cs"/>
              </a:rPr>
              <a:t> V J</a:t>
            </a:r>
          </a:p>
        </p:txBody>
      </p:sp>
      <p:grpSp>
        <p:nvGrpSpPr>
          <p:cNvPr id="2" name="Group 13"/>
          <p:cNvGrpSpPr>
            <a:grpSpLocks/>
          </p:cNvGrpSpPr>
          <p:nvPr/>
        </p:nvGrpSpPr>
        <p:grpSpPr bwMode="auto">
          <a:xfrm>
            <a:off x="3422650" y="2071688"/>
            <a:ext cx="1406525" cy="1916112"/>
            <a:chOff x="2116" y="1285"/>
            <a:chExt cx="886" cy="1207"/>
          </a:xfrm>
        </p:grpSpPr>
        <p:sp>
          <p:nvSpPr>
            <p:cNvPr id="242698" name="AutoShape 10"/>
            <p:cNvSpPr>
              <a:spLocks noChangeArrowheads="1"/>
            </p:cNvSpPr>
            <p:nvPr/>
          </p:nvSpPr>
          <p:spPr bwMode="auto">
            <a:xfrm rot="-10804646">
              <a:off x="2116" y="1285"/>
              <a:ext cx="886" cy="120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57150">
              <a:solidFill>
                <a:schemeClr val="tx1"/>
              </a:solidFill>
              <a:prstDash val="sysDot"/>
              <a:miter lim="800000"/>
              <a:headEnd/>
              <a:tailEnd/>
            </a:ln>
            <a:effectLst>
              <a:outerShdw blurRad="63500" dist="91581" dir="3378596" algn="ctr" rotWithShape="0">
                <a:schemeClr val="bg2">
                  <a:alpha val="74998"/>
                </a:schemeClr>
              </a:outerShdw>
            </a:effectLst>
          </p:spPr>
          <p:txBody>
            <a:bodyPr wrap="none" anchor="ctr"/>
            <a:lstStyle/>
            <a:p>
              <a:pPr>
                <a:defRPr/>
              </a:pPr>
              <a:endParaRPr lang="en-US">
                <a:ea typeface="+mn-ea"/>
                <a:cs typeface="+mn-cs"/>
              </a:endParaRPr>
            </a:p>
          </p:txBody>
        </p:sp>
        <p:sp>
          <p:nvSpPr>
            <p:cNvPr id="242700" name="Text Box 12"/>
            <p:cNvSpPr txBox="1">
              <a:spLocks noChangeArrowheads="1"/>
            </p:cNvSpPr>
            <p:nvPr/>
          </p:nvSpPr>
          <p:spPr bwMode="auto">
            <a:xfrm>
              <a:off x="2424" y="1608"/>
              <a:ext cx="416" cy="442"/>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l">
                <a:spcBef>
                  <a:spcPct val="50000"/>
                </a:spcBef>
                <a:defRPr/>
              </a:pPr>
              <a:r>
                <a:rPr lang="en-US" sz="4000">
                  <a:solidFill>
                    <a:srgbClr val="DFED5D"/>
                  </a:solidFill>
                  <a:latin typeface="Comic Sans MS" charset="0"/>
                  <a:ea typeface="+mn-ea"/>
                  <a:cs typeface="+mn-cs"/>
                </a:rPr>
                <a:t>=</a:t>
              </a:r>
            </a:p>
          </p:txBody>
        </p:sp>
      </p:grpSp>
      <p:sp>
        <p:nvSpPr>
          <p:cNvPr id="242696" name="Text Box 8"/>
          <p:cNvSpPr txBox="1">
            <a:spLocks noChangeArrowheads="1"/>
          </p:cNvSpPr>
          <p:nvPr/>
        </p:nvSpPr>
        <p:spPr bwMode="auto">
          <a:xfrm>
            <a:off x="2501900" y="2971800"/>
            <a:ext cx="3962400" cy="118903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7200" b="1">
                <a:solidFill>
                  <a:srgbClr val="87A6FD"/>
                </a:solidFill>
                <a:latin typeface="Times" charset="0"/>
              </a:rPr>
              <a:t>    4 3</a:t>
            </a:r>
            <a:endParaRPr lang="en-US" sz="7200" b="1">
              <a:solidFill>
                <a:srgbClr val="FAFD00"/>
              </a:solidFill>
              <a:latin typeface="Times" charset="0"/>
            </a:endParaRPr>
          </a:p>
        </p:txBody>
      </p:sp>
      <p:sp>
        <p:nvSpPr>
          <p:cNvPr id="242699" name="Line 11"/>
          <p:cNvSpPr>
            <a:spLocks noChangeShapeType="1"/>
          </p:cNvSpPr>
          <p:nvPr/>
        </p:nvSpPr>
        <p:spPr bwMode="auto">
          <a:xfrm>
            <a:off x="3924300" y="2451100"/>
            <a:ext cx="342900" cy="0"/>
          </a:xfrm>
          <a:prstGeom prst="line">
            <a:avLst/>
          </a:prstGeom>
          <a:noFill/>
          <a:ln w="57150">
            <a:solidFill>
              <a:srgbClr val="FF00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10251" name="Text Box 23"/>
          <p:cNvSpPr txBox="1">
            <a:spLocks noChangeArrowheads="1"/>
          </p:cNvSpPr>
          <p:nvPr/>
        </p:nvSpPr>
        <p:spPr bwMode="auto">
          <a:xfrm>
            <a:off x="8637588" y="6418263"/>
            <a:ext cx="339725"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latin typeface="Comic Sans MS" charset="0"/>
              </a:rPr>
              <a:t>1</a:t>
            </a:r>
            <a:endParaRPr lang="en-US" sz="2000">
              <a:solidFill>
                <a:srgbClr val="FFA27C"/>
              </a:solidFill>
              <a:latin typeface="B VAG Rounded Bold" charset="0"/>
            </a:endParaRPr>
          </a:p>
        </p:txBody>
      </p:sp>
      <p:grpSp>
        <p:nvGrpSpPr>
          <p:cNvPr id="10252" name="Group 27"/>
          <p:cNvGrpSpPr>
            <a:grpSpLocks/>
          </p:cNvGrpSpPr>
          <p:nvPr/>
        </p:nvGrpSpPr>
        <p:grpSpPr bwMode="auto">
          <a:xfrm>
            <a:off x="519113" y="7938"/>
            <a:ext cx="854075" cy="1704975"/>
            <a:chOff x="327" y="5"/>
            <a:chExt cx="538" cy="1074"/>
          </a:xfrm>
        </p:grpSpPr>
        <p:sp>
          <p:nvSpPr>
            <p:cNvPr id="242713" name="Rectangle 25"/>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242714" name="Line 26"/>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42695"/>
                                        </p:tgtEl>
                                        <p:attrNameLst>
                                          <p:attrName>style.visibility</p:attrName>
                                        </p:attrNameLst>
                                      </p:cBhvr>
                                      <p:to>
                                        <p:strVal val="visible"/>
                                      </p:to>
                                    </p:set>
                                    <p:anim calcmode="lin" valueType="num">
                                      <p:cBhvr>
                                        <p:cTn id="7" dur="500" fill="hold"/>
                                        <p:tgtEl>
                                          <p:spTgt spid="242695"/>
                                        </p:tgtEl>
                                        <p:attrNameLst>
                                          <p:attrName>ppt_w</p:attrName>
                                        </p:attrNameLst>
                                      </p:cBhvr>
                                      <p:tavLst>
                                        <p:tav tm="0">
                                          <p:val>
                                            <p:fltVal val="0"/>
                                          </p:val>
                                        </p:tav>
                                        <p:tav tm="100000">
                                          <p:val>
                                            <p:strVal val="#ppt_w"/>
                                          </p:val>
                                        </p:tav>
                                      </p:tavLst>
                                    </p:anim>
                                    <p:anim calcmode="lin" valueType="num">
                                      <p:cBhvr>
                                        <p:cTn id="8" dur="500" fill="hold"/>
                                        <p:tgtEl>
                                          <p:spTgt spid="242695"/>
                                        </p:tgtEl>
                                        <p:attrNameLst>
                                          <p:attrName>ppt_h</p:attrName>
                                        </p:attrNameLst>
                                      </p:cBhvr>
                                      <p:tavLst>
                                        <p:tav tm="0">
                                          <p:val>
                                            <p:fltVal val="0"/>
                                          </p:val>
                                        </p:tav>
                                        <p:tav tm="100000">
                                          <p:val>
                                            <p:strVal val="#ppt_h"/>
                                          </p:val>
                                        </p:tav>
                                      </p:tavLst>
                                    </p:anim>
                                    <p:anim calcmode="lin" valueType="num">
                                      <p:cBhvr>
                                        <p:cTn id="9" dur="500" fill="hold"/>
                                        <p:tgtEl>
                                          <p:spTgt spid="242695"/>
                                        </p:tgtEl>
                                        <p:attrNameLst>
                                          <p:attrName>ppt_x</p:attrName>
                                        </p:attrNameLst>
                                      </p:cBhvr>
                                      <p:tavLst>
                                        <p:tav tm="0">
                                          <p:val>
                                            <p:fltVal val="0.5"/>
                                          </p:val>
                                        </p:tav>
                                        <p:tav tm="100000">
                                          <p:val>
                                            <p:strVal val="#ppt_x"/>
                                          </p:val>
                                        </p:tav>
                                      </p:tavLst>
                                    </p:anim>
                                    <p:anim calcmode="lin" valueType="num">
                                      <p:cBhvr>
                                        <p:cTn id="10" dur="500" fill="hold"/>
                                        <p:tgtEl>
                                          <p:spTgt spid="24269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42710"/>
                                        </p:tgtEl>
                                        <p:attrNameLst>
                                          <p:attrName>style.visibility</p:attrName>
                                        </p:attrNameLst>
                                      </p:cBhvr>
                                      <p:to>
                                        <p:strVal val="visible"/>
                                      </p:to>
                                    </p:set>
                                    <p:animEffect transition="in" filter="wipe(up)">
                                      <p:cBhvr>
                                        <p:cTn id="15" dur="500"/>
                                        <p:tgtEl>
                                          <p:spTgt spid="242710"/>
                                        </p:tgtEl>
                                      </p:cBhvr>
                                    </p:animEffect>
                                  </p:childTnLst>
                                </p:cTn>
                              </p:par>
                              <p:par>
                                <p:cTn id="16" presetID="10" presetClass="entr" presetSubtype="0" fill="hold" nodeType="withEffect">
                                  <p:stCondLst>
                                    <p:cond delay="0"/>
                                  </p:stCondLst>
                                  <p:childTnLst>
                                    <p:set>
                                      <p:cBhvr>
                                        <p:cTn id="17" dur="1" fill="hold">
                                          <p:stCondLst>
                                            <p:cond delay="0"/>
                                          </p:stCondLst>
                                        </p:cTn>
                                        <p:tgtEl>
                                          <p:spTgt spid="242697"/>
                                        </p:tgtEl>
                                        <p:attrNameLst>
                                          <p:attrName>style.visibility</p:attrName>
                                        </p:attrNameLst>
                                      </p:cBhvr>
                                      <p:to>
                                        <p:strVal val="visible"/>
                                      </p:to>
                                    </p:set>
                                    <p:animEffect transition="in" filter="fade">
                                      <p:cBhvr>
                                        <p:cTn id="18" dur="1000"/>
                                        <p:tgtEl>
                                          <p:spTgt spid="242697"/>
                                        </p:tgtEl>
                                      </p:cBhvr>
                                    </p:animEffect>
                                  </p:childTnLst>
                                </p:cTn>
                              </p:par>
                            </p:childTnLst>
                          </p:cTn>
                        </p:par>
                        <p:par>
                          <p:cTn id="19" fill="hold" nodeType="afterGroup">
                            <p:stCondLst>
                              <p:cond delay="1000"/>
                            </p:stCondLst>
                            <p:childTnLst>
                              <p:par>
                                <p:cTn id="20" presetID="9" presetClass="entr" presetSubtype="0" fill="hold" nodeType="afterEffect">
                                  <p:stCondLst>
                                    <p:cond delay="0"/>
                                  </p:stCondLst>
                                  <p:childTnLst>
                                    <p:set>
                                      <p:cBhvr>
                                        <p:cTn id="21" dur="1" fill="hold">
                                          <p:stCondLst>
                                            <p:cond delay="0"/>
                                          </p:stCondLst>
                                        </p:cTn>
                                        <p:tgtEl>
                                          <p:spTgt spid="242699"/>
                                        </p:tgtEl>
                                        <p:attrNameLst>
                                          <p:attrName>style.visibility</p:attrName>
                                        </p:attrNameLst>
                                      </p:cBhvr>
                                      <p:to>
                                        <p:strVal val="visible"/>
                                      </p:to>
                                    </p:set>
                                    <p:animEffect transition="in" filter="dissolve">
                                      <p:cBhvr>
                                        <p:cTn id="22" dur="500"/>
                                        <p:tgtEl>
                                          <p:spTgt spid="242699"/>
                                        </p:tgtEl>
                                      </p:cBhvr>
                                    </p:animEffect>
                                  </p:childTnLst>
                                </p:cTn>
                              </p:par>
                            </p:childTnLst>
                          </p:cTn>
                        </p:par>
                        <p:par>
                          <p:cTn id="23" fill="hold" nodeType="afterGroup">
                            <p:stCondLst>
                              <p:cond delay="1500"/>
                            </p:stCondLst>
                            <p:childTnLst>
                              <p:par>
                                <p:cTn id="24" presetID="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42696"/>
                                        </p:tgtEl>
                                        <p:attrNameLst>
                                          <p:attrName>style.visibility</p:attrName>
                                        </p:attrNameLst>
                                      </p:cBhvr>
                                      <p:to>
                                        <p:strVal val="visible"/>
                                      </p:to>
                                    </p:set>
                                    <p:animEffect transition="in" filter="fade">
                                      <p:cBhvr>
                                        <p:cTn id="30" dur="1000"/>
                                        <p:tgtEl>
                                          <p:spTgt spid="242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5" grpId="0" animBg="1"/>
      <p:bldP spid="242710" grpId="0" animBg="1"/>
      <p:bldP spid="2426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74" name="Text Box 14"/>
          <p:cNvSpPr txBox="1">
            <a:spLocks noChangeArrowheads="1"/>
          </p:cNvSpPr>
          <p:nvPr/>
        </p:nvSpPr>
        <p:spPr bwMode="auto">
          <a:xfrm>
            <a:off x="7556500" y="6164263"/>
            <a:ext cx="1339850" cy="446087"/>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12290" name="Text Box 18"/>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424985" name="Rectangle 25"/>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05</a:t>
            </a:r>
          </a:p>
        </p:txBody>
      </p:sp>
      <p:sp>
        <p:nvSpPr>
          <p:cNvPr id="12292" name="AutoShape 27"/>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endParaRPr lang="en-US"/>
          </a:p>
        </p:txBody>
      </p:sp>
      <p:sp>
        <p:nvSpPr>
          <p:cNvPr id="424968" name="Text Box 8"/>
          <p:cNvSpPr txBox="1">
            <a:spLocks noChangeArrowheads="1"/>
          </p:cNvSpPr>
          <p:nvPr/>
        </p:nvSpPr>
        <p:spPr bwMode="auto">
          <a:xfrm>
            <a:off x="2514600" y="2971800"/>
            <a:ext cx="3962400" cy="118903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gn="l">
              <a:spcBef>
                <a:spcPct val="50000"/>
              </a:spcBef>
              <a:defRPr/>
            </a:pPr>
            <a:r>
              <a:rPr lang="en-US" sz="7200" b="1">
                <a:solidFill>
                  <a:schemeClr val="tx1"/>
                </a:solidFill>
                <a:latin typeface="Times" charset="0"/>
                <a:ea typeface="+mn-ea"/>
                <a:cs typeface="+mn-cs"/>
              </a:rPr>
              <a:t>O 4 3 V J</a:t>
            </a:r>
          </a:p>
        </p:txBody>
      </p:sp>
      <p:grpSp>
        <p:nvGrpSpPr>
          <p:cNvPr id="12294" name="Group 22"/>
          <p:cNvGrpSpPr>
            <a:grpSpLocks/>
          </p:cNvGrpSpPr>
          <p:nvPr/>
        </p:nvGrpSpPr>
        <p:grpSpPr bwMode="auto">
          <a:xfrm>
            <a:off x="2857500" y="1879600"/>
            <a:ext cx="3225800" cy="1189038"/>
            <a:chOff x="1800" y="1184"/>
            <a:chExt cx="2032" cy="749"/>
          </a:xfrm>
        </p:grpSpPr>
        <p:sp>
          <p:nvSpPr>
            <p:cNvPr id="424969" name="Text Box 9"/>
            <p:cNvSpPr txBox="1">
              <a:spLocks noChangeArrowheads="1"/>
            </p:cNvSpPr>
            <p:nvPr/>
          </p:nvSpPr>
          <p:spPr bwMode="auto">
            <a:xfrm>
              <a:off x="1800" y="1184"/>
              <a:ext cx="2032" cy="749"/>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a:spAutoFit/>
            </a:bodyPr>
            <a:lstStyle/>
            <a:p>
              <a:pPr algn="l">
                <a:spcBef>
                  <a:spcPct val="50000"/>
                </a:spcBef>
                <a:defRPr/>
              </a:pPr>
              <a:r>
                <a:rPr lang="en-US" sz="7200" b="1">
                  <a:solidFill>
                    <a:srgbClr val="FFFF00"/>
                  </a:solidFill>
                  <a:latin typeface="Times" charset="0"/>
                  <a:ea typeface="+mn-ea"/>
                  <a:cs typeface="+mn-cs"/>
                </a:rPr>
                <a:t>O 7 V J</a:t>
              </a:r>
            </a:p>
          </p:txBody>
        </p:sp>
        <p:sp>
          <p:nvSpPr>
            <p:cNvPr id="424970" name="Line 10"/>
            <p:cNvSpPr>
              <a:spLocks noChangeShapeType="1"/>
            </p:cNvSpPr>
            <p:nvPr/>
          </p:nvSpPr>
          <p:spPr bwMode="auto">
            <a:xfrm>
              <a:off x="2472" y="1544"/>
              <a:ext cx="216" cy="0"/>
            </a:xfrm>
            <a:prstGeom prst="line">
              <a:avLst/>
            </a:prstGeom>
            <a:noFill/>
            <a:ln w="57150">
              <a:solidFill>
                <a:schemeClr val="tx2"/>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grpSp>
      <p:sp>
        <p:nvSpPr>
          <p:cNvPr id="424962" name="Rectangle 2"/>
          <p:cNvSpPr>
            <a:spLocks noChangeArrowheads="1"/>
          </p:cNvSpPr>
          <p:nvPr/>
        </p:nvSpPr>
        <p:spPr bwMode="auto">
          <a:xfrm>
            <a:off x="1925638" y="1182688"/>
            <a:ext cx="6951662"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i="1">
                <a:solidFill>
                  <a:srgbClr val="FAFD00"/>
                </a:solidFill>
                <a:latin typeface="Times" charset="0"/>
                <a:ea typeface="+mn-ea"/>
                <a:cs typeface="+mn-cs"/>
              </a:rPr>
              <a:t>PHANINGUNG LUIKHAVAI...</a:t>
            </a:r>
          </a:p>
        </p:txBody>
      </p:sp>
      <p:grpSp>
        <p:nvGrpSpPr>
          <p:cNvPr id="12296" name="Group 31"/>
          <p:cNvGrpSpPr>
            <a:grpSpLocks/>
          </p:cNvGrpSpPr>
          <p:nvPr/>
        </p:nvGrpSpPr>
        <p:grpSpPr bwMode="auto">
          <a:xfrm>
            <a:off x="519113" y="7938"/>
            <a:ext cx="854075" cy="1704975"/>
            <a:chOff x="327" y="5"/>
            <a:chExt cx="538" cy="1074"/>
          </a:xfrm>
        </p:grpSpPr>
        <p:sp>
          <p:nvSpPr>
            <p:cNvPr id="424992" name="Rectangle 32"/>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424993" name="Line 33"/>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7"/>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endParaRPr lang="en-US"/>
          </a:p>
        </p:txBody>
      </p:sp>
      <p:sp>
        <p:nvSpPr>
          <p:cNvPr id="737282" name="Rectangle 2"/>
          <p:cNvSpPr>
            <a:spLocks noChangeArrowheads="1"/>
          </p:cNvSpPr>
          <p:nvPr/>
        </p:nvSpPr>
        <p:spPr bwMode="auto">
          <a:xfrm>
            <a:off x="1925638" y="1182688"/>
            <a:ext cx="6951662"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i="1">
                <a:solidFill>
                  <a:srgbClr val="FAFD00"/>
                </a:solidFill>
                <a:latin typeface="Times" charset="0"/>
                <a:ea typeface="+mn-ea"/>
                <a:cs typeface="+mn-cs"/>
              </a:rPr>
              <a:t>PHANINGUNG LUIKHAVAI...</a:t>
            </a:r>
          </a:p>
        </p:txBody>
      </p:sp>
      <p:sp>
        <p:nvSpPr>
          <p:cNvPr id="737283" name="Rectangle 3"/>
          <p:cNvSpPr>
            <a:spLocks noChangeArrowheads="1"/>
          </p:cNvSpPr>
          <p:nvPr/>
        </p:nvSpPr>
        <p:spPr bwMode="auto">
          <a:xfrm>
            <a:off x="784225" y="4162425"/>
            <a:ext cx="6926263" cy="2076450"/>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0487" tIns="44450" rIns="90487" bIns="44450">
            <a:spAutoFit/>
          </a:bodyPr>
          <a:lstStyle/>
          <a:p>
            <a:pPr algn="l">
              <a:lnSpc>
                <a:spcPct val="80000"/>
              </a:lnSpc>
              <a:defRPr/>
            </a:pPr>
            <a:r>
              <a:rPr lang="en-US" sz="3200" b="1" dirty="0">
                <a:solidFill>
                  <a:srgbClr val="EEFF4B"/>
                </a:solidFill>
                <a:latin typeface="Times" charset="0"/>
                <a:ea typeface="+mn-ea"/>
                <a:cs typeface="+mn-cs"/>
              </a:rPr>
              <a:t>	OKATHUI KASEM  </a:t>
            </a:r>
            <a:endParaRPr lang="en-US" sz="3200" b="1" dirty="0">
              <a:solidFill>
                <a:srgbClr val="FAFD00"/>
              </a:solidFill>
              <a:latin typeface="Times" charset="0"/>
              <a:ea typeface="+mn-ea"/>
              <a:cs typeface="+mn-cs"/>
            </a:endParaRPr>
          </a:p>
          <a:p>
            <a:pPr algn="l">
              <a:lnSpc>
                <a:spcPct val="80000"/>
              </a:lnSpc>
              <a:defRPr/>
            </a:pPr>
            <a:r>
              <a:rPr lang="en-US" sz="3200" b="1" dirty="0">
                <a:solidFill>
                  <a:srgbClr val="FAFD00"/>
                </a:solidFill>
                <a:latin typeface="Times" charset="0"/>
                <a:ea typeface="+mn-ea"/>
                <a:cs typeface="+mn-cs"/>
              </a:rPr>
              <a:t>		</a:t>
            </a:r>
            <a:r>
              <a:rPr lang="en-US" sz="3200" b="1" dirty="0">
                <a:solidFill>
                  <a:srgbClr val="16F00F"/>
                </a:solidFill>
                <a:latin typeface="Times" charset="0"/>
                <a:ea typeface="+mn-ea"/>
                <a:cs typeface="+mn-cs"/>
              </a:rPr>
              <a:t>4  MIBING</a:t>
            </a:r>
            <a:endParaRPr lang="en-US" sz="3200" b="1" dirty="0">
              <a:solidFill>
                <a:srgbClr val="FAFD00"/>
              </a:solidFill>
              <a:latin typeface="Times" charset="0"/>
              <a:ea typeface="+mn-ea"/>
              <a:cs typeface="+mn-cs"/>
            </a:endParaRPr>
          </a:p>
          <a:p>
            <a:pPr algn="l">
              <a:lnSpc>
                <a:spcPct val="80000"/>
              </a:lnSpc>
              <a:defRPr/>
            </a:pPr>
            <a:r>
              <a:rPr lang="en-US" sz="3200" b="1" dirty="0">
                <a:solidFill>
                  <a:srgbClr val="FAFD00"/>
                </a:solidFill>
                <a:latin typeface="Times" charset="0"/>
                <a:ea typeface="+mn-ea"/>
                <a:cs typeface="+mn-cs"/>
              </a:rPr>
              <a:t>			</a:t>
            </a:r>
            <a:r>
              <a:rPr lang="en-US" sz="3200" b="1" dirty="0">
                <a:solidFill>
                  <a:srgbClr val="99FF99"/>
                </a:solidFill>
                <a:latin typeface="Times" charset="0"/>
                <a:ea typeface="+mn-ea"/>
                <a:cs typeface="+mn-cs"/>
              </a:rPr>
              <a:t>3  YARUIPAN</a:t>
            </a:r>
            <a:endParaRPr lang="en-US" sz="3200" b="1" dirty="0">
              <a:solidFill>
                <a:srgbClr val="FAFD00"/>
              </a:solidFill>
              <a:latin typeface="Times" charset="0"/>
              <a:ea typeface="+mn-ea"/>
              <a:cs typeface="+mn-cs"/>
            </a:endParaRPr>
          </a:p>
          <a:p>
            <a:pPr algn="l">
              <a:lnSpc>
                <a:spcPct val="80000"/>
              </a:lnSpc>
              <a:defRPr/>
            </a:pPr>
            <a:r>
              <a:rPr lang="en-US" sz="3200" b="1" dirty="0">
                <a:solidFill>
                  <a:srgbClr val="FAFD00"/>
                </a:solidFill>
                <a:latin typeface="Times" charset="0"/>
                <a:ea typeface="+mn-ea"/>
                <a:cs typeface="+mn-cs"/>
              </a:rPr>
              <a:t>				</a:t>
            </a:r>
            <a:r>
              <a:rPr lang="en-US" sz="3200" b="1" dirty="0">
                <a:latin typeface="Times" charset="0"/>
                <a:ea typeface="+mn-ea"/>
                <a:cs typeface="+mn-cs"/>
              </a:rPr>
              <a:t>VARI KAHAI  </a:t>
            </a:r>
          </a:p>
          <a:p>
            <a:pPr algn="l">
              <a:lnSpc>
                <a:spcPct val="80000"/>
              </a:lnSpc>
              <a:defRPr/>
            </a:pPr>
            <a:r>
              <a:rPr lang="en-US" sz="3200" b="1" dirty="0">
                <a:solidFill>
                  <a:srgbClr val="FAFD00"/>
                </a:solidFill>
                <a:latin typeface="Times" charset="0"/>
                <a:ea typeface="+mn-ea"/>
                <a:cs typeface="+mn-cs"/>
              </a:rPr>
              <a:t>						</a:t>
            </a:r>
            <a:r>
              <a:rPr lang="en-US" sz="3200" b="1" dirty="0">
                <a:solidFill>
                  <a:schemeClr val="tx1"/>
                </a:solidFill>
                <a:latin typeface="Times" charset="0"/>
                <a:ea typeface="+mn-ea"/>
                <a:cs typeface="+mn-cs"/>
              </a:rPr>
              <a:t>JISHU</a:t>
            </a:r>
          </a:p>
        </p:txBody>
      </p:sp>
      <p:sp>
        <p:nvSpPr>
          <p:cNvPr id="737285" name="Text Box 5"/>
          <p:cNvSpPr txBox="1">
            <a:spLocks noChangeArrowheads="1"/>
          </p:cNvSpPr>
          <p:nvPr/>
        </p:nvSpPr>
        <p:spPr bwMode="auto">
          <a:xfrm>
            <a:off x="2514600" y="2971800"/>
            <a:ext cx="3962400" cy="118903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gn="l">
              <a:spcBef>
                <a:spcPct val="50000"/>
              </a:spcBef>
              <a:defRPr/>
            </a:pPr>
            <a:r>
              <a:rPr lang="en-US" sz="7200" b="1">
                <a:solidFill>
                  <a:srgbClr val="FFFF00"/>
                </a:solidFill>
                <a:latin typeface="Times" charset="0"/>
                <a:ea typeface="+mn-ea"/>
                <a:cs typeface="+mn-cs"/>
              </a:rPr>
              <a:t>O 4 3 V J</a:t>
            </a:r>
          </a:p>
        </p:txBody>
      </p:sp>
      <p:sp>
        <p:nvSpPr>
          <p:cNvPr id="737286" name="Text Box 6"/>
          <p:cNvSpPr txBox="1">
            <a:spLocks noChangeArrowheads="1"/>
          </p:cNvSpPr>
          <p:nvPr/>
        </p:nvSpPr>
        <p:spPr bwMode="auto">
          <a:xfrm>
            <a:off x="2857500" y="1879600"/>
            <a:ext cx="3225800" cy="1189038"/>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a:spAutoFit/>
          </a:bodyPr>
          <a:lstStyle/>
          <a:p>
            <a:pPr algn="l">
              <a:spcBef>
                <a:spcPct val="50000"/>
              </a:spcBef>
              <a:defRPr/>
            </a:pPr>
            <a:r>
              <a:rPr lang="en-US" sz="7200" b="1">
                <a:solidFill>
                  <a:srgbClr val="FFFF00"/>
                </a:solidFill>
                <a:latin typeface="Times" charset="0"/>
                <a:ea typeface="+mn-ea"/>
                <a:cs typeface="+mn-cs"/>
              </a:rPr>
              <a:t>O 7 V J</a:t>
            </a:r>
          </a:p>
        </p:txBody>
      </p:sp>
      <p:sp>
        <p:nvSpPr>
          <p:cNvPr id="737287" name="Line 7"/>
          <p:cNvSpPr>
            <a:spLocks noChangeShapeType="1"/>
          </p:cNvSpPr>
          <p:nvPr/>
        </p:nvSpPr>
        <p:spPr bwMode="auto">
          <a:xfrm>
            <a:off x="3924300" y="2451100"/>
            <a:ext cx="342900" cy="0"/>
          </a:xfrm>
          <a:prstGeom prst="line">
            <a:avLst/>
          </a:prstGeom>
          <a:noFill/>
          <a:ln w="57150">
            <a:solidFill>
              <a:srgbClr val="FFFF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737288" name="Text Box 8"/>
          <p:cNvSpPr txBox="1">
            <a:spLocks noChangeArrowheads="1"/>
          </p:cNvSpPr>
          <p:nvPr/>
        </p:nvSpPr>
        <p:spPr bwMode="auto">
          <a:xfrm>
            <a:off x="7556500" y="6164263"/>
            <a:ext cx="1339850" cy="446087"/>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14344" name="Text Box 12"/>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737294" name="Text Box 14"/>
          <p:cNvSpPr txBox="1">
            <a:spLocks noChangeArrowheads="1"/>
          </p:cNvSpPr>
          <p:nvPr/>
        </p:nvSpPr>
        <p:spPr bwMode="auto">
          <a:xfrm>
            <a:off x="7515225" y="6159500"/>
            <a:ext cx="1524000" cy="446088"/>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737296" name="Rectangle 16"/>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06</a:t>
            </a:r>
          </a:p>
        </p:txBody>
      </p:sp>
      <p:grpSp>
        <p:nvGrpSpPr>
          <p:cNvPr id="14347" name="Group 21"/>
          <p:cNvGrpSpPr>
            <a:grpSpLocks/>
          </p:cNvGrpSpPr>
          <p:nvPr/>
        </p:nvGrpSpPr>
        <p:grpSpPr bwMode="auto">
          <a:xfrm>
            <a:off x="519113" y="7938"/>
            <a:ext cx="854075" cy="1704975"/>
            <a:chOff x="327" y="5"/>
            <a:chExt cx="538" cy="1074"/>
          </a:xfrm>
        </p:grpSpPr>
        <p:sp>
          <p:nvSpPr>
            <p:cNvPr id="737302" name="Rectangle 22"/>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737303" name="Line 23"/>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737283"/>
                                        </p:tgtEl>
                                        <p:attrNameLst>
                                          <p:attrName>style.visibility</p:attrName>
                                        </p:attrNameLst>
                                      </p:cBhvr>
                                      <p:to>
                                        <p:strVal val="visible"/>
                                      </p:to>
                                    </p:set>
                                    <p:animEffect transition="in" filter="dissolve">
                                      <p:cBhvr>
                                        <p:cTn id="7" dur="75"/>
                                        <p:tgtEl>
                                          <p:spTgt spid="73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51" descr="D:\SBC - B.th\Tangkhul TBB\Slide 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679450"/>
            <a:ext cx="5681663" cy="545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Freeform 2"/>
          <p:cNvSpPr>
            <a:spLocks/>
          </p:cNvSpPr>
          <p:nvPr/>
        </p:nvSpPr>
        <p:spPr bwMode="auto">
          <a:xfrm>
            <a:off x="2762250" y="5334000"/>
            <a:ext cx="1697038" cy="668338"/>
          </a:xfrm>
          <a:custGeom>
            <a:avLst/>
            <a:gdLst>
              <a:gd name="T0" fmla="*/ 181451303 w 1069"/>
              <a:gd name="T1" fmla="*/ 90725693 h 421"/>
              <a:gd name="T2" fmla="*/ 393144491 w 1069"/>
              <a:gd name="T3" fmla="*/ 211693283 h 421"/>
              <a:gd name="T4" fmla="*/ 604837678 w 1069"/>
              <a:gd name="T5" fmla="*/ 302418976 h 421"/>
              <a:gd name="T6" fmla="*/ 816530866 w 1069"/>
              <a:gd name="T7" fmla="*/ 362902771 h 421"/>
              <a:gd name="T8" fmla="*/ 514112026 w 1069"/>
              <a:gd name="T9" fmla="*/ 181451386 h 421"/>
              <a:gd name="T10" fmla="*/ 332660723 w 1069"/>
              <a:gd name="T11" fmla="*/ 60483795 h 421"/>
              <a:gd name="T12" fmla="*/ 241935071 w 1069"/>
              <a:gd name="T13" fmla="*/ 90725693 h 421"/>
              <a:gd name="T14" fmla="*/ 423386375 w 1069"/>
              <a:gd name="T15" fmla="*/ 181451386 h 421"/>
              <a:gd name="T16" fmla="*/ 635079562 w 1069"/>
              <a:gd name="T17" fmla="*/ 241935181 h 421"/>
              <a:gd name="T18" fmla="*/ 877014633 w 1069"/>
              <a:gd name="T19" fmla="*/ 332660874 h 421"/>
              <a:gd name="T20" fmla="*/ 1330642892 w 1069"/>
              <a:gd name="T21" fmla="*/ 514112260 h 421"/>
              <a:gd name="T22" fmla="*/ 1542336079 w 1069"/>
              <a:gd name="T23" fmla="*/ 604837952 h 421"/>
              <a:gd name="T24" fmla="*/ 1723787383 w 1069"/>
              <a:gd name="T25" fmla="*/ 635079850 h 421"/>
              <a:gd name="T26" fmla="*/ 1995964338 w 1069"/>
              <a:gd name="T27" fmla="*/ 725805543 h 421"/>
              <a:gd name="T28" fmla="*/ 2147483647 w 1069"/>
              <a:gd name="T29" fmla="*/ 877015031 h 421"/>
              <a:gd name="T30" fmla="*/ 2147483647 w 1069"/>
              <a:gd name="T31" fmla="*/ 937498826 h 421"/>
              <a:gd name="T32" fmla="*/ 2147483647 w 1069"/>
              <a:gd name="T33" fmla="*/ 907256929 h 421"/>
              <a:gd name="T34" fmla="*/ 2147483647 w 1069"/>
              <a:gd name="T35" fmla="*/ 786289338 h 421"/>
              <a:gd name="T36" fmla="*/ 2147483647 w 1069"/>
              <a:gd name="T37" fmla="*/ 725805543 h 421"/>
              <a:gd name="T38" fmla="*/ 2086689990 w 1069"/>
              <a:gd name="T39" fmla="*/ 635079850 h 421"/>
              <a:gd name="T40" fmla="*/ 1844754919 w 1069"/>
              <a:gd name="T41" fmla="*/ 544354157 h 421"/>
              <a:gd name="T42" fmla="*/ 1572577963 w 1069"/>
              <a:gd name="T43" fmla="*/ 453628464 h 421"/>
              <a:gd name="T44" fmla="*/ 1360884776 w 1069"/>
              <a:gd name="T45" fmla="*/ 423386567 h 421"/>
              <a:gd name="T46" fmla="*/ 1118949705 w 1069"/>
              <a:gd name="T47" fmla="*/ 302418976 h 421"/>
              <a:gd name="T48" fmla="*/ 877014633 w 1069"/>
              <a:gd name="T49" fmla="*/ 241935181 h 421"/>
              <a:gd name="T50" fmla="*/ 695563330 w 1069"/>
              <a:gd name="T51" fmla="*/ 181451386 h 421"/>
              <a:gd name="T52" fmla="*/ 514112026 w 1069"/>
              <a:gd name="T53" fmla="*/ 120967590 h 421"/>
              <a:gd name="T54" fmla="*/ 332660723 w 1069"/>
              <a:gd name="T55" fmla="*/ 90725693 h 421"/>
              <a:gd name="T56" fmla="*/ 151209420 w 1069"/>
              <a:gd name="T57" fmla="*/ 60483795 h 421"/>
              <a:gd name="T58" fmla="*/ 30241884 w 1069"/>
              <a:gd name="T59" fmla="*/ 151209488 h 421"/>
              <a:gd name="T60" fmla="*/ 30241884 w 1069"/>
              <a:gd name="T61" fmla="*/ 362902771 h 421"/>
              <a:gd name="T62" fmla="*/ 30241884 w 1069"/>
              <a:gd name="T63" fmla="*/ 544354157 h 421"/>
              <a:gd name="T64" fmla="*/ 30241884 w 1069"/>
              <a:gd name="T65" fmla="*/ 786289338 h 421"/>
              <a:gd name="T66" fmla="*/ 60483768 w 1069"/>
              <a:gd name="T67" fmla="*/ 967740724 h 421"/>
              <a:gd name="T68" fmla="*/ 241935071 w 1069"/>
              <a:gd name="T69" fmla="*/ 997982622 h 421"/>
              <a:gd name="T70" fmla="*/ 453628259 w 1069"/>
              <a:gd name="T71" fmla="*/ 997982622 h 421"/>
              <a:gd name="T72" fmla="*/ 816530866 w 1069"/>
              <a:gd name="T73" fmla="*/ 997982622 h 421"/>
              <a:gd name="T74" fmla="*/ 997982169 w 1069"/>
              <a:gd name="T75" fmla="*/ 1028224519 h 421"/>
              <a:gd name="T76" fmla="*/ 1209675356 w 1069"/>
              <a:gd name="T77" fmla="*/ 1058466417 h 421"/>
              <a:gd name="T78" fmla="*/ 1391126660 w 1069"/>
              <a:gd name="T79" fmla="*/ 1058466417 h 421"/>
              <a:gd name="T80" fmla="*/ 1572577963 w 1069"/>
              <a:gd name="T81" fmla="*/ 1028224519 h 421"/>
              <a:gd name="T82" fmla="*/ 1784271151 w 1069"/>
              <a:gd name="T83" fmla="*/ 1058466417 h 421"/>
              <a:gd name="T84" fmla="*/ 1965722454 w 1069"/>
              <a:gd name="T85" fmla="*/ 1058466417 h 421"/>
              <a:gd name="T86" fmla="*/ 2147483647 w 1069"/>
              <a:gd name="T87" fmla="*/ 1058466417 h 421"/>
              <a:gd name="T88" fmla="*/ 2147483647 w 1069"/>
              <a:gd name="T89" fmla="*/ 1058466417 h 421"/>
              <a:gd name="T90" fmla="*/ 2147483647 w 1069"/>
              <a:gd name="T91" fmla="*/ 997982622 h 4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9"/>
              <a:gd name="T139" fmla="*/ 0 h 421"/>
              <a:gd name="T140" fmla="*/ 1069 w 1069"/>
              <a:gd name="T141" fmla="*/ 421 h 4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6387" name="Freeform 3"/>
          <p:cNvSpPr>
            <a:spLocks/>
          </p:cNvSpPr>
          <p:nvPr/>
        </p:nvSpPr>
        <p:spPr bwMode="auto">
          <a:xfrm>
            <a:off x="2724150" y="5562600"/>
            <a:ext cx="1811338" cy="763588"/>
          </a:xfrm>
          <a:custGeom>
            <a:avLst/>
            <a:gdLst>
              <a:gd name="T0" fmla="*/ 90725650 w 1141"/>
              <a:gd name="T1" fmla="*/ 30241895 h 481"/>
              <a:gd name="T2" fmla="*/ 241935067 w 1141"/>
              <a:gd name="T3" fmla="*/ 30241895 h 481"/>
              <a:gd name="T4" fmla="*/ 362902600 w 1141"/>
              <a:gd name="T5" fmla="*/ 60483790 h 481"/>
              <a:gd name="T6" fmla="*/ 453628250 w 1141"/>
              <a:gd name="T7" fmla="*/ 151209474 h 481"/>
              <a:gd name="T8" fmla="*/ 574595784 w 1141"/>
              <a:gd name="T9" fmla="*/ 241935158 h 481"/>
              <a:gd name="T10" fmla="*/ 725805200 w 1141"/>
              <a:gd name="T11" fmla="*/ 332660843 h 481"/>
              <a:gd name="T12" fmla="*/ 846772734 w 1141"/>
              <a:gd name="T13" fmla="*/ 362902738 h 481"/>
              <a:gd name="T14" fmla="*/ 967740267 w 1141"/>
              <a:gd name="T15" fmla="*/ 423386527 h 481"/>
              <a:gd name="T16" fmla="*/ 1149191567 w 1141"/>
              <a:gd name="T17" fmla="*/ 514112212 h 481"/>
              <a:gd name="T18" fmla="*/ 1330642867 w 1141"/>
              <a:gd name="T19" fmla="*/ 544354106 h 481"/>
              <a:gd name="T20" fmla="*/ 1481852284 w 1141"/>
              <a:gd name="T21" fmla="*/ 604837896 h 481"/>
              <a:gd name="T22" fmla="*/ 1663303584 w 1141"/>
              <a:gd name="T23" fmla="*/ 635079791 h 481"/>
              <a:gd name="T24" fmla="*/ 1814513001 w 1141"/>
              <a:gd name="T25" fmla="*/ 665321686 h 481"/>
              <a:gd name="T26" fmla="*/ 1935480534 w 1141"/>
              <a:gd name="T27" fmla="*/ 725805475 h 481"/>
              <a:gd name="T28" fmla="*/ 2056448068 w 1141"/>
              <a:gd name="T29" fmla="*/ 786289265 h 481"/>
              <a:gd name="T30" fmla="*/ 2147483647 w 1141"/>
              <a:gd name="T31" fmla="*/ 877014949 h 481"/>
              <a:gd name="T32" fmla="*/ 2147483647 w 1141"/>
              <a:gd name="T33" fmla="*/ 907256844 h 481"/>
              <a:gd name="T34" fmla="*/ 2147483647 w 1141"/>
              <a:gd name="T35" fmla="*/ 937498739 h 481"/>
              <a:gd name="T36" fmla="*/ 2147483647 w 1141"/>
              <a:gd name="T37" fmla="*/ 937498739 h 481"/>
              <a:gd name="T38" fmla="*/ 2147483647 w 1141"/>
              <a:gd name="T39" fmla="*/ 1028224423 h 481"/>
              <a:gd name="T40" fmla="*/ 2147483647 w 1141"/>
              <a:gd name="T41" fmla="*/ 1118950108 h 481"/>
              <a:gd name="T42" fmla="*/ 2147483647 w 1141"/>
              <a:gd name="T43" fmla="*/ 1209675792 h 481"/>
              <a:gd name="T44" fmla="*/ 2147483647 w 1141"/>
              <a:gd name="T45" fmla="*/ 1179433897 h 481"/>
              <a:gd name="T46" fmla="*/ 2147483647 w 1141"/>
              <a:gd name="T47" fmla="*/ 1088708213 h 481"/>
              <a:gd name="T48" fmla="*/ 2147483647 w 1141"/>
              <a:gd name="T49" fmla="*/ 1058466318 h 481"/>
              <a:gd name="T50" fmla="*/ 2147483647 w 1141"/>
              <a:gd name="T51" fmla="*/ 1058466318 h 481"/>
              <a:gd name="T52" fmla="*/ 2147483647 w 1141"/>
              <a:gd name="T53" fmla="*/ 1028224423 h 481"/>
              <a:gd name="T54" fmla="*/ 2056448068 w 1141"/>
              <a:gd name="T55" fmla="*/ 967740634 h 481"/>
              <a:gd name="T56" fmla="*/ 1844754884 w 1141"/>
              <a:gd name="T57" fmla="*/ 877014949 h 481"/>
              <a:gd name="T58" fmla="*/ 1693545467 w 1141"/>
              <a:gd name="T59" fmla="*/ 846773054 h 481"/>
              <a:gd name="T60" fmla="*/ 1572577934 w 1141"/>
              <a:gd name="T61" fmla="*/ 816531160 h 481"/>
              <a:gd name="T62" fmla="*/ 1451610401 w 1141"/>
              <a:gd name="T63" fmla="*/ 786289265 h 481"/>
              <a:gd name="T64" fmla="*/ 1330642867 w 1141"/>
              <a:gd name="T65" fmla="*/ 756047370 h 481"/>
              <a:gd name="T66" fmla="*/ 1209675334 w 1141"/>
              <a:gd name="T67" fmla="*/ 695563580 h 481"/>
              <a:gd name="T68" fmla="*/ 1058465917 w 1141"/>
              <a:gd name="T69" fmla="*/ 604837896 h 481"/>
              <a:gd name="T70" fmla="*/ 907256500 w 1141"/>
              <a:gd name="T71" fmla="*/ 544354106 h 481"/>
              <a:gd name="T72" fmla="*/ 756047084 w 1141"/>
              <a:gd name="T73" fmla="*/ 514112212 h 481"/>
              <a:gd name="T74" fmla="*/ 574595784 w 1141"/>
              <a:gd name="T75" fmla="*/ 483870317 h 481"/>
              <a:gd name="T76" fmla="*/ 453628250 w 1141"/>
              <a:gd name="T77" fmla="*/ 393144632 h 481"/>
              <a:gd name="T78" fmla="*/ 332660717 w 1141"/>
              <a:gd name="T79" fmla="*/ 272177053 h 481"/>
              <a:gd name="T80" fmla="*/ 241935067 w 1141"/>
              <a:gd name="T81" fmla="*/ 181451369 h 481"/>
              <a:gd name="T82" fmla="*/ 120967533 w 1141"/>
              <a:gd name="T83" fmla="*/ 120967579 h 481"/>
              <a:gd name="T84" fmla="*/ 0 w 1141"/>
              <a:gd name="T85" fmla="*/ 120967579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1"/>
              <a:gd name="T130" fmla="*/ 0 h 481"/>
              <a:gd name="T131" fmla="*/ 1141 w 1141"/>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6388" name="Freeform 4"/>
          <p:cNvSpPr>
            <a:spLocks/>
          </p:cNvSpPr>
          <p:nvPr/>
        </p:nvSpPr>
        <p:spPr bwMode="auto">
          <a:xfrm>
            <a:off x="5130800" y="1295400"/>
            <a:ext cx="1430338" cy="115888"/>
          </a:xfrm>
          <a:custGeom>
            <a:avLst/>
            <a:gdLst>
              <a:gd name="T0" fmla="*/ 181451313 w 901"/>
              <a:gd name="T1" fmla="*/ 60484011 h 73"/>
              <a:gd name="T2" fmla="*/ 302418856 w 901"/>
              <a:gd name="T3" fmla="*/ 60484011 h 73"/>
              <a:gd name="T4" fmla="*/ 423386398 w 901"/>
              <a:gd name="T5" fmla="*/ 90726016 h 73"/>
              <a:gd name="T6" fmla="*/ 544353940 w 901"/>
              <a:gd name="T7" fmla="*/ 90726016 h 73"/>
              <a:gd name="T8" fmla="*/ 665321483 w 901"/>
              <a:gd name="T9" fmla="*/ 90726016 h 73"/>
              <a:gd name="T10" fmla="*/ 786289025 w 901"/>
              <a:gd name="T11" fmla="*/ 90726016 h 73"/>
              <a:gd name="T12" fmla="*/ 907256567 w 901"/>
              <a:gd name="T13" fmla="*/ 90726016 h 73"/>
              <a:gd name="T14" fmla="*/ 1028224109 w 901"/>
              <a:gd name="T15" fmla="*/ 120968022 h 73"/>
              <a:gd name="T16" fmla="*/ 1149191652 w 901"/>
              <a:gd name="T17" fmla="*/ 120968022 h 73"/>
              <a:gd name="T18" fmla="*/ 1270159194 w 901"/>
              <a:gd name="T19" fmla="*/ 120968022 h 73"/>
              <a:gd name="T20" fmla="*/ 1391126736 w 901"/>
              <a:gd name="T21" fmla="*/ 120968022 h 73"/>
              <a:gd name="T22" fmla="*/ 1512094279 w 901"/>
              <a:gd name="T23" fmla="*/ 151210027 h 73"/>
              <a:gd name="T24" fmla="*/ 1633061821 w 901"/>
              <a:gd name="T25" fmla="*/ 151210027 h 73"/>
              <a:gd name="T26" fmla="*/ 1754029363 w 901"/>
              <a:gd name="T27" fmla="*/ 151210027 h 73"/>
              <a:gd name="T28" fmla="*/ 1874996905 w 901"/>
              <a:gd name="T29" fmla="*/ 151210027 h 73"/>
              <a:gd name="T30" fmla="*/ 1995964448 w 901"/>
              <a:gd name="T31" fmla="*/ 151210027 h 73"/>
              <a:gd name="T32" fmla="*/ 2116931990 w 901"/>
              <a:gd name="T33" fmla="*/ 151210027 h 73"/>
              <a:gd name="T34" fmla="*/ 2147483647 w 901"/>
              <a:gd name="T35" fmla="*/ 151210027 h 73"/>
              <a:gd name="T36" fmla="*/ 2147483647 w 901"/>
              <a:gd name="T37" fmla="*/ 30242005 h 73"/>
              <a:gd name="T38" fmla="*/ 2116931990 w 901"/>
              <a:gd name="T39" fmla="*/ 90726016 h 73"/>
              <a:gd name="T40" fmla="*/ 1995964448 w 901"/>
              <a:gd name="T41" fmla="*/ 60484011 h 73"/>
              <a:gd name="T42" fmla="*/ 1874996905 w 901"/>
              <a:gd name="T43" fmla="*/ 60484011 h 73"/>
              <a:gd name="T44" fmla="*/ 1754029363 w 901"/>
              <a:gd name="T45" fmla="*/ 60484011 h 73"/>
              <a:gd name="T46" fmla="*/ 1633061821 w 901"/>
              <a:gd name="T47" fmla="*/ 60484011 h 73"/>
              <a:gd name="T48" fmla="*/ 1481852393 w 901"/>
              <a:gd name="T49" fmla="*/ 30242005 h 73"/>
              <a:gd name="T50" fmla="*/ 1360884851 w 901"/>
              <a:gd name="T51" fmla="*/ 30242005 h 73"/>
              <a:gd name="T52" fmla="*/ 1239917308 w 901"/>
              <a:gd name="T53" fmla="*/ 30242005 h 73"/>
              <a:gd name="T54" fmla="*/ 1088707881 w 901"/>
              <a:gd name="T55" fmla="*/ 30242005 h 73"/>
              <a:gd name="T56" fmla="*/ 907256567 w 901"/>
              <a:gd name="T57" fmla="*/ 30242005 h 73"/>
              <a:gd name="T58" fmla="*/ 786289025 w 901"/>
              <a:gd name="T59" fmla="*/ 30242005 h 73"/>
              <a:gd name="T60" fmla="*/ 665321483 w 901"/>
              <a:gd name="T61" fmla="*/ 60484011 h 73"/>
              <a:gd name="T62" fmla="*/ 544353940 w 901"/>
              <a:gd name="T63" fmla="*/ 60484011 h 73"/>
              <a:gd name="T64" fmla="*/ 393144512 w 901"/>
              <a:gd name="T65" fmla="*/ 30242005 h 73"/>
              <a:gd name="T66" fmla="*/ 272176970 w 901"/>
              <a:gd name="T67" fmla="*/ 0 h 73"/>
              <a:gd name="T68" fmla="*/ 151209428 w 901"/>
              <a:gd name="T69" fmla="*/ 0 h 73"/>
              <a:gd name="T70" fmla="*/ 0 w 901"/>
              <a:gd name="T71" fmla="*/ 30242005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73"/>
              <a:gd name="T110" fmla="*/ 901 w 901"/>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6389" name="Freeform 5"/>
          <p:cNvSpPr>
            <a:spLocks/>
          </p:cNvSpPr>
          <p:nvPr/>
        </p:nvSpPr>
        <p:spPr bwMode="auto">
          <a:xfrm>
            <a:off x="2000250" y="5562600"/>
            <a:ext cx="1887538" cy="763588"/>
          </a:xfrm>
          <a:custGeom>
            <a:avLst/>
            <a:gdLst>
              <a:gd name="T0" fmla="*/ 604837660 w 1189"/>
              <a:gd name="T1" fmla="*/ 60483790 h 481"/>
              <a:gd name="T2" fmla="*/ 725805192 w 1189"/>
              <a:gd name="T3" fmla="*/ 90725684 h 481"/>
              <a:gd name="T4" fmla="*/ 846772724 w 1189"/>
              <a:gd name="T5" fmla="*/ 151209474 h 481"/>
              <a:gd name="T6" fmla="*/ 967740256 w 1189"/>
              <a:gd name="T7" fmla="*/ 181451369 h 481"/>
              <a:gd name="T8" fmla="*/ 1088707788 w 1189"/>
              <a:gd name="T9" fmla="*/ 211693264 h 481"/>
              <a:gd name="T10" fmla="*/ 1209675320 w 1189"/>
              <a:gd name="T11" fmla="*/ 241935158 h 481"/>
              <a:gd name="T12" fmla="*/ 1330642852 w 1189"/>
              <a:gd name="T13" fmla="*/ 302418948 h 481"/>
              <a:gd name="T14" fmla="*/ 1421368502 w 1189"/>
              <a:gd name="T15" fmla="*/ 423386527 h 481"/>
              <a:gd name="T16" fmla="*/ 1542336034 w 1189"/>
              <a:gd name="T17" fmla="*/ 514112212 h 481"/>
              <a:gd name="T18" fmla="*/ 1663303566 w 1189"/>
              <a:gd name="T19" fmla="*/ 574596001 h 481"/>
              <a:gd name="T20" fmla="*/ 1784271098 w 1189"/>
              <a:gd name="T21" fmla="*/ 604837896 h 481"/>
              <a:gd name="T22" fmla="*/ 1905238630 w 1189"/>
              <a:gd name="T23" fmla="*/ 665321686 h 481"/>
              <a:gd name="T24" fmla="*/ 2026206162 w 1189"/>
              <a:gd name="T25" fmla="*/ 725805475 h 481"/>
              <a:gd name="T26" fmla="*/ 2147173694 w 1189"/>
              <a:gd name="T27" fmla="*/ 756047370 h 481"/>
              <a:gd name="T28" fmla="*/ 2147483647 w 1189"/>
              <a:gd name="T29" fmla="*/ 816531160 h 481"/>
              <a:gd name="T30" fmla="*/ 2147483647 w 1189"/>
              <a:gd name="T31" fmla="*/ 877014949 h 481"/>
              <a:gd name="T32" fmla="*/ 2147483647 w 1189"/>
              <a:gd name="T33" fmla="*/ 967740634 h 481"/>
              <a:gd name="T34" fmla="*/ 2147483647 w 1189"/>
              <a:gd name="T35" fmla="*/ 1058466318 h 481"/>
              <a:gd name="T36" fmla="*/ 2147483647 w 1189"/>
              <a:gd name="T37" fmla="*/ 1118950108 h 481"/>
              <a:gd name="T38" fmla="*/ 2147483647 w 1189"/>
              <a:gd name="T39" fmla="*/ 1209675792 h 481"/>
              <a:gd name="T40" fmla="*/ 2147483647 w 1189"/>
              <a:gd name="T41" fmla="*/ 1209675792 h 481"/>
              <a:gd name="T42" fmla="*/ 2147483647 w 1189"/>
              <a:gd name="T43" fmla="*/ 1149192002 h 481"/>
              <a:gd name="T44" fmla="*/ 2147483647 w 1189"/>
              <a:gd name="T45" fmla="*/ 1179433897 h 481"/>
              <a:gd name="T46" fmla="*/ 2147483647 w 1189"/>
              <a:gd name="T47" fmla="*/ 1179433897 h 481"/>
              <a:gd name="T48" fmla="*/ 2147483647 w 1189"/>
              <a:gd name="T49" fmla="*/ 1179433897 h 481"/>
              <a:gd name="T50" fmla="*/ 2147173694 w 1189"/>
              <a:gd name="T51" fmla="*/ 1179433897 h 481"/>
              <a:gd name="T52" fmla="*/ 1995964279 w 1189"/>
              <a:gd name="T53" fmla="*/ 1149192002 h 481"/>
              <a:gd name="T54" fmla="*/ 1844754864 w 1189"/>
              <a:gd name="T55" fmla="*/ 1149192002 h 481"/>
              <a:gd name="T56" fmla="*/ 1723787332 w 1189"/>
              <a:gd name="T57" fmla="*/ 1088708213 h 481"/>
              <a:gd name="T58" fmla="*/ 1512094151 w 1189"/>
              <a:gd name="T59" fmla="*/ 1058466318 h 481"/>
              <a:gd name="T60" fmla="*/ 1330642852 w 1189"/>
              <a:gd name="T61" fmla="*/ 997982528 h 481"/>
              <a:gd name="T62" fmla="*/ 1239917203 w 1189"/>
              <a:gd name="T63" fmla="*/ 907256844 h 481"/>
              <a:gd name="T64" fmla="*/ 1179433437 w 1189"/>
              <a:gd name="T65" fmla="*/ 786289265 h 481"/>
              <a:gd name="T66" fmla="*/ 1149191554 w 1189"/>
              <a:gd name="T67" fmla="*/ 665321686 h 481"/>
              <a:gd name="T68" fmla="*/ 1058465905 w 1189"/>
              <a:gd name="T69" fmla="*/ 544354106 h 481"/>
              <a:gd name="T70" fmla="*/ 937498373 w 1189"/>
              <a:gd name="T71" fmla="*/ 483870317 h 481"/>
              <a:gd name="T72" fmla="*/ 816530841 w 1189"/>
              <a:gd name="T73" fmla="*/ 393144632 h 481"/>
              <a:gd name="T74" fmla="*/ 695563309 w 1189"/>
              <a:gd name="T75" fmla="*/ 332660843 h 481"/>
              <a:gd name="T76" fmla="*/ 574595777 w 1189"/>
              <a:gd name="T77" fmla="*/ 302418948 h 481"/>
              <a:gd name="T78" fmla="*/ 453628245 w 1189"/>
              <a:gd name="T79" fmla="*/ 241935158 h 481"/>
              <a:gd name="T80" fmla="*/ 302418830 w 1189"/>
              <a:gd name="T81" fmla="*/ 181451369 h 481"/>
              <a:gd name="T82" fmla="*/ 181451298 w 1189"/>
              <a:gd name="T83" fmla="*/ 151209474 h 481"/>
              <a:gd name="T84" fmla="*/ 60483766 w 1189"/>
              <a:gd name="T85" fmla="*/ 90725684 h 481"/>
              <a:gd name="T86" fmla="*/ 0 w 1189"/>
              <a:gd name="T87" fmla="*/ 0 h 481"/>
              <a:gd name="T88" fmla="*/ 120967532 w 1189"/>
              <a:gd name="T89" fmla="*/ 0 h 481"/>
              <a:gd name="T90" fmla="*/ 241935064 w 1189"/>
              <a:gd name="T91" fmla="*/ 30241895 h 481"/>
              <a:gd name="T92" fmla="*/ 393144479 w 1189"/>
              <a:gd name="T93" fmla="*/ 90725684 h 481"/>
              <a:gd name="T94" fmla="*/ 514112011 w 1189"/>
              <a:gd name="T95" fmla="*/ 151209474 h 481"/>
              <a:gd name="T96" fmla="*/ 635079543 w 1189"/>
              <a:gd name="T97" fmla="*/ 151209474 h 4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9"/>
              <a:gd name="T148" fmla="*/ 0 h 481"/>
              <a:gd name="T149" fmla="*/ 1189 w 1189"/>
              <a:gd name="T150" fmla="*/ 481 h 4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637958" name="Rectangle 6"/>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638105" name="Rectangle 153"/>
          <p:cNvSpPr>
            <a:spLocks noChangeArrowheads="1"/>
          </p:cNvSpPr>
          <p:nvPr/>
        </p:nvSpPr>
        <p:spPr bwMode="auto">
          <a:xfrm>
            <a:off x="2212975" y="642938"/>
            <a:ext cx="5702300" cy="5478462"/>
          </a:xfrm>
          <a:prstGeom prst="rect">
            <a:avLst/>
          </a:prstGeom>
          <a:noFill/>
          <a:ln w="76200">
            <a:solidFill>
              <a:schemeClr val="accent2"/>
            </a:solidFill>
            <a:miter lim="800000"/>
            <a:headEnd/>
            <a:tailEnd/>
          </a:ln>
          <a:effectLst>
            <a:outerShdw blurRad="63500" dist="89803" dir="2700000" algn="ctr" rotWithShape="0">
              <a:schemeClr val="bg2">
                <a:alpha val="74998"/>
              </a:schemeClr>
            </a:outerShdw>
          </a:effectLst>
        </p:spPr>
        <p:txBody>
          <a:bodyPr/>
          <a:lstStyle/>
          <a:p>
            <a:pPr>
              <a:defRPr/>
            </a:pPr>
            <a:endParaRPr lang="en-US">
              <a:ea typeface="+mn-ea"/>
              <a:cs typeface="+mn-cs"/>
            </a:endParaRPr>
          </a:p>
        </p:txBody>
      </p:sp>
      <p:sp>
        <p:nvSpPr>
          <p:cNvPr id="637963" name="Text Box 11"/>
          <p:cNvSpPr txBox="1">
            <a:spLocks noChangeArrowheads="1"/>
          </p:cNvSpPr>
          <p:nvPr/>
        </p:nvSpPr>
        <p:spPr bwMode="auto">
          <a:xfrm>
            <a:off x="7620000" y="6164263"/>
            <a:ext cx="1289050" cy="446087"/>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a:solidFill>
                  <a:schemeClr val="hlink"/>
                </a:solidFill>
                <a:effectLst>
                  <a:outerShdw blurRad="38100" dist="38100" dir="2700000" algn="tl">
                    <a:srgbClr val="000000"/>
                  </a:outerShdw>
                </a:effectLst>
                <a:latin typeface="Comic Sans MS" charset="0"/>
              </a:rPr>
              <a:t> </a:t>
            </a:r>
          </a:p>
        </p:txBody>
      </p:sp>
      <p:grpSp>
        <p:nvGrpSpPr>
          <p:cNvPr id="2" name="Group 77"/>
          <p:cNvGrpSpPr>
            <a:grpSpLocks/>
          </p:cNvGrpSpPr>
          <p:nvPr/>
        </p:nvGrpSpPr>
        <p:grpSpPr bwMode="auto">
          <a:xfrm>
            <a:off x="2263775" y="1225550"/>
            <a:ext cx="2944813" cy="1343025"/>
            <a:chOff x="2298" y="2052"/>
            <a:chExt cx="1855" cy="846"/>
          </a:xfrm>
        </p:grpSpPr>
        <p:sp>
          <p:nvSpPr>
            <p:cNvPr id="16456" name="Rectangle 7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6457" name="AutoShape 7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6458" name="Rectangle 8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33" name="Rectangle 81"/>
            <p:cNvSpPr>
              <a:spLocks noChangeArrowheads="1"/>
            </p:cNvSpPr>
            <p:nvPr/>
          </p:nvSpPr>
          <p:spPr bwMode="auto">
            <a:xfrm>
              <a:off x="2298" y="2078"/>
              <a:ext cx="113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500" b="1">
                  <a:solidFill>
                    <a:srgbClr val="790015"/>
                  </a:solidFill>
                  <a:latin typeface="Helvetica" charset="0"/>
                </a:rPr>
                <a:t>OKATHUI KASEM</a:t>
              </a:r>
              <a:endParaRPr lang="en-US" sz="1500" b="1">
                <a:solidFill>
                  <a:srgbClr val="FFA27C"/>
                </a:solidFill>
                <a:effectLst>
                  <a:outerShdw blurRad="38100" dist="38100" dir="2700000" algn="tl">
                    <a:srgbClr val="000000"/>
                  </a:outerShdw>
                </a:effectLst>
                <a:latin typeface="Helvetica" charset="0"/>
              </a:endParaRPr>
            </a:p>
          </p:txBody>
        </p:sp>
        <p:sp>
          <p:nvSpPr>
            <p:cNvPr id="16460" name="Line 8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83"/>
          <p:cNvGrpSpPr>
            <a:grpSpLocks/>
          </p:cNvGrpSpPr>
          <p:nvPr/>
        </p:nvGrpSpPr>
        <p:grpSpPr bwMode="auto">
          <a:xfrm>
            <a:off x="2686050" y="1581150"/>
            <a:ext cx="2763838" cy="1343025"/>
            <a:chOff x="2412" y="2052"/>
            <a:chExt cx="1741" cy="846"/>
          </a:xfrm>
        </p:grpSpPr>
        <p:sp>
          <p:nvSpPr>
            <p:cNvPr id="16451" name="Rectangle 8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6452" name="AutoShape 8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6453" name="Rectangle 8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39" name="Rectangle 87"/>
            <p:cNvSpPr>
              <a:spLocks noChangeArrowheads="1"/>
            </p:cNvSpPr>
            <p:nvPr/>
          </p:nvSpPr>
          <p:spPr bwMode="auto">
            <a:xfrm>
              <a:off x="2434" y="2078"/>
              <a:ext cx="86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b="1">
                <a:solidFill>
                  <a:srgbClr val="FFA27C"/>
                </a:solidFill>
                <a:effectLst>
                  <a:outerShdw blurRad="38100" dist="38100" dir="2700000" algn="tl">
                    <a:srgbClr val="000000"/>
                  </a:outerShdw>
                </a:effectLst>
                <a:latin typeface="Helvetica" charset="0"/>
              </a:endParaRPr>
            </a:p>
          </p:txBody>
        </p:sp>
        <p:sp>
          <p:nvSpPr>
            <p:cNvPr id="16455" name="Line 8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 name="Group 89"/>
          <p:cNvGrpSpPr>
            <a:grpSpLocks/>
          </p:cNvGrpSpPr>
          <p:nvPr/>
        </p:nvGrpSpPr>
        <p:grpSpPr bwMode="auto">
          <a:xfrm>
            <a:off x="2965450" y="1924050"/>
            <a:ext cx="2763838" cy="1343025"/>
            <a:chOff x="2412" y="2052"/>
            <a:chExt cx="1741" cy="846"/>
          </a:xfrm>
        </p:grpSpPr>
        <p:sp>
          <p:nvSpPr>
            <p:cNvPr id="16446" name="Rectangle 9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6447" name="AutoShape 9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6448" name="Rectangle 9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45" name="Rectangle 93"/>
            <p:cNvSpPr>
              <a:spLocks noChangeArrowheads="1"/>
            </p:cNvSpPr>
            <p:nvPr/>
          </p:nvSpPr>
          <p:spPr bwMode="auto">
            <a:xfrm>
              <a:off x="2514" y="2078"/>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b="1">
                <a:solidFill>
                  <a:srgbClr val="FFA27C"/>
                </a:solidFill>
                <a:effectLst>
                  <a:outerShdw blurRad="38100" dist="38100" dir="2700000" algn="tl">
                    <a:srgbClr val="000000"/>
                  </a:outerShdw>
                </a:effectLst>
                <a:latin typeface="Helvetica" charset="0"/>
              </a:endParaRPr>
            </a:p>
          </p:txBody>
        </p:sp>
        <p:sp>
          <p:nvSpPr>
            <p:cNvPr id="16450" name="Line 9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 name="Group 95"/>
          <p:cNvGrpSpPr>
            <a:grpSpLocks/>
          </p:cNvGrpSpPr>
          <p:nvPr/>
        </p:nvGrpSpPr>
        <p:grpSpPr bwMode="auto">
          <a:xfrm>
            <a:off x="3257550" y="2241550"/>
            <a:ext cx="2763838" cy="1343025"/>
            <a:chOff x="2412" y="2052"/>
            <a:chExt cx="1741" cy="846"/>
          </a:xfrm>
        </p:grpSpPr>
        <p:sp>
          <p:nvSpPr>
            <p:cNvPr id="16441" name="Rectangle 9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6442" name="AutoShape 9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6443" name="Rectangle 9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51" name="Rectangle 99"/>
            <p:cNvSpPr>
              <a:spLocks noChangeArrowheads="1"/>
            </p:cNvSpPr>
            <p:nvPr/>
          </p:nvSpPr>
          <p:spPr bwMode="auto">
            <a:xfrm>
              <a:off x="2546" y="2078"/>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b="1">
                <a:solidFill>
                  <a:srgbClr val="FFA27C"/>
                </a:solidFill>
                <a:effectLst>
                  <a:outerShdw blurRad="38100" dist="38100" dir="2700000" algn="tl">
                    <a:srgbClr val="000000"/>
                  </a:outerShdw>
                </a:effectLst>
                <a:latin typeface="Helvetica" charset="0"/>
              </a:endParaRPr>
            </a:p>
          </p:txBody>
        </p:sp>
        <p:sp>
          <p:nvSpPr>
            <p:cNvPr id="16445" name="Line 10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 name="Group 101"/>
          <p:cNvGrpSpPr>
            <a:grpSpLocks/>
          </p:cNvGrpSpPr>
          <p:nvPr/>
        </p:nvGrpSpPr>
        <p:grpSpPr bwMode="auto">
          <a:xfrm>
            <a:off x="3524250" y="2546350"/>
            <a:ext cx="2763838" cy="1343025"/>
            <a:chOff x="2412" y="2052"/>
            <a:chExt cx="1741" cy="846"/>
          </a:xfrm>
        </p:grpSpPr>
        <p:sp>
          <p:nvSpPr>
            <p:cNvPr id="16436" name="Rectangle 10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6437" name="AutoShape 10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6438" name="Rectangle 10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57" name="Rectangle 105"/>
            <p:cNvSpPr>
              <a:spLocks noChangeArrowheads="1"/>
            </p:cNvSpPr>
            <p:nvPr/>
          </p:nvSpPr>
          <p:spPr bwMode="auto">
            <a:xfrm>
              <a:off x="2506" y="2078"/>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b="1">
                <a:solidFill>
                  <a:srgbClr val="FFA27C"/>
                </a:solidFill>
                <a:effectLst>
                  <a:outerShdw blurRad="38100" dist="38100" dir="2700000" algn="tl">
                    <a:srgbClr val="000000"/>
                  </a:outerShdw>
                </a:effectLst>
                <a:latin typeface="Helvetica" charset="0"/>
              </a:endParaRPr>
            </a:p>
          </p:txBody>
        </p:sp>
        <p:sp>
          <p:nvSpPr>
            <p:cNvPr id="16440" name="Line 106"/>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 name="Group 107"/>
          <p:cNvGrpSpPr>
            <a:grpSpLocks/>
          </p:cNvGrpSpPr>
          <p:nvPr/>
        </p:nvGrpSpPr>
        <p:grpSpPr bwMode="auto">
          <a:xfrm>
            <a:off x="3629025" y="2851150"/>
            <a:ext cx="2938463" cy="1343025"/>
            <a:chOff x="2302" y="2052"/>
            <a:chExt cx="1851" cy="846"/>
          </a:xfrm>
        </p:grpSpPr>
        <p:sp>
          <p:nvSpPr>
            <p:cNvPr id="16431" name="Rectangle 10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6432" name="AutoShape 10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6433" name="Rectangle 11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63" name="Rectangle 111"/>
            <p:cNvSpPr>
              <a:spLocks noChangeArrowheads="1"/>
            </p:cNvSpPr>
            <p:nvPr/>
          </p:nvSpPr>
          <p:spPr bwMode="auto">
            <a:xfrm>
              <a:off x="2302" y="2078"/>
              <a:ext cx="1127"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600" b="1">
                  <a:solidFill>
                    <a:srgbClr val="790015"/>
                  </a:solidFill>
                  <a:latin typeface="Helvetica" charset="0"/>
                </a:rPr>
                <a:t>ROTKHAMARAT</a:t>
              </a:r>
              <a:endParaRPr lang="en-US" sz="1600" b="1">
                <a:solidFill>
                  <a:srgbClr val="FFA27C"/>
                </a:solidFill>
                <a:effectLst>
                  <a:outerShdw blurRad="38100" dist="38100" dir="2700000" algn="tl">
                    <a:srgbClr val="000000"/>
                  </a:outerShdw>
                </a:effectLst>
                <a:latin typeface="Helvetica" charset="0"/>
              </a:endParaRPr>
            </a:p>
          </p:txBody>
        </p:sp>
        <p:sp>
          <p:nvSpPr>
            <p:cNvPr id="16435" name="Line 11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 name="Group 113"/>
          <p:cNvGrpSpPr>
            <a:grpSpLocks/>
          </p:cNvGrpSpPr>
          <p:nvPr/>
        </p:nvGrpSpPr>
        <p:grpSpPr bwMode="auto">
          <a:xfrm>
            <a:off x="4095750" y="3168650"/>
            <a:ext cx="2763838" cy="1343025"/>
            <a:chOff x="2412" y="2052"/>
            <a:chExt cx="1741" cy="846"/>
          </a:xfrm>
        </p:grpSpPr>
        <p:sp>
          <p:nvSpPr>
            <p:cNvPr id="16426" name="Rectangle 11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6427" name="AutoShape 11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6428" name="Rectangle 11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69" name="Rectangle 117"/>
            <p:cNvSpPr>
              <a:spLocks noChangeArrowheads="1"/>
            </p:cNvSpPr>
            <p:nvPr/>
          </p:nvSpPr>
          <p:spPr bwMode="auto">
            <a:xfrm>
              <a:off x="2418" y="2078"/>
              <a:ext cx="896"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WUNGNAO</a:t>
              </a:r>
              <a:endParaRPr lang="en-US" b="1">
                <a:solidFill>
                  <a:srgbClr val="FFA27C"/>
                </a:solidFill>
                <a:effectLst>
                  <a:outerShdw blurRad="38100" dist="38100" dir="2700000" algn="tl">
                    <a:srgbClr val="000000"/>
                  </a:outerShdw>
                </a:effectLst>
                <a:latin typeface="Helvetica" charset="0"/>
              </a:endParaRPr>
            </a:p>
          </p:txBody>
        </p:sp>
        <p:sp>
          <p:nvSpPr>
            <p:cNvPr id="16430" name="Line 11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 name="Group 119"/>
          <p:cNvGrpSpPr>
            <a:grpSpLocks/>
          </p:cNvGrpSpPr>
          <p:nvPr/>
        </p:nvGrpSpPr>
        <p:grpSpPr bwMode="auto">
          <a:xfrm>
            <a:off x="4337050" y="3524250"/>
            <a:ext cx="2763838" cy="1343025"/>
            <a:chOff x="2412" y="2052"/>
            <a:chExt cx="1741" cy="846"/>
          </a:xfrm>
        </p:grpSpPr>
        <p:sp>
          <p:nvSpPr>
            <p:cNvPr id="16421" name="Rectangle 12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6422" name="AutoShape 12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6423" name="Rectangle 12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75" name="Rectangle 123"/>
            <p:cNvSpPr>
              <a:spLocks noChangeArrowheads="1"/>
            </p:cNvSpPr>
            <p:nvPr/>
          </p:nvSpPr>
          <p:spPr bwMode="auto">
            <a:xfrm>
              <a:off x="2422" y="2078"/>
              <a:ext cx="888"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NARKAHAI</a:t>
              </a:r>
              <a:endParaRPr lang="en-US" b="1">
                <a:solidFill>
                  <a:srgbClr val="FFA27C"/>
                </a:solidFill>
                <a:effectLst>
                  <a:outerShdw blurRad="38100" dist="38100" dir="2700000" algn="tl">
                    <a:srgbClr val="000000"/>
                  </a:outerShdw>
                </a:effectLst>
                <a:latin typeface="Helvetica" charset="0"/>
              </a:endParaRPr>
            </a:p>
          </p:txBody>
        </p:sp>
        <p:sp>
          <p:nvSpPr>
            <p:cNvPr id="16425" name="Line 12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 name="Group 125"/>
          <p:cNvGrpSpPr>
            <a:grpSpLocks/>
          </p:cNvGrpSpPr>
          <p:nvPr/>
        </p:nvGrpSpPr>
        <p:grpSpPr bwMode="auto">
          <a:xfrm>
            <a:off x="4641850" y="3859213"/>
            <a:ext cx="2760663" cy="1333500"/>
            <a:chOff x="2652" y="2271"/>
            <a:chExt cx="1739" cy="840"/>
          </a:xfrm>
        </p:grpSpPr>
        <p:sp>
          <p:nvSpPr>
            <p:cNvPr id="16417" name="Rectangle 126"/>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6418" name="AutoShape 127"/>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6419" name="Rectangle 128"/>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638081" name="Rectangle 129"/>
            <p:cNvSpPr>
              <a:spLocks noChangeArrowheads="1"/>
            </p:cNvSpPr>
            <p:nvPr/>
          </p:nvSpPr>
          <p:spPr bwMode="auto">
            <a:xfrm>
              <a:off x="2675" y="2298"/>
              <a:ext cx="9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VARI KAHAI</a:t>
              </a:r>
              <a:endParaRPr lang="en-US" b="1">
                <a:solidFill>
                  <a:srgbClr val="FFA27C"/>
                </a:solidFill>
                <a:effectLst>
                  <a:outerShdw blurRad="38100" dist="38100" dir="2700000" algn="tl">
                    <a:srgbClr val="000000"/>
                  </a:outerShdw>
                </a:effectLst>
                <a:latin typeface="Helvetica" charset="0"/>
              </a:endParaRPr>
            </a:p>
          </p:txBody>
        </p:sp>
      </p:grpSp>
      <p:grpSp>
        <p:nvGrpSpPr>
          <p:cNvPr id="11" name="Group 130"/>
          <p:cNvGrpSpPr>
            <a:grpSpLocks/>
          </p:cNvGrpSpPr>
          <p:nvPr/>
        </p:nvGrpSpPr>
        <p:grpSpPr bwMode="auto">
          <a:xfrm>
            <a:off x="4908550" y="4208463"/>
            <a:ext cx="2762250" cy="1479550"/>
            <a:chOff x="3948" y="107"/>
            <a:chExt cx="1740" cy="932"/>
          </a:xfrm>
        </p:grpSpPr>
        <p:sp>
          <p:nvSpPr>
            <p:cNvPr id="16409" name="Rectangle 131"/>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6410" name="AutoShape 132"/>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6411" name="Rectangle 133"/>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6412" name="Group 134"/>
            <p:cNvGrpSpPr>
              <a:grpSpLocks/>
            </p:cNvGrpSpPr>
            <p:nvPr/>
          </p:nvGrpSpPr>
          <p:grpSpPr bwMode="auto">
            <a:xfrm>
              <a:off x="4057" y="130"/>
              <a:ext cx="721" cy="283"/>
              <a:chOff x="3082" y="3101"/>
              <a:chExt cx="565" cy="235"/>
            </a:xfrm>
          </p:grpSpPr>
          <p:sp>
            <p:nvSpPr>
              <p:cNvPr id="638087" name="Rectangle 135"/>
              <p:cNvSpPr>
                <a:spLocks noChangeArrowheads="1"/>
              </p:cNvSpPr>
              <p:nvPr/>
            </p:nvSpPr>
            <p:spPr bwMode="auto">
              <a:xfrm>
                <a:off x="3082" y="3113"/>
                <a:ext cx="146" cy="223"/>
              </a:xfrm>
              <a:prstGeom prst="rect">
                <a:avLst/>
              </a:prstGeom>
              <a:noFill/>
              <a:ln w="9525">
                <a:noFill/>
                <a:miter lim="800000"/>
                <a:headEnd/>
                <a:tailEnd/>
              </a:ln>
            </p:spPr>
            <p:txBody>
              <a:bodyPr wrap="none" lIns="0" tIns="0" rIns="0" bIns="0">
                <a:spAutoFit/>
              </a:bodyPr>
              <a:lstStyle/>
              <a:p>
                <a:pPr>
                  <a:defRPr/>
                </a:pPr>
                <a:r>
                  <a:rPr lang="en-US" b="1">
                    <a:solidFill>
                      <a:srgbClr val="790015"/>
                    </a:solidFill>
                    <a:latin typeface="Helvetica" charset="0"/>
                  </a:rPr>
                  <a:t>   </a:t>
                </a:r>
                <a:endParaRPr lang="en-US" sz="4000" b="1">
                  <a:solidFill>
                    <a:srgbClr val="FFA27C"/>
                  </a:solidFill>
                  <a:effectLst>
                    <a:outerShdw blurRad="38100" dist="38100" dir="2700000" algn="tl">
                      <a:srgbClr val="000000"/>
                    </a:outerShdw>
                  </a:effectLst>
                  <a:latin typeface="Helvetica" charset="0"/>
                </a:endParaRPr>
              </a:p>
            </p:txBody>
          </p:sp>
          <p:sp>
            <p:nvSpPr>
              <p:cNvPr id="638088" name="Rectangle 136"/>
              <p:cNvSpPr>
                <a:spLocks noChangeArrowheads="1"/>
              </p:cNvSpPr>
              <p:nvPr/>
            </p:nvSpPr>
            <p:spPr bwMode="auto">
              <a:xfrm>
                <a:off x="3106" y="3101"/>
                <a:ext cx="541" cy="233"/>
              </a:xfrm>
              <a:prstGeom prst="rect">
                <a:avLst/>
              </a:prstGeom>
              <a:noFill/>
              <a:ln w="9525">
                <a:noFill/>
                <a:miter lim="800000"/>
                <a:headEnd/>
                <a:tailEnd/>
              </a:ln>
            </p:spPr>
            <p:txBody>
              <a:bodyPr wrap="none" lIns="0" tIns="0" rIns="0" bIns="0">
                <a:spAutoFit/>
              </a:bodyPr>
              <a:lstStyle/>
              <a:p>
                <a:pPr>
                  <a:defRPr/>
                </a:pPr>
                <a:r>
                  <a:rPr lang="en-US" sz="2900" b="1" dirty="0">
                    <a:solidFill>
                      <a:srgbClr val="790015"/>
                    </a:solidFill>
                    <a:latin typeface="Helvetica" charset="0"/>
                  </a:rPr>
                  <a:t>JISHU</a:t>
                </a:r>
                <a:endParaRPr lang="en-US" sz="4000" b="1" dirty="0">
                  <a:solidFill>
                    <a:srgbClr val="FFA27C"/>
                  </a:solidFill>
                  <a:effectLst>
                    <a:outerShdw blurRad="38100" dist="38100" dir="2700000" algn="tl">
                      <a:srgbClr val="000000"/>
                    </a:outerShdw>
                  </a:effectLst>
                  <a:latin typeface="Helvetica" charset="0"/>
                </a:endParaRPr>
              </a:p>
            </p:txBody>
          </p:sp>
        </p:grpSp>
        <p:sp>
          <p:nvSpPr>
            <p:cNvPr id="16413" name="Line 137"/>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14" name="Line 138"/>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403" name="Text Box 139"/>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638095" name="Text Box 143"/>
          <p:cNvSpPr txBox="1">
            <a:spLocks noChangeArrowheads="1"/>
          </p:cNvSpPr>
          <p:nvPr/>
        </p:nvSpPr>
        <p:spPr bwMode="auto">
          <a:xfrm>
            <a:off x="8483600" y="1590675"/>
            <a:ext cx="660400" cy="446088"/>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638096" name="Rectangle 144"/>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07</a:t>
            </a:r>
          </a:p>
        </p:txBody>
      </p:sp>
      <p:grpSp>
        <p:nvGrpSpPr>
          <p:cNvPr id="16406" name="Group 148"/>
          <p:cNvGrpSpPr>
            <a:grpSpLocks/>
          </p:cNvGrpSpPr>
          <p:nvPr/>
        </p:nvGrpSpPr>
        <p:grpSpPr bwMode="auto">
          <a:xfrm>
            <a:off x="519113" y="7938"/>
            <a:ext cx="854075" cy="1704975"/>
            <a:chOff x="327" y="5"/>
            <a:chExt cx="538" cy="1074"/>
          </a:xfrm>
        </p:grpSpPr>
        <p:sp>
          <p:nvSpPr>
            <p:cNvPr id="638101" name="Rectangle 149"/>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638102" name="Line 150"/>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1500"/>
                            </p:stCondLst>
                            <p:childTnLst>
                              <p:par>
                                <p:cTn id="9" presetID="10" presetClass="entr" presetSubtype="0"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2100"/>
                            </p:stCondLst>
                            <p:childTnLst>
                              <p:par>
                                <p:cTn id="13" presetID="10" presetClass="entr" presetSubtype="0" fill="hold" nodeType="after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2700"/>
                            </p:stCondLst>
                            <p:childTnLst>
                              <p:par>
                                <p:cTn id="17" presetID="10" presetClass="entr" presetSubtype="0" fill="hold" nodeType="after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3300"/>
                            </p:stCondLst>
                            <p:childTnLst>
                              <p:par>
                                <p:cTn id="21" presetID="10" presetClass="entr" presetSubtype="0" fill="hold"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3900"/>
                            </p:stCondLst>
                            <p:childTnLst>
                              <p:par>
                                <p:cTn id="25" presetID="10" presetClass="entr" presetSubtype="0" fill="hold" nodeType="afterEffect">
                                  <p:stCondLst>
                                    <p:cond delay="1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4500"/>
                            </p:stCondLst>
                            <p:childTnLst>
                              <p:par>
                                <p:cTn id="29" presetID="10" presetClass="entr" presetSubtype="0" fill="hold" nodeType="after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5100"/>
                            </p:stCondLst>
                            <p:childTnLst>
                              <p:par>
                                <p:cTn id="33" presetID="10" presetClass="entr" presetSubtype="0" fill="hold" nodeType="afterEffect">
                                  <p:stCondLst>
                                    <p:cond delay="1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5700"/>
                            </p:stCondLst>
                            <p:childTnLst>
                              <p:par>
                                <p:cTn id="37" presetID="10" presetClass="entr" presetSubtype="0" fill="hold" nodeType="afterEffect">
                                  <p:stCondLst>
                                    <p:cond delay="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6300"/>
                            </p:stCondLst>
                            <p:childTnLst>
                              <p:par>
                                <p:cTn id="41" presetID="10" presetClass="entr" presetSubtype="0" fill="hold" nodeType="after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69" name="Rectangle 49"/>
          <p:cNvSpPr>
            <a:spLocks noChangeArrowheads="1"/>
          </p:cNvSpPr>
          <p:nvPr/>
        </p:nvSpPr>
        <p:spPr bwMode="auto">
          <a:xfrm>
            <a:off x="36513" y="4762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1">
                <a:solidFill>
                  <a:schemeClr val="tx2"/>
                </a:solidFill>
                <a:latin typeface="Times" charset="0"/>
                <a:ea typeface="+mn-ea"/>
                <a:cs typeface="+mn-cs"/>
              </a:rPr>
              <a:t> HAOPHOK</a:t>
            </a:r>
          </a:p>
          <a:p>
            <a:pPr algn="l">
              <a:defRPr/>
            </a:pPr>
            <a:r>
              <a:rPr lang="en-US" sz="2000" b="1">
                <a:solidFill>
                  <a:schemeClr val="tx2"/>
                </a:solidFill>
                <a:latin typeface="Times" charset="0"/>
                <a:ea typeface="+mn-ea"/>
                <a:cs typeface="+mn-cs"/>
              </a:rPr>
              <a:t>        KHAVAI</a:t>
            </a:r>
          </a:p>
          <a:p>
            <a:pPr algn="l">
              <a:defRPr/>
            </a:pPr>
            <a:r>
              <a:rPr lang="en-US" sz="2000" b="1">
                <a:solidFill>
                  <a:schemeClr val="tx2"/>
                </a:solidFill>
                <a:latin typeface="Times" charset="0"/>
                <a:ea typeface="+mn-ea"/>
                <a:cs typeface="+mn-cs"/>
              </a:rPr>
              <a:t>KHANGARAN                           </a:t>
            </a:r>
          </a:p>
        </p:txBody>
      </p:sp>
      <p:sp>
        <p:nvSpPr>
          <p:cNvPr id="312322" name="Rectangle 2"/>
          <p:cNvSpPr>
            <a:spLocks noChangeArrowheads="1"/>
          </p:cNvSpPr>
          <p:nvPr/>
        </p:nvSpPr>
        <p:spPr bwMode="auto">
          <a:xfrm>
            <a:off x="441325" y="166688"/>
            <a:ext cx="968375" cy="1373187"/>
          </a:xfrm>
          <a:prstGeom prst="rect">
            <a:avLst/>
          </a:prstGeom>
          <a:noFill/>
          <a:ln w="12700">
            <a:noFill/>
            <a:miter lim="800000"/>
            <a:headEnd/>
            <a:tailEnd/>
          </a:ln>
          <a:effectLst>
            <a:outerShdw blurRad="63500" dist="143684"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23" name="Rectangle 3"/>
          <p:cNvSpPr>
            <a:spLocks noChangeArrowheads="1"/>
          </p:cNvSpPr>
          <p:nvPr/>
        </p:nvSpPr>
        <p:spPr bwMode="auto">
          <a:xfrm>
            <a:off x="590550" y="2020888"/>
            <a:ext cx="1695450" cy="4227512"/>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24" name="Rectangle 4"/>
          <p:cNvSpPr>
            <a:spLocks noChangeArrowheads="1"/>
          </p:cNvSpPr>
          <p:nvPr/>
        </p:nvSpPr>
        <p:spPr bwMode="auto">
          <a:xfrm>
            <a:off x="2520950" y="920750"/>
            <a:ext cx="5702300" cy="5245100"/>
          </a:xfrm>
          <a:prstGeom prst="rect">
            <a:avLst/>
          </a:prstGeom>
          <a:solidFill>
            <a:srgbClr val="FFFFFF"/>
          </a:solidFill>
          <a:ln w="12700">
            <a:solidFill>
              <a:schemeClr val="tx1"/>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25" name="Rectangle 5"/>
          <p:cNvSpPr>
            <a:spLocks noChangeArrowheads="1"/>
          </p:cNvSpPr>
          <p:nvPr/>
        </p:nvSpPr>
        <p:spPr bwMode="auto">
          <a:xfrm>
            <a:off x="1435100" y="922338"/>
            <a:ext cx="6959600" cy="5207000"/>
          </a:xfrm>
          <a:prstGeom prst="rect">
            <a:avLst/>
          </a:prstGeom>
          <a:gradFill rotWithShape="0">
            <a:gsLst>
              <a:gs pos="0">
                <a:srgbClr val="2D1A74"/>
              </a:gs>
              <a:gs pos="100000">
                <a:srgbClr val="2D1A74">
                  <a:gamma/>
                  <a:shade val="29804"/>
                  <a:invGamma/>
                </a:srgbClr>
              </a:gs>
            </a:gsLst>
            <a:path path="shape">
              <a:fillToRect l="50000" t="50000" r="50000" b="50000"/>
            </a:path>
          </a:gradFill>
          <a:ln w="50800">
            <a:solidFill>
              <a:schemeClr val="accent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26" name="Line 6"/>
          <p:cNvSpPr>
            <a:spLocks noChangeShapeType="1"/>
          </p:cNvSpPr>
          <p:nvPr/>
        </p:nvSpPr>
        <p:spPr bwMode="auto">
          <a:xfrm>
            <a:off x="1530350" y="3505200"/>
            <a:ext cx="6845300" cy="0"/>
          </a:xfrm>
          <a:prstGeom prst="line">
            <a:avLst/>
          </a:prstGeom>
          <a:noFill/>
          <a:ln w="12700">
            <a:solidFill>
              <a:schemeClr val="tx2"/>
            </a:solidFill>
            <a:prstDash val="dash"/>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27" name="Line 7"/>
          <p:cNvSpPr>
            <a:spLocks noChangeShapeType="1"/>
          </p:cNvSpPr>
          <p:nvPr/>
        </p:nvSpPr>
        <p:spPr bwMode="auto">
          <a:xfrm>
            <a:off x="4953000" y="996950"/>
            <a:ext cx="0" cy="5092700"/>
          </a:xfrm>
          <a:prstGeom prst="line">
            <a:avLst/>
          </a:prstGeom>
          <a:noFill/>
          <a:ln w="12700">
            <a:solidFill>
              <a:schemeClr val="tx2"/>
            </a:solidFill>
            <a:prstDash val="dash"/>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28" name="Freeform 8"/>
          <p:cNvSpPr>
            <a:spLocks/>
          </p:cNvSpPr>
          <p:nvPr/>
        </p:nvSpPr>
        <p:spPr bwMode="auto">
          <a:xfrm>
            <a:off x="1562100" y="990600"/>
            <a:ext cx="1620838" cy="3049588"/>
          </a:xfrm>
          <a:custGeom>
            <a:avLst/>
            <a:gdLst/>
            <a:ahLst/>
            <a:cxnLst>
              <a:cxn ang="0">
                <a:pos x="984" y="24"/>
              </a:cxn>
              <a:cxn ang="0">
                <a:pos x="996" y="72"/>
              </a:cxn>
              <a:cxn ang="0">
                <a:pos x="1008" y="120"/>
              </a:cxn>
              <a:cxn ang="0">
                <a:pos x="1020" y="180"/>
              </a:cxn>
              <a:cxn ang="0">
                <a:pos x="1020" y="240"/>
              </a:cxn>
              <a:cxn ang="0">
                <a:pos x="1020" y="300"/>
              </a:cxn>
              <a:cxn ang="0">
                <a:pos x="1020" y="348"/>
              </a:cxn>
              <a:cxn ang="0">
                <a:pos x="1020" y="396"/>
              </a:cxn>
              <a:cxn ang="0">
                <a:pos x="1008" y="456"/>
              </a:cxn>
              <a:cxn ang="0">
                <a:pos x="996" y="516"/>
              </a:cxn>
              <a:cxn ang="0">
                <a:pos x="996" y="564"/>
              </a:cxn>
              <a:cxn ang="0">
                <a:pos x="972" y="636"/>
              </a:cxn>
              <a:cxn ang="0">
                <a:pos x="972" y="696"/>
              </a:cxn>
              <a:cxn ang="0">
                <a:pos x="948" y="744"/>
              </a:cxn>
              <a:cxn ang="0">
                <a:pos x="936" y="792"/>
              </a:cxn>
              <a:cxn ang="0">
                <a:pos x="924" y="864"/>
              </a:cxn>
              <a:cxn ang="0">
                <a:pos x="900" y="912"/>
              </a:cxn>
              <a:cxn ang="0">
                <a:pos x="888" y="960"/>
              </a:cxn>
              <a:cxn ang="0">
                <a:pos x="864" y="1020"/>
              </a:cxn>
              <a:cxn ang="0">
                <a:pos x="840" y="1068"/>
              </a:cxn>
              <a:cxn ang="0">
                <a:pos x="828" y="1116"/>
              </a:cxn>
              <a:cxn ang="0">
                <a:pos x="792" y="1176"/>
              </a:cxn>
              <a:cxn ang="0">
                <a:pos x="768" y="1224"/>
              </a:cxn>
              <a:cxn ang="0">
                <a:pos x="732" y="1284"/>
              </a:cxn>
              <a:cxn ang="0">
                <a:pos x="696" y="1332"/>
              </a:cxn>
              <a:cxn ang="0">
                <a:pos x="660" y="1380"/>
              </a:cxn>
              <a:cxn ang="0">
                <a:pos x="636" y="1428"/>
              </a:cxn>
              <a:cxn ang="0">
                <a:pos x="600" y="1476"/>
              </a:cxn>
              <a:cxn ang="0">
                <a:pos x="564" y="1524"/>
              </a:cxn>
              <a:cxn ang="0">
                <a:pos x="540" y="1560"/>
              </a:cxn>
              <a:cxn ang="0">
                <a:pos x="516" y="1608"/>
              </a:cxn>
              <a:cxn ang="0">
                <a:pos x="480" y="1644"/>
              </a:cxn>
              <a:cxn ang="0">
                <a:pos x="432" y="1692"/>
              </a:cxn>
              <a:cxn ang="0">
                <a:pos x="396" y="1728"/>
              </a:cxn>
              <a:cxn ang="0">
                <a:pos x="336" y="1764"/>
              </a:cxn>
              <a:cxn ang="0">
                <a:pos x="288" y="1800"/>
              </a:cxn>
              <a:cxn ang="0">
                <a:pos x="228" y="1836"/>
              </a:cxn>
              <a:cxn ang="0">
                <a:pos x="168" y="1860"/>
              </a:cxn>
              <a:cxn ang="0">
                <a:pos x="96" y="1884"/>
              </a:cxn>
              <a:cxn ang="0">
                <a:pos x="48" y="1908"/>
              </a:cxn>
              <a:cxn ang="0">
                <a:pos x="0" y="1920"/>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ea typeface="+mn-ea"/>
              <a:cs typeface="+mn-cs"/>
            </a:endParaRPr>
          </a:p>
        </p:txBody>
      </p:sp>
      <p:sp>
        <p:nvSpPr>
          <p:cNvPr id="312329" name="Freeform 9"/>
          <p:cNvSpPr>
            <a:spLocks/>
          </p:cNvSpPr>
          <p:nvPr/>
        </p:nvSpPr>
        <p:spPr bwMode="auto">
          <a:xfrm>
            <a:off x="6877050" y="3962400"/>
            <a:ext cx="1430338" cy="2097088"/>
          </a:xfrm>
          <a:custGeom>
            <a:avLst/>
            <a:gdLst/>
            <a:ahLst/>
            <a:cxnLst>
              <a:cxn ang="0">
                <a:pos x="900" y="0"/>
              </a:cxn>
              <a:cxn ang="0">
                <a:pos x="876" y="12"/>
              </a:cxn>
              <a:cxn ang="0">
                <a:pos x="852" y="24"/>
              </a:cxn>
              <a:cxn ang="0">
                <a:pos x="828" y="36"/>
              </a:cxn>
              <a:cxn ang="0">
                <a:pos x="804" y="48"/>
              </a:cxn>
              <a:cxn ang="0">
                <a:pos x="780" y="60"/>
              </a:cxn>
              <a:cxn ang="0">
                <a:pos x="768" y="84"/>
              </a:cxn>
              <a:cxn ang="0">
                <a:pos x="744" y="96"/>
              </a:cxn>
              <a:cxn ang="0">
                <a:pos x="720" y="120"/>
              </a:cxn>
              <a:cxn ang="0">
                <a:pos x="696" y="132"/>
              </a:cxn>
              <a:cxn ang="0">
                <a:pos x="684" y="156"/>
              </a:cxn>
              <a:cxn ang="0">
                <a:pos x="660" y="168"/>
              </a:cxn>
              <a:cxn ang="0">
                <a:pos x="648" y="192"/>
              </a:cxn>
              <a:cxn ang="0">
                <a:pos x="624" y="216"/>
              </a:cxn>
              <a:cxn ang="0">
                <a:pos x="612" y="240"/>
              </a:cxn>
              <a:cxn ang="0">
                <a:pos x="588" y="252"/>
              </a:cxn>
              <a:cxn ang="0">
                <a:pos x="576" y="276"/>
              </a:cxn>
              <a:cxn ang="0">
                <a:pos x="552" y="288"/>
              </a:cxn>
              <a:cxn ang="0">
                <a:pos x="528" y="312"/>
              </a:cxn>
              <a:cxn ang="0">
                <a:pos x="516" y="336"/>
              </a:cxn>
              <a:cxn ang="0">
                <a:pos x="492" y="360"/>
              </a:cxn>
              <a:cxn ang="0">
                <a:pos x="468" y="372"/>
              </a:cxn>
              <a:cxn ang="0">
                <a:pos x="456" y="396"/>
              </a:cxn>
              <a:cxn ang="0">
                <a:pos x="432" y="420"/>
              </a:cxn>
              <a:cxn ang="0">
                <a:pos x="408" y="444"/>
              </a:cxn>
              <a:cxn ang="0">
                <a:pos x="396" y="468"/>
              </a:cxn>
              <a:cxn ang="0">
                <a:pos x="372" y="492"/>
              </a:cxn>
              <a:cxn ang="0">
                <a:pos x="360" y="516"/>
              </a:cxn>
              <a:cxn ang="0">
                <a:pos x="336" y="540"/>
              </a:cxn>
              <a:cxn ang="0">
                <a:pos x="324" y="564"/>
              </a:cxn>
              <a:cxn ang="0">
                <a:pos x="312" y="588"/>
              </a:cxn>
              <a:cxn ang="0">
                <a:pos x="288" y="624"/>
              </a:cxn>
              <a:cxn ang="0">
                <a:pos x="276" y="648"/>
              </a:cxn>
              <a:cxn ang="0">
                <a:pos x="264" y="684"/>
              </a:cxn>
              <a:cxn ang="0">
                <a:pos x="240" y="708"/>
              </a:cxn>
              <a:cxn ang="0">
                <a:pos x="228" y="732"/>
              </a:cxn>
              <a:cxn ang="0">
                <a:pos x="216" y="756"/>
              </a:cxn>
              <a:cxn ang="0">
                <a:pos x="204" y="780"/>
              </a:cxn>
              <a:cxn ang="0">
                <a:pos x="192" y="804"/>
              </a:cxn>
              <a:cxn ang="0">
                <a:pos x="180" y="828"/>
              </a:cxn>
              <a:cxn ang="0">
                <a:pos x="168" y="852"/>
              </a:cxn>
              <a:cxn ang="0">
                <a:pos x="156" y="876"/>
              </a:cxn>
              <a:cxn ang="0">
                <a:pos x="144" y="900"/>
              </a:cxn>
              <a:cxn ang="0">
                <a:pos x="132" y="924"/>
              </a:cxn>
              <a:cxn ang="0">
                <a:pos x="120" y="948"/>
              </a:cxn>
              <a:cxn ang="0">
                <a:pos x="120" y="972"/>
              </a:cxn>
              <a:cxn ang="0">
                <a:pos x="108" y="996"/>
              </a:cxn>
              <a:cxn ang="0">
                <a:pos x="96" y="1020"/>
              </a:cxn>
              <a:cxn ang="0">
                <a:pos x="96" y="1044"/>
              </a:cxn>
              <a:cxn ang="0">
                <a:pos x="84" y="1068"/>
              </a:cxn>
              <a:cxn ang="0">
                <a:pos x="72" y="1092"/>
              </a:cxn>
              <a:cxn ang="0">
                <a:pos x="60" y="1116"/>
              </a:cxn>
              <a:cxn ang="0">
                <a:pos x="60" y="1140"/>
              </a:cxn>
              <a:cxn ang="0">
                <a:pos x="48" y="1164"/>
              </a:cxn>
              <a:cxn ang="0">
                <a:pos x="36" y="1188"/>
              </a:cxn>
              <a:cxn ang="0">
                <a:pos x="36" y="1212"/>
              </a:cxn>
              <a:cxn ang="0">
                <a:pos x="24" y="1236"/>
              </a:cxn>
              <a:cxn ang="0">
                <a:pos x="12" y="1260"/>
              </a:cxn>
              <a:cxn ang="0">
                <a:pos x="12" y="1296"/>
              </a:cxn>
              <a:cxn ang="0">
                <a:pos x="0" y="1320"/>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ea typeface="+mn-ea"/>
              <a:cs typeface="+mn-cs"/>
            </a:endParaRPr>
          </a:p>
        </p:txBody>
      </p:sp>
      <p:sp>
        <p:nvSpPr>
          <p:cNvPr id="312330" name="Freeform 10"/>
          <p:cNvSpPr>
            <a:spLocks/>
          </p:cNvSpPr>
          <p:nvPr/>
        </p:nvSpPr>
        <p:spPr bwMode="auto">
          <a:xfrm>
            <a:off x="3562350" y="1695450"/>
            <a:ext cx="3983038" cy="2878138"/>
          </a:xfrm>
          <a:custGeom>
            <a:avLst/>
            <a:gdLst/>
            <a:ahLst/>
            <a:cxnLst>
              <a:cxn ang="0">
                <a:pos x="2484" y="1800"/>
              </a:cxn>
              <a:cxn ang="0">
                <a:pos x="2424" y="1776"/>
              </a:cxn>
              <a:cxn ang="0">
                <a:pos x="2376" y="1764"/>
              </a:cxn>
              <a:cxn ang="0">
                <a:pos x="2328" y="1740"/>
              </a:cxn>
              <a:cxn ang="0">
                <a:pos x="2280" y="1704"/>
              </a:cxn>
              <a:cxn ang="0">
                <a:pos x="2232" y="1680"/>
              </a:cxn>
              <a:cxn ang="0">
                <a:pos x="2184" y="1656"/>
              </a:cxn>
              <a:cxn ang="0">
                <a:pos x="2124" y="1620"/>
              </a:cxn>
              <a:cxn ang="0">
                <a:pos x="2064" y="1584"/>
              </a:cxn>
              <a:cxn ang="0">
                <a:pos x="2016" y="1560"/>
              </a:cxn>
              <a:cxn ang="0">
                <a:pos x="1968" y="1536"/>
              </a:cxn>
              <a:cxn ang="0">
                <a:pos x="1920" y="1500"/>
              </a:cxn>
              <a:cxn ang="0">
                <a:pos x="1872" y="1476"/>
              </a:cxn>
              <a:cxn ang="0">
                <a:pos x="1836" y="1452"/>
              </a:cxn>
              <a:cxn ang="0">
                <a:pos x="1776" y="1404"/>
              </a:cxn>
              <a:cxn ang="0">
                <a:pos x="1728" y="1392"/>
              </a:cxn>
              <a:cxn ang="0">
                <a:pos x="1680" y="1344"/>
              </a:cxn>
              <a:cxn ang="0">
                <a:pos x="1632" y="1320"/>
              </a:cxn>
              <a:cxn ang="0">
                <a:pos x="1584" y="1284"/>
              </a:cxn>
              <a:cxn ang="0">
                <a:pos x="1512" y="1224"/>
              </a:cxn>
              <a:cxn ang="0">
                <a:pos x="1464" y="1200"/>
              </a:cxn>
              <a:cxn ang="0">
                <a:pos x="1416" y="1152"/>
              </a:cxn>
              <a:cxn ang="0">
                <a:pos x="1356" y="1092"/>
              </a:cxn>
              <a:cxn ang="0">
                <a:pos x="1320" y="1044"/>
              </a:cxn>
              <a:cxn ang="0">
                <a:pos x="1296" y="996"/>
              </a:cxn>
              <a:cxn ang="0">
                <a:pos x="1260" y="948"/>
              </a:cxn>
              <a:cxn ang="0">
                <a:pos x="1200" y="900"/>
              </a:cxn>
              <a:cxn ang="0">
                <a:pos x="1140" y="840"/>
              </a:cxn>
              <a:cxn ang="0">
                <a:pos x="1104" y="804"/>
              </a:cxn>
              <a:cxn ang="0">
                <a:pos x="1068" y="756"/>
              </a:cxn>
              <a:cxn ang="0">
                <a:pos x="1032" y="720"/>
              </a:cxn>
              <a:cxn ang="0">
                <a:pos x="984" y="672"/>
              </a:cxn>
              <a:cxn ang="0">
                <a:pos x="936" y="636"/>
              </a:cxn>
              <a:cxn ang="0">
                <a:pos x="912" y="588"/>
              </a:cxn>
              <a:cxn ang="0">
                <a:pos x="876" y="552"/>
              </a:cxn>
              <a:cxn ang="0">
                <a:pos x="852" y="504"/>
              </a:cxn>
              <a:cxn ang="0">
                <a:pos x="828" y="456"/>
              </a:cxn>
              <a:cxn ang="0">
                <a:pos x="792" y="408"/>
              </a:cxn>
              <a:cxn ang="0">
                <a:pos x="768" y="360"/>
              </a:cxn>
              <a:cxn ang="0">
                <a:pos x="732" y="324"/>
              </a:cxn>
              <a:cxn ang="0">
                <a:pos x="684" y="264"/>
              </a:cxn>
              <a:cxn ang="0">
                <a:pos x="648" y="216"/>
              </a:cxn>
              <a:cxn ang="0">
                <a:pos x="612" y="180"/>
              </a:cxn>
              <a:cxn ang="0">
                <a:pos x="564" y="144"/>
              </a:cxn>
              <a:cxn ang="0">
                <a:pos x="528" y="120"/>
              </a:cxn>
              <a:cxn ang="0">
                <a:pos x="480" y="72"/>
              </a:cxn>
              <a:cxn ang="0">
                <a:pos x="432" y="60"/>
              </a:cxn>
              <a:cxn ang="0">
                <a:pos x="372" y="36"/>
              </a:cxn>
              <a:cxn ang="0">
                <a:pos x="312" y="24"/>
              </a:cxn>
              <a:cxn ang="0">
                <a:pos x="264" y="12"/>
              </a:cxn>
              <a:cxn ang="0">
                <a:pos x="216" y="0"/>
              </a:cxn>
              <a:cxn ang="0">
                <a:pos x="168" y="0"/>
              </a:cxn>
              <a:cxn ang="0">
                <a:pos x="120" y="12"/>
              </a:cxn>
              <a:cxn ang="0">
                <a:pos x="72" y="24"/>
              </a:cxn>
              <a:cxn ang="0">
                <a:pos x="24" y="48"/>
              </a:cxn>
              <a:cxn ang="0">
                <a:pos x="0" y="96"/>
              </a:cxn>
              <a:cxn ang="0">
                <a:pos x="0" y="144"/>
              </a:cxn>
              <a:cxn ang="0">
                <a:pos x="12" y="192"/>
              </a:cxn>
              <a:cxn ang="0">
                <a:pos x="36" y="240"/>
              </a:cxn>
              <a:cxn ang="0">
                <a:pos x="72" y="276"/>
              </a:cxn>
              <a:cxn ang="0">
                <a:pos x="132" y="300"/>
              </a:cxn>
              <a:cxn ang="0">
                <a:pos x="180" y="312"/>
              </a:cxn>
              <a:cxn ang="0">
                <a:pos x="228" y="324"/>
              </a:cxn>
            </a:cxnLst>
            <a:rect l="0" t="0" r="r" b="b"/>
            <a:pathLst>
              <a:path w="2509" h="1813">
                <a:moveTo>
                  <a:pt x="2508" y="1812"/>
                </a:moveTo>
                <a:lnTo>
                  <a:pt x="2484" y="1800"/>
                </a:lnTo>
                <a:lnTo>
                  <a:pt x="2448" y="1788"/>
                </a:lnTo>
                <a:lnTo>
                  <a:pt x="2424" y="1776"/>
                </a:lnTo>
                <a:lnTo>
                  <a:pt x="2400" y="1776"/>
                </a:lnTo>
                <a:lnTo>
                  <a:pt x="2376" y="1764"/>
                </a:lnTo>
                <a:lnTo>
                  <a:pt x="2352" y="1740"/>
                </a:lnTo>
                <a:lnTo>
                  <a:pt x="2328" y="1740"/>
                </a:lnTo>
                <a:lnTo>
                  <a:pt x="2304" y="1716"/>
                </a:lnTo>
                <a:lnTo>
                  <a:pt x="2280" y="1704"/>
                </a:lnTo>
                <a:lnTo>
                  <a:pt x="2256" y="1692"/>
                </a:lnTo>
                <a:lnTo>
                  <a:pt x="2232" y="1680"/>
                </a:lnTo>
                <a:lnTo>
                  <a:pt x="2208" y="1668"/>
                </a:lnTo>
                <a:lnTo>
                  <a:pt x="2184" y="1656"/>
                </a:lnTo>
                <a:lnTo>
                  <a:pt x="2160" y="1632"/>
                </a:lnTo>
                <a:lnTo>
                  <a:pt x="2124" y="1620"/>
                </a:lnTo>
                <a:lnTo>
                  <a:pt x="2100" y="1596"/>
                </a:lnTo>
                <a:lnTo>
                  <a:pt x="2064" y="1584"/>
                </a:lnTo>
                <a:lnTo>
                  <a:pt x="2040" y="1572"/>
                </a:lnTo>
                <a:lnTo>
                  <a:pt x="2016" y="1560"/>
                </a:lnTo>
                <a:lnTo>
                  <a:pt x="1992" y="1548"/>
                </a:lnTo>
                <a:lnTo>
                  <a:pt x="1968" y="1536"/>
                </a:lnTo>
                <a:lnTo>
                  <a:pt x="1944" y="1524"/>
                </a:lnTo>
                <a:lnTo>
                  <a:pt x="1920" y="1500"/>
                </a:lnTo>
                <a:lnTo>
                  <a:pt x="1896" y="1488"/>
                </a:lnTo>
                <a:lnTo>
                  <a:pt x="1872" y="1476"/>
                </a:lnTo>
                <a:lnTo>
                  <a:pt x="1860" y="1452"/>
                </a:lnTo>
                <a:lnTo>
                  <a:pt x="1836" y="1452"/>
                </a:lnTo>
                <a:lnTo>
                  <a:pt x="1800" y="1428"/>
                </a:lnTo>
                <a:lnTo>
                  <a:pt x="1776" y="1404"/>
                </a:lnTo>
                <a:lnTo>
                  <a:pt x="1752" y="1404"/>
                </a:lnTo>
                <a:lnTo>
                  <a:pt x="1728" y="1392"/>
                </a:lnTo>
                <a:lnTo>
                  <a:pt x="1704" y="1368"/>
                </a:lnTo>
                <a:lnTo>
                  <a:pt x="1680" y="1344"/>
                </a:lnTo>
                <a:lnTo>
                  <a:pt x="1656" y="1332"/>
                </a:lnTo>
                <a:lnTo>
                  <a:pt x="1632" y="1320"/>
                </a:lnTo>
                <a:lnTo>
                  <a:pt x="1608" y="1296"/>
                </a:lnTo>
                <a:lnTo>
                  <a:pt x="1584" y="1284"/>
                </a:lnTo>
                <a:lnTo>
                  <a:pt x="1548" y="1248"/>
                </a:lnTo>
                <a:lnTo>
                  <a:pt x="1512" y="1224"/>
                </a:lnTo>
                <a:lnTo>
                  <a:pt x="1488" y="1212"/>
                </a:lnTo>
                <a:lnTo>
                  <a:pt x="1464" y="1200"/>
                </a:lnTo>
                <a:lnTo>
                  <a:pt x="1452" y="1176"/>
                </a:lnTo>
                <a:lnTo>
                  <a:pt x="1416" y="1152"/>
                </a:lnTo>
                <a:lnTo>
                  <a:pt x="1392" y="1116"/>
                </a:lnTo>
                <a:lnTo>
                  <a:pt x="1356" y="1092"/>
                </a:lnTo>
                <a:lnTo>
                  <a:pt x="1344" y="1068"/>
                </a:lnTo>
                <a:lnTo>
                  <a:pt x="1320" y="1044"/>
                </a:lnTo>
                <a:lnTo>
                  <a:pt x="1320" y="1020"/>
                </a:lnTo>
                <a:lnTo>
                  <a:pt x="1296" y="996"/>
                </a:lnTo>
                <a:lnTo>
                  <a:pt x="1284" y="972"/>
                </a:lnTo>
                <a:lnTo>
                  <a:pt x="1260" y="948"/>
                </a:lnTo>
                <a:lnTo>
                  <a:pt x="1224" y="912"/>
                </a:lnTo>
                <a:lnTo>
                  <a:pt x="1200" y="900"/>
                </a:lnTo>
                <a:lnTo>
                  <a:pt x="1164" y="864"/>
                </a:lnTo>
                <a:lnTo>
                  <a:pt x="1140" y="840"/>
                </a:lnTo>
                <a:lnTo>
                  <a:pt x="1128" y="816"/>
                </a:lnTo>
                <a:lnTo>
                  <a:pt x="1104" y="804"/>
                </a:lnTo>
                <a:lnTo>
                  <a:pt x="1092" y="780"/>
                </a:lnTo>
                <a:lnTo>
                  <a:pt x="1068" y="756"/>
                </a:lnTo>
                <a:lnTo>
                  <a:pt x="1056" y="732"/>
                </a:lnTo>
                <a:lnTo>
                  <a:pt x="1032" y="720"/>
                </a:lnTo>
                <a:lnTo>
                  <a:pt x="996" y="696"/>
                </a:lnTo>
                <a:lnTo>
                  <a:pt x="984" y="672"/>
                </a:lnTo>
                <a:lnTo>
                  <a:pt x="960" y="648"/>
                </a:lnTo>
                <a:lnTo>
                  <a:pt x="936" y="636"/>
                </a:lnTo>
                <a:lnTo>
                  <a:pt x="924" y="612"/>
                </a:lnTo>
                <a:lnTo>
                  <a:pt x="912" y="588"/>
                </a:lnTo>
                <a:lnTo>
                  <a:pt x="900" y="564"/>
                </a:lnTo>
                <a:lnTo>
                  <a:pt x="876" y="552"/>
                </a:lnTo>
                <a:lnTo>
                  <a:pt x="864" y="528"/>
                </a:lnTo>
                <a:lnTo>
                  <a:pt x="852" y="504"/>
                </a:lnTo>
                <a:lnTo>
                  <a:pt x="840" y="480"/>
                </a:lnTo>
                <a:lnTo>
                  <a:pt x="828" y="456"/>
                </a:lnTo>
                <a:lnTo>
                  <a:pt x="804" y="432"/>
                </a:lnTo>
                <a:lnTo>
                  <a:pt x="792" y="408"/>
                </a:lnTo>
                <a:lnTo>
                  <a:pt x="780" y="384"/>
                </a:lnTo>
                <a:lnTo>
                  <a:pt x="768" y="360"/>
                </a:lnTo>
                <a:lnTo>
                  <a:pt x="756" y="336"/>
                </a:lnTo>
                <a:lnTo>
                  <a:pt x="732" y="324"/>
                </a:lnTo>
                <a:lnTo>
                  <a:pt x="708" y="288"/>
                </a:lnTo>
                <a:lnTo>
                  <a:pt x="684" y="264"/>
                </a:lnTo>
                <a:lnTo>
                  <a:pt x="660" y="240"/>
                </a:lnTo>
                <a:lnTo>
                  <a:pt x="648" y="216"/>
                </a:lnTo>
                <a:lnTo>
                  <a:pt x="624" y="204"/>
                </a:lnTo>
                <a:lnTo>
                  <a:pt x="612" y="180"/>
                </a:lnTo>
                <a:lnTo>
                  <a:pt x="588" y="156"/>
                </a:lnTo>
                <a:lnTo>
                  <a:pt x="564" y="144"/>
                </a:lnTo>
                <a:lnTo>
                  <a:pt x="552" y="120"/>
                </a:lnTo>
                <a:lnTo>
                  <a:pt x="528" y="120"/>
                </a:lnTo>
                <a:lnTo>
                  <a:pt x="516" y="96"/>
                </a:lnTo>
                <a:lnTo>
                  <a:pt x="480" y="72"/>
                </a:lnTo>
                <a:lnTo>
                  <a:pt x="456" y="72"/>
                </a:lnTo>
                <a:lnTo>
                  <a:pt x="432" y="60"/>
                </a:lnTo>
                <a:lnTo>
                  <a:pt x="396" y="48"/>
                </a:lnTo>
                <a:lnTo>
                  <a:pt x="372" y="36"/>
                </a:lnTo>
                <a:lnTo>
                  <a:pt x="348" y="36"/>
                </a:lnTo>
                <a:lnTo>
                  <a:pt x="312" y="24"/>
                </a:lnTo>
                <a:lnTo>
                  <a:pt x="288" y="12"/>
                </a:lnTo>
                <a:lnTo>
                  <a:pt x="264" y="12"/>
                </a:lnTo>
                <a:lnTo>
                  <a:pt x="240" y="12"/>
                </a:lnTo>
                <a:lnTo>
                  <a:pt x="216" y="0"/>
                </a:lnTo>
                <a:lnTo>
                  <a:pt x="192" y="0"/>
                </a:lnTo>
                <a:lnTo>
                  <a:pt x="168" y="0"/>
                </a:lnTo>
                <a:lnTo>
                  <a:pt x="144" y="12"/>
                </a:lnTo>
                <a:lnTo>
                  <a:pt x="120" y="12"/>
                </a:lnTo>
                <a:lnTo>
                  <a:pt x="96" y="12"/>
                </a:lnTo>
                <a:lnTo>
                  <a:pt x="72" y="24"/>
                </a:lnTo>
                <a:lnTo>
                  <a:pt x="48" y="36"/>
                </a:lnTo>
                <a:lnTo>
                  <a:pt x="24" y="48"/>
                </a:lnTo>
                <a:lnTo>
                  <a:pt x="12" y="72"/>
                </a:lnTo>
                <a:lnTo>
                  <a:pt x="0" y="96"/>
                </a:lnTo>
                <a:lnTo>
                  <a:pt x="0" y="120"/>
                </a:lnTo>
                <a:lnTo>
                  <a:pt x="0" y="144"/>
                </a:lnTo>
                <a:lnTo>
                  <a:pt x="0" y="168"/>
                </a:lnTo>
                <a:lnTo>
                  <a:pt x="12" y="192"/>
                </a:lnTo>
                <a:lnTo>
                  <a:pt x="24" y="216"/>
                </a:lnTo>
                <a:lnTo>
                  <a:pt x="36" y="240"/>
                </a:lnTo>
                <a:lnTo>
                  <a:pt x="60" y="252"/>
                </a:lnTo>
                <a:lnTo>
                  <a:pt x="72" y="276"/>
                </a:lnTo>
                <a:lnTo>
                  <a:pt x="96" y="276"/>
                </a:lnTo>
                <a:lnTo>
                  <a:pt x="132" y="300"/>
                </a:lnTo>
                <a:lnTo>
                  <a:pt x="156" y="312"/>
                </a:lnTo>
                <a:lnTo>
                  <a:pt x="180" y="312"/>
                </a:lnTo>
                <a:lnTo>
                  <a:pt x="204" y="312"/>
                </a:lnTo>
                <a:lnTo>
                  <a:pt x="228" y="324"/>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ea typeface="+mn-ea"/>
              <a:cs typeface="+mn-cs"/>
            </a:endParaRPr>
          </a:p>
        </p:txBody>
      </p:sp>
      <p:sp>
        <p:nvSpPr>
          <p:cNvPr id="312331" name="Rectangle 11"/>
          <p:cNvSpPr>
            <a:spLocks noChangeArrowheads="1"/>
          </p:cNvSpPr>
          <p:nvPr/>
        </p:nvSpPr>
        <p:spPr bwMode="auto">
          <a:xfrm>
            <a:off x="7088188" y="5259388"/>
            <a:ext cx="131127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PG</a:t>
            </a:r>
          </a:p>
        </p:txBody>
      </p:sp>
      <p:sp>
        <p:nvSpPr>
          <p:cNvPr id="312332" name="Freeform 12"/>
          <p:cNvSpPr>
            <a:spLocks/>
          </p:cNvSpPr>
          <p:nvPr/>
        </p:nvSpPr>
        <p:spPr bwMode="auto">
          <a:xfrm>
            <a:off x="2038350" y="4610100"/>
            <a:ext cx="1887538" cy="1487488"/>
          </a:xfrm>
          <a:custGeom>
            <a:avLst/>
            <a:gdLst/>
            <a:ahLst/>
            <a:cxnLst>
              <a:cxn ang="0">
                <a:pos x="276" y="888"/>
              </a:cxn>
              <a:cxn ang="0">
                <a:pos x="276" y="816"/>
              </a:cxn>
              <a:cxn ang="0">
                <a:pos x="264" y="744"/>
              </a:cxn>
              <a:cxn ang="0">
                <a:pos x="240" y="672"/>
              </a:cxn>
              <a:cxn ang="0">
                <a:pos x="204" y="612"/>
              </a:cxn>
              <a:cxn ang="0">
                <a:pos x="168" y="540"/>
              </a:cxn>
              <a:cxn ang="0">
                <a:pos x="132" y="468"/>
              </a:cxn>
              <a:cxn ang="0">
                <a:pos x="84" y="384"/>
              </a:cxn>
              <a:cxn ang="0">
                <a:pos x="24" y="312"/>
              </a:cxn>
              <a:cxn ang="0">
                <a:pos x="0" y="240"/>
              </a:cxn>
              <a:cxn ang="0">
                <a:pos x="0" y="168"/>
              </a:cxn>
              <a:cxn ang="0">
                <a:pos x="24" y="96"/>
              </a:cxn>
              <a:cxn ang="0">
                <a:pos x="84" y="36"/>
              </a:cxn>
              <a:cxn ang="0">
                <a:pos x="144" y="12"/>
              </a:cxn>
              <a:cxn ang="0">
                <a:pos x="228" y="24"/>
              </a:cxn>
              <a:cxn ang="0">
                <a:pos x="300" y="60"/>
              </a:cxn>
              <a:cxn ang="0">
                <a:pos x="348" y="132"/>
              </a:cxn>
              <a:cxn ang="0">
                <a:pos x="384" y="204"/>
              </a:cxn>
              <a:cxn ang="0">
                <a:pos x="408" y="276"/>
              </a:cxn>
              <a:cxn ang="0">
                <a:pos x="432" y="348"/>
              </a:cxn>
              <a:cxn ang="0">
                <a:pos x="444" y="420"/>
              </a:cxn>
              <a:cxn ang="0">
                <a:pos x="456" y="492"/>
              </a:cxn>
              <a:cxn ang="0">
                <a:pos x="480" y="564"/>
              </a:cxn>
              <a:cxn ang="0">
                <a:pos x="516" y="636"/>
              </a:cxn>
              <a:cxn ang="0">
                <a:pos x="600" y="672"/>
              </a:cxn>
              <a:cxn ang="0">
                <a:pos x="672" y="684"/>
              </a:cxn>
              <a:cxn ang="0">
                <a:pos x="744" y="660"/>
              </a:cxn>
              <a:cxn ang="0">
                <a:pos x="804" y="588"/>
              </a:cxn>
              <a:cxn ang="0">
                <a:pos x="828" y="504"/>
              </a:cxn>
              <a:cxn ang="0">
                <a:pos x="840" y="432"/>
              </a:cxn>
              <a:cxn ang="0">
                <a:pos x="876" y="360"/>
              </a:cxn>
              <a:cxn ang="0">
                <a:pos x="924" y="288"/>
              </a:cxn>
              <a:cxn ang="0">
                <a:pos x="984" y="252"/>
              </a:cxn>
              <a:cxn ang="0">
                <a:pos x="1056" y="240"/>
              </a:cxn>
              <a:cxn ang="0">
                <a:pos x="1128" y="264"/>
              </a:cxn>
              <a:cxn ang="0">
                <a:pos x="1176" y="324"/>
              </a:cxn>
              <a:cxn ang="0">
                <a:pos x="1188" y="396"/>
              </a:cxn>
              <a:cxn ang="0">
                <a:pos x="1164" y="468"/>
              </a:cxn>
              <a:cxn ang="0">
                <a:pos x="1128" y="540"/>
              </a:cxn>
              <a:cxn ang="0">
                <a:pos x="1080" y="612"/>
              </a:cxn>
              <a:cxn ang="0">
                <a:pos x="1020" y="672"/>
              </a:cxn>
              <a:cxn ang="0">
                <a:pos x="984" y="744"/>
              </a:cxn>
              <a:cxn ang="0">
                <a:pos x="936" y="816"/>
              </a:cxn>
              <a:cxn ang="0">
                <a:pos x="900" y="888"/>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ea typeface="+mn-ea"/>
              <a:cs typeface="+mn-cs"/>
            </a:endParaRPr>
          </a:p>
        </p:txBody>
      </p:sp>
      <p:sp>
        <p:nvSpPr>
          <p:cNvPr id="312333" name="Freeform 13"/>
          <p:cNvSpPr>
            <a:spLocks/>
          </p:cNvSpPr>
          <p:nvPr/>
        </p:nvSpPr>
        <p:spPr bwMode="auto">
          <a:xfrm>
            <a:off x="3257550" y="2628900"/>
            <a:ext cx="268288" cy="306388"/>
          </a:xfrm>
          <a:custGeom>
            <a:avLst/>
            <a:gdLst/>
            <a:ahLst/>
            <a:cxnLst>
              <a:cxn ang="0">
                <a:pos x="108" y="12"/>
              </a:cxn>
              <a:cxn ang="0">
                <a:pos x="84" y="24"/>
              </a:cxn>
              <a:cxn ang="0">
                <a:pos x="60" y="36"/>
              </a:cxn>
              <a:cxn ang="0">
                <a:pos x="36" y="48"/>
              </a:cxn>
              <a:cxn ang="0">
                <a:pos x="24" y="72"/>
              </a:cxn>
              <a:cxn ang="0">
                <a:pos x="0" y="96"/>
              </a:cxn>
              <a:cxn ang="0">
                <a:pos x="0" y="120"/>
              </a:cxn>
              <a:cxn ang="0">
                <a:pos x="0" y="144"/>
              </a:cxn>
              <a:cxn ang="0">
                <a:pos x="24" y="156"/>
              </a:cxn>
              <a:cxn ang="0">
                <a:pos x="36" y="180"/>
              </a:cxn>
              <a:cxn ang="0">
                <a:pos x="60" y="192"/>
              </a:cxn>
              <a:cxn ang="0">
                <a:pos x="84" y="192"/>
              </a:cxn>
              <a:cxn ang="0">
                <a:pos x="108" y="192"/>
              </a:cxn>
              <a:cxn ang="0">
                <a:pos x="132" y="180"/>
              </a:cxn>
              <a:cxn ang="0">
                <a:pos x="144" y="156"/>
              </a:cxn>
              <a:cxn ang="0">
                <a:pos x="156" y="132"/>
              </a:cxn>
              <a:cxn ang="0">
                <a:pos x="168" y="108"/>
              </a:cxn>
              <a:cxn ang="0">
                <a:pos x="168" y="84"/>
              </a:cxn>
              <a:cxn ang="0">
                <a:pos x="168" y="60"/>
              </a:cxn>
              <a:cxn ang="0">
                <a:pos x="156" y="36"/>
              </a:cxn>
              <a:cxn ang="0">
                <a:pos x="144" y="12"/>
              </a:cxn>
              <a:cxn ang="0">
                <a:pos x="120" y="0"/>
              </a:cxn>
              <a:cxn ang="0">
                <a:pos x="108" y="12"/>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ea typeface="+mn-ea"/>
              <a:cs typeface="+mn-cs"/>
            </a:endParaRPr>
          </a:p>
        </p:txBody>
      </p:sp>
      <p:sp>
        <p:nvSpPr>
          <p:cNvPr id="312334" name="Freeform 14"/>
          <p:cNvSpPr>
            <a:spLocks/>
          </p:cNvSpPr>
          <p:nvPr/>
        </p:nvSpPr>
        <p:spPr bwMode="auto">
          <a:xfrm>
            <a:off x="3067050" y="3333750"/>
            <a:ext cx="439738" cy="915988"/>
          </a:xfrm>
          <a:custGeom>
            <a:avLst/>
            <a:gdLst/>
            <a:ahLst/>
            <a:cxnLst>
              <a:cxn ang="0">
                <a:pos x="180" y="0"/>
              </a:cxn>
              <a:cxn ang="0">
                <a:pos x="204" y="24"/>
              </a:cxn>
              <a:cxn ang="0">
                <a:pos x="228" y="36"/>
              </a:cxn>
              <a:cxn ang="0">
                <a:pos x="240" y="60"/>
              </a:cxn>
              <a:cxn ang="0">
                <a:pos x="264" y="84"/>
              </a:cxn>
              <a:cxn ang="0">
                <a:pos x="276" y="108"/>
              </a:cxn>
              <a:cxn ang="0">
                <a:pos x="276" y="132"/>
              </a:cxn>
              <a:cxn ang="0">
                <a:pos x="276" y="156"/>
              </a:cxn>
              <a:cxn ang="0">
                <a:pos x="276" y="180"/>
              </a:cxn>
              <a:cxn ang="0">
                <a:pos x="276" y="204"/>
              </a:cxn>
              <a:cxn ang="0">
                <a:pos x="276" y="228"/>
              </a:cxn>
              <a:cxn ang="0">
                <a:pos x="276" y="252"/>
              </a:cxn>
              <a:cxn ang="0">
                <a:pos x="276" y="276"/>
              </a:cxn>
              <a:cxn ang="0">
                <a:pos x="276" y="300"/>
              </a:cxn>
              <a:cxn ang="0">
                <a:pos x="264" y="324"/>
              </a:cxn>
              <a:cxn ang="0">
                <a:pos x="264" y="348"/>
              </a:cxn>
              <a:cxn ang="0">
                <a:pos x="252" y="372"/>
              </a:cxn>
              <a:cxn ang="0">
                <a:pos x="240" y="396"/>
              </a:cxn>
              <a:cxn ang="0">
                <a:pos x="216" y="420"/>
              </a:cxn>
              <a:cxn ang="0">
                <a:pos x="204" y="444"/>
              </a:cxn>
              <a:cxn ang="0">
                <a:pos x="192" y="468"/>
              </a:cxn>
              <a:cxn ang="0">
                <a:pos x="168" y="480"/>
              </a:cxn>
              <a:cxn ang="0">
                <a:pos x="168" y="504"/>
              </a:cxn>
              <a:cxn ang="0">
                <a:pos x="144" y="516"/>
              </a:cxn>
              <a:cxn ang="0">
                <a:pos x="132" y="540"/>
              </a:cxn>
              <a:cxn ang="0">
                <a:pos x="108" y="552"/>
              </a:cxn>
              <a:cxn ang="0">
                <a:pos x="96" y="576"/>
              </a:cxn>
              <a:cxn ang="0">
                <a:pos x="72" y="576"/>
              </a:cxn>
              <a:cxn ang="0">
                <a:pos x="48" y="576"/>
              </a:cxn>
              <a:cxn ang="0">
                <a:pos x="12" y="552"/>
              </a:cxn>
              <a:cxn ang="0">
                <a:pos x="12" y="528"/>
              </a:cxn>
              <a:cxn ang="0">
                <a:pos x="0" y="504"/>
              </a:cxn>
              <a:cxn ang="0">
                <a:pos x="12" y="480"/>
              </a:cxn>
              <a:cxn ang="0">
                <a:pos x="24" y="456"/>
              </a:cxn>
              <a:cxn ang="0">
                <a:pos x="24" y="432"/>
              </a:cxn>
              <a:cxn ang="0">
                <a:pos x="48" y="420"/>
              </a:cxn>
              <a:cxn ang="0">
                <a:pos x="60" y="396"/>
              </a:cxn>
              <a:cxn ang="0">
                <a:pos x="72" y="372"/>
              </a:cxn>
              <a:cxn ang="0">
                <a:pos x="96" y="360"/>
              </a:cxn>
              <a:cxn ang="0">
                <a:pos x="96" y="336"/>
              </a:cxn>
              <a:cxn ang="0">
                <a:pos x="120" y="312"/>
              </a:cxn>
              <a:cxn ang="0">
                <a:pos x="132" y="276"/>
              </a:cxn>
              <a:cxn ang="0">
                <a:pos x="144" y="252"/>
              </a:cxn>
              <a:cxn ang="0">
                <a:pos x="156" y="228"/>
              </a:cxn>
              <a:cxn ang="0">
                <a:pos x="168" y="204"/>
              </a:cxn>
              <a:cxn ang="0">
                <a:pos x="180" y="180"/>
              </a:cxn>
              <a:cxn ang="0">
                <a:pos x="180" y="156"/>
              </a:cxn>
              <a:cxn ang="0">
                <a:pos x="180" y="132"/>
              </a:cxn>
              <a:cxn ang="0">
                <a:pos x="180" y="108"/>
              </a:cxn>
              <a:cxn ang="0">
                <a:pos x="180" y="84"/>
              </a:cxn>
              <a:cxn ang="0">
                <a:pos x="180" y="60"/>
              </a:cxn>
              <a:cxn ang="0">
                <a:pos x="180" y="36"/>
              </a:cxn>
              <a:cxn ang="0">
                <a:pos x="180" y="12"/>
              </a:cxn>
              <a:cxn ang="0">
                <a:pos x="204" y="0"/>
              </a:cxn>
              <a:cxn ang="0">
                <a:pos x="180" y="0"/>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ea typeface="+mn-ea"/>
              <a:cs typeface="+mn-cs"/>
            </a:endParaRPr>
          </a:p>
        </p:txBody>
      </p:sp>
      <p:sp>
        <p:nvSpPr>
          <p:cNvPr id="312335" name="Freeform 15"/>
          <p:cNvSpPr>
            <a:spLocks/>
          </p:cNvSpPr>
          <p:nvPr/>
        </p:nvSpPr>
        <p:spPr bwMode="auto">
          <a:xfrm>
            <a:off x="3333750" y="2933700"/>
            <a:ext cx="58738" cy="420688"/>
          </a:xfrm>
          <a:custGeom>
            <a:avLst/>
            <a:gdLst/>
            <a:ahLst/>
            <a:cxnLst>
              <a:cxn ang="0">
                <a:pos x="12" y="12"/>
              </a:cxn>
              <a:cxn ang="0">
                <a:pos x="36" y="0"/>
              </a:cxn>
              <a:cxn ang="0">
                <a:pos x="36" y="24"/>
              </a:cxn>
              <a:cxn ang="0">
                <a:pos x="36" y="48"/>
              </a:cxn>
              <a:cxn ang="0">
                <a:pos x="36" y="72"/>
              </a:cxn>
              <a:cxn ang="0">
                <a:pos x="36" y="96"/>
              </a:cxn>
              <a:cxn ang="0">
                <a:pos x="24" y="120"/>
              </a:cxn>
              <a:cxn ang="0">
                <a:pos x="12" y="144"/>
              </a:cxn>
              <a:cxn ang="0">
                <a:pos x="0" y="168"/>
              </a:cxn>
              <a:cxn ang="0">
                <a:pos x="0" y="192"/>
              </a:cxn>
              <a:cxn ang="0">
                <a:pos x="0" y="216"/>
              </a:cxn>
              <a:cxn ang="0">
                <a:pos x="0" y="240"/>
              </a:cxn>
              <a:cxn ang="0">
                <a:pos x="12" y="264"/>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ea typeface="+mn-ea"/>
              <a:cs typeface="+mn-cs"/>
            </a:endParaRPr>
          </a:p>
        </p:txBody>
      </p:sp>
      <p:sp>
        <p:nvSpPr>
          <p:cNvPr id="312336" name="Rectangle 16"/>
          <p:cNvSpPr>
            <a:spLocks noChangeArrowheads="1"/>
          </p:cNvSpPr>
          <p:nvPr/>
        </p:nvSpPr>
        <p:spPr bwMode="auto">
          <a:xfrm>
            <a:off x="3106738" y="3735388"/>
            <a:ext cx="173037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MN</a:t>
            </a:r>
          </a:p>
        </p:txBody>
      </p:sp>
      <p:sp>
        <p:nvSpPr>
          <p:cNvPr id="312337" name="Rectangle 17"/>
          <p:cNvSpPr>
            <a:spLocks noChangeArrowheads="1"/>
          </p:cNvSpPr>
          <p:nvPr/>
        </p:nvSpPr>
        <p:spPr bwMode="auto">
          <a:xfrm>
            <a:off x="3449638" y="2382838"/>
            <a:ext cx="127317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GN</a:t>
            </a:r>
          </a:p>
        </p:txBody>
      </p:sp>
      <p:sp>
        <p:nvSpPr>
          <p:cNvPr id="312338" name="Rectangle 18"/>
          <p:cNvSpPr>
            <a:spLocks noChangeArrowheads="1"/>
          </p:cNvSpPr>
          <p:nvPr/>
        </p:nvSpPr>
        <p:spPr bwMode="auto">
          <a:xfrm>
            <a:off x="2058988" y="4764088"/>
            <a:ext cx="13303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RS</a:t>
            </a:r>
          </a:p>
        </p:txBody>
      </p:sp>
      <p:sp>
        <p:nvSpPr>
          <p:cNvPr id="312339" name="AutoShape 19"/>
          <p:cNvSpPr>
            <a:spLocks noChangeArrowheads="1"/>
          </p:cNvSpPr>
          <p:nvPr/>
        </p:nvSpPr>
        <p:spPr bwMode="auto">
          <a:xfrm>
            <a:off x="5588000" y="1358900"/>
            <a:ext cx="292100" cy="215900"/>
          </a:xfrm>
          <a:prstGeom prst="rightArrow">
            <a:avLst>
              <a:gd name="adj1" fmla="val 50000"/>
              <a:gd name="adj2" fmla="val 67653"/>
            </a:avLst>
          </a:prstGeom>
          <a:solidFill>
            <a:schemeClr val="tx2"/>
          </a:solidFill>
          <a:ln w="12700">
            <a:solidFill>
              <a:srgbClr val="FAFD00"/>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40" name="AutoShape 20"/>
          <p:cNvSpPr>
            <a:spLocks noChangeArrowheads="1"/>
          </p:cNvSpPr>
          <p:nvPr/>
        </p:nvSpPr>
        <p:spPr bwMode="auto">
          <a:xfrm rot="10740000">
            <a:off x="4005263" y="1343025"/>
            <a:ext cx="292100" cy="217488"/>
          </a:xfrm>
          <a:prstGeom prst="rightArrow">
            <a:avLst>
              <a:gd name="adj1" fmla="val 50000"/>
              <a:gd name="adj2" fmla="val 67159"/>
            </a:avLst>
          </a:prstGeom>
          <a:solidFill>
            <a:schemeClr val="tx2"/>
          </a:solidFill>
          <a:ln w="12700">
            <a:solidFill>
              <a:srgbClr val="FAFD00"/>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41" name="Rectangle 21"/>
          <p:cNvSpPr>
            <a:spLocks noChangeArrowheads="1"/>
          </p:cNvSpPr>
          <p:nvPr/>
        </p:nvSpPr>
        <p:spPr bwMode="auto">
          <a:xfrm>
            <a:off x="4876800" y="4419600"/>
            <a:ext cx="838200" cy="3968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42" name="Rectangle 22"/>
          <p:cNvSpPr>
            <a:spLocks noChangeArrowheads="1"/>
          </p:cNvSpPr>
          <p:nvPr/>
        </p:nvSpPr>
        <p:spPr bwMode="auto">
          <a:xfrm>
            <a:off x="3963988" y="877888"/>
            <a:ext cx="371157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  10 APAM</a:t>
            </a:r>
          </a:p>
        </p:txBody>
      </p:sp>
      <p:sp>
        <p:nvSpPr>
          <p:cNvPr id="312343" name="Rectangle 23"/>
          <p:cNvSpPr>
            <a:spLocks noChangeArrowheads="1"/>
          </p:cNvSpPr>
          <p:nvPr/>
        </p:nvSpPr>
        <p:spPr bwMode="auto">
          <a:xfrm>
            <a:off x="4310063" y="1258888"/>
            <a:ext cx="2794000"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defRPr/>
            </a:pPr>
            <a:r>
              <a:rPr lang="en-US" sz="2400" b="1">
                <a:solidFill>
                  <a:srgbClr val="FAFD00"/>
                </a:solidFill>
                <a:latin typeface="Times" charset="0"/>
                <a:ea typeface="+mn-ea"/>
                <a:cs typeface="+mn-cs"/>
              </a:rPr>
              <a:t>6           4</a:t>
            </a:r>
          </a:p>
        </p:txBody>
      </p:sp>
      <p:sp>
        <p:nvSpPr>
          <p:cNvPr id="312344" name="Rectangle 24"/>
          <p:cNvSpPr>
            <a:spLocks noChangeArrowheads="1"/>
          </p:cNvSpPr>
          <p:nvPr/>
        </p:nvSpPr>
        <p:spPr bwMode="auto">
          <a:xfrm>
            <a:off x="7011988" y="40211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U</a:t>
            </a:r>
          </a:p>
        </p:txBody>
      </p:sp>
      <p:sp>
        <p:nvSpPr>
          <p:cNvPr id="312345" name="Rectangle 25"/>
          <p:cNvSpPr>
            <a:spLocks noChangeArrowheads="1"/>
          </p:cNvSpPr>
          <p:nvPr/>
        </p:nvSpPr>
        <p:spPr bwMode="auto">
          <a:xfrm>
            <a:off x="5716588" y="31067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B</a:t>
            </a:r>
          </a:p>
        </p:txBody>
      </p:sp>
      <p:sp>
        <p:nvSpPr>
          <p:cNvPr id="312346" name="Rectangle 26"/>
          <p:cNvSpPr>
            <a:spLocks noChangeArrowheads="1"/>
          </p:cNvSpPr>
          <p:nvPr/>
        </p:nvSpPr>
        <p:spPr bwMode="auto">
          <a:xfrm>
            <a:off x="5487988" y="18113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H</a:t>
            </a:r>
          </a:p>
        </p:txBody>
      </p:sp>
      <p:sp>
        <p:nvSpPr>
          <p:cNvPr id="312347" name="Rectangle 27"/>
          <p:cNvSpPr>
            <a:spLocks noChangeArrowheads="1"/>
          </p:cNvSpPr>
          <p:nvPr/>
        </p:nvSpPr>
        <p:spPr bwMode="auto">
          <a:xfrm>
            <a:off x="7088188" y="1525588"/>
            <a:ext cx="11779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N (A)</a:t>
            </a:r>
          </a:p>
        </p:txBody>
      </p:sp>
      <p:sp>
        <p:nvSpPr>
          <p:cNvPr id="312348" name="Rectangle 28"/>
          <p:cNvSpPr>
            <a:spLocks noChangeArrowheads="1"/>
          </p:cNvSpPr>
          <p:nvPr/>
        </p:nvSpPr>
        <p:spPr bwMode="auto">
          <a:xfrm>
            <a:off x="2820988" y="25733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C</a:t>
            </a:r>
          </a:p>
        </p:txBody>
      </p:sp>
      <p:sp>
        <p:nvSpPr>
          <p:cNvPr id="312349" name="Rectangle 29"/>
          <p:cNvSpPr>
            <a:spLocks noChangeArrowheads="1"/>
          </p:cNvSpPr>
          <p:nvPr/>
        </p:nvSpPr>
        <p:spPr bwMode="auto">
          <a:xfrm>
            <a:off x="2725738" y="32591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J</a:t>
            </a:r>
          </a:p>
        </p:txBody>
      </p:sp>
      <p:sp>
        <p:nvSpPr>
          <p:cNvPr id="312350" name="Rectangle 30"/>
          <p:cNvSpPr>
            <a:spLocks noChangeArrowheads="1"/>
          </p:cNvSpPr>
          <p:nvPr/>
        </p:nvSpPr>
        <p:spPr bwMode="auto">
          <a:xfrm>
            <a:off x="3582988" y="3106738"/>
            <a:ext cx="16732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NK</a:t>
            </a:r>
          </a:p>
        </p:txBody>
      </p:sp>
      <p:sp>
        <p:nvSpPr>
          <p:cNvPr id="312351" name="Rectangle 31"/>
          <p:cNvSpPr>
            <a:spLocks noChangeArrowheads="1"/>
          </p:cNvSpPr>
          <p:nvPr/>
        </p:nvSpPr>
        <p:spPr bwMode="auto">
          <a:xfrm>
            <a:off x="3087688" y="4383088"/>
            <a:ext cx="16732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KB</a:t>
            </a:r>
          </a:p>
        </p:txBody>
      </p:sp>
      <p:sp>
        <p:nvSpPr>
          <p:cNvPr id="312352" name="Rectangle 32"/>
          <p:cNvSpPr>
            <a:spLocks noChangeArrowheads="1"/>
          </p:cNvSpPr>
          <p:nvPr/>
        </p:nvSpPr>
        <p:spPr bwMode="auto">
          <a:xfrm>
            <a:off x="2744788" y="5030788"/>
            <a:ext cx="16732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SK</a:t>
            </a:r>
          </a:p>
        </p:txBody>
      </p:sp>
      <p:sp>
        <p:nvSpPr>
          <p:cNvPr id="312353" name="Rectangle 33"/>
          <p:cNvSpPr>
            <a:spLocks noChangeArrowheads="1"/>
          </p:cNvSpPr>
          <p:nvPr/>
        </p:nvSpPr>
        <p:spPr bwMode="auto">
          <a:xfrm>
            <a:off x="1525588" y="419258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E</a:t>
            </a:r>
          </a:p>
        </p:txBody>
      </p:sp>
      <p:sp>
        <p:nvSpPr>
          <p:cNvPr id="312354" name="Oval 34"/>
          <p:cNvSpPr>
            <a:spLocks noChangeArrowheads="1"/>
          </p:cNvSpPr>
          <p:nvPr/>
        </p:nvSpPr>
        <p:spPr bwMode="auto">
          <a:xfrm>
            <a:off x="7016750" y="16827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55" name="Oval 35"/>
          <p:cNvSpPr>
            <a:spLocks noChangeArrowheads="1"/>
          </p:cNvSpPr>
          <p:nvPr/>
        </p:nvSpPr>
        <p:spPr bwMode="auto">
          <a:xfrm>
            <a:off x="5397500" y="19494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56" name="Oval 36"/>
          <p:cNvSpPr>
            <a:spLocks noChangeArrowheads="1"/>
          </p:cNvSpPr>
          <p:nvPr/>
        </p:nvSpPr>
        <p:spPr bwMode="auto">
          <a:xfrm>
            <a:off x="5645150" y="32448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57" name="Oval 37"/>
          <p:cNvSpPr>
            <a:spLocks noChangeArrowheads="1"/>
          </p:cNvSpPr>
          <p:nvPr/>
        </p:nvSpPr>
        <p:spPr bwMode="auto">
          <a:xfrm>
            <a:off x="6902450" y="414020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58" name="Oval 38"/>
          <p:cNvSpPr>
            <a:spLocks noChangeArrowheads="1"/>
          </p:cNvSpPr>
          <p:nvPr/>
        </p:nvSpPr>
        <p:spPr bwMode="auto">
          <a:xfrm>
            <a:off x="1663700" y="45783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59" name="Oval 39"/>
          <p:cNvSpPr>
            <a:spLocks noChangeArrowheads="1"/>
          </p:cNvSpPr>
          <p:nvPr/>
        </p:nvSpPr>
        <p:spPr bwMode="auto">
          <a:xfrm>
            <a:off x="2921000" y="46545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60" name="Oval 40"/>
          <p:cNvSpPr>
            <a:spLocks noChangeArrowheads="1"/>
          </p:cNvSpPr>
          <p:nvPr/>
        </p:nvSpPr>
        <p:spPr bwMode="auto">
          <a:xfrm>
            <a:off x="3035300" y="33591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61" name="Oval 41"/>
          <p:cNvSpPr>
            <a:spLocks noChangeArrowheads="1"/>
          </p:cNvSpPr>
          <p:nvPr/>
        </p:nvSpPr>
        <p:spPr bwMode="auto">
          <a:xfrm>
            <a:off x="3016250" y="29400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62" name="Oval 42"/>
          <p:cNvSpPr>
            <a:spLocks noChangeArrowheads="1"/>
          </p:cNvSpPr>
          <p:nvPr/>
        </p:nvSpPr>
        <p:spPr bwMode="auto">
          <a:xfrm>
            <a:off x="3511550" y="3340100"/>
            <a:ext cx="139700" cy="139700"/>
          </a:xfrm>
          <a:prstGeom prst="ellipse">
            <a:avLst/>
          </a:prstGeom>
          <a:solidFill>
            <a:schemeClr val="tx2"/>
          </a:solidFill>
          <a:ln w="12700">
            <a:solidFill>
              <a:schemeClr val="tx2"/>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63" name="Oval 43"/>
          <p:cNvSpPr>
            <a:spLocks noChangeArrowheads="1"/>
          </p:cNvSpPr>
          <p:nvPr/>
        </p:nvSpPr>
        <p:spPr bwMode="auto">
          <a:xfrm>
            <a:off x="3016250" y="543560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grpSp>
        <p:nvGrpSpPr>
          <p:cNvPr id="18476" name="Group 53"/>
          <p:cNvGrpSpPr>
            <a:grpSpLocks/>
          </p:cNvGrpSpPr>
          <p:nvPr/>
        </p:nvGrpSpPr>
        <p:grpSpPr bwMode="auto">
          <a:xfrm>
            <a:off x="1525588" y="1616075"/>
            <a:ext cx="2659062" cy="3101975"/>
            <a:chOff x="961" y="1018"/>
            <a:chExt cx="1675" cy="1954"/>
          </a:xfrm>
        </p:grpSpPr>
        <p:sp>
          <p:nvSpPr>
            <p:cNvPr id="312365" name="Rectangle 45"/>
            <p:cNvSpPr>
              <a:spLocks noChangeArrowheads="1"/>
            </p:cNvSpPr>
            <p:nvPr/>
          </p:nvSpPr>
          <p:spPr bwMode="auto">
            <a:xfrm rot="18000000">
              <a:off x="397" y="1582"/>
              <a:ext cx="1530" cy="402"/>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latin typeface="Times" charset="0"/>
                  <a:ea typeface="+mn-ea"/>
                  <a:cs typeface="+mn-cs"/>
                </a:rPr>
                <a:t>APAM CHI</a:t>
              </a:r>
            </a:p>
          </p:txBody>
        </p:sp>
        <p:sp>
          <p:nvSpPr>
            <p:cNvPr id="312366" name="Line 46"/>
            <p:cNvSpPr>
              <a:spLocks noChangeShapeType="1"/>
            </p:cNvSpPr>
            <p:nvPr/>
          </p:nvSpPr>
          <p:spPr bwMode="auto">
            <a:xfrm>
              <a:off x="1000" y="2452"/>
              <a:ext cx="784" cy="520"/>
            </a:xfrm>
            <a:prstGeom prst="line">
              <a:avLst/>
            </a:prstGeom>
            <a:noFill/>
            <a:ln w="50800">
              <a:solidFill>
                <a:srgbClr val="00FF00"/>
              </a:solidFill>
              <a:round/>
              <a:headEnd/>
              <a:tailEnd/>
            </a:ln>
            <a:effectLst>
              <a:outerShdw blurRad="63500" dist="117088" dir="2436078" algn="ctr" rotWithShape="0">
                <a:schemeClr val="bg2">
                  <a:alpha val="74998"/>
                </a:schemeClr>
              </a:outerShdw>
            </a:effectLst>
          </p:spPr>
          <p:txBody>
            <a:bodyPr wrap="none" anchor="ctr"/>
            <a:lstStyle/>
            <a:p>
              <a:pPr>
                <a:defRPr/>
              </a:pPr>
              <a:endParaRPr lang="en-US">
                <a:ea typeface="+mn-ea"/>
                <a:cs typeface="+mn-cs"/>
              </a:endParaRPr>
            </a:p>
          </p:txBody>
        </p:sp>
        <p:sp>
          <p:nvSpPr>
            <p:cNvPr id="312367" name="Line 47"/>
            <p:cNvSpPr>
              <a:spLocks noChangeShapeType="1"/>
            </p:cNvSpPr>
            <p:nvPr/>
          </p:nvSpPr>
          <p:spPr bwMode="auto">
            <a:xfrm>
              <a:off x="1684" y="1276"/>
              <a:ext cx="952" cy="280"/>
            </a:xfrm>
            <a:prstGeom prst="line">
              <a:avLst/>
            </a:prstGeom>
            <a:noFill/>
            <a:ln w="50800">
              <a:solidFill>
                <a:srgbClr val="00FF00"/>
              </a:solidFill>
              <a:round/>
              <a:headEnd/>
              <a:tailEnd/>
            </a:ln>
            <a:effectLst>
              <a:outerShdw blurRad="63500" dist="117088" dir="2436078" algn="ctr" rotWithShape="0">
                <a:schemeClr val="bg2">
                  <a:alpha val="74998"/>
                </a:schemeClr>
              </a:outerShdw>
            </a:effectLst>
          </p:spPr>
          <p:txBody>
            <a:bodyPr wrap="none" anchor="ctr"/>
            <a:lstStyle/>
            <a:p>
              <a:pPr>
                <a:defRPr/>
              </a:pPr>
              <a:endParaRPr lang="en-US">
                <a:ea typeface="+mn-ea"/>
                <a:cs typeface="+mn-cs"/>
              </a:endParaRPr>
            </a:p>
          </p:txBody>
        </p:sp>
      </p:grpSp>
      <p:sp>
        <p:nvSpPr>
          <p:cNvPr id="312368" name="Rectangle 48"/>
          <p:cNvSpPr>
            <a:spLocks noChangeArrowheads="1"/>
          </p:cNvSpPr>
          <p:nvPr/>
        </p:nvSpPr>
        <p:spPr bwMode="auto">
          <a:xfrm>
            <a:off x="1804988" y="1157288"/>
            <a:ext cx="7715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MY</a:t>
            </a:r>
          </a:p>
        </p:txBody>
      </p:sp>
      <p:sp>
        <p:nvSpPr>
          <p:cNvPr id="312370" name="Text Box 50"/>
          <p:cNvSpPr txBox="1">
            <a:spLocks noChangeArrowheads="1"/>
          </p:cNvSpPr>
          <p:nvPr/>
        </p:nvSpPr>
        <p:spPr bwMode="auto">
          <a:xfrm>
            <a:off x="3454400" y="3571875"/>
            <a:ext cx="3352800" cy="295116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45000"/>
              </a:lnSpc>
              <a:spcBef>
                <a:spcPct val="50000"/>
              </a:spcBef>
              <a:defRPr/>
            </a:pPr>
            <a:endParaRPr lang="en-US" sz="3600" b="1" i="1">
              <a:solidFill>
                <a:srgbClr val="FF0000"/>
              </a:solidFill>
              <a:effectLst>
                <a:outerShdw blurRad="38100" dist="38100" dir="2700000" algn="tl">
                  <a:srgbClr val="000000"/>
                </a:outerShdw>
              </a:effectLst>
              <a:latin typeface="Comic Sans MS" charset="0"/>
            </a:endParaRPr>
          </a:p>
          <a:p>
            <a:pPr>
              <a:lnSpc>
                <a:spcPct val="45000"/>
              </a:lnSpc>
              <a:spcBef>
                <a:spcPct val="50000"/>
              </a:spcBef>
              <a:defRPr/>
            </a:pPr>
            <a:r>
              <a:rPr lang="ja-JP" altLang="en-US" sz="3600" b="1" i="1">
                <a:solidFill>
                  <a:srgbClr val="FF0000"/>
                </a:solidFill>
                <a:effectLst>
                  <a:outerShdw blurRad="38100" dist="38100" dir="2700000" algn="tl">
                    <a:srgbClr val="000000"/>
                  </a:outerShdw>
                </a:effectLst>
                <a:latin typeface="Comic Sans MS" charset="0"/>
              </a:rPr>
              <a:t>“</a:t>
            </a:r>
            <a:r>
              <a:rPr lang="en-US" sz="3600" b="1" i="1">
                <a:solidFill>
                  <a:srgbClr val="FF0000"/>
                </a:solidFill>
                <a:effectLst>
                  <a:outerShdw blurRad="38100" dist="38100" dir="2700000" algn="tl">
                    <a:srgbClr val="000000"/>
                  </a:outerShdw>
                </a:effectLst>
                <a:latin typeface="Comic Sans MS" charset="0"/>
              </a:rPr>
              <a:t>SHOKDA</a:t>
            </a:r>
          </a:p>
          <a:p>
            <a:pPr>
              <a:lnSpc>
                <a:spcPct val="45000"/>
              </a:lnSpc>
              <a:spcBef>
                <a:spcPct val="50000"/>
              </a:spcBef>
              <a:defRPr/>
            </a:pPr>
            <a:r>
              <a:rPr lang="en-US" sz="3600" b="1" i="1">
                <a:solidFill>
                  <a:srgbClr val="FF0000"/>
                </a:solidFill>
                <a:effectLst>
                  <a:outerShdw blurRad="38100" dist="38100" dir="2700000" algn="tl">
                    <a:srgbClr val="000000"/>
                  </a:outerShdw>
                </a:effectLst>
                <a:latin typeface="Comic Sans MS" charset="0"/>
              </a:rPr>
              <a:t> KHALEI </a:t>
            </a:r>
          </a:p>
          <a:p>
            <a:pPr>
              <a:lnSpc>
                <a:spcPct val="45000"/>
              </a:lnSpc>
              <a:spcBef>
                <a:spcPct val="50000"/>
              </a:spcBef>
              <a:defRPr/>
            </a:pPr>
            <a:r>
              <a:rPr lang="en-US" sz="3600" b="1" i="1">
                <a:solidFill>
                  <a:srgbClr val="FF0000"/>
                </a:solidFill>
                <a:effectLst>
                  <a:outerShdw blurRad="38100" dist="38100" dir="2700000" algn="tl">
                    <a:srgbClr val="000000"/>
                  </a:outerShdw>
                </a:effectLst>
                <a:latin typeface="Comic Sans MS" charset="0"/>
              </a:rPr>
              <a:t>OTSHOT</a:t>
            </a:r>
          </a:p>
          <a:p>
            <a:pPr>
              <a:lnSpc>
                <a:spcPct val="45000"/>
              </a:lnSpc>
              <a:spcBef>
                <a:spcPct val="50000"/>
              </a:spcBef>
              <a:defRPr/>
            </a:pPr>
            <a:r>
              <a:rPr lang="en-US" sz="3600" b="1" i="1">
                <a:solidFill>
                  <a:srgbClr val="FF0000"/>
                </a:solidFill>
                <a:effectLst>
                  <a:outerShdw blurRad="38100" dist="38100" dir="2700000" algn="tl">
                    <a:srgbClr val="000000"/>
                  </a:outerShdw>
                </a:effectLst>
                <a:latin typeface="Comic Sans MS" charset="0"/>
              </a:rPr>
              <a:t> APAM</a:t>
            </a:r>
            <a:r>
              <a:rPr lang="ja-JP" altLang="en-US" sz="3600" b="1" i="1">
                <a:solidFill>
                  <a:srgbClr val="FF0000"/>
                </a:solidFill>
                <a:effectLst>
                  <a:outerShdw blurRad="38100" dist="38100" dir="2700000" algn="tl">
                    <a:srgbClr val="000000"/>
                  </a:outerShdw>
                </a:effectLst>
                <a:latin typeface="Comic Sans MS" charset="0"/>
              </a:rPr>
              <a:t>”</a:t>
            </a:r>
            <a:endParaRPr lang="en-US" sz="3600" b="1" i="1">
              <a:solidFill>
                <a:srgbClr val="FF0000"/>
              </a:solidFill>
              <a:effectLst>
                <a:outerShdw blurRad="38100" dist="38100" dir="2700000" algn="tl">
                  <a:srgbClr val="000000"/>
                </a:outerShdw>
              </a:effectLst>
              <a:latin typeface="Comic Sans MS" charset="0"/>
            </a:endParaRPr>
          </a:p>
          <a:p>
            <a:pPr>
              <a:lnSpc>
                <a:spcPct val="45000"/>
              </a:lnSpc>
              <a:spcBef>
                <a:spcPct val="50000"/>
              </a:spcBef>
              <a:defRPr/>
            </a:pPr>
            <a:endParaRPr lang="en-US" sz="3600" b="1" i="1">
              <a:solidFill>
                <a:srgbClr val="FF0000"/>
              </a:solidFill>
              <a:effectLst>
                <a:outerShdw blurRad="38100" dist="38100" dir="2700000" algn="tl">
                  <a:srgbClr val="000000"/>
                </a:outerShdw>
              </a:effectLst>
              <a:latin typeface="Comic Sans MS" charset="0"/>
            </a:endParaRPr>
          </a:p>
        </p:txBody>
      </p:sp>
      <p:sp>
        <p:nvSpPr>
          <p:cNvPr id="18479" name="Text Box 5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312510" name="Rectangle 190"/>
          <p:cNvSpPr>
            <a:spLocks noChangeArrowheads="1"/>
          </p:cNvSpPr>
          <p:nvPr/>
        </p:nvSpPr>
        <p:spPr bwMode="auto">
          <a:xfrm>
            <a:off x="8091488" y="6513513"/>
            <a:ext cx="339725" cy="268287"/>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08</a:t>
            </a:r>
          </a:p>
        </p:txBody>
      </p:sp>
      <p:sp>
        <p:nvSpPr>
          <p:cNvPr id="312513" name="Text Box 193"/>
          <p:cNvSpPr txBox="1">
            <a:spLocks noChangeArrowheads="1"/>
          </p:cNvSpPr>
          <p:nvPr/>
        </p:nvSpPr>
        <p:spPr bwMode="auto">
          <a:xfrm>
            <a:off x="1763713" y="0"/>
            <a:ext cx="2346325" cy="3746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600" b="1">
                <a:solidFill>
                  <a:schemeClr val="hlink"/>
                </a:solidFill>
                <a:effectLst>
                  <a:outerShdw blurRad="38100" dist="38100" dir="2700000" algn="tl">
                    <a:srgbClr val="000000"/>
                  </a:outerShdw>
                </a:effectLst>
                <a:latin typeface="Comic Sans MS" charset="0"/>
              </a:rPr>
              <a:t> </a:t>
            </a:r>
          </a:p>
        </p:txBody>
      </p:sp>
      <p:sp>
        <p:nvSpPr>
          <p:cNvPr id="18482" name="Text Box 261"/>
          <p:cNvSpPr txBox="1">
            <a:spLocks noChangeArrowheads="1"/>
          </p:cNvSpPr>
          <p:nvPr/>
        </p:nvSpPr>
        <p:spPr bwMode="auto">
          <a:xfrm>
            <a:off x="8631238" y="644683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latin typeface="Comic Sans MS" charset="0"/>
              </a:rPr>
              <a:t>1</a:t>
            </a:r>
            <a:endParaRPr lang="en-US" sz="2000" b="1">
              <a:solidFill>
                <a:srgbClr val="FFA27C"/>
              </a:solidFill>
              <a:latin typeface="Comic Sans MS" charset="0"/>
            </a:endParaRPr>
          </a:p>
        </p:txBody>
      </p:sp>
      <p:grpSp>
        <p:nvGrpSpPr>
          <p:cNvPr id="3" name="Group 392"/>
          <p:cNvGrpSpPr>
            <a:grpSpLocks/>
          </p:cNvGrpSpPr>
          <p:nvPr/>
        </p:nvGrpSpPr>
        <p:grpSpPr bwMode="auto">
          <a:xfrm>
            <a:off x="2265363" y="1123950"/>
            <a:ext cx="5405437" cy="4462463"/>
            <a:chOff x="1427" y="772"/>
            <a:chExt cx="3405" cy="2811"/>
          </a:xfrm>
        </p:grpSpPr>
        <p:grpSp>
          <p:nvGrpSpPr>
            <p:cNvPr id="18484" name="Group 393"/>
            <p:cNvGrpSpPr>
              <a:grpSpLocks/>
            </p:cNvGrpSpPr>
            <p:nvPr/>
          </p:nvGrpSpPr>
          <p:grpSpPr bwMode="auto">
            <a:xfrm>
              <a:off x="1427" y="772"/>
              <a:ext cx="1854" cy="846"/>
              <a:chOff x="2299" y="2052"/>
              <a:chExt cx="1854" cy="846"/>
            </a:xfrm>
          </p:grpSpPr>
          <p:sp>
            <p:nvSpPr>
              <p:cNvPr id="18541" name="Rectangle 39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8542" name="AutoShape 39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8543" name="Rectangle 39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17" name="Rectangle 397"/>
              <p:cNvSpPr>
                <a:spLocks noChangeArrowheads="1"/>
              </p:cNvSpPr>
              <p:nvPr/>
            </p:nvSpPr>
            <p:spPr bwMode="auto">
              <a:xfrm>
                <a:off x="2299" y="2078"/>
                <a:ext cx="113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500" b="1">
                    <a:solidFill>
                      <a:srgbClr val="790015"/>
                    </a:solidFill>
                    <a:latin typeface="Helvetica" charset="0"/>
                  </a:rPr>
                  <a:t>OKATHUI KASEM</a:t>
                </a:r>
                <a:endParaRPr lang="en-US" sz="1500" b="1">
                  <a:solidFill>
                    <a:srgbClr val="FFA27C"/>
                  </a:solidFill>
                  <a:effectLst>
                    <a:outerShdw blurRad="38100" dist="38100" dir="2700000" algn="tl">
                      <a:srgbClr val="000000"/>
                    </a:outerShdw>
                  </a:effectLst>
                  <a:latin typeface="Helvetica" charset="0"/>
                </a:endParaRPr>
              </a:p>
            </p:txBody>
          </p:sp>
          <p:sp>
            <p:nvSpPr>
              <p:cNvPr id="18545" name="Line 39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485" name="Group 399"/>
            <p:cNvGrpSpPr>
              <a:grpSpLocks/>
            </p:cNvGrpSpPr>
            <p:nvPr/>
          </p:nvGrpSpPr>
          <p:grpSpPr bwMode="auto">
            <a:xfrm>
              <a:off x="1692" y="996"/>
              <a:ext cx="1741" cy="846"/>
              <a:chOff x="2412" y="2052"/>
              <a:chExt cx="1741" cy="846"/>
            </a:xfrm>
          </p:grpSpPr>
          <p:sp>
            <p:nvSpPr>
              <p:cNvPr id="18536" name="Rectangle 40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8537" name="AutoShape 40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8538" name="Rectangle 40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23" name="Rectangle 403"/>
              <p:cNvSpPr>
                <a:spLocks noChangeArrowheads="1"/>
              </p:cNvSpPr>
              <p:nvPr/>
            </p:nvSpPr>
            <p:spPr bwMode="auto">
              <a:xfrm>
                <a:off x="2434" y="2078"/>
                <a:ext cx="86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b="1">
                  <a:solidFill>
                    <a:srgbClr val="FFA27C"/>
                  </a:solidFill>
                  <a:effectLst>
                    <a:outerShdw blurRad="38100" dist="38100" dir="2700000" algn="tl">
                      <a:srgbClr val="000000"/>
                    </a:outerShdw>
                  </a:effectLst>
                  <a:latin typeface="Helvetica" charset="0"/>
                </a:endParaRPr>
              </a:p>
            </p:txBody>
          </p:sp>
          <p:sp>
            <p:nvSpPr>
              <p:cNvPr id="18540" name="Line 40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486" name="Group 405"/>
            <p:cNvGrpSpPr>
              <a:grpSpLocks/>
            </p:cNvGrpSpPr>
            <p:nvPr/>
          </p:nvGrpSpPr>
          <p:grpSpPr bwMode="auto">
            <a:xfrm>
              <a:off x="1868" y="1212"/>
              <a:ext cx="1741" cy="846"/>
              <a:chOff x="2412" y="2052"/>
              <a:chExt cx="1741" cy="846"/>
            </a:xfrm>
          </p:grpSpPr>
          <p:sp>
            <p:nvSpPr>
              <p:cNvPr id="18531" name="Rectangle 40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8532" name="AutoShape 40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8533" name="Rectangle 40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29" name="Rectangle 409"/>
              <p:cNvSpPr>
                <a:spLocks noChangeArrowheads="1"/>
              </p:cNvSpPr>
              <p:nvPr/>
            </p:nvSpPr>
            <p:spPr bwMode="auto">
              <a:xfrm>
                <a:off x="2514" y="2078"/>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b="1">
                  <a:solidFill>
                    <a:srgbClr val="FFA27C"/>
                  </a:solidFill>
                  <a:effectLst>
                    <a:outerShdw blurRad="38100" dist="38100" dir="2700000" algn="tl">
                      <a:srgbClr val="000000"/>
                    </a:outerShdw>
                  </a:effectLst>
                  <a:latin typeface="Helvetica" charset="0"/>
                </a:endParaRPr>
              </a:p>
            </p:txBody>
          </p:sp>
          <p:sp>
            <p:nvSpPr>
              <p:cNvPr id="18535" name="Line 41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487" name="Group 411"/>
            <p:cNvGrpSpPr>
              <a:grpSpLocks/>
            </p:cNvGrpSpPr>
            <p:nvPr/>
          </p:nvGrpSpPr>
          <p:grpSpPr bwMode="auto">
            <a:xfrm>
              <a:off x="2052" y="1412"/>
              <a:ext cx="1741" cy="846"/>
              <a:chOff x="2412" y="2052"/>
              <a:chExt cx="1741" cy="846"/>
            </a:xfrm>
          </p:grpSpPr>
          <p:sp>
            <p:nvSpPr>
              <p:cNvPr id="18526" name="Rectangle 41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8527" name="AutoShape 41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8528" name="Rectangle 41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35" name="Rectangle 415"/>
              <p:cNvSpPr>
                <a:spLocks noChangeArrowheads="1"/>
              </p:cNvSpPr>
              <p:nvPr/>
            </p:nvSpPr>
            <p:spPr bwMode="auto">
              <a:xfrm>
                <a:off x="2546" y="2078"/>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b="1">
                  <a:solidFill>
                    <a:srgbClr val="FFA27C"/>
                  </a:solidFill>
                  <a:effectLst>
                    <a:outerShdw blurRad="38100" dist="38100" dir="2700000" algn="tl">
                      <a:srgbClr val="000000"/>
                    </a:outerShdw>
                  </a:effectLst>
                  <a:latin typeface="Helvetica" charset="0"/>
                </a:endParaRPr>
              </a:p>
            </p:txBody>
          </p:sp>
          <p:sp>
            <p:nvSpPr>
              <p:cNvPr id="18530" name="Line 416"/>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488" name="Group 417"/>
            <p:cNvGrpSpPr>
              <a:grpSpLocks/>
            </p:cNvGrpSpPr>
            <p:nvPr/>
          </p:nvGrpSpPr>
          <p:grpSpPr bwMode="auto">
            <a:xfrm>
              <a:off x="2220" y="1604"/>
              <a:ext cx="1741" cy="846"/>
              <a:chOff x="2412" y="2052"/>
              <a:chExt cx="1741" cy="846"/>
            </a:xfrm>
          </p:grpSpPr>
          <p:sp>
            <p:nvSpPr>
              <p:cNvPr id="18521" name="Rectangle 41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8522" name="AutoShape 41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8523" name="Rectangle 42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41" name="Rectangle 421"/>
              <p:cNvSpPr>
                <a:spLocks noChangeArrowheads="1"/>
              </p:cNvSpPr>
              <p:nvPr/>
            </p:nvSpPr>
            <p:spPr bwMode="auto">
              <a:xfrm>
                <a:off x="2506" y="2078"/>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b="1">
                  <a:solidFill>
                    <a:srgbClr val="FFA27C"/>
                  </a:solidFill>
                  <a:effectLst>
                    <a:outerShdw blurRad="38100" dist="38100" dir="2700000" algn="tl">
                      <a:srgbClr val="000000"/>
                    </a:outerShdw>
                  </a:effectLst>
                  <a:latin typeface="Helvetica" charset="0"/>
                </a:endParaRPr>
              </a:p>
            </p:txBody>
          </p:sp>
          <p:sp>
            <p:nvSpPr>
              <p:cNvPr id="18525" name="Line 42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489" name="Group 423"/>
            <p:cNvGrpSpPr>
              <a:grpSpLocks/>
            </p:cNvGrpSpPr>
            <p:nvPr/>
          </p:nvGrpSpPr>
          <p:grpSpPr bwMode="auto">
            <a:xfrm>
              <a:off x="2286" y="1796"/>
              <a:ext cx="1851" cy="846"/>
              <a:chOff x="2302" y="2052"/>
              <a:chExt cx="1851" cy="846"/>
            </a:xfrm>
          </p:grpSpPr>
          <p:sp>
            <p:nvSpPr>
              <p:cNvPr id="18516" name="Rectangle 42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8517" name="AutoShape 42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8518" name="Rectangle 42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47" name="Rectangle 427"/>
              <p:cNvSpPr>
                <a:spLocks noChangeArrowheads="1"/>
              </p:cNvSpPr>
              <p:nvPr/>
            </p:nvSpPr>
            <p:spPr bwMode="auto">
              <a:xfrm>
                <a:off x="2302" y="2078"/>
                <a:ext cx="1127"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600" b="1">
                    <a:solidFill>
                      <a:srgbClr val="790015"/>
                    </a:solidFill>
                    <a:latin typeface="Helvetica" charset="0"/>
                  </a:rPr>
                  <a:t>ROTKHAMARAT</a:t>
                </a:r>
                <a:endParaRPr lang="en-US" sz="1600" b="1">
                  <a:solidFill>
                    <a:srgbClr val="FFA27C"/>
                  </a:solidFill>
                  <a:effectLst>
                    <a:outerShdw blurRad="38100" dist="38100" dir="2700000" algn="tl">
                      <a:srgbClr val="000000"/>
                    </a:outerShdw>
                  </a:effectLst>
                  <a:latin typeface="Helvetica" charset="0"/>
                </a:endParaRPr>
              </a:p>
            </p:txBody>
          </p:sp>
          <p:sp>
            <p:nvSpPr>
              <p:cNvPr id="18520" name="Line 42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490" name="Group 429"/>
            <p:cNvGrpSpPr>
              <a:grpSpLocks/>
            </p:cNvGrpSpPr>
            <p:nvPr/>
          </p:nvGrpSpPr>
          <p:grpSpPr bwMode="auto">
            <a:xfrm>
              <a:off x="2580" y="1996"/>
              <a:ext cx="1741" cy="846"/>
              <a:chOff x="2412" y="2052"/>
              <a:chExt cx="1741" cy="846"/>
            </a:xfrm>
          </p:grpSpPr>
          <p:sp>
            <p:nvSpPr>
              <p:cNvPr id="18511" name="Rectangle 43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8512" name="AutoShape 43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8513" name="Rectangle 43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53" name="Rectangle 433"/>
              <p:cNvSpPr>
                <a:spLocks noChangeArrowheads="1"/>
              </p:cNvSpPr>
              <p:nvPr/>
            </p:nvSpPr>
            <p:spPr bwMode="auto">
              <a:xfrm>
                <a:off x="2418" y="2078"/>
                <a:ext cx="896"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WUNGNAO</a:t>
                </a:r>
                <a:endParaRPr lang="en-US" b="1">
                  <a:solidFill>
                    <a:srgbClr val="FFA27C"/>
                  </a:solidFill>
                  <a:effectLst>
                    <a:outerShdw blurRad="38100" dist="38100" dir="2700000" algn="tl">
                      <a:srgbClr val="000000"/>
                    </a:outerShdw>
                  </a:effectLst>
                  <a:latin typeface="Helvetica" charset="0"/>
                </a:endParaRPr>
              </a:p>
            </p:txBody>
          </p:sp>
          <p:sp>
            <p:nvSpPr>
              <p:cNvPr id="18515" name="Line 43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491" name="Group 435"/>
            <p:cNvGrpSpPr>
              <a:grpSpLocks/>
            </p:cNvGrpSpPr>
            <p:nvPr/>
          </p:nvGrpSpPr>
          <p:grpSpPr bwMode="auto">
            <a:xfrm>
              <a:off x="2732" y="2220"/>
              <a:ext cx="1741" cy="846"/>
              <a:chOff x="2412" y="2052"/>
              <a:chExt cx="1741" cy="846"/>
            </a:xfrm>
          </p:grpSpPr>
          <p:sp>
            <p:nvSpPr>
              <p:cNvPr id="18506" name="Rectangle 43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8507" name="AutoShape 43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8508" name="Rectangle 43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59" name="Rectangle 439"/>
              <p:cNvSpPr>
                <a:spLocks noChangeArrowheads="1"/>
              </p:cNvSpPr>
              <p:nvPr/>
            </p:nvSpPr>
            <p:spPr bwMode="auto">
              <a:xfrm>
                <a:off x="2422" y="2078"/>
                <a:ext cx="888"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NARKAHAI</a:t>
                </a:r>
                <a:endParaRPr lang="en-US" b="1">
                  <a:solidFill>
                    <a:srgbClr val="FFA27C"/>
                  </a:solidFill>
                  <a:effectLst>
                    <a:outerShdw blurRad="38100" dist="38100" dir="2700000" algn="tl">
                      <a:srgbClr val="000000"/>
                    </a:outerShdw>
                  </a:effectLst>
                  <a:latin typeface="Helvetica" charset="0"/>
                </a:endParaRPr>
              </a:p>
            </p:txBody>
          </p:sp>
          <p:sp>
            <p:nvSpPr>
              <p:cNvPr id="18510" name="Line 44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492" name="Group 441"/>
            <p:cNvGrpSpPr>
              <a:grpSpLocks/>
            </p:cNvGrpSpPr>
            <p:nvPr/>
          </p:nvGrpSpPr>
          <p:grpSpPr bwMode="auto">
            <a:xfrm>
              <a:off x="2924" y="2431"/>
              <a:ext cx="1739" cy="840"/>
              <a:chOff x="2652" y="2271"/>
              <a:chExt cx="1739" cy="840"/>
            </a:xfrm>
          </p:grpSpPr>
          <p:sp>
            <p:nvSpPr>
              <p:cNvPr id="18502" name="Rectangle 442"/>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8503" name="AutoShape 443"/>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8504" name="Rectangle 444"/>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312765" name="Rectangle 445"/>
              <p:cNvSpPr>
                <a:spLocks noChangeArrowheads="1"/>
              </p:cNvSpPr>
              <p:nvPr/>
            </p:nvSpPr>
            <p:spPr bwMode="auto">
              <a:xfrm>
                <a:off x="2655" y="2298"/>
                <a:ext cx="96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VARI KAHAI</a:t>
                </a:r>
                <a:endParaRPr lang="en-US" b="1">
                  <a:solidFill>
                    <a:srgbClr val="FFA27C"/>
                  </a:solidFill>
                  <a:effectLst>
                    <a:outerShdw blurRad="38100" dist="38100" dir="2700000" algn="tl">
                      <a:srgbClr val="000000"/>
                    </a:outerShdw>
                  </a:effectLst>
                  <a:latin typeface="Helvetica" charset="0"/>
                </a:endParaRPr>
              </a:p>
            </p:txBody>
          </p:sp>
        </p:grpSp>
        <p:grpSp>
          <p:nvGrpSpPr>
            <p:cNvPr id="18493" name="Group 446"/>
            <p:cNvGrpSpPr>
              <a:grpSpLocks/>
            </p:cNvGrpSpPr>
            <p:nvPr/>
          </p:nvGrpSpPr>
          <p:grpSpPr bwMode="auto">
            <a:xfrm>
              <a:off x="3092" y="2651"/>
              <a:ext cx="1740" cy="932"/>
              <a:chOff x="3948" y="107"/>
              <a:chExt cx="1740" cy="932"/>
            </a:xfrm>
          </p:grpSpPr>
          <p:sp>
            <p:nvSpPr>
              <p:cNvPr id="18494" name="Rectangle 447"/>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8495" name="AutoShape 448"/>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8496" name="Rectangle 449"/>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8497" name="Group 450"/>
              <p:cNvGrpSpPr>
                <a:grpSpLocks/>
              </p:cNvGrpSpPr>
              <p:nvPr/>
            </p:nvGrpSpPr>
            <p:grpSpPr bwMode="auto">
              <a:xfrm>
                <a:off x="4057" y="130"/>
                <a:ext cx="721" cy="283"/>
                <a:chOff x="3082" y="3101"/>
                <a:chExt cx="565" cy="235"/>
              </a:xfrm>
            </p:grpSpPr>
            <p:sp>
              <p:nvSpPr>
                <p:cNvPr id="312771" name="Rectangle 451"/>
                <p:cNvSpPr>
                  <a:spLocks noChangeArrowheads="1"/>
                </p:cNvSpPr>
                <p:nvPr/>
              </p:nvSpPr>
              <p:spPr bwMode="auto">
                <a:xfrm>
                  <a:off x="3082" y="3113"/>
                  <a:ext cx="146" cy="223"/>
                </a:xfrm>
                <a:prstGeom prst="rect">
                  <a:avLst/>
                </a:prstGeom>
                <a:noFill/>
                <a:ln w="9525">
                  <a:noFill/>
                  <a:miter lim="800000"/>
                  <a:headEnd/>
                  <a:tailEnd/>
                </a:ln>
              </p:spPr>
              <p:txBody>
                <a:bodyPr wrap="none" lIns="0" tIns="0" rIns="0" bIns="0">
                  <a:spAutoFit/>
                </a:bodyPr>
                <a:lstStyle/>
                <a:p>
                  <a:pPr>
                    <a:defRPr/>
                  </a:pPr>
                  <a:r>
                    <a:rPr lang="en-US" b="1">
                      <a:solidFill>
                        <a:srgbClr val="790015"/>
                      </a:solidFill>
                      <a:latin typeface="Helvetica" charset="0"/>
                    </a:rPr>
                    <a:t>   </a:t>
                  </a:r>
                  <a:endParaRPr lang="en-US" sz="4000" b="1">
                    <a:solidFill>
                      <a:srgbClr val="FFA27C"/>
                    </a:solidFill>
                    <a:effectLst>
                      <a:outerShdw blurRad="38100" dist="38100" dir="2700000" algn="tl">
                        <a:srgbClr val="000000"/>
                      </a:outerShdw>
                    </a:effectLst>
                    <a:latin typeface="Helvetica" charset="0"/>
                  </a:endParaRPr>
                </a:p>
              </p:txBody>
            </p:sp>
            <p:sp>
              <p:nvSpPr>
                <p:cNvPr id="312772" name="Rectangle 452"/>
                <p:cNvSpPr>
                  <a:spLocks noChangeArrowheads="1"/>
                </p:cNvSpPr>
                <p:nvPr/>
              </p:nvSpPr>
              <p:spPr bwMode="auto">
                <a:xfrm>
                  <a:off x="3106" y="3101"/>
                  <a:ext cx="541" cy="233"/>
                </a:xfrm>
                <a:prstGeom prst="rect">
                  <a:avLst/>
                </a:prstGeom>
                <a:noFill/>
                <a:ln w="9525">
                  <a:noFill/>
                  <a:miter lim="800000"/>
                  <a:headEnd/>
                  <a:tailEnd/>
                </a:ln>
              </p:spPr>
              <p:txBody>
                <a:bodyPr wrap="none" lIns="0" tIns="0" rIns="0" bIns="0">
                  <a:spAutoFit/>
                </a:bodyPr>
                <a:lstStyle/>
                <a:p>
                  <a:pPr>
                    <a:defRPr/>
                  </a:pPr>
                  <a:r>
                    <a:rPr lang="en-US" sz="2900" b="1" dirty="0">
                      <a:solidFill>
                        <a:srgbClr val="790015"/>
                      </a:solidFill>
                      <a:latin typeface="Helvetica" charset="0"/>
                    </a:rPr>
                    <a:t>JISHU</a:t>
                  </a:r>
                  <a:endParaRPr lang="en-US" sz="4000" b="1" dirty="0">
                    <a:solidFill>
                      <a:srgbClr val="FFA27C"/>
                    </a:solidFill>
                    <a:effectLst>
                      <a:outerShdw blurRad="38100" dist="38100" dir="2700000" algn="tl">
                        <a:srgbClr val="000000"/>
                      </a:outerShdw>
                    </a:effectLst>
                    <a:latin typeface="Helvetica" charset="0"/>
                  </a:endParaRPr>
                </a:p>
              </p:txBody>
            </p:sp>
          </p:grpSp>
          <p:sp>
            <p:nvSpPr>
              <p:cNvPr id="18498" name="Line 453"/>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99" name="Line 454"/>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latin typeface="Arial"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19691</TotalTime>
  <Pages>52</Pages>
  <Words>2407</Words>
  <Application>Microsoft Office PowerPoint</Application>
  <PresentationFormat>On-screen Show (4:3)</PresentationFormat>
  <Paragraphs>383</Paragraphs>
  <Slides>28</Slides>
  <Notes>28</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43" baseType="lpstr">
      <vt:lpstr>Gulim</vt:lpstr>
      <vt:lpstr>ＭＳ Ｐゴシック</vt:lpstr>
      <vt:lpstr>Arial</vt:lpstr>
      <vt:lpstr>B VAG Rounded Bold</vt:lpstr>
      <vt:lpstr>Chicago</vt:lpstr>
      <vt:lpstr>Comic Sans MS</vt:lpstr>
      <vt:lpstr>Helvetica</vt:lpstr>
      <vt:lpstr>Impact</vt:lpstr>
      <vt:lpstr>Kosher-Normal</vt:lpstr>
      <vt:lpstr>Monotype Sorts</vt:lpstr>
      <vt:lpstr>Times</vt:lpstr>
      <vt:lpstr>Times New Roman</vt:lpstr>
      <vt:lpstr>untitled 3</vt:lpstr>
      <vt:lpstr>Image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slide show seminar presentation</dc:subject>
  <dc:creator>JOHN FRYMAN</dc:creator>
  <cp:keywords/>
  <dc:description/>
  <cp:lastModifiedBy>Botros Salah</cp:lastModifiedBy>
  <cp:revision>666</cp:revision>
  <cp:lastPrinted>1997-02-12T13:49:34Z</cp:lastPrinted>
  <dcterms:created xsi:type="dcterms:W3CDTF">1999-07-29T18:12:04Z</dcterms:created>
  <dcterms:modified xsi:type="dcterms:W3CDTF">2025-01-08T00:50:39Z</dcterms:modified>
</cp:coreProperties>
</file>