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706" r:id="rId3"/>
    <p:sldMasterId id="2147483718" r:id="rId4"/>
    <p:sldMasterId id="2147483763" r:id="rId5"/>
    <p:sldMasterId id="2147483775" r:id="rId6"/>
  </p:sldMasterIdLst>
  <p:notesMasterIdLst>
    <p:notesMasterId r:id="rId51"/>
  </p:notesMasterIdLst>
  <p:sldIdLst>
    <p:sldId id="462" r:id="rId7"/>
    <p:sldId id="456" r:id="rId8"/>
    <p:sldId id="257" r:id="rId9"/>
    <p:sldId id="258" r:id="rId10"/>
    <p:sldId id="312" r:id="rId11"/>
    <p:sldId id="339" r:id="rId12"/>
    <p:sldId id="336" r:id="rId13"/>
    <p:sldId id="276" r:id="rId14"/>
    <p:sldId id="354" r:id="rId15"/>
    <p:sldId id="355" r:id="rId16"/>
    <p:sldId id="310" r:id="rId17"/>
    <p:sldId id="299" r:id="rId18"/>
    <p:sldId id="300" r:id="rId19"/>
    <p:sldId id="301" r:id="rId20"/>
    <p:sldId id="302" r:id="rId21"/>
    <p:sldId id="303" r:id="rId22"/>
    <p:sldId id="304" r:id="rId23"/>
    <p:sldId id="305" r:id="rId24"/>
    <p:sldId id="306" r:id="rId25"/>
    <p:sldId id="307" r:id="rId26"/>
    <p:sldId id="308" r:id="rId27"/>
    <p:sldId id="356" r:id="rId28"/>
    <p:sldId id="368" r:id="rId29"/>
    <p:sldId id="337" r:id="rId30"/>
    <p:sldId id="366" r:id="rId31"/>
    <p:sldId id="349" r:id="rId32"/>
    <p:sldId id="347" r:id="rId33"/>
    <p:sldId id="264" r:id="rId34"/>
    <p:sldId id="265" r:id="rId35"/>
    <p:sldId id="266" r:id="rId36"/>
    <p:sldId id="267" r:id="rId37"/>
    <p:sldId id="268" r:id="rId38"/>
    <p:sldId id="269" r:id="rId39"/>
    <p:sldId id="270" r:id="rId40"/>
    <p:sldId id="271" r:id="rId41"/>
    <p:sldId id="272" r:id="rId42"/>
    <p:sldId id="273" r:id="rId43"/>
    <p:sldId id="274" r:id="rId44"/>
    <p:sldId id="280" r:id="rId45"/>
    <p:sldId id="371" r:id="rId46"/>
    <p:sldId id="372" r:id="rId47"/>
    <p:sldId id="370" r:id="rId48"/>
    <p:sldId id="367" r:id="rId49"/>
    <p:sldId id="460"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215">
          <p15:clr>
            <a:srgbClr val="A4A3A4"/>
          </p15:clr>
        </p15:guide>
        <p15:guide id="2" pos="5475">
          <p15:clr>
            <a:srgbClr val="A4A3A4"/>
          </p15:clr>
        </p15:guide>
        <p15:guide id="3" pos="51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65" d="100"/>
          <a:sy n="65" d="100"/>
        </p:scale>
        <p:origin x="1536" y="78"/>
      </p:cViewPr>
      <p:guideLst>
        <p:guide orient="horz" pos="4215"/>
        <p:guide pos="5475"/>
        <p:guide pos="5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172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C3778AC-5406-1042-8A8A-858AD53C10D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144387" name="Rectangle 3">
            <a:extLst>
              <a:ext uri="{FF2B5EF4-FFF2-40B4-BE49-F238E27FC236}">
                <a16:creationId xmlns:a16="http://schemas.microsoft.com/office/drawing/2014/main" id="{9DE6BC63-7FA6-A543-823F-1FC963A38A5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2" charset="0"/>
                <a:ea typeface="+mn-ea"/>
                <a:cs typeface="+mn-cs"/>
              </a:defRPr>
            </a:lvl1pPr>
          </a:lstStyle>
          <a:p>
            <a:pPr>
              <a:defRPr/>
            </a:pPr>
            <a:endParaRPr lang="en-US"/>
          </a:p>
        </p:txBody>
      </p:sp>
      <p:sp>
        <p:nvSpPr>
          <p:cNvPr id="5124" name="Rectangle 4">
            <a:extLst>
              <a:ext uri="{FF2B5EF4-FFF2-40B4-BE49-F238E27FC236}">
                <a16:creationId xmlns:a16="http://schemas.microsoft.com/office/drawing/2014/main" id="{336F1C66-550C-3C4B-9E63-0AE6BCEE216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9" name="Rectangle 5">
            <a:extLst>
              <a:ext uri="{FF2B5EF4-FFF2-40B4-BE49-F238E27FC236}">
                <a16:creationId xmlns:a16="http://schemas.microsoft.com/office/drawing/2014/main" id="{3C347426-B632-D742-859A-8E1C93FF790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4390" name="Rectangle 6">
            <a:extLst>
              <a:ext uri="{FF2B5EF4-FFF2-40B4-BE49-F238E27FC236}">
                <a16:creationId xmlns:a16="http://schemas.microsoft.com/office/drawing/2014/main" id="{7EE07F86-8520-E44D-84A6-C9BF0401E14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2" charset="0"/>
                <a:ea typeface="+mn-ea"/>
                <a:cs typeface="+mn-cs"/>
              </a:defRPr>
            </a:lvl1pPr>
          </a:lstStyle>
          <a:p>
            <a:pPr>
              <a:defRPr/>
            </a:pPr>
            <a:endParaRPr lang="en-US"/>
          </a:p>
        </p:txBody>
      </p:sp>
      <p:sp>
        <p:nvSpPr>
          <p:cNvPr id="144391" name="Rectangle 7">
            <a:extLst>
              <a:ext uri="{FF2B5EF4-FFF2-40B4-BE49-F238E27FC236}">
                <a16:creationId xmlns:a16="http://schemas.microsoft.com/office/drawing/2014/main" id="{90D91A24-06FB-724B-AF3A-3CF9D9E0DEF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F0CDA8-6FE9-7D42-81A3-D1B45929271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089B8-1A88-593F-2FD3-F56008899A22}"/>
            </a:ext>
          </a:extLst>
        </p:cNvPr>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3208D2A0-95F7-1F80-AF14-6CCA6C586E09}"/>
              </a:ext>
            </a:extLst>
          </p:cNvPr>
          <p:cNvSpPr>
            <a:spLocks noGrp="1" noRot="1" noChangeAspect="1" noTextEdit="1"/>
          </p:cNvSpPr>
          <p:nvPr>
            <p:ph type="sldImg"/>
          </p:nvPr>
        </p:nvSpPr>
        <p:spPr>
          <a:ln/>
        </p:spPr>
      </p:sp>
      <p:sp>
        <p:nvSpPr>
          <p:cNvPr id="13314" name="Notes Placeholder 2">
            <a:extLst>
              <a:ext uri="{FF2B5EF4-FFF2-40B4-BE49-F238E27FC236}">
                <a16:creationId xmlns:a16="http://schemas.microsoft.com/office/drawing/2014/main" id="{54546817-D045-603B-4B93-155431C0DA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We</a:t>
            </a:r>
            <a:r>
              <a:rPr lang="fr-FR" altLang="ja-JP" b="1">
                <a:latin typeface="Times" pitchFamily="2" charset="0"/>
              </a:rPr>
              <a:t>'</a:t>
            </a:r>
            <a:r>
              <a:rPr lang="en-US" altLang="ja-JP" b="1">
                <a:latin typeface="Times" pitchFamily="2" charset="0"/>
              </a:rPr>
              <a:t>ve spent a lot of time restringing Henrietta</a:t>
            </a:r>
            <a:r>
              <a:rPr lang="fr-FR" altLang="ja-JP" b="1">
                <a:latin typeface="Times" pitchFamily="2" charset="0"/>
              </a:rPr>
              <a:t>'</a:t>
            </a:r>
            <a:r>
              <a:rPr lang="en-US" altLang="ja-JP" b="1">
                <a:latin typeface="Times" pitchFamily="2" charset="0"/>
              </a:rPr>
              <a:t>s pearls…</a:t>
            </a:r>
          </a:p>
          <a:p>
            <a:pPr eaLnBrk="1" hangingPunct="1"/>
            <a:r>
              <a:rPr lang="en-US" altLang="en-US" b="1">
                <a:latin typeface="Times" pitchFamily="2" charset="0"/>
              </a:rPr>
              <a:t>to bring together a clear view of THE BASIC DOCUMENT OF OUR FAITH…</a:t>
            </a:r>
          </a:p>
          <a:p>
            <a:pPr eaLnBrk="1" hangingPunct="1"/>
            <a:r>
              <a:rPr lang="en-US" altLang="en-US" b="1">
                <a:latin typeface="Times" pitchFamily="2" charset="0"/>
              </a:rPr>
              <a:t>THE BIBLE.  We have brought together a limited number of people, </a:t>
            </a:r>
          </a:p>
          <a:p>
            <a:pPr eaLnBrk="1" hangingPunct="1"/>
            <a:r>
              <a:rPr lang="en-US" altLang="en-US" b="1">
                <a:latin typeface="Times" pitchFamily="2" charset="0"/>
              </a:rPr>
              <a:t>a limited number of locations and details, </a:t>
            </a:r>
          </a:p>
          <a:p>
            <a:pPr eaLnBrk="1" hangingPunct="1"/>
            <a:r>
              <a:rPr lang="en-US" altLang="en-US" b="1">
                <a:latin typeface="Times" pitchFamily="2" charset="0"/>
              </a:rPr>
              <a:t>all of it bound together with the idea of A STORY based on A PROMISE…</a:t>
            </a:r>
          </a:p>
          <a:p>
            <a:pPr eaLnBrk="1" hangingPunct="1"/>
            <a:r>
              <a:rPr lang="en-US" altLang="en-US" b="1">
                <a:latin typeface="Times" pitchFamily="2" charset="0"/>
              </a:rPr>
              <a:t>so we might bring the pearls of this beautiful necklace of Scripture together – </a:t>
            </a:r>
          </a:p>
          <a:p>
            <a:pPr eaLnBrk="1" hangingPunct="1"/>
            <a:r>
              <a:rPr lang="en-US" altLang="en-US" b="1">
                <a:latin typeface="Times" pitchFamily="2" charset="0"/>
              </a:rPr>
              <a:t>and all in a high-level view of organization and purpose. And now the collection of gems is complete.</a:t>
            </a:r>
            <a:r>
              <a:rPr lang="en-US" altLang="en-US">
                <a:latin typeface="Times" pitchFamily="2" charset="0"/>
              </a:rPr>
              <a:t> </a:t>
            </a:r>
          </a:p>
        </p:txBody>
      </p:sp>
      <p:sp>
        <p:nvSpPr>
          <p:cNvPr id="13315" name="Slide Number Placeholder 3">
            <a:extLst>
              <a:ext uri="{FF2B5EF4-FFF2-40B4-BE49-F238E27FC236}">
                <a16:creationId xmlns:a16="http://schemas.microsoft.com/office/drawing/2014/main" id="{8783C2B2-9CB4-D5ED-047B-68070C3C32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3E36CFB3-8692-EF4F-95F1-36A985C09240}" type="slidenum">
              <a:rPr lang="en-US" altLang="en-US" sz="1200"/>
              <a:pPr/>
              <a:t>1</a:t>
            </a:fld>
            <a:endParaRPr lang="en-US" altLang="en-US" sz="1200"/>
          </a:p>
        </p:txBody>
      </p:sp>
    </p:spTree>
    <p:extLst>
      <p:ext uri="{BB962C8B-B14F-4D97-AF65-F5344CB8AC3E}">
        <p14:creationId xmlns:p14="http://schemas.microsoft.com/office/powerpoint/2010/main" val="340694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1B3A69D-EDAF-DB44-A449-69618E90685C}"/>
              </a:ext>
            </a:extLst>
          </p:cNvPr>
          <p:cNvSpPr>
            <a:spLocks noGrp="1" noRot="1" noChangeAspect="1" noTextEdit="1"/>
          </p:cNvSpPr>
          <p:nvPr>
            <p:ph type="sldImg"/>
          </p:nvPr>
        </p:nvSpPr>
        <p:spPr>
          <a:ln/>
        </p:spPr>
      </p:sp>
      <p:sp>
        <p:nvSpPr>
          <p:cNvPr id="21506" name="Notes Placeholder 2">
            <a:extLst>
              <a:ext uri="{FF2B5EF4-FFF2-40B4-BE49-F238E27FC236}">
                <a16:creationId xmlns:a16="http://schemas.microsoft.com/office/drawing/2014/main" id="{5D1D5715-E918-6149-AEA8-D1E26E52D3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 simple prayer of relinquishment can become your gateway to life eternal.  </a:t>
            </a:r>
          </a:p>
          <a:p>
            <a:pPr eaLnBrk="1" hangingPunct="1"/>
            <a:r>
              <a:rPr lang="en-US" altLang="en-US" b="1">
                <a:latin typeface="Times" pitchFamily="2" charset="0"/>
              </a:rPr>
              <a:t>Will you pray that simple prayer with me?</a:t>
            </a:r>
            <a:r>
              <a:rPr lang="en-US" altLang="en-US">
                <a:latin typeface="Times" pitchFamily="2" charset="0"/>
              </a:rPr>
              <a:t> </a:t>
            </a:r>
          </a:p>
        </p:txBody>
      </p:sp>
      <p:sp>
        <p:nvSpPr>
          <p:cNvPr id="21507" name="Slide Number Placeholder 3">
            <a:extLst>
              <a:ext uri="{FF2B5EF4-FFF2-40B4-BE49-F238E27FC236}">
                <a16:creationId xmlns:a16="http://schemas.microsoft.com/office/drawing/2014/main" id="{A79DEF93-ED00-C749-8347-7DE61C98FC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3BFA0FCC-2F06-C24C-B8AD-96FBB6B249F0}" type="slidenum">
              <a:rPr lang="en-US" altLang="en-US" sz="120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5858D22-3A8F-F347-AA34-EDD6C38BAA29}"/>
              </a:ext>
            </a:extLst>
          </p:cNvPr>
          <p:cNvSpPr>
            <a:spLocks noGrp="1" noRot="1" noChangeAspect="1" noTextEdit="1"/>
          </p:cNvSpPr>
          <p:nvPr>
            <p:ph type="sldImg"/>
          </p:nvPr>
        </p:nvSpPr>
        <p:spPr>
          <a:ln/>
        </p:spPr>
      </p:sp>
      <p:sp>
        <p:nvSpPr>
          <p:cNvPr id="23554" name="Notes Placeholder 2">
            <a:extLst>
              <a:ext uri="{FF2B5EF4-FFF2-40B4-BE49-F238E27FC236}">
                <a16:creationId xmlns:a16="http://schemas.microsoft.com/office/drawing/2014/main" id="{8487E364-E6F2-4B4B-89D6-EA445297D8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b="1">
                <a:latin typeface="Times" pitchFamily="2" charset="0"/>
              </a:rPr>
              <a:t>“</a:t>
            </a:r>
            <a:r>
              <a:rPr lang="en-US" altLang="ja-JP" b="1">
                <a:latin typeface="Times" pitchFamily="2" charset="0"/>
              </a:rPr>
              <a:t>Lord Jesus, you gave this Bible to me to tell me of your work on the Cross in my behalf.</a:t>
            </a:r>
            <a:r>
              <a:rPr lang="en-US" altLang="ja-JP">
                <a:latin typeface="Times" pitchFamily="2" charset="0"/>
              </a:rPr>
              <a:t> </a:t>
            </a:r>
            <a:endParaRPr lang="en-US" altLang="en-US">
              <a:latin typeface="Times" pitchFamily="2" charset="0"/>
            </a:endParaRPr>
          </a:p>
        </p:txBody>
      </p:sp>
      <p:sp>
        <p:nvSpPr>
          <p:cNvPr id="23555" name="Slide Number Placeholder 3">
            <a:extLst>
              <a:ext uri="{FF2B5EF4-FFF2-40B4-BE49-F238E27FC236}">
                <a16:creationId xmlns:a16="http://schemas.microsoft.com/office/drawing/2014/main" id="{483F8B9F-1D1E-A24D-874D-3722A5A93B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27E7A3F0-093F-F747-9D93-F1044C69C33B}"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5931BDE-37F1-1B44-8015-775EC2639706}"/>
              </a:ext>
            </a:extLst>
          </p:cNvPr>
          <p:cNvSpPr>
            <a:spLocks noGrp="1" noRot="1" noChangeAspect="1" noTextEdit="1"/>
          </p:cNvSpPr>
          <p:nvPr>
            <p:ph type="sldImg"/>
          </p:nvPr>
        </p:nvSpPr>
        <p:spPr>
          <a:ln/>
        </p:spPr>
      </p:sp>
      <p:sp>
        <p:nvSpPr>
          <p:cNvPr id="25602" name="Notes Placeholder 2">
            <a:extLst>
              <a:ext uri="{FF2B5EF4-FFF2-40B4-BE49-F238E27FC236}">
                <a16:creationId xmlns:a16="http://schemas.microsoft.com/office/drawing/2014/main" id="{E8FD677B-74BD-7A47-AA7A-FB516F7631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I come to you now fully confessing my entire shortcomings, all my failures.</a:t>
            </a:r>
            <a:r>
              <a:rPr lang="en-US" altLang="en-US">
                <a:latin typeface="Times" pitchFamily="2" charset="0"/>
              </a:rPr>
              <a:t> </a:t>
            </a:r>
          </a:p>
        </p:txBody>
      </p:sp>
      <p:sp>
        <p:nvSpPr>
          <p:cNvPr id="25603" name="Slide Number Placeholder 3">
            <a:extLst>
              <a:ext uri="{FF2B5EF4-FFF2-40B4-BE49-F238E27FC236}">
                <a16:creationId xmlns:a16="http://schemas.microsoft.com/office/drawing/2014/main" id="{80B08F29-72A2-074D-8AFB-BBC49378B6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31C4947-B03B-7D4C-99AD-3E7681153082}"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427A495-8067-7644-B31C-68A3B60B5658}"/>
              </a:ext>
            </a:extLst>
          </p:cNvPr>
          <p:cNvSpPr>
            <a:spLocks noGrp="1" noRot="1" noChangeAspect="1" noTextEdit="1"/>
          </p:cNvSpPr>
          <p:nvPr>
            <p:ph type="sldImg"/>
          </p:nvPr>
        </p:nvSpPr>
        <p:spPr>
          <a:ln/>
        </p:spPr>
      </p:sp>
      <p:sp>
        <p:nvSpPr>
          <p:cNvPr id="27650" name="Notes Placeholder 2">
            <a:extLst>
              <a:ext uri="{FF2B5EF4-FFF2-40B4-BE49-F238E27FC236}">
                <a16:creationId xmlns:a16="http://schemas.microsoft.com/office/drawing/2014/main" id="{C6AD45C8-2E06-5844-981C-BC322119C4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I am incomplete</a:t>
            </a:r>
            <a:r>
              <a:rPr lang="en-US" altLang="en-US">
                <a:latin typeface="Times" pitchFamily="2" charset="0"/>
              </a:rPr>
              <a:t> .</a:t>
            </a:r>
          </a:p>
        </p:txBody>
      </p:sp>
      <p:sp>
        <p:nvSpPr>
          <p:cNvPr id="27651" name="Slide Number Placeholder 3">
            <a:extLst>
              <a:ext uri="{FF2B5EF4-FFF2-40B4-BE49-F238E27FC236}">
                <a16:creationId xmlns:a16="http://schemas.microsoft.com/office/drawing/2014/main" id="{BCD363E1-E796-8B43-A81A-155952C3BD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80B8DFED-ABDD-D949-8CAA-32C7430A1EA1}" type="slidenum">
              <a:rPr lang="en-US" altLang="en-US" sz="120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80F6E51-29DF-0D4F-8A76-FB73201FFB5A}"/>
              </a:ext>
            </a:extLst>
          </p:cNvPr>
          <p:cNvSpPr>
            <a:spLocks noGrp="1" noRot="1" noChangeAspect="1" noTextEdit="1"/>
          </p:cNvSpPr>
          <p:nvPr>
            <p:ph type="sldImg"/>
          </p:nvPr>
        </p:nvSpPr>
        <p:spPr>
          <a:ln/>
        </p:spPr>
      </p:sp>
      <p:sp>
        <p:nvSpPr>
          <p:cNvPr id="29698" name="Notes Placeholder 2">
            <a:extLst>
              <a:ext uri="{FF2B5EF4-FFF2-40B4-BE49-F238E27FC236}">
                <a16:creationId xmlns:a16="http://schemas.microsoft.com/office/drawing/2014/main" id="{2195D3FD-94C1-9B4C-A499-35A9B92822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I am a sinner who has missed the mark.</a:t>
            </a:r>
            <a:r>
              <a:rPr lang="en-US" altLang="en-US">
                <a:latin typeface="Times" pitchFamily="2" charset="0"/>
              </a:rPr>
              <a:t> </a:t>
            </a:r>
          </a:p>
        </p:txBody>
      </p:sp>
      <p:sp>
        <p:nvSpPr>
          <p:cNvPr id="29699" name="Slide Number Placeholder 3">
            <a:extLst>
              <a:ext uri="{FF2B5EF4-FFF2-40B4-BE49-F238E27FC236}">
                <a16:creationId xmlns:a16="http://schemas.microsoft.com/office/drawing/2014/main" id="{60348E1C-D513-CF43-AAAE-5E2BAB0DF7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1493852D-528A-D247-9D9E-67B23FA8319C}"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86D295AA-0532-D749-97A5-5B5DEDF75657}"/>
              </a:ext>
            </a:extLst>
          </p:cNvPr>
          <p:cNvSpPr>
            <a:spLocks noGrp="1" noRot="1" noChangeAspect="1" noTextEdit="1"/>
          </p:cNvSpPr>
          <p:nvPr>
            <p:ph type="sldImg"/>
          </p:nvPr>
        </p:nvSpPr>
        <p:spPr>
          <a:ln/>
        </p:spPr>
      </p:sp>
      <p:sp>
        <p:nvSpPr>
          <p:cNvPr id="31746" name="Notes Placeholder 2">
            <a:extLst>
              <a:ext uri="{FF2B5EF4-FFF2-40B4-BE49-F238E27FC236}">
                <a16:creationId xmlns:a16="http://schemas.microsoft.com/office/drawing/2014/main" id="{BBA780CF-7F64-C440-8DCD-3FBACFE8A2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I am seeking your forgiveness, your direction – now and eternally.</a:t>
            </a:r>
            <a:r>
              <a:rPr lang="en-US" altLang="en-US">
                <a:latin typeface="Times" pitchFamily="2" charset="0"/>
              </a:rPr>
              <a:t> </a:t>
            </a:r>
          </a:p>
        </p:txBody>
      </p:sp>
      <p:sp>
        <p:nvSpPr>
          <p:cNvPr id="31747" name="Slide Number Placeholder 3">
            <a:extLst>
              <a:ext uri="{FF2B5EF4-FFF2-40B4-BE49-F238E27FC236}">
                <a16:creationId xmlns:a16="http://schemas.microsoft.com/office/drawing/2014/main" id="{9E1A27F1-183B-2249-AF28-6D33E90632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C7B9AC21-37AE-8644-9A20-4B0FCC3CF9B8}"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ADD7884F-384C-3C49-842A-B1A69240EBF2}"/>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4D075149-DD71-8A4D-98CE-67DED0E4FB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At this moment I reach up to you and grab hold of your salvation.</a:t>
            </a:r>
            <a:r>
              <a:rPr lang="en-US" altLang="en-US">
                <a:latin typeface="Times" pitchFamily="2" charset="0"/>
              </a:rPr>
              <a:t> </a:t>
            </a:r>
          </a:p>
        </p:txBody>
      </p:sp>
      <p:sp>
        <p:nvSpPr>
          <p:cNvPr id="33795" name="Slide Number Placeholder 3">
            <a:extLst>
              <a:ext uri="{FF2B5EF4-FFF2-40B4-BE49-F238E27FC236}">
                <a16:creationId xmlns:a16="http://schemas.microsoft.com/office/drawing/2014/main" id="{515CC48C-8EB1-5945-8627-03A124AF8D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46DB716-47C9-3741-8BBF-294621DC221E}" type="slidenum">
              <a:rPr lang="en-US" altLang="en-US" sz="120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3D72122-DE6C-AF45-A03A-74B637A3B179}"/>
              </a:ext>
            </a:extLst>
          </p:cNvPr>
          <p:cNvSpPr>
            <a:spLocks noGrp="1" noRot="1" noChangeAspect="1" noTextEdit="1"/>
          </p:cNvSpPr>
          <p:nvPr>
            <p:ph type="sldImg"/>
          </p:nvPr>
        </p:nvSpPr>
        <p:spPr>
          <a:ln/>
        </p:spPr>
      </p:sp>
      <p:sp>
        <p:nvSpPr>
          <p:cNvPr id="35842" name="Notes Placeholder 2">
            <a:extLst>
              <a:ext uri="{FF2B5EF4-FFF2-40B4-BE49-F238E27FC236}">
                <a16:creationId xmlns:a16="http://schemas.microsoft.com/office/drawing/2014/main" id="{D09F0777-5E5C-8545-A756-3CB3926634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Come into my life.  Fill it.  Direct it.</a:t>
            </a:r>
            <a:r>
              <a:rPr lang="en-US" altLang="en-US">
                <a:latin typeface="Times" pitchFamily="2" charset="0"/>
              </a:rPr>
              <a:t> </a:t>
            </a:r>
          </a:p>
        </p:txBody>
      </p:sp>
      <p:sp>
        <p:nvSpPr>
          <p:cNvPr id="35843" name="Slide Number Placeholder 3">
            <a:extLst>
              <a:ext uri="{FF2B5EF4-FFF2-40B4-BE49-F238E27FC236}">
                <a16:creationId xmlns:a16="http://schemas.microsoft.com/office/drawing/2014/main" id="{F9699E62-E285-E540-934A-54015CA3B2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0B76955C-CA9E-AF47-990A-859AE3D39398}" type="slidenum">
              <a:rPr lang="en-US" altLang="en-US" sz="120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DF351202-C5C0-3E46-BD7F-44B2EBAF2C41}"/>
              </a:ext>
            </a:extLst>
          </p:cNvPr>
          <p:cNvSpPr>
            <a:spLocks noGrp="1" noRot="1" noChangeAspect="1" noTextEdit="1"/>
          </p:cNvSpPr>
          <p:nvPr>
            <p:ph type="sldImg"/>
          </p:nvPr>
        </p:nvSpPr>
        <p:spPr>
          <a:ln/>
        </p:spPr>
      </p:sp>
      <p:sp>
        <p:nvSpPr>
          <p:cNvPr id="37890" name="Notes Placeholder 2">
            <a:extLst>
              <a:ext uri="{FF2B5EF4-FFF2-40B4-BE49-F238E27FC236}">
                <a16:creationId xmlns:a16="http://schemas.microsoft.com/office/drawing/2014/main" id="{2B37795F-3ACB-8F40-A5DF-73ECFCAC9A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Help me to learn all over again how to live as You would have me to live.</a:t>
            </a:r>
            <a:r>
              <a:rPr lang="en-US" altLang="en-US">
                <a:latin typeface="Times" pitchFamily="2" charset="0"/>
              </a:rPr>
              <a:t> </a:t>
            </a:r>
          </a:p>
        </p:txBody>
      </p:sp>
      <p:sp>
        <p:nvSpPr>
          <p:cNvPr id="37891" name="Slide Number Placeholder 3">
            <a:extLst>
              <a:ext uri="{FF2B5EF4-FFF2-40B4-BE49-F238E27FC236}">
                <a16:creationId xmlns:a16="http://schemas.microsoft.com/office/drawing/2014/main" id="{7702A279-19ED-1D43-AF49-CC2A938034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5A95ACD-5C3A-B14B-929D-67CD826B4DE4}"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E5EA62BB-BEF9-434C-A7CE-848D5C39EB83}"/>
              </a:ext>
            </a:extLst>
          </p:cNvPr>
          <p:cNvSpPr>
            <a:spLocks noGrp="1" noRot="1" noChangeAspect="1" noTextEdit="1"/>
          </p:cNvSpPr>
          <p:nvPr>
            <p:ph type="sldImg"/>
          </p:nvPr>
        </p:nvSpPr>
        <p:spPr>
          <a:ln/>
        </p:spPr>
      </p:sp>
      <p:sp>
        <p:nvSpPr>
          <p:cNvPr id="39938" name="Notes Placeholder 2">
            <a:extLst>
              <a:ext uri="{FF2B5EF4-FFF2-40B4-BE49-F238E27FC236}">
                <a16:creationId xmlns:a16="http://schemas.microsoft.com/office/drawing/2014/main" id="{35F5387D-AEC8-8F4C-8941-8859288586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Bring me home.</a:t>
            </a:r>
            <a:r>
              <a:rPr lang="en-US" altLang="en-US">
                <a:latin typeface="Times" pitchFamily="2" charset="0"/>
              </a:rPr>
              <a:t> </a:t>
            </a:r>
          </a:p>
        </p:txBody>
      </p:sp>
      <p:sp>
        <p:nvSpPr>
          <p:cNvPr id="39939" name="Slide Number Placeholder 3">
            <a:extLst>
              <a:ext uri="{FF2B5EF4-FFF2-40B4-BE49-F238E27FC236}">
                <a16:creationId xmlns:a16="http://schemas.microsoft.com/office/drawing/2014/main" id="{63A8FB34-C119-0F41-BA7B-8FB6E71F85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36B4D1C5-E408-DB4A-A7C0-ABF4F1B1D382}" type="slidenum">
              <a:rPr lang="en-US" altLang="en-US" sz="120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spect="1" noChangeArrowheads="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xmlns="" val="1"/>
            </a:ext>
          </a:extLst>
        </p:spPr>
      </p:sp>
      <p:sp>
        <p:nvSpPr>
          <p:cNvPr id="497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306376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F44230E3-F75D-6045-91BC-65E2F97159C6}"/>
              </a:ext>
            </a:extLst>
          </p:cNvPr>
          <p:cNvSpPr>
            <a:spLocks noGrp="1" noRot="1" noChangeAspect="1" noTextEdit="1"/>
          </p:cNvSpPr>
          <p:nvPr>
            <p:ph type="sldImg"/>
          </p:nvPr>
        </p:nvSpPr>
        <p:spPr>
          <a:ln/>
        </p:spPr>
      </p:sp>
      <p:sp>
        <p:nvSpPr>
          <p:cNvPr id="41986" name="Notes Placeholder 2">
            <a:extLst>
              <a:ext uri="{FF2B5EF4-FFF2-40B4-BE49-F238E27FC236}">
                <a16:creationId xmlns:a16="http://schemas.microsoft.com/office/drawing/2014/main" id="{498CAE48-5171-7C4F-AFDF-B95394BC86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I pray this in your incomparable Name.</a:t>
            </a:r>
            <a:r>
              <a:rPr lang="en-US" altLang="en-US">
                <a:latin typeface="Times" pitchFamily="2" charset="0"/>
              </a:rPr>
              <a:t> </a:t>
            </a:r>
          </a:p>
        </p:txBody>
      </p:sp>
      <p:sp>
        <p:nvSpPr>
          <p:cNvPr id="41987" name="Slide Number Placeholder 3">
            <a:extLst>
              <a:ext uri="{FF2B5EF4-FFF2-40B4-BE49-F238E27FC236}">
                <a16:creationId xmlns:a16="http://schemas.microsoft.com/office/drawing/2014/main" id="{EC5B6B74-9840-1E4E-8CCE-4B715A4D0F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02586D9-E1B9-4D42-9F23-5782E185F935}" type="slidenum">
              <a:rPr lang="en-US" altLang="en-US" sz="120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F2ABCD52-3F71-0F4A-B714-9D7AFC49DFD5}"/>
              </a:ext>
            </a:extLst>
          </p:cNvPr>
          <p:cNvSpPr>
            <a:spLocks noGrp="1" noRot="1" noChangeAspect="1" noTextEdit="1"/>
          </p:cNvSpPr>
          <p:nvPr>
            <p:ph type="sldImg"/>
          </p:nvPr>
        </p:nvSpPr>
        <p:spPr>
          <a:ln/>
        </p:spPr>
      </p:sp>
      <p:sp>
        <p:nvSpPr>
          <p:cNvPr id="44034" name="Notes Placeholder 2">
            <a:extLst>
              <a:ext uri="{FF2B5EF4-FFF2-40B4-BE49-F238E27FC236}">
                <a16:creationId xmlns:a16="http://schemas.microsoft.com/office/drawing/2014/main" id="{D6F77EA2-541F-9D49-A0FA-F78B8521E1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Thank you for all you have done for me.  Amen.</a:t>
            </a:r>
            <a:r>
              <a:rPr lang="ja-JP" altLang="en-US" b="1">
                <a:latin typeface="Times" pitchFamily="2" charset="0"/>
              </a:rPr>
              <a:t>”</a:t>
            </a:r>
            <a:r>
              <a:rPr lang="en-US" altLang="ja-JP">
                <a:latin typeface="Times" pitchFamily="2" charset="0"/>
              </a:rPr>
              <a:t> </a:t>
            </a:r>
            <a:endParaRPr lang="en-US" altLang="en-US">
              <a:latin typeface="Times" pitchFamily="2" charset="0"/>
            </a:endParaRPr>
          </a:p>
        </p:txBody>
      </p:sp>
      <p:sp>
        <p:nvSpPr>
          <p:cNvPr id="44035" name="Slide Number Placeholder 3">
            <a:extLst>
              <a:ext uri="{FF2B5EF4-FFF2-40B4-BE49-F238E27FC236}">
                <a16:creationId xmlns:a16="http://schemas.microsoft.com/office/drawing/2014/main" id="{E0C585FC-F8A5-984B-BCD7-37B185191B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1E39DAB-9A16-E745-BC56-7063522D0A2D}" type="slidenum">
              <a:rPr lang="en-US" altLang="en-US" sz="120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9D49211D-8B33-3843-B9E3-68847C844EB5}"/>
              </a:ext>
            </a:extLst>
          </p:cNvPr>
          <p:cNvSpPr>
            <a:spLocks noGrp="1" noRot="1" noChangeAspect="1" noTextEdit="1"/>
          </p:cNvSpPr>
          <p:nvPr>
            <p:ph type="sldImg"/>
          </p:nvPr>
        </p:nvSpPr>
        <p:spPr>
          <a:ln/>
        </p:spPr>
      </p:sp>
      <p:sp>
        <p:nvSpPr>
          <p:cNvPr id="46082" name="Notes Placeholder 2">
            <a:extLst>
              <a:ext uri="{FF2B5EF4-FFF2-40B4-BE49-F238E27FC236}">
                <a16:creationId xmlns:a16="http://schemas.microsoft.com/office/drawing/2014/main" id="{39D71410-3B34-424B-8B0F-B4FACD340B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Your life may very well be changed from this moment on!   AND WELCOME HOME!</a:t>
            </a:r>
            <a:r>
              <a:rPr lang="en-US" altLang="en-US">
                <a:latin typeface="Times" pitchFamily="2" charset="0"/>
              </a:rPr>
              <a:t> </a:t>
            </a:r>
          </a:p>
        </p:txBody>
      </p:sp>
      <p:sp>
        <p:nvSpPr>
          <p:cNvPr id="46083" name="Slide Number Placeholder 3">
            <a:extLst>
              <a:ext uri="{FF2B5EF4-FFF2-40B4-BE49-F238E27FC236}">
                <a16:creationId xmlns:a16="http://schemas.microsoft.com/office/drawing/2014/main" id="{A0E09485-BCE5-5E43-BA17-B99A71EE20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9E5779C-BFE5-564E-A963-F80CA7B2DE2D}" type="slidenum">
              <a:rPr lang="en-US" altLang="en-US" sz="1200"/>
              <a:pPr/>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EE5DA9DB-60D1-AF48-BCFA-37CDA27BEC24}"/>
              </a:ext>
            </a:extLst>
          </p:cNvPr>
          <p:cNvSpPr>
            <a:spLocks noGrp="1" noRot="1" noChangeAspect="1" noTextEdit="1"/>
          </p:cNvSpPr>
          <p:nvPr>
            <p:ph type="sldImg"/>
          </p:nvPr>
        </p:nvSpPr>
        <p:spPr>
          <a:ln/>
        </p:spPr>
      </p:sp>
      <p:sp>
        <p:nvSpPr>
          <p:cNvPr id="48130" name="Notes Placeholder 2">
            <a:extLst>
              <a:ext uri="{FF2B5EF4-FFF2-40B4-BE49-F238E27FC236}">
                <a16:creationId xmlns:a16="http://schemas.microsoft.com/office/drawing/2014/main" id="{A53D6CF0-7F22-284F-AF55-1E46A96B2C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If you prayed that prayer with sincerity, conviction and invitation, your salvation is assured!  Our Bible promises that!</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The Holy Spirit now resides in your heart and your eternal life is ALSO assured.</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YOU HAVE BEEN JUSTIFIED!</a:t>
            </a:r>
            <a:endParaRPr lang="en-US" altLang="en-US">
              <a:latin typeface="Times New Roman" panose="02020603050405020304" pitchFamily="18" charset="0"/>
            </a:endParaRPr>
          </a:p>
          <a:p>
            <a:pPr eaLnBrk="1" hangingPunct="1"/>
            <a:r>
              <a:rPr lang="en-US" altLang="en-US" b="1">
                <a:latin typeface="Times" pitchFamily="2" charset="0"/>
              </a:rPr>
              <a:t>////	And now…your spiritual growth…YOUR SANCTIFICATION…in Jesus Christ has just begun.</a:t>
            </a:r>
            <a:r>
              <a:rPr lang="en-US" altLang="en-US">
                <a:latin typeface="Times" pitchFamily="2" charset="0"/>
              </a:rPr>
              <a:t> </a:t>
            </a:r>
          </a:p>
        </p:txBody>
      </p:sp>
      <p:sp>
        <p:nvSpPr>
          <p:cNvPr id="48131" name="Slide Number Placeholder 3">
            <a:extLst>
              <a:ext uri="{FF2B5EF4-FFF2-40B4-BE49-F238E27FC236}">
                <a16:creationId xmlns:a16="http://schemas.microsoft.com/office/drawing/2014/main" id="{2C62B4EC-7855-0A45-A52F-D358ED14A6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A1C39330-9DCA-F64D-83C6-B44DA333175E}" type="slidenum">
              <a:rPr lang="en-US" altLang="en-US" sz="1200"/>
              <a:pPr/>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3D0E4A41-3608-E94A-9E6A-B33249E72572}"/>
              </a:ext>
            </a:extLst>
          </p:cNvPr>
          <p:cNvSpPr>
            <a:spLocks noGrp="1" noRot="1" noChangeAspect="1" noTextEdit="1"/>
          </p:cNvSpPr>
          <p:nvPr>
            <p:ph type="sldImg"/>
          </p:nvPr>
        </p:nvSpPr>
        <p:spPr>
          <a:ln/>
        </p:spPr>
      </p:sp>
      <p:sp>
        <p:nvSpPr>
          <p:cNvPr id="50178" name="Notes Placeholder 2">
            <a:extLst>
              <a:ext uri="{FF2B5EF4-FFF2-40B4-BE49-F238E27FC236}">
                <a16:creationId xmlns:a16="http://schemas.microsoft.com/office/drawing/2014/main" id="{81C9A6B0-2242-5641-9537-0E32E4535C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Now we come to Question Number Two:</a:t>
            </a:r>
            <a:endParaRPr lang="en-US" altLang="en-US">
              <a:latin typeface="Times New Roman" panose="02020603050405020304" pitchFamily="18" charset="0"/>
            </a:endParaRPr>
          </a:p>
          <a:p>
            <a:pPr eaLnBrk="1" hangingPunct="1"/>
            <a:r>
              <a:rPr lang="en-US" altLang="en-US" b="1">
                <a:latin typeface="Times New Roman" panose="02020603050405020304" pitchFamily="18" charset="0"/>
              </a:rPr>
              <a:t>////	After this journey through the Word of God…</a:t>
            </a:r>
            <a:endParaRPr lang="en-US" altLang="en-US">
              <a:latin typeface="Times New Roman" panose="02020603050405020304" pitchFamily="18" charset="0"/>
            </a:endParaRPr>
          </a:p>
          <a:p>
            <a:pPr eaLnBrk="1" hangingPunct="1"/>
            <a:r>
              <a:rPr lang="en-US" altLang="en-US" b="1">
                <a:latin typeface="Times" pitchFamily="2" charset="0"/>
              </a:rPr>
              <a:t>////	Where are you in your relationship to this book and its message?</a:t>
            </a:r>
            <a:r>
              <a:rPr lang="en-US" altLang="en-US">
                <a:latin typeface="Times" pitchFamily="2" charset="0"/>
              </a:rPr>
              <a:t> </a:t>
            </a:r>
          </a:p>
        </p:txBody>
      </p:sp>
      <p:sp>
        <p:nvSpPr>
          <p:cNvPr id="50179" name="Slide Number Placeholder 3">
            <a:extLst>
              <a:ext uri="{FF2B5EF4-FFF2-40B4-BE49-F238E27FC236}">
                <a16:creationId xmlns:a16="http://schemas.microsoft.com/office/drawing/2014/main" id="{463AC586-FE0A-E04F-BC50-AA3E824670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F546B2AE-F2D3-1643-864B-C6F7ACBBE260}" type="slidenum">
              <a:rPr lang="en-US" altLang="en-US" sz="1200"/>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914B6BDA-535E-514E-8FE7-0C35275574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B73DEF9-701D-E446-8245-6290AA5E26CE}" type="slidenum">
              <a:rPr lang="en-US" altLang="en-US" sz="1200"/>
              <a:pPr/>
              <a:t>25</a:t>
            </a:fld>
            <a:endParaRPr lang="en-US" altLang="en-US" sz="1200"/>
          </a:p>
        </p:txBody>
      </p:sp>
      <p:sp>
        <p:nvSpPr>
          <p:cNvPr id="52226" name="Rectangle 2">
            <a:extLst>
              <a:ext uri="{FF2B5EF4-FFF2-40B4-BE49-F238E27FC236}">
                <a16:creationId xmlns:a16="http://schemas.microsoft.com/office/drawing/2014/main" id="{E9D610D2-1DF4-AD44-B116-376C61747B76}"/>
              </a:ext>
            </a:extLst>
          </p:cNvPr>
          <p:cNvSpPr>
            <a:spLocks noGrp="1" noRot="1" noChangeAspect="1"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F723BABC-B04E-5C41-B65B-259C67753490}"/>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lnSpc>
                <a:spcPct val="200000"/>
              </a:lnSpc>
            </a:pPr>
            <a:r>
              <a:rPr lang="en-US" altLang="en-US" b="1">
                <a:latin typeface="Times New Roman" panose="02020603050405020304" pitchFamily="18" charset="0"/>
              </a:rPr>
              <a:t>Our Lord Himself was very clear on this point…Matthew</a:t>
            </a:r>
            <a:r>
              <a:rPr lang="fr-FR" altLang="ja-JP" b="1">
                <a:latin typeface="Times New Roman" panose="02020603050405020304" pitchFamily="18" charset="0"/>
              </a:rPr>
              <a:t>'</a:t>
            </a:r>
            <a:r>
              <a:rPr lang="en-US" altLang="ja-JP" b="1">
                <a:latin typeface="Times New Roman" panose="02020603050405020304" pitchFamily="18" charset="0"/>
              </a:rPr>
              <a:t>s Gospel tells us…</a:t>
            </a:r>
            <a:endParaRPr lang="en-US" altLang="ja-JP">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a:t>
            </a:r>
            <a:r>
              <a:rPr lang="ja-JP" altLang="en-US" b="1">
                <a:latin typeface="Times New Roman" panose="02020603050405020304" pitchFamily="18" charset="0"/>
              </a:rPr>
              <a:t>”</a:t>
            </a:r>
            <a:r>
              <a:rPr lang="en-US" altLang="ja-JP" b="1">
                <a:latin typeface="Times New Roman" panose="02020603050405020304" pitchFamily="18" charset="0"/>
              </a:rPr>
              <a:t>Then the eleven disciples went to Galilee, to the mountain where Jesus had told them to go.</a:t>
            </a:r>
            <a:r>
              <a:rPr lang="ja-JP" altLang="en-US" b="1">
                <a:latin typeface="Times New Roman" panose="02020603050405020304" pitchFamily="18" charset="0"/>
              </a:rPr>
              <a:t>”</a:t>
            </a:r>
            <a:r>
              <a:rPr lang="en-US" altLang="ja-JP" b="1">
                <a:latin typeface="Times New Roman" panose="02020603050405020304" pitchFamily="18" charset="0"/>
              </a:rPr>
              <a:t>  That mountain could well have been this one…Mount Tabor…</a:t>
            </a:r>
            <a:endParaRPr lang="en-US" altLang="ja-JP">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The Lord then issued THE GREAT COMMISSION to the disciples first and then…by extension…to every believer for all time to come:</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He said…</a:t>
            </a:r>
            <a:r>
              <a:rPr lang="ja-JP" altLang="en-US" b="1">
                <a:latin typeface="Times New Roman" panose="02020603050405020304" pitchFamily="18" charset="0"/>
              </a:rPr>
              <a:t>“</a:t>
            </a:r>
            <a:r>
              <a:rPr lang="en-US" altLang="ja-JP" b="1">
                <a:latin typeface="Times New Roman" panose="02020603050405020304" pitchFamily="18" charset="0"/>
              </a:rPr>
              <a:t>All authority in heaven and on earth has been given to me.</a:t>
            </a:r>
            <a:endParaRPr lang="en-US" altLang="ja-JP">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Therefore go and make disciples of all nations, baptizing them in the name of the Father and of the Son and of the Holy Spirit, and</a:t>
            </a:r>
            <a:endParaRPr lang="en-US" altLang="en-US">
              <a:latin typeface="Times New Roman" panose="02020603050405020304" pitchFamily="18" charset="0"/>
            </a:endParaRPr>
          </a:p>
          <a:p>
            <a:pPr eaLnBrk="1" hangingPunct="1"/>
            <a:r>
              <a:rPr lang="en-US" altLang="en-US" b="1">
                <a:latin typeface="Times" pitchFamily="2" charset="0"/>
              </a:rPr>
              <a:t>////	….teaching them to obey everything I have commanded you.  And surely I am with you always, to the very end of the age.</a:t>
            </a:r>
            <a:r>
              <a:rPr lang="ja-JP" altLang="en-US" b="1">
                <a:latin typeface="Times" pitchFamily="2" charset="0"/>
              </a:rPr>
              <a:t>”</a:t>
            </a:r>
            <a:r>
              <a:rPr lang="en-US" altLang="ja-JP">
                <a:latin typeface="Times" pitchFamily="2" charset="0"/>
              </a:rPr>
              <a:t> </a:t>
            </a:r>
            <a:endParaRPr lang="en-US" altLang="en-US">
              <a:latin typeface="Times" pitchFamily="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CC8B02E-6085-044C-8C2E-13CEAD4FEAA2}"/>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CE6B2C56-DB7A-B946-BB89-05FE86E8B8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But if already you are a believer…</a:t>
            </a:r>
            <a:endParaRPr lang="en-US" altLang="en-US">
              <a:latin typeface="Times New Roman" panose="02020603050405020304" pitchFamily="18" charset="0"/>
            </a:endParaRPr>
          </a:p>
          <a:p>
            <a:pPr eaLnBrk="1" hangingPunct="1"/>
            <a:r>
              <a:rPr lang="en-US" altLang="en-US" b="1">
                <a:latin typeface="Times" pitchFamily="2" charset="0"/>
              </a:rPr>
              <a:t>////	Peter tells us in his first letter, chapter 3, verse 15…exactly what we are to do and how to do it.  He gently commands us in this way…</a:t>
            </a:r>
            <a:r>
              <a:rPr lang="en-US" altLang="en-US">
                <a:latin typeface="Times" pitchFamily="2" charset="0"/>
              </a:rPr>
              <a:t> </a:t>
            </a:r>
          </a:p>
        </p:txBody>
      </p:sp>
      <p:sp>
        <p:nvSpPr>
          <p:cNvPr id="54275" name="Slide Number Placeholder 3">
            <a:extLst>
              <a:ext uri="{FF2B5EF4-FFF2-40B4-BE49-F238E27FC236}">
                <a16:creationId xmlns:a16="http://schemas.microsoft.com/office/drawing/2014/main" id="{32504CD6-CB70-FF4E-8768-15EC23A1AB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2AC2465-7F5B-6A49-9339-6E0C228F9AAD}" type="slidenum">
              <a:rPr lang="en-US" altLang="en-US" sz="1200"/>
              <a:pPr/>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1B98567B-CC24-1D49-B36B-4548A0F1D6FF}"/>
              </a:ext>
            </a:extLst>
          </p:cNvPr>
          <p:cNvSpPr>
            <a:spLocks noGrp="1" noRot="1" noChangeAspect="1" noTextEdit="1"/>
          </p:cNvSpPr>
          <p:nvPr>
            <p:ph type="sldImg"/>
          </p:nvPr>
        </p:nvSpPr>
        <p:spPr>
          <a:ln/>
        </p:spPr>
      </p:sp>
      <p:sp>
        <p:nvSpPr>
          <p:cNvPr id="56322" name="Notes Placeholder 2">
            <a:extLst>
              <a:ext uri="{FF2B5EF4-FFF2-40B4-BE49-F238E27FC236}">
                <a16:creationId xmlns:a16="http://schemas.microsoft.com/office/drawing/2014/main" id="{049809E1-307A-C144-B0CC-24370B113C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[auto advance through #36]</a:t>
            </a:r>
            <a:endParaRPr lang="en-US" altLang="en-US">
              <a:latin typeface="Times New Roman" panose="02020603050405020304" pitchFamily="18" charset="0"/>
            </a:endParaRPr>
          </a:p>
          <a:p>
            <a:pPr eaLnBrk="1" hangingPunct="1"/>
            <a:r>
              <a:rPr lang="ja-JP" altLang="en-US" b="1">
                <a:latin typeface="Times" pitchFamily="2" charset="0"/>
              </a:rPr>
              <a:t>“</a:t>
            </a:r>
            <a:r>
              <a:rPr lang="en-US" altLang="ja-JP" b="1">
                <a:latin typeface="Times" pitchFamily="2" charset="0"/>
              </a:rPr>
              <a:t>But in your hearts set apart Christ as Lord.  Always be prepared to give an answer to everyone who asks you to give the reason for the hope that you have.  But with gentleness and respect.</a:t>
            </a:r>
            <a:r>
              <a:rPr lang="ja-JP" altLang="en-US" b="1">
                <a:latin typeface="Times" pitchFamily="2" charset="0"/>
              </a:rPr>
              <a:t>”</a:t>
            </a:r>
            <a:r>
              <a:rPr lang="en-US" altLang="ja-JP">
                <a:latin typeface="Times" pitchFamily="2" charset="0"/>
              </a:rPr>
              <a:t> </a:t>
            </a:r>
            <a:endParaRPr lang="en-US" altLang="en-US">
              <a:latin typeface="Times" pitchFamily="2" charset="0"/>
            </a:endParaRPr>
          </a:p>
        </p:txBody>
      </p:sp>
      <p:sp>
        <p:nvSpPr>
          <p:cNvPr id="56323" name="Slide Number Placeholder 3">
            <a:extLst>
              <a:ext uri="{FF2B5EF4-FFF2-40B4-BE49-F238E27FC236}">
                <a16:creationId xmlns:a16="http://schemas.microsoft.com/office/drawing/2014/main" id="{E7FDDE20-4D11-014F-930E-D040FE9B7B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445F0B66-7D60-1247-BC14-970BD1EE6A65}" type="slidenum">
              <a:rPr lang="en-US" altLang="en-US" sz="1200"/>
              <a:pPr/>
              <a:t>27</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FB6DEA27-D8E8-4442-AC1D-0F82DFF4F2D7}"/>
              </a:ext>
            </a:extLst>
          </p:cNvPr>
          <p:cNvSpPr>
            <a:spLocks noGrp="1" noRot="1" noChangeAspect="1" noTextEdit="1"/>
          </p:cNvSpPr>
          <p:nvPr>
            <p:ph type="sldImg"/>
          </p:nvPr>
        </p:nvSpPr>
        <p:spPr>
          <a:ln/>
        </p:spPr>
      </p:sp>
      <p:sp>
        <p:nvSpPr>
          <p:cNvPr id="58370" name="Notes Placeholder 2">
            <a:extLst>
              <a:ext uri="{FF2B5EF4-FFF2-40B4-BE49-F238E27FC236}">
                <a16:creationId xmlns:a16="http://schemas.microsoft.com/office/drawing/2014/main" id="{830CC5BA-DB96-0C4F-AC0A-89794FB94B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58371" name="Slide Number Placeholder 3">
            <a:extLst>
              <a:ext uri="{FF2B5EF4-FFF2-40B4-BE49-F238E27FC236}">
                <a16:creationId xmlns:a16="http://schemas.microsoft.com/office/drawing/2014/main" id="{B2B44372-256B-6D45-BB7B-CD2F8BACE1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4C0CC98-26A7-774F-B625-A141935FFFE6}" type="slidenum">
              <a:rPr lang="en-US" altLang="en-US" sz="1200"/>
              <a:pPr/>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73C58BFD-3D7C-D64C-80FC-915453CA35BE}"/>
              </a:ext>
            </a:extLst>
          </p:cNvPr>
          <p:cNvSpPr>
            <a:spLocks noGrp="1" noRot="1" noChangeAspect="1" noTextEdit="1"/>
          </p:cNvSpPr>
          <p:nvPr>
            <p:ph type="sldImg"/>
          </p:nvPr>
        </p:nvSpPr>
        <p:spPr>
          <a:ln/>
        </p:spPr>
      </p:sp>
      <p:sp>
        <p:nvSpPr>
          <p:cNvPr id="60418" name="Notes Placeholder 2">
            <a:extLst>
              <a:ext uri="{FF2B5EF4-FFF2-40B4-BE49-F238E27FC236}">
                <a16:creationId xmlns:a16="http://schemas.microsoft.com/office/drawing/2014/main" id="{09258CEF-5FED-E749-8C66-C249CE9E34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60419" name="Slide Number Placeholder 3">
            <a:extLst>
              <a:ext uri="{FF2B5EF4-FFF2-40B4-BE49-F238E27FC236}">
                <a16:creationId xmlns:a16="http://schemas.microsoft.com/office/drawing/2014/main" id="{7C8F297C-B907-9A4E-89D2-71EF545F40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13BCEF40-D73F-6B47-826D-B836C87D3840}" type="slidenum">
              <a:rPr lang="en-US" altLang="en-US" sz="1200"/>
              <a:pPr/>
              <a:t>29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887AAB8E-0A0D-1E4A-B85D-200A84CEF668}"/>
              </a:ext>
            </a:extLst>
          </p:cNvPr>
          <p:cNvSpPr>
            <a:spLocks noGrp="1" noRot="1" noChangeAspect="1" noTextEdit="1"/>
          </p:cNvSpPr>
          <p:nvPr>
            <p:ph type="sldImg"/>
          </p:nvPr>
        </p:nvSpPr>
        <p:spPr>
          <a:ln/>
        </p:spPr>
      </p:sp>
      <p:sp>
        <p:nvSpPr>
          <p:cNvPr id="7170" name="Notes Placeholder 2">
            <a:extLst>
              <a:ext uri="{FF2B5EF4-FFF2-40B4-BE49-F238E27FC236}">
                <a16:creationId xmlns:a16="http://schemas.microsoft.com/office/drawing/2014/main" id="{19381637-885E-E547-B523-B6FC649378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	NOW COMES THE BIG SO WHAT!</a:t>
            </a:r>
            <a:endParaRPr lang="en-US" altLang="en-US">
              <a:latin typeface="Times" pitchFamily="2" charset="0"/>
            </a:endParaRPr>
          </a:p>
        </p:txBody>
      </p:sp>
      <p:sp>
        <p:nvSpPr>
          <p:cNvPr id="7171" name="Slide Number Placeholder 3">
            <a:extLst>
              <a:ext uri="{FF2B5EF4-FFF2-40B4-BE49-F238E27FC236}">
                <a16:creationId xmlns:a16="http://schemas.microsoft.com/office/drawing/2014/main" id="{EEFC9991-DCDD-7043-8540-A656617BC3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73A53B9A-F869-C542-89E4-979567598F02}" type="slidenum">
              <a:rPr lang="en-US" altLang="en-US" sz="1200"/>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4E97C38F-A391-8744-99FC-CF0D7FAC4972}"/>
              </a:ext>
            </a:extLst>
          </p:cNvPr>
          <p:cNvSpPr>
            <a:spLocks noGrp="1" noRot="1" noChangeAspect="1" noTextEdit="1"/>
          </p:cNvSpPr>
          <p:nvPr>
            <p:ph type="sldImg"/>
          </p:nvPr>
        </p:nvSpPr>
        <p:spPr>
          <a:ln/>
        </p:spPr>
      </p:sp>
      <p:sp>
        <p:nvSpPr>
          <p:cNvPr id="62466" name="Notes Placeholder 2">
            <a:extLst>
              <a:ext uri="{FF2B5EF4-FFF2-40B4-BE49-F238E27FC236}">
                <a16:creationId xmlns:a16="http://schemas.microsoft.com/office/drawing/2014/main" id="{077A004D-A163-B24A-A5A3-5AEE1CD329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62467" name="Slide Number Placeholder 3">
            <a:extLst>
              <a:ext uri="{FF2B5EF4-FFF2-40B4-BE49-F238E27FC236}">
                <a16:creationId xmlns:a16="http://schemas.microsoft.com/office/drawing/2014/main" id="{D2C85008-590B-8142-8297-7AB9CC4000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822984C-BD17-FB4B-9B8F-0FB7DF54C306}" type="slidenum">
              <a:rPr lang="en-US" altLang="en-US" sz="1200"/>
              <a:pPr/>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747DA153-2034-1040-A140-C29A75BD9008}"/>
              </a:ext>
            </a:extLst>
          </p:cNvPr>
          <p:cNvSpPr>
            <a:spLocks noGrp="1" noRot="1" noChangeAspect="1" noTextEdit="1"/>
          </p:cNvSpPr>
          <p:nvPr>
            <p:ph type="sldImg"/>
          </p:nvPr>
        </p:nvSpPr>
        <p:spPr>
          <a:ln/>
        </p:spPr>
      </p:sp>
      <p:sp>
        <p:nvSpPr>
          <p:cNvPr id="64514" name="Notes Placeholder 2">
            <a:extLst>
              <a:ext uri="{FF2B5EF4-FFF2-40B4-BE49-F238E27FC236}">
                <a16:creationId xmlns:a16="http://schemas.microsoft.com/office/drawing/2014/main" id="{746095FC-CDC7-0E45-9C6A-26062AF232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64515" name="Slide Number Placeholder 3">
            <a:extLst>
              <a:ext uri="{FF2B5EF4-FFF2-40B4-BE49-F238E27FC236}">
                <a16:creationId xmlns:a16="http://schemas.microsoft.com/office/drawing/2014/main" id="{E92BC899-E51D-7342-995E-9A71118DA8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49A4C923-7DB6-7248-B93D-BC864A610567}" type="slidenum">
              <a:rPr lang="en-US" altLang="en-US" sz="1200"/>
              <a:pPr/>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A72C8AD5-9304-0344-AC87-E002E010D727}"/>
              </a:ext>
            </a:extLst>
          </p:cNvPr>
          <p:cNvSpPr>
            <a:spLocks noGrp="1" noRot="1" noChangeAspect="1" noTextEdit="1"/>
          </p:cNvSpPr>
          <p:nvPr>
            <p:ph type="sldImg"/>
          </p:nvPr>
        </p:nvSpPr>
        <p:spPr>
          <a:ln/>
        </p:spPr>
      </p:sp>
      <p:sp>
        <p:nvSpPr>
          <p:cNvPr id="66562" name="Notes Placeholder 2">
            <a:extLst>
              <a:ext uri="{FF2B5EF4-FFF2-40B4-BE49-F238E27FC236}">
                <a16:creationId xmlns:a16="http://schemas.microsoft.com/office/drawing/2014/main" id="{E5950DA5-2793-834D-AFB4-91F60E9365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66563" name="Slide Number Placeholder 3">
            <a:extLst>
              <a:ext uri="{FF2B5EF4-FFF2-40B4-BE49-F238E27FC236}">
                <a16:creationId xmlns:a16="http://schemas.microsoft.com/office/drawing/2014/main" id="{38CD3CDB-8B27-E44E-8AE5-EF5D573A99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00E28DB2-AE81-B44D-AABD-19E9DE38DF4A}" type="slidenum">
              <a:rPr lang="en-US" altLang="en-US" sz="1200"/>
              <a:pPr/>
              <a:t>32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4A12DAE7-7B0E-DA49-9F6B-79283D0AC014}"/>
              </a:ext>
            </a:extLst>
          </p:cNvPr>
          <p:cNvSpPr>
            <a:spLocks noGrp="1" noRot="1" noChangeAspect="1" noTextEdit="1"/>
          </p:cNvSpPr>
          <p:nvPr>
            <p:ph type="sldImg"/>
          </p:nvPr>
        </p:nvSpPr>
        <p:spPr>
          <a:ln/>
        </p:spPr>
      </p:sp>
      <p:sp>
        <p:nvSpPr>
          <p:cNvPr id="68610" name="Notes Placeholder 2">
            <a:extLst>
              <a:ext uri="{FF2B5EF4-FFF2-40B4-BE49-F238E27FC236}">
                <a16:creationId xmlns:a16="http://schemas.microsoft.com/office/drawing/2014/main" id="{088A87D2-E0DD-5841-92A0-A5597E222C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68611" name="Slide Number Placeholder 3">
            <a:extLst>
              <a:ext uri="{FF2B5EF4-FFF2-40B4-BE49-F238E27FC236}">
                <a16:creationId xmlns:a16="http://schemas.microsoft.com/office/drawing/2014/main" id="{88E4E3A9-25FA-0D43-B6BA-7A008A86EC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FD95DE6B-A21A-A045-AD1C-4A138A1036FD}" type="slidenum">
              <a:rPr lang="en-US" altLang="en-US" sz="1200"/>
              <a:pPr/>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43981A76-6426-7841-A151-D9AEA66D0CF9}"/>
              </a:ext>
            </a:extLst>
          </p:cNvPr>
          <p:cNvSpPr>
            <a:spLocks noGrp="1" noRot="1" noChangeAspect="1" noTextEdit="1"/>
          </p:cNvSpPr>
          <p:nvPr>
            <p:ph type="sldImg"/>
          </p:nvPr>
        </p:nvSpPr>
        <p:spPr>
          <a:ln/>
        </p:spPr>
      </p:sp>
      <p:sp>
        <p:nvSpPr>
          <p:cNvPr id="70658" name="Notes Placeholder 2">
            <a:extLst>
              <a:ext uri="{FF2B5EF4-FFF2-40B4-BE49-F238E27FC236}">
                <a16:creationId xmlns:a16="http://schemas.microsoft.com/office/drawing/2014/main" id="{B8274867-AC77-974A-8466-4A2D425DF6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70659" name="Slide Number Placeholder 3">
            <a:extLst>
              <a:ext uri="{FF2B5EF4-FFF2-40B4-BE49-F238E27FC236}">
                <a16:creationId xmlns:a16="http://schemas.microsoft.com/office/drawing/2014/main" id="{0392574C-58B8-7045-BBD9-3668841EFC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472E0A2-9549-E846-B1E7-D4547D2BF4C8}" type="slidenum">
              <a:rPr lang="en-US" altLang="en-US" sz="1200"/>
              <a:pPr/>
              <a:t>34</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AD363F40-EBD2-B14C-95FA-6F41DDB459D2}"/>
              </a:ext>
            </a:extLst>
          </p:cNvPr>
          <p:cNvSpPr>
            <a:spLocks noGrp="1" noRot="1" noChangeAspect="1" noTextEdit="1"/>
          </p:cNvSpPr>
          <p:nvPr>
            <p:ph type="sldImg"/>
          </p:nvPr>
        </p:nvSpPr>
        <p:spPr>
          <a:ln/>
        </p:spPr>
      </p:sp>
      <p:sp>
        <p:nvSpPr>
          <p:cNvPr id="72706" name="Notes Placeholder 2">
            <a:extLst>
              <a:ext uri="{FF2B5EF4-FFF2-40B4-BE49-F238E27FC236}">
                <a16:creationId xmlns:a16="http://schemas.microsoft.com/office/drawing/2014/main" id="{00BE8B7F-755E-234C-AB48-80188C7AC7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72707" name="Slide Number Placeholder 3">
            <a:extLst>
              <a:ext uri="{FF2B5EF4-FFF2-40B4-BE49-F238E27FC236}">
                <a16:creationId xmlns:a16="http://schemas.microsoft.com/office/drawing/2014/main" id="{D14452EE-8C52-E84C-8DCE-FB18FD0F74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8A5BB2D-7620-3740-88E3-DB3310142FFD}" type="slidenum">
              <a:rPr lang="en-US" altLang="en-US" sz="1200"/>
              <a:pPr/>
              <a:t>35</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8E2DF22F-6109-B645-BD5B-172F7E1CE231}"/>
              </a:ext>
            </a:extLst>
          </p:cNvPr>
          <p:cNvSpPr>
            <a:spLocks noGrp="1" noRot="1" noChangeAspect="1" noTextEdit="1"/>
          </p:cNvSpPr>
          <p:nvPr>
            <p:ph type="sldImg"/>
          </p:nvPr>
        </p:nvSpPr>
        <p:spPr>
          <a:ln/>
        </p:spPr>
      </p:sp>
      <p:sp>
        <p:nvSpPr>
          <p:cNvPr id="74754" name="Notes Placeholder 2">
            <a:extLst>
              <a:ext uri="{FF2B5EF4-FFF2-40B4-BE49-F238E27FC236}">
                <a16:creationId xmlns:a16="http://schemas.microsoft.com/office/drawing/2014/main" id="{1427A1C0-C998-384D-855E-890FF4354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74755" name="Slide Number Placeholder 3">
            <a:extLst>
              <a:ext uri="{FF2B5EF4-FFF2-40B4-BE49-F238E27FC236}">
                <a16:creationId xmlns:a16="http://schemas.microsoft.com/office/drawing/2014/main" id="{6F30889A-7D64-4F4B-BEE3-A49D4347F9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2E75C3B-F06C-2647-AFCE-5C64A51D4C16}" type="slidenum">
              <a:rPr lang="en-US" altLang="en-US" sz="1200"/>
              <a:pPr/>
              <a:t>36</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D92072EC-F83B-BE45-A83A-3A34F4ECBE75}"/>
              </a:ext>
            </a:extLst>
          </p:cNvPr>
          <p:cNvSpPr>
            <a:spLocks noGrp="1" noRot="1" noChangeAspect="1" noTextEdit="1"/>
          </p:cNvSpPr>
          <p:nvPr>
            <p:ph type="sldImg"/>
          </p:nvPr>
        </p:nvSpPr>
        <p:spPr>
          <a:ln/>
        </p:spPr>
      </p:sp>
      <p:sp>
        <p:nvSpPr>
          <p:cNvPr id="76802" name="Notes Placeholder 2">
            <a:extLst>
              <a:ext uri="{FF2B5EF4-FFF2-40B4-BE49-F238E27FC236}">
                <a16:creationId xmlns:a16="http://schemas.microsoft.com/office/drawing/2014/main" id="{21AC7F2F-05FD-494B-8D7C-A422A2ABE7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auto-advance during reading…</a:t>
            </a:r>
            <a:r>
              <a:rPr lang="en-US" altLang="en-US">
                <a:latin typeface="Times" pitchFamily="2" charset="0"/>
              </a:rPr>
              <a:t> </a:t>
            </a:r>
          </a:p>
        </p:txBody>
      </p:sp>
      <p:sp>
        <p:nvSpPr>
          <p:cNvPr id="76803" name="Slide Number Placeholder 3">
            <a:extLst>
              <a:ext uri="{FF2B5EF4-FFF2-40B4-BE49-F238E27FC236}">
                <a16:creationId xmlns:a16="http://schemas.microsoft.com/office/drawing/2014/main" id="{73FBB7F1-CEB9-2E46-9659-042722C028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AD76340-204C-4D4D-A2D2-F4D4C30EB811}" type="slidenum">
              <a:rPr lang="en-US" altLang="en-US" sz="1200"/>
              <a:pPr/>
              <a:t>37</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0216336E-6475-0F4F-8254-4884D93E08FE}"/>
              </a:ext>
            </a:extLst>
          </p:cNvPr>
          <p:cNvSpPr>
            <a:spLocks noGrp="1" noRot="1" noChangeAspect="1" noTextEdit="1"/>
          </p:cNvSpPr>
          <p:nvPr>
            <p:ph type="sldImg"/>
          </p:nvPr>
        </p:nvSpPr>
        <p:spPr>
          <a:ln/>
        </p:spPr>
      </p:sp>
      <p:sp>
        <p:nvSpPr>
          <p:cNvPr id="78850" name="Notes Placeholder 2">
            <a:extLst>
              <a:ext uri="{FF2B5EF4-FFF2-40B4-BE49-F238E27FC236}">
                <a16:creationId xmlns:a16="http://schemas.microsoft.com/office/drawing/2014/main" id="{C79535D3-5CA0-684A-B8B8-6A333BADE2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b="1">
                <a:latin typeface="Times" pitchFamily="2" charset="0"/>
              </a:rPr>
              <a:t>“</a:t>
            </a:r>
            <a:r>
              <a:rPr lang="en-US" altLang="ja-JP" b="1">
                <a:latin typeface="Times" pitchFamily="2" charset="0"/>
              </a:rPr>
              <a:t>BUT WITH GENTLENESS AND RESPECT.</a:t>
            </a:r>
            <a:r>
              <a:rPr lang="ja-JP" altLang="en-US" b="1">
                <a:latin typeface="Times" pitchFamily="2" charset="0"/>
              </a:rPr>
              <a:t>”</a:t>
            </a:r>
            <a:r>
              <a:rPr lang="en-US" altLang="ja-JP" b="1">
                <a:latin typeface="Times" pitchFamily="2" charset="0"/>
              </a:rPr>
              <a:t>  </a:t>
            </a:r>
            <a:endParaRPr lang="en-US" altLang="ja-JP">
              <a:latin typeface="Times" pitchFamily="2" charset="0"/>
            </a:endParaRPr>
          </a:p>
          <a:p>
            <a:pPr eaLnBrk="1" hangingPunct="1"/>
            <a:r>
              <a:rPr lang="en-US" altLang="en-US" b="1">
                <a:latin typeface="Times" pitchFamily="2" charset="0"/>
              </a:rPr>
              <a:t>BECAUSE…</a:t>
            </a:r>
            <a:endParaRPr lang="en-US" altLang="en-US">
              <a:latin typeface="Times" pitchFamily="2" charset="0"/>
            </a:endParaRPr>
          </a:p>
        </p:txBody>
      </p:sp>
      <p:sp>
        <p:nvSpPr>
          <p:cNvPr id="78851" name="Slide Number Placeholder 3">
            <a:extLst>
              <a:ext uri="{FF2B5EF4-FFF2-40B4-BE49-F238E27FC236}">
                <a16:creationId xmlns:a16="http://schemas.microsoft.com/office/drawing/2014/main" id="{8C17A6EA-E0A7-C441-8FD4-F227752A3E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0C9BB8C-5AAF-6C43-8E80-0CEF1F47A930}" type="slidenum">
              <a:rPr lang="en-US" altLang="en-US" sz="1200"/>
              <a:pPr/>
              <a:t>38</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CA6F955E-F9E6-4341-8910-8E429394E3AA}"/>
              </a:ext>
            </a:extLst>
          </p:cNvPr>
          <p:cNvSpPr>
            <a:spLocks noGrp="1" noRot="1" noChangeAspect="1" noTextEdit="1"/>
          </p:cNvSpPr>
          <p:nvPr>
            <p:ph type="sldImg"/>
          </p:nvPr>
        </p:nvSpPr>
        <p:spPr>
          <a:ln/>
        </p:spPr>
      </p:sp>
      <p:sp>
        <p:nvSpPr>
          <p:cNvPr id="80898" name="Notes Placeholder 2">
            <a:extLst>
              <a:ext uri="{FF2B5EF4-FFF2-40B4-BE49-F238E27FC236}">
                <a16:creationId xmlns:a16="http://schemas.microsoft.com/office/drawing/2014/main" id="{062C6AB4-02CB-364B-A9BD-CFAC14E8E3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The world is waiting.</a:t>
            </a:r>
            <a:r>
              <a:rPr lang="en-US" altLang="en-US">
                <a:latin typeface="Times" pitchFamily="2" charset="0"/>
              </a:rPr>
              <a:t> </a:t>
            </a:r>
          </a:p>
        </p:txBody>
      </p:sp>
      <p:sp>
        <p:nvSpPr>
          <p:cNvPr id="80899" name="Slide Number Placeholder 3">
            <a:extLst>
              <a:ext uri="{FF2B5EF4-FFF2-40B4-BE49-F238E27FC236}">
                <a16:creationId xmlns:a16="http://schemas.microsoft.com/office/drawing/2014/main" id="{20F78633-568A-2B43-B8F2-372D4A4F3C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F0B9A025-3B4F-A841-B629-1A7E483964A6}" type="slidenum">
              <a:rPr lang="en-US" altLang="en-US" sz="1200"/>
              <a:pPr/>
              <a:t>39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4CBF8655-15F3-574D-B906-E7D0BEB4BBE7}"/>
              </a:ext>
            </a:extLst>
          </p:cNvPr>
          <p:cNvSpPr>
            <a:spLocks noGrp="1" noRot="1" noChangeAspect="1" noTextEdit="1"/>
          </p:cNvSpPr>
          <p:nvPr>
            <p:ph type="sldImg"/>
          </p:nvPr>
        </p:nvSpPr>
        <p:spPr>
          <a:ln/>
        </p:spPr>
      </p:sp>
      <p:sp>
        <p:nvSpPr>
          <p:cNvPr id="9218" name="Notes Placeholder 2">
            <a:extLst>
              <a:ext uri="{FF2B5EF4-FFF2-40B4-BE49-F238E27FC236}">
                <a16:creationId xmlns:a16="http://schemas.microsoft.com/office/drawing/2014/main" id="{94E5F4A5-A187-A04E-8913-3FB7D07E84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We have closely explored a fundamental idea…</a:t>
            </a:r>
            <a:r>
              <a:rPr lang="en-US" altLang="en-US">
                <a:latin typeface="Times" pitchFamily="2" charset="0"/>
              </a:rPr>
              <a:t> </a:t>
            </a:r>
          </a:p>
        </p:txBody>
      </p:sp>
      <p:sp>
        <p:nvSpPr>
          <p:cNvPr id="9219" name="Slide Number Placeholder 3">
            <a:extLst>
              <a:ext uri="{FF2B5EF4-FFF2-40B4-BE49-F238E27FC236}">
                <a16:creationId xmlns:a16="http://schemas.microsoft.com/office/drawing/2014/main" id="{97728B6F-05BF-1141-A2DA-0D6F14BDCF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F41F1E19-B69C-7D43-9459-B33FDD6671AF}" type="slidenum">
              <a:rPr lang="en-US" altLang="en-US" sz="1200"/>
              <a:pPr/>
              <a:t>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41973763-876C-934F-883C-18153B1483D8}"/>
              </a:ext>
            </a:extLst>
          </p:cNvPr>
          <p:cNvSpPr>
            <a:spLocks noGrp="1" noRot="1" noChangeAspect="1" noTextEdit="1"/>
          </p:cNvSpPr>
          <p:nvPr>
            <p:ph type="sldImg"/>
          </p:nvPr>
        </p:nvSpPr>
        <p:spPr>
          <a:ln/>
        </p:spPr>
      </p:sp>
      <p:sp>
        <p:nvSpPr>
          <p:cNvPr id="82946" name="Notes Placeholder 2">
            <a:extLst>
              <a:ext uri="{FF2B5EF4-FFF2-40B4-BE49-F238E27FC236}">
                <a16:creationId xmlns:a16="http://schemas.microsoft.com/office/drawing/2014/main" id="{DDB6450F-B36B-A64D-81AC-BE29E65602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ndParaRPr>
          </a:p>
        </p:txBody>
      </p:sp>
      <p:sp>
        <p:nvSpPr>
          <p:cNvPr id="82947" name="Slide Number Placeholder 3">
            <a:extLst>
              <a:ext uri="{FF2B5EF4-FFF2-40B4-BE49-F238E27FC236}">
                <a16:creationId xmlns:a16="http://schemas.microsoft.com/office/drawing/2014/main" id="{B39C5FD2-0BBB-3A41-A05E-C561A4B492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749F282-2C74-D94C-B044-B717A52FE859}" type="slidenum">
              <a:rPr lang="en-US" altLang="en-US" sz="1200">
                <a:solidFill>
                  <a:srgbClr val="000000"/>
                </a:solidFill>
              </a:rPr>
              <a:pPr/>
              <a:t>40</a:t>
            </a:fld>
            <a:endParaRPr lang="en-US" alt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ECF1DCC9-E10A-C041-B4E4-377F19AD68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009F5DA8-5C95-2C48-A7C9-08196A159F16}" type="slidenum">
              <a:rPr lang="en-US" altLang="en-US" sz="1200">
                <a:solidFill>
                  <a:srgbClr val="000000"/>
                </a:solidFill>
              </a:rPr>
              <a:pPr/>
              <a:t>41</a:t>
            </a:fld>
            <a:endParaRPr lang="en-US" altLang="en-US" sz="1200">
              <a:solidFill>
                <a:srgbClr val="000000"/>
              </a:solidFill>
            </a:endParaRPr>
          </a:p>
        </p:txBody>
      </p:sp>
      <p:sp>
        <p:nvSpPr>
          <p:cNvPr id="84994" name="Rectangle 2">
            <a:extLst>
              <a:ext uri="{FF2B5EF4-FFF2-40B4-BE49-F238E27FC236}">
                <a16:creationId xmlns:a16="http://schemas.microsoft.com/office/drawing/2014/main" id="{B3EF1D76-8A28-CA4F-A685-AC7A55F85E82}"/>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84995" name="Rectangle 3">
            <a:extLst>
              <a:ext uri="{FF2B5EF4-FFF2-40B4-BE49-F238E27FC236}">
                <a16:creationId xmlns:a16="http://schemas.microsoft.com/office/drawing/2014/main" id="{45DEF3E1-C838-F642-95F5-C2DFB1934EE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pitchFamily="2" charset="0"/>
              </a:rPr>
              <a:t>Once again, we are indebted to BiblePlaces.com for the many images used.  We encourage you to consult this website for 7000 images.</a:t>
            </a:r>
          </a:p>
          <a:p>
            <a:pPr eaLnBrk="1" hangingPunct="1"/>
            <a:endParaRPr lang="en-US" altLang="en-US">
              <a:latin typeface="Times" pitchFamily="2"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1EE7BAE0-07BB-B94B-97F9-B5FA16CC388D}"/>
              </a:ext>
            </a:extLst>
          </p:cNvPr>
          <p:cNvSpPr>
            <a:spLocks noGrp="1" noRot="1" noChangeAspect="1" noChangeArrowheads="1"/>
          </p:cNvSpPr>
          <p:nvPr>
            <p:ph type="sldImg"/>
          </p:nvPr>
        </p:nvSpPr>
        <p:spPr>
          <a:solidFill>
            <a:srgbClr val="FFFFFF"/>
          </a:solidFill>
          <a:ln/>
        </p:spPr>
      </p:sp>
      <p:sp>
        <p:nvSpPr>
          <p:cNvPr id="87042" name="Rectangle 3">
            <a:extLst>
              <a:ext uri="{FF2B5EF4-FFF2-40B4-BE49-F238E27FC236}">
                <a16:creationId xmlns:a16="http://schemas.microsoft.com/office/drawing/2014/main" id="{CB400F34-CB8B-2A49-80D6-38A7F7C37DC4}"/>
              </a:ext>
            </a:extLst>
          </p:cNvPr>
          <p:cNvSpPr>
            <a:spLocks noGrp="1" noChangeArrowheads="1"/>
          </p:cNvSpPr>
          <p:nvPr>
            <p:ph type="body" idx="1"/>
          </p:nvPr>
        </p:nvSpPr>
        <p:spPr>
          <a:solidFill>
            <a:srgbClr val="FFFFFF"/>
          </a:solidFill>
          <a:ln>
            <a:solidFill>
              <a:srgbClr val="000000"/>
            </a:solidFill>
          </a:ln>
        </p:spPr>
        <p:txBody>
          <a:bodyPr/>
          <a:lstStyle/>
          <a:p>
            <a:pPr eaLnBrk="1" hangingPunct="1">
              <a:lnSpc>
                <a:spcPct val="200000"/>
              </a:lnSpc>
            </a:pPr>
            <a:r>
              <a:rPr lang="en-US" altLang="en-US" b="1">
                <a:latin typeface="Times New Roman" panose="02020603050405020304" pitchFamily="18" charset="0"/>
              </a:rPr>
              <a:t>Our thanks to you from the ministry of THE BIBLE…BASICALLY.</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[DIZ TO…]</a:t>
            </a:r>
            <a:endParaRPr lang="en-US" altLang="en-US">
              <a:latin typeface="Times New Roman" panose="02020603050405020304" pitchFamily="18" charset="0"/>
            </a:endParaRPr>
          </a:p>
          <a:p>
            <a:pPr eaLnBrk="1" hangingPunct="1"/>
            <a:endParaRPr lang="en-US" altLang="en-US">
              <a:latin typeface="Times" pitchFamily="2" charset="0"/>
            </a:endParaRPr>
          </a:p>
          <a:p>
            <a:endParaRPr lang="en-US" altLang="en-US">
              <a:latin typeface="Times" pitchFamily="2"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05A5A161-FD1A-924B-ABF5-082EBD4CA893}"/>
              </a:ext>
            </a:extLst>
          </p:cNvPr>
          <p:cNvSpPr>
            <a:spLocks noGrp="1" noRot="1" noChangeAspect="1" noTextEdit="1"/>
          </p:cNvSpPr>
          <p:nvPr>
            <p:ph type="sldImg"/>
          </p:nvPr>
        </p:nvSpPr>
        <p:spPr>
          <a:ln/>
        </p:spPr>
      </p:sp>
      <p:sp>
        <p:nvSpPr>
          <p:cNvPr id="89090" name="Notes Placeholder 2">
            <a:extLst>
              <a:ext uri="{FF2B5EF4-FFF2-40B4-BE49-F238E27FC236}">
                <a16:creationId xmlns:a16="http://schemas.microsoft.com/office/drawing/2014/main" id="{CE27D8B7-ADA1-DF4C-8C17-F6709C77E7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Thanks for your kind attention.  [from the TBB Ministry]</a:t>
            </a:r>
            <a:r>
              <a:rPr lang="en-US" altLang="en-US">
                <a:latin typeface="Times" pitchFamily="2" charset="0"/>
              </a:rPr>
              <a:t> </a:t>
            </a:r>
          </a:p>
        </p:txBody>
      </p:sp>
      <p:sp>
        <p:nvSpPr>
          <p:cNvPr id="89091" name="Slide Number Placeholder 3">
            <a:extLst>
              <a:ext uri="{FF2B5EF4-FFF2-40B4-BE49-F238E27FC236}">
                <a16:creationId xmlns:a16="http://schemas.microsoft.com/office/drawing/2014/main" id="{265D772D-8A37-354D-A67A-053477C923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B9F2DF77-C4C3-3C41-9721-AD20197CFCBA}" type="slidenum">
              <a:rPr lang="en-US" altLang="en-US" sz="1200"/>
              <a:pPr/>
              <a:t>43</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2827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3CA601CE-FB17-D540-839A-79C36D168729}"/>
              </a:ext>
            </a:extLst>
          </p:cNvPr>
          <p:cNvSpPr>
            <a:spLocks noGrp="1" noRot="1" noChangeAspect="1" noTextEdit="1"/>
          </p:cNvSpPr>
          <p:nvPr>
            <p:ph type="sldImg"/>
          </p:nvPr>
        </p:nvSpPr>
        <p:spPr>
          <a:ln/>
        </p:spPr>
      </p:sp>
      <p:sp>
        <p:nvSpPr>
          <p:cNvPr id="11266" name="Notes Placeholder 2">
            <a:extLst>
              <a:ext uri="{FF2B5EF4-FFF2-40B4-BE49-F238E27FC236}">
                <a16:creationId xmlns:a16="http://schemas.microsoft.com/office/drawing/2014/main" id="{5FDD85BF-91AE-BA4A-8635-6EDEDE52CC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Unless our faith is established on</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…facts, it is no more than…</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…conjecture,</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...superstition and</a:t>
            </a:r>
            <a:endParaRPr lang="en-US" altLang="en-US">
              <a:latin typeface="Times New Roman" panose="02020603050405020304" pitchFamily="18" charset="0"/>
            </a:endParaRPr>
          </a:p>
          <a:p>
            <a:pPr eaLnBrk="1" hangingPunct="1"/>
            <a:r>
              <a:rPr lang="en-US" altLang="en-US" b="1">
                <a:latin typeface="Times" pitchFamily="2" charset="0"/>
              </a:rPr>
              <a:t>////	…presumption.</a:t>
            </a:r>
            <a:r>
              <a:rPr lang="en-US" altLang="en-US">
                <a:latin typeface="Times" pitchFamily="2" charset="0"/>
              </a:rPr>
              <a:t> </a:t>
            </a:r>
          </a:p>
        </p:txBody>
      </p:sp>
      <p:sp>
        <p:nvSpPr>
          <p:cNvPr id="11267" name="Slide Number Placeholder 3">
            <a:extLst>
              <a:ext uri="{FF2B5EF4-FFF2-40B4-BE49-F238E27FC236}">
                <a16:creationId xmlns:a16="http://schemas.microsoft.com/office/drawing/2014/main" id="{D235A8CE-7362-C94B-8950-99197E5426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8F280102-C920-6447-9FDD-BDC9FC30AD5D}" type="slidenum">
              <a:rPr lang="en-US" altLang="en-US" sz="120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F9B88FCF-EBC6-EC41-8498-2EA42A2032AC}"/>
              </a:ext>
            </a:extLst>
          </p:cNvPr>
          <p:cNvSpPr>
            <a:spLocks noGrp="1" noRot="1" noChangeAspect="1" noTextEdit="1"/>
          </p:cNvSpPr>
          <p:nvPr>
            <p:ph type="sldImg"/>
          </p:nvPr>
        </p:nvSpPr>
        <p:spPr>
          <a:ln/>
        </p:spPr>
      </p:sp>
      <p:sp>
        <p:nvSpPr>
          <p:cNvPr id="13314" name="Notes Placeholder 2">
            <a:extLst>
              <a:ext uri="{FF2B5EF4-FFF2-40B4-BE49-F238E27FC236}">
                <a16:creationId xmlns:a16="http://schemas.microsoft.com/office/drawing/2014/main" id="{60535DFB-9856-2F48-A1A1-94EF718691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pitchFamily="2" charset="0"/>
              </a:rPr>
              <a:t>We</a:t>
            </a:r>
            <a:r>
              <a:rPr lang="fr-FR" altLang="ja-JP" b="1">
                <a:latin typeface="Times" pitchFamily="2" charset="0"/>
              </a:rPr>
              <a:t>'</a:t>
            </a:r>
            <a:r>
              <a:rPr lang="en-US" altLang="ja-JP" b="1">
                <a:latin typeface="Times" pitchFamily="2" charset="0"/>
              </a:rPr>
              <a:t>ve spent a lot of time restringing Henrietta</a:t>
            </a:r>
            <a:r>
              <a:rPr lang="fr-FR" altLang="ja-JP" b="1">
                <a:latin typeface="Times" pitchFamily="2" charset="0"/>
              </a:rPr>
              <a:t>'</a:t>
            </a:r>
            <a:r>
              <a:rPr lang="en-US" altLang="ja-JP" b="1">
                <a:latin typeface="Times" pitchFamily="2" charset="0"/>
              </a:rPr>
              <a:t>s pearls…</a:t>
            </a:r>
          </a:p>
          <a:p>
            <a:pPr eaLnBrk="1" hangingPunct="1"/>
            <a:r>
              <a:rPr lang="en-US" altLang="en-US" b="1">
                <a:latin typeface="Times" pitchFamily="2" charset="0"/>
              </a:rPr>
              <a:t>to bring together a clear view of THE BASIC DOCUMENT OF OUR FAITH…</a:t>
            </a:r>
          </a:p>
          <a:p>
            <a:pPr eaLnBrk="1" hangingPunct="1"/>
            <a:r>
              <a:rPr lang="en-US" altLang="en-US" b="1">
                <a:latin typeface="Times" pitchFamily="2" charset="0"/>
              </a:rPr>
              <a:t>THE BIBLE.  We have brought together a limited number of people, </a:t>
            </a:r>
          </a:p>
          <a:p>
            <a:pPr eaLnBrk="1" hangingPunct="1"/>
            <a:r>
              <a:rPr lang="en-US" altLang="en-US" b="1">
                <a:latin typeface="Times" pitchFamily="2" charset="0"/>
              </a:rPr>
              <a:t>a limited number of locations and details, </a:t>
            </a:r>
          </a:p>
          <a:p>
            <a:pPr eaLnBrk="1" hangingPunct="1"/>
            <a:r>
              <a:rPr lang="en-US" altLang="en-US" b="1">
                <a:latin typeface="Times" pitchFamily="2" charset="0"/>
              </a:rPr>
              <a:t>all of it bound together with the idea of A STORY based on A PROMISE…</a:t>
            </a:r>
          </a:p>
          <a:p>
            <a:pPr eaLnBrk="1" hangingPunct="1"/>
            <a:r>
              <a:rPr lang="en-US" altLang="en-US" b="1">
                <a:latin typeface="Times" pitchFamily="2" charset="0"/>
              </a:rPr>
              <a:t>so we might bring the pearls of this beautiful necklace of Scripture together – </a:t>
            </a:r>
          </a:p>
          <a:p>
            <a:pPr eaLnBrk="1" hangingPunct="1"/>
            <a:r>
              <a:rPr lang="en-US" altLang="en-US" b="1">
                <a:latin typeface="Times" pitchFamily="2" charset="0"/>
              </a:rPr>
              <a:t>and all in a high-level view of organization and purpose. And now the collection of gems is complete.</a:t>
            </a:r>
            <a:r>
              <a:rPr lang="en-US" altLang="en-US">
                <a:latin typeface="Times" pitchFamily="2" charset="0"/>
              </a:rPr>
              <a:t> </a:t>
            </a:r>
          </a:p>
        </p:txBody>
      </p:sp>
      <p:sp>
        <p:nvSpPr>
          <p:cNvPr id="13315" name="Slide Number Placeholder 3">
            <a:extLst>
              <a:ext uri="{FF2B5EF4-FFF2-40B4-BE49-F238E27FC236}">
                <a16:creationId xmlns:a16="http://schemas.microsoft.com/office/drawing/2014/main" id="{2C016514-23B0-BA40-B30E-C83E3AC49F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3E36CFB3-8692-EF4F-95F1-36A985C09240}"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F5B47C1-4E53-B745-9B5A-60B9084EFCCF}"/>
              </a:ext>
            </a:extLst>
          </p:cNvPr>
          <p:cNvSpPr>
            <a:spLocks noGrp="1" noRot="1" noChangeAspect="1" noTextEdit="1"/>
          </p:cNvSpPr>
          <p:nvPr>
            <p:ph type="sldImg"/>
          </p:nvPr>
        </p:nvSpPr>
        <p:spPr>
          <a:ln/>
        </p:spPr>
      </p:sp>
      <p:sp>
        <p:nvSpPr>
          <p:cNvPr id="15362" name="Notes Placeholder 2">
            <a:extLst>
              <a:ext uri="{FF2B5EF4-FFF2-40B4-BE49-F238E27FC236}">
                <a16:creationId xmlns:a16="http://schemas.microsoft.com/office/drawing/2014/main" id="{557F96EA-FE72-344C-97DB-908C0D02C8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Now that they have come together…</a:t>
            </a:r>
            <a:endParaRPr lang="en-US" altLang="en-US">
              <a:latin typeface="Times New Roman" panose="02020603050405020304" pitchFamily="18" charset="0"/>
            </a:endParaRPr>
          </a:p>
          <a:p>
            <a:pPr eaLnBrk="1" hangingPunct="1"/>
            <a:r>
              <a:rPr lang="en-US" altLang="en-US" b="1">
                <a:latin typeface="Times" pitchFamily="2" charset="0"/>
              </a:rPr>
              <a:t>We are left with two crucial questions…</a:t>
            </a:r>
            <a:r>
              <a:rPr lang="en-US" altLang="en-US">
                <a:latin typeface="Times" pitchFamily="2" charset="0"/>
              </a:rPr>
              <a:t> </a:t>
            </a:r>
          </a:p>
        </p:txBody>
      </p:sp>
      <p:sp>
        <p:nvSpPr>
          <p:cNvPr id="15363" name="Slide Number Placeholder 3">
            <a:extLst>
              <a:ext uri="{FF2B5EF4-FFF2-40B4-BE49-F238E27FC236}">
                <a16:creationId xmlns:a16="http://schemas.microsoft.com/office/drawing/2014/main" id="{54E04DA7-CCB0-164D-8E79-FDB68D3584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39A7EDC-AC87-3A4D-B359-67CCFD549629}"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16C0981-467D-0D4E-8809-D3F878CEC995}"/>
              </a:ext>
            </a:extLst>
          </p:cNvPr>
          <p:cNvSpPr>
            <a:spLocks noGrp="1" noRot="1" noChangeAspect="1" noTextEdit="1"/>
          </p:cNvSpPr>
          <p:nvPr>
            <p:ph type="sldImg"/>
          </p:nvPr>
        </p:nvSpPr>
        <p:spPr>
          <a:ln/>
        </p:spPr>
      </p:sp>
      <p:sp>
        <p:nvSpPr>
          <p:cNvPr id="17410" name="Notes Placeholder 2">
            <a:extLst>
              <a:ext uri="{FF2B5EF4-FFF2-40B4-BE49-F238E27FC236}">
                <a16:creationId xmlns:a16="http://schemas.microsoft.com/office/drawing/2014/main" id="{15FAA9C3-8E17-8B48-A7A1-7C8D43115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Question Number One:</a:t>
            </a:r>
            <a:endParaRPr lang="en-US" altLang="en-US">
              <a:latin typeface="Times New Roman" panose="02020603050405020304" pitchFamily="18" charset="0"/>
            </a:endParaRPr>
          </a:p>
          <a:p>
            <a:pPr eaLnBrk="1" hangingPunct="1">
              <a:lnSpc>
                <a:spcPct val="200000"/>
              </a:lnSpc>
            </a:pPr>
            <a:r>
              <a:rPr lang="en-US" altLang="en-US" b="1">
                <a:latin typeface="Times New Roman" panose="02020603050405020304" pitchFamily="18" charset="0"/>
              </a:rPr>
              <a:t>////	After this journey through the Word of God…</a:t>
            </a:r>
            <a:endParaRPr lang="en-US" altLang="en-US">
              <a:latin typeface="Times New Roman" panose="02020603050405020304" pitchFamily="18" charset="0"/>
            </a:endParaRPr>
          </a:p>
          <a:p>
            <a:pPr eaLnBrk="1" hangingPunct="1"/>
            <a:r>
              <a:rPr lang="en-US" altLang="en-US" b="1">
                <a:latin typeface="Times" pitchFamily="2" charset="0"/>
              </a:rPr>
              <a:t>////	Where are you in relation to OUR LORD JESUS CHRIST?</a:t>
            </a:r>
            <a:r>
              <a:rPr lang="en-US" altLang="en-US">
                <a:latin typeface="Times" pitchFamily="2" charset="0"/>
              </a:rPr>
              <a:t> </a:t>
            </a:r>
          </a:p>
        </p:txBody>
      </p:sp>
      <p:sp>
        <p:nvSpPr>
          <p:cNvPr id="17411" name="Slide Number Placeholder 3">
            <a:extLst>
              <a:ext uri="{FF2B5EF4-FFF2-40B4-BE49-F238E27FC236}">
                <a16:creationId xmlns:a16="http://schemas.microsoft.com/office/drawing/2014/main" id="{64D158A6-CACA-8744-B02B-EFAD1EEA79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A6BFF0D7-B591-4343-B899-D9DC802DD127}"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5FAC4A7E-B007-FB45-AF57-A6677B244AB2}"/>
              </a:ext>
            </a:extLst>
          </p:cNvPr>
          <p:cNvSpPr>
            <a:spLocks noGrp="1" noRot="1" noChangeAspect="1" noTextEdit="1"/>
          </p:cNvSpPr>
          <p:nvPr>
            <p:ph type="sldImg"/>
          </p:nvPr>
        </p:nvSpPr>
        <p:spPr>
          <a:ln/>
        </p:spPr>
      </p:sp>
      <p:sp>
        <p:nvSpPr>
          <p:cNvPr id="19458" name="Notes Placeholder 2">
            <a:extLst>
              <a:ext uri="{FF2B5EF4-FFF2-40B4-BE49-F238E27FC236}">
                <a16:creationId xmlns:a16="http://schemas.microsoft.com/office/drawing/2014/main" id="{71F6CC0B-A1A6-EA4D-9968-3D8F6383DF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pPr>
            <a:r>
              <a:rPr lang="en-US" altLang="en-US" b="1">
                <a:latin typeface="Times New Roman" panose="02020603050405020304" pitchFamily="18" charset="0"/>
              </a:rPr>
              <a:t>You may already be safe in the arms of your Lord…your eternal future secure!</a:t>
            </a:r>
            <a:endParaRPr lang="en-US" altLang="en-US">
              <a:latin typeface="Times New Roman" panose="02020603050405020304" pitchFamily="18" charset="0"/>
            </a:endParaRPr>
          </a:p>
          <a:p>
            <a:pPr eaLnBrk="1" hangingPunct="1"/>
            <a:r>
              <a:rPr lang="en-US" altLang="en-US" b="1">
                <a:latin typeface="Times" pitchFamily="2" charset="0"/>
              </a:rPr>
              <a:t>////	But if you are not certain…</a:t>
            </a:r>
            <a:r>
              <a:rPr lang="en-US" altLang="en-US">
                <a:latin typeface="Times" pitchFamily="2" charset="0"/>
              </a:rPr>
              <a:t> </a:t>
            </a:r>
          </a:p>
        </p:txBody>
      </p:sp>
      <p:sp>
        <p:nvSpPr>
          <p:cNvPr id="19459" name="Slide Number Placeholder 3">
            <a:extLst>
              <a:ext uri="{FF2B5EF4-FFF2-40B4-BE49-F238E27FC236}">
                <a16:creationId xmlns:a16="http://schemas.microsoft.com/office/drawing/2014/main" id="{C2CE26B5-B638-6944-A1F2-6DAED0281D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453F382-B14C-9342-AB54-B424FC50FFA9}"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27053304"/>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264959"/>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409104"/>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4485992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84754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231364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2655573"/>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13278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329048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8424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471764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747463"/>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000209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26218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34251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01888710"/>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795288"/>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79458023"/>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385089"/>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690147"/>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38458786"/>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470920"/>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5606315"/>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3982870"/>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9488485"/>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61186"/>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105296"/>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914571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51911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888923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4504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789395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5618712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5568133"/>
      </p:ext>
    </p:extLst>
  </p:cSld>
  <p:clrMapOvr>
    <a:masterClrMapping/>
  </p:clrMapOvr>
  <p:transition>
    <p:wheel spokes="0"/>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65789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734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912815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76578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12109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791174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4837845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3693496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38751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612096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580458"/>
      </p:ext>
    </p:extLst>
  </p:cSld>
  <p:clrMapOvr>
    <a:masterClrMapping/>
  </p:clrMapOvr>
  <p:transition>
    <p:wheel spokes="0"/>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58453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4598452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6836757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8475578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4515517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75213658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defRPr/>
            </a:pPr>
            <a:r>
              <a:rPr lang="en-US" sz="2000" b="1" i="0">
                <a:solidFill>
                  <a:schemeClr val="tx2"/>
                </a:solidFill>
                <a:latin typeface="Times" charset="0"/>
                <a:cs typeface="+mn-cs"/>
              </a:rPr>
              <a:t> DRESSING</a:t>
            </a:r>
          </a:p>
          <a:p>
            <a:pPr algn="l">
              <a:defRPr/>
            </a:pPr>
            <a:r>
              <a:rPr lang="en-US" sz="2000" b="1" i="0">
                <a:solidFill>
                  <a:schemeClr val="tx2"/>
                </a:solidFill>
                <a:latin typeface="Times" charset="0"/>
                <a:cs typeface="+mn-cs"/>
              </a:rPr>
              <a:t>        THE                                    </a:t>
            </a:r>
          </a:p>
          <a:p>
            <a:pPr algn="l">
              <a:defRPr/>
            </a:pPr>
            <a:r>
              <a:rPr lang="en-US" sz="2000" b="1" i="0">
                <a:solidFill>
                  <a:schemeClr val="tx2"/>
                </a:solidFill>
                <a:latin typeface="Times" charset="0"/>
                <a:cs typeface="+mn-cs"/>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56747733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813016"/>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1503688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99411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3850469"/>
      </p:ext>
    </p:extLst>
  </p:cSld>
  <p:clrMapOvr>
    <a:masterClrMapping/>
  </p:clrMapOvr>
  <p:transition>
    <p:wheel spokes="0"/>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94076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45418153"/>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381690"/>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4791505"/>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167737"/>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74865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18139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12913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8266873"/>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5998982"/>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a:extLst>
              <a:ext uri="{FF2B5EF4-FFF2-40B4-BE49-F238E27FC236}">
                <a16:creationId xmlns:a16="http://schemas.microsoft.com/office/drawing/2014/main" id="{6C48AEB5-1FC0-E54D-8A7D-E56E91701D34}"/>
              </a:ext>
            </a:extLst>
          </p:cNvPr>
          <p:cNvSpPr>
            <a:spLocks noChangeArrowheads="1"/>
          </p:cNvSpPr>
          <p:nvPr userDrawn="1"/>
        </p:nvSpPr>
        <p:spPr bwMode="auto">
          <a:xfrm>
            <a:off x="0" y="0"/>
            <a:ext cx="9144000" cy="6858000"/>
          </a:xfrm>
          <a:prstGeom prst="rect">
            <a:avLst/>
          </a:prstGeom>
          <a:solidFill>
            <a:schemeClr val="bg1"/>
          </a:solidFill>
          <a:ln w="9525">
            <a:solidFill>
              <a:schemeClr val="tx1"/>
            </a:solidFill>
            <a:miter lim="800000"/>
            <a:headEnd/>
            <a:tailEnd/>
          </a:ln>
        </p:spPr>
        <p:txBody>
          <a:bodyPr wrap="none" lIns="91429" tIns="45714" rIns="91429" bIns="45714"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endParaRPr lang="en-US" altLang="en-US">
              <a:solidFill>
                <a:schemeClr val="accent2"/>
              </a:solidFill>
            </a:endParaRPr>
          </a:p>
        </p:txBody>
      </p:sp>
      <p:sp>
        <p:nvSpPr>
          <p:cNvPr id="1027" name="Rectangle 14">
            <a:extLst>
              <a:ext uri="{FF2B5EF4-FFF2-40B4-BE49-F238E27FC236}">
                <a16:creationId xmlns:a16="http://schemas.microsoft.com/office/drawing/2014/main" id="{D7707842-BF23-EC4E-B53E-C0A9E5F15B00}"/>
              </a:ext>
            </a:extLst>
          </p:cNvPr>
          <p:cNvSpPr>
            <a:spLocks noChangeArrowheads="1"/>
          </p:cNvSpPr>
          <p:nvPr userDrawn="1"/>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028" name="Text Box 10">
            <a:extLst>
              <a:ext uri="{FF2B5EF4-FFF2-40B4-BE49-F238E27FC236}">
                <a16:creationId xmlns:a16="http://schemas.microsoft.com/office/drawing/2014/main" id="{AC92632A-0876-7749-B2CA-7E9376C96A23}"/>
              </a:ext>
            </a:extLst>
          </p:cNvPr>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 </a:t>
            </a:r>
            <a:r>
              <a:rPr lang="en-US" altLang="en-US" sz="1000" b="1">
                <a:solidFill>
                  <a:srgbClr val="FFFFFF"/>
                </a:solidFill>
                <a:latin typeface="Arial" panose="020B0604020202020204" pitchFamily="34" charset="0"/>
              </a:rPr>
              <a:t>2005</a:t>
            </a:r>
            <a:r>
              <a:rPr lang="en-US" altLang="en-US" sz="900" b="1">
                <a:solidFill>
                  <a:schemeClr val="bg1"/>
                </a:solidFill>
                <a:latin typeface="Arial" panose="020B0604020202020204" pitchFamily="34" charset="0"/>
              </a:rPr>
              <a:t> TBBMI</a:t>
            </a:r>
          </a:p>
        </p:txBody>
      </p:sp>
      <p:sp>
        <p:nvSpPr>
          <p:cNvPr id="1029" name="Rectangle 11">
            <a:extLst>
              <a:ext uri="{FF2B5EF4-FFF2-40B4-BE49-F238E27FC236}">
                <a16:creationId xmlns:a16="http://schemas.microsoft.com/office/drawing/2014/main" id="{C3DD26BA-8C35-2541-9F23-B8A08217DBCC}"/>
              </a:ext>
            </a:extLst>
          </p:cNvPr>
          <p:cNvSpPr>
            <a:spLocks noChangeArrowheads="1"/>
          </p:cNvSpPr>
          <p:nvPr userDrawn="1"/>
        </p:nvSpPr>
        <p:spPr bwMode="auto">
          <a:xfrm>
            <a:off x="76358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pitchFamily="-108" charset="0"/>
        </a:defRPr>
      </a:lvl6pPr>
      <a:lvl7pPr marL="914400" algn="ctr" rtl="0" fontAlgn="base">
        <a:spcBef>
          <a:spcPct val="0"/>
        </a:spcBef>
        <a:spcAft>
          <a:spcPct val="0"/>
        </a:spcAft>
        <a:defRPr sz="4400">
          <a:solidFill>
            <a:schemeClr val="tx2"/>
          </a:solidFill>
          <a:latin typeface="Times" pitchFamily="-108" charset="0"/>
        </a:defRPr>
      </a:lvl7pPr>
      <a:lvl8pPr marL="1371600" algn="ctr" rtl="0" fontAlgn="base">
        <a:spcBef>
          <a:spcPct val="0"/>
        </a:spcBef>
        <a:spcAft>
          <a:spcPct val="0"/>
        </a:spcAft>
        <a:defRPr sz="4400">
          <a:solidFill>
            <a:schemeClr val="tx2"/>
          </a:solidFill>
          <a:latin typeface="Times" pitchFamily="-108" charset="0"/>
        </a:defRPr>
      </a:lvl8pPr>
      <a:lvl9pPr marL="1828800" algn="ctr" rtl="0" fontAlgn="base">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a:extLst>
              <a:ext uri="{FF2B5EF4-FFF2-40B4-BE49-F238E27FC236}">
                <a16:creationId xmlns:a16="http://schemas.microsoft.com/office/drawing/2014/main" id="{60F37269-4136-1640-BD5E-CF4482469923}"/>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75F70428-D25A-AD46-922F-82A6F5F5E84D}"/>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900">
                <a:solidFill>
                  <a:srgbClr val="FFA27C"/>
                </a:solidFill>
                <a:latin typeface="Arial" charset="0"/>
                <a:ea typeface="ＭＳ Ｐゴシック" charset="0"/>
              </a:endParaRPr>
            </a:p>
          </p:txBody>
        </p:sp>
        <p:grpSp>
          <p:nvGrpSpPr>
            <p:cNvPr id="2054" name="Group 26">
              <a:extLst>
                <a:ext uri="{FF2B5EF4-FFF2-40B4-BE49-F238E27FC236}">
                  <a16:creationId xmlns:a16="http://schemas.microsoft.com/office/drawing/2014/main" id="{85E3D5D6-DD38-6D47-906B-6A66595F53EF}"/>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34874470-4C6C-5F46-AC02-C74B6C26A340}"/>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a:defRPr/>
                </a:pPr>
                <a:endParaRPr lang="en-US" sz="900">
                  <a:solidFill>
                    <a:srgbClr val="FFA27C"/>
                  </a:solidFill>
                  <a:latin typeface="Arial" charset="0"/>
                  <a:ea typeface="ＭＳ Ｐゴシック" charset="0"/>
                </a:endParaRPr>
              </a:p>
            </p:txBody>
          </p:sp>
          <p:sp>
            <p:nvSpPr>
              <p:cNvPr id="1028" name="Freeform 4">
                <a:extLst>
                  <a:ext uri="{FF2B5EF4-FFF2-40B4-BE49-F238E27FC236}">
                    <a16:creationId xmlns:a16="http://schemas.microsoft.com/office/drawing/2014/main" id="{9E2BF357-F943-1641-A92B-BE8B10EC762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57D4C318-FBB3-6E4C-BFBE-A1EBD6298540}"/>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DAE25CA4-4073-9347-AD48-17D89CFF7FE2}"/>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366957B2-2DE4-6B4C-AE35-ED7C7ADAC1A2}"/>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6B93F755-F936-F149-8390-7F267BB24C3F}"/>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FC23A0A5-0543-8346-9E2F-30BA5623AFAC}"/>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F1844E53-0FA4-CF4D-9203-668E12DA482D}"/>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A01A8B3-7F7F-AA4C-89D7-A3262418BB22}"/>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1B7DCCED-FEE1-0D45-813C-751290BB2489}"/>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92D1029-7CA7-874C-AE0B-D1B2044D0673}"/>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66D24D37-9E47-BA4B-8D3E-411055A68581}"/>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121EFD64-1D94-194E-88F0-47735DB148A0}"/>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51136EBF-1F5C-7643-BA2E-0E6636E261EF}"/>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C146047E-4D05-064A-9A9F-CCA42A50DB61}"/>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550D1844-CDBA-5C45-A947-3E61C84E32CC}"/>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366380DC-54F8-284F-B69B-0700E866CAA6}"/>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CC5C138C-B86A-0D4B-B40A-49E58EC65702}"/>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FC0957C5-7B89-284A-9F6A-5F44C13C5775}"/>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7E741526-5A00-3146-A155-73CB59BE609A}"/>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4BFB8E2E-3750-3E4E-9F2F-992A82772C43}"/>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B3CDB63D-5AD1-3A46-80E6-377CD15EF3ED}"/>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07B6E4DB-66EA-4C49-9F00-055EE1EDE938}"/>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2055" name="Group 30">
              <a:extLst>
                <a:ext uri="{FF2B5EF4-FFF2-40B4-BE49-F238E27FC236}">
                  <a16:creationId xmlns:a16="http://schemas.microsoft.com/office/drawing/2014/main" id="{CC9D9536-581F-5E41-9E5B-6688614F9D99}"/>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102B6C5E-92F5-5041-A20D-759AAB8A40D7}"/>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900">
                  <a:solidFill>
                    <a:srgbClr val="FFA27C"/>
                  </a:solidFill>
                  <a:latin typeface="Arial" charset="0"/>
                  <a:ea typeface="ＭＳ Ｐゴシック" charset="0"/>
                </a:endParaRPr>
              </a:p>
            </p:txBody>
          </p:sp>
          <p:sp>
            <p:nvSpPr>
              <p:cNvPr id="1052" name="Rectangle 28">
                <a:extLst>
                  <a:ext uri="{FF2B5EF4-FFF2-40B4-BE49-F238E27FC236}">
                    <a16:creationId xmlns:a16="http://schemas.microsoft.com/office/drawing/2014/main" id="{883B2763-6C59-604E-8B9E-51F8D05D435E}"/>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900">
                  <a:solidFill>
                    <a:srgbClr val="FFA27C"/>
                  </a:solidFill>
                  <a:latin typeface="Arial" charset="0"/>
                  <a:ea typeface="ＭＳ Ｐゴシック" charset="0"/>
                </a:endParaRPr>
              </a:p>
            </p:txBody>
          </p:sp>
          <p:sp>
            <p:nvSpPr>
              <p:cNvPr id="1053" name="Rectangle 29">
                <a:extLst>
                  <a:ext uri="{FF2B5EF4-FFF2-40B4-BE49-F238E27FC236}">
                    <a16:creationId xmlns:a16="http://schemas.microsoft.com/office/drawing/2014/main" id="{25BB76D9-90DD-D848-ADAC-033705E0344C}"/>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900">
                  <a:solidFill>
                    <a:srgbClr val="FFA27C"/>
                  </a:solidFill>
                  <a:latin typeface="Arial" charset="0"/>
                  <a:ea typeface="ＭＳ Ｐゴシック" charset="0"/>
                </a:endParaRPr>
              </a:p>
            </p:txBody>
          </p:sp>
        </p:grpSp>
      </p:grpSp>
      <p:sp>
        <p:nvSpPr>
          <p:cNvPr id="1058" name="Text Box 34">
            <a:extLst>
              <a:ext uri="{FF2B5EF4-FFF2-40B4-BE49-F238E27FC236}">
                <a16:creationId xmlns:a16="http://schemas.microsoft.com/office/drawing/2014/main" id="{71EAB905-7D50-4942-ACDF-456FAD9F5B86}"/>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000" b="1">
                <a:solidFill>
                  <a:srgbClr val="FFFFFF"/>
                </a:solidFill>
                <a:latin typeface="Arial" panose="020B0604020202020204" pitchFamily="34" charset="0"/>
              </a:rPr>
              <a:t>©2006 TBBMI</a:t>
            </a:r>
          </a:p>
        </p:txBody>
      </p:sp>
      <p:sp>
        <p:nvSpPr>
          <p:cNvPr id="1059" name="Rectangle 35">
            <a:extLst>
              <a:ext uri="{FF2B5EF4-FFF2-40B4-BE49-F238E27FC236}">
                <a16:creationId xmlns:a16="http://schemas.microsoft.com/office/drawing/2014/main" id="{E94FF467-FADC-6C4D-92BB-C39CBA4AE47E}"/>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rPr>
              <a:t>9.6.01.</a:t>
            </a:r>
          </a:p>
        </p:txBody>
      </p:sp>
    </p:spTree>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7">
            <a:extLst>
              <a:ext uri="{FF2B5EF4-FFF2-40B4-BE49-F238E27FC236}">
                <a16:creationId xmlns:a16="http://schemas.microsoft.com/office/drawing/2014/main" id="{F908A43B-D984-D04E-8CDF-3378BC3421C1}"/>
              </a:ext>
            </a:extLst>
          </p:cNvPr>
          <p:cNvSpPr>
            <a:spLocks noChangeArrowheads="1"/>
          </p:cNvSpPr>
          <p:nvPr userDrawn="1"/>
        </p:nvSpPr>
        <p:spPr bwMode="auto">
          <a:xfrm>
            <a:off x="0" y="0"/>
            <a:ext cx="9144000" cy="6858000"/>
          </a:xfrm>
          <a:prstGeom prst="rect">
            <a:avLst/>
          </a:prstGeom>
          <a:solidFill>
            <a:schemeClr val="bg1"/>
          </a:solidFill>
          <a:ln w="9525">
            <a:solidFill>
              <a:schemeClr val="tx1"/>
            </a:solidFill>
            <a:miter lim="800000"/>
            <a:headEnd/>
            <a:tailEnd/>
          </a:ln>
        </p:spPr>
        <p:txBody>
          <a:bodyPr wrap="none" lIns="91429" tIns="45714" rIns="91429" bIns="45714"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endParaRPr lang="en-US" altLang="en-US">
              <a:solidFill>
                <a:srgbClr val="333399"/>
              </a:solidFill>
            </a:endParaRPr>
          </a:p>
        </p:txBody>
      </p:sp>
      <p:sp>
        <p:nvSpPr>
          <p:cNvPr id="3075" name="Rectangle 14">
            <a:extLst>
              <a:ext uri="{FF2B5EF4-FFF2-40B4-BE49-F238E27FC236}">
                <a16:creationId xmlns:a16="http://schemas.microsoft.com/office/drawing/2014/main" id="{A6D97710-1073-1F4F-8D03-6F325857262F}"/>
              </a:ext>
            </a:extLst>
          </p:cNvPr>
          <p:cNvSpPr>
            <a:spLocks noChangeArrowheads="1"/>
          </p:cNvSpPr>
          <p:nvPr userDrawn="1"/>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000000"/>
              </a:solidFill>
            </a:endParaRPr>
          </a:p>
        </p:txBody>
      </p:sp>
      <p:sp>
        <p:nvSpPr>
          <p:cNvPr id="1028" name="Text Box 10">
            <a:extLst>
              <a:ext uri="{FF2B5EF4-FFF2-40B4-BE49-F238E27FC236}">
                <a16:creationId xmlns:a16="http://schemas.microsoft.com/office/drawing/2014/main" id="{09E6762A-A9EB-1142-A96D-06EAC552AAAC}"/>
              </a:ext>
            </a:extLst>
          </p:cNvPr>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 </a:t>
            </a:r>
            <a:r>
              <a:rPr lang="en-US" altLang="en-US" sz="1000" b="1">
                <a:solidFill>
                  <a:srgbClr val="FFFFFF"/>
                </a:solidFill>
                <a:latin typeface="Arial" panose="020B0604020202020204" pitchFamily="34" charset="0"/>
              </a:rPr>
              <a:t>2005</a:t>
            </a:r>
            <a:r>
              <a:rPr lang="en-US" altLang="en-US" sz="900" b="1">
                <a:solidFill>
                  <a:srgbClr val="FFFFFF"/>
                </a:solidFill>
                <a:latin typeface="Arial" panose="020B0604020202020204" pitchFamily="34" charset="0"/>
              </a:rPr>
              <a:t> TBBMI</a:t>
            </a:r>
          </a:p>
        </p:txBody>
      </p:sp>
      <p:sp>
        <p:nvSpPr>
          <p:cNvPr id="3077" name="Rectangle 11">
            <a:extLst>
              <a:ext uri="{FF2B5EF4-FFF2-40B4-BE49-F238E27FC236}">
                <a16:creationId xmlns:a16="http://schemas.microsoft.com/office/drawing/2014/main" id="{97F3DEA2-AEF4-E34E-8291-2FB9B0E0666A}"/>
              </a:ext>
            </a:extLst>
          </p:cNvPr>
          <p:cNvSpPr>
            <a:spLocks noChangeArrowheads="1"/>
          </p:cNvSpPr>
          <p:nvPr userDrawn="1"/>
        </p:nvSpPr>
        <p:spPr bwMode="auto">
          <a:xfrm>
            <a:off x="76358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rgbClr val="FFFFFF"/>
                </a:solidFill>
                <a:latin typeface="Comic Sans MS" panose="030F0902030302020204" pitchFamily="66" charset="0"/>
              </a:rPr>
              <a:t>9.65.09.</a:t>
            </a: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pitchFamily="-10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pitchFamily="-108" charset="0"/>
        </a:defRPr>
      </a:lvl6pPr>
      <a:lvl7pPr marL="914400" algn="ctr" rtl="0" fontAlgn="base">
        <a:spcBef>
          <a:spcPct val="0"/>
        </a:spcBef>
        <a:spcAft>
          <a:spcPct val="0"/>
        </a:spcAft>
        <a:defRPr sz="4400">
          <a:solidFill>
            <a:schemeClr val="tx2"/>
          </a:solidFill>
          <a:latin typeface="Times" pitchFamily="-108" charset="0"/>
        </a:defRPr>
      </a:lvl7pPr>
      <a:lvl8pPr marL="1371600" algn="ctr" rtl="0" fontAlgn="base">
        <a:spcBef>
          <a:spcPct val="0"/>
        </a:spcBef>
        <a:spcAft>
          <a:spcPct val="0"/>
        </a:spcAft>
        <a:defRPr sz="4400">
          <a:solidFill>
            <a:schemeClr val="tx2"/>
          </a:solidFill>
          <a:latin typeface="Times" pitchFamily="-108" charset="0"/>
        </a:defRPr>
      </a:lvl8pPr>
      <a:lvl9pPr marL="1828800" algn="ctr" rtl="0" fontAlgn="base">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B55DBE48-52D8-AC44-B9D1-66E5C77C926F}"/>
              </a:ext>
            </a:extLst>
          </p:cNvPr>
          <p:cNvGrpSpPr>
            <a:grpSpLocks/>
          </p:cNvGrpSpPr>
          <p:nvPr/>
        </p:nvGrpSpPr>
        <p:grpSpPr bwMode="auto">
          <a:xfrm>
            <a:off x="0" y="0"/>
            <a:ext cx="9132888" cy="6845300"/>
            <a:chOff x="0" y="0"/>
            <a:chExt cx="5753" cy="4312"/>
          </a:xfrm>
        </p:grpSpPr>
        <p:sp>
          <p:nvSpPr>
            <p:cNvPr id="4101" name="Rectangle 3">
              <a:extLst>
                <a:ext uri="{FF2B5EF4-FFF2-40B4-BE49-F238E27FC236}">
                  <a16:creationId xmlns:a16="http://schemas.microsoft.com/office/drawing/2014/main" id="{B79D3AAA-9290-5B41-9B2B-6B85263288D3}"/>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grpSp>
          <p:nvGrpSpPr>
            <p:cNvPr id="4102" name="Group 4">
              <a:extLst>
                <a:ext uri="{FF2B5EF4-FFF2-40B4-BE49-F238E27FC236}">
                  <a16:creationId xmlns:a16="http://schemas.microsoft.com/office/drawing/2014/main" id="{4B191DED-6ABE-4D49-9D62-11309078C620}"/>
                </a:ext>
              </a:extLst>
            </p:cNvPr>
            <p:cNvGrpSpPr>
              <a:grpSpLocks/>
            </p:cNvGrpSpPr>
            <p:nvPr/>
          </p:nvGrpSpPr>
          <p:grpSpPr bwMode="auto">
            <a:xfrm>
              <a:off x="246" y="204"/>
              <a:ext cx="5271" cy="3889"/>
              <a:chOff x="246" y="204"/>
              <a:chExt cx="5271" cy="3889"/>
            </a:xfrm>
          </p:grpSpPr>
          <p:sp>
            <p:nvSpPr>
              <p:cNvPr id="164869" name="Rectangle 5">
                <a:extLst>
                  <a:ext uri="{FF2B5EF4-FFF2-40B4-BE49-F238E27FC236}">
                    <a16:creationId xmlns:a16="http://schemas.microsoft.com/office/drawing/2014/main" id="{19FB6023-FDA4-1143-8A58-11D42690962A}"/>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latin typeface="Times" pitchFamily="-112" charset="0"/>
                  <a:ea typeface="MS PGothic" charset="0"/>
                  <a:cs typeface="MS PGothic" charset="0"/>
                </a:endParaRPr>
              </a:p>
            </p:txBody>
          </p:sp>
          <p:sp>
            <p:nvSpPr>
              <p:cNvPr id="4108" name="Freeform 6">
                <a:extLst>
                  <a:ext uri="{FF2B5EF4-FFF2-40B4-BE49-F238E27FC236}">
                    <a16:creationId xmlns:a16="http://schemas.microsoft.com/office/drawing/2014/main" id="{E8E2C068-ED87-5D43-A3DD-0EE95F7E617F}"/>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09" name="Freeform 7">
                <a:extLst>
                  <a:ext uri="{FF2B5EF4-FFF2-40B4-BE49-F238E27FC236}">
                    <a16:creationId xmlns:a16="http://schemas.microsoft.com/office/drawing/2014/main" id="{80293D9D-163F-CB48-9A13-EC4406F982A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0" name="Freeform 8">
                <a:extLst>
                  <a:ext uri="{FF2B5EF4-FFF2-40B4-BE49-F238E27FC236}">
                    <a16:creationId xmlns:a16="http://schemas.microsoft.com/office/drawing/2014/main" id="{C8602F91-9E14-A147-BFC7-7575C7691E93}"/>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1" name="Freeform 9">
                <a:extLst>
                  <a:ext uri="{FF2B5EF4-FFF2-40B4-BE49-F238E27FC236}">
                    <a16:creationId xmlns:a16="http://schemas.microsoft.com/office/drawing/2014/main" id="{85372534-CA75-554D-BFA1-058B9C9AB61E}"/>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2" name="Freeform 10">
                <a:extLst>
                  <a:ext uri="{FF2B5EF4-FFF2-40B4-BE49-F238E27FC236}">
                    <a16:creationId xmlns:a16="http://schemas.microsoft.com/office/drawing/2014/main" id="{4C0FD7AA-64B3-C340-AA42-88D9F2E622B8}"/>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3" name="Freeform 11">
                <a:extLst>
                  <a:ext uri="{FF2B5EF4-FFF2-40B4-BE49-F238E27FC236}">
                    <a16:creationId xmlns:a16="http://schemas.microsoft.com/office/drawing/2014/main" id="{9F1F4F4F-EEF5-A94B-AB37-EBC681693BE1}"/>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4" name="Freeform 12">
                <a:extLst>
                  <a:ext uri="{FF2B5EF4-FFF2-40B4-BE49-F238E27FC236}">
                    <a16:creationId xmlns:a16="http://schemas.microsoft.com/office/drawing/2014/main" id="{8A8ED15B-6D3D-DE48-8CA7-F70DEC88950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5" name="Freeform 13">
                <a:extLst>
                  <a:ext uri="{FF2B5EF4-FFF2-40B4-BE49-F238E27FC236}">
                    <a16:creationId xmlns:a16="http://schemas.microsoft.com/office/drawing/2014/main" id="{AFA7D962-4283-714B-B74E-AF23BB01AFD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6" name="Freeform 14">
                <a:extLst>
                  <a:ext uri="{FF2B5EF4-FFF2-40B4-BE49-F238E27FC236}">
                    <a16:creationId xmlns:a16="http://schemas.microsoft.com/office/drawing/2014/main" id="{0A5981FE-4ADD-654C-9B06-C32E2D2B2273}"/>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7" name="Freeform 15">
                <a:extLst>
                  <a:ext uri="{FF2B5EF4-FFF2-40B4-BE49-F238E27FC236}">
                    <a16:creationId xmlns:a16="http://schemas.microsoft.com/office/drawing/2014/main" id="{541DBC67-E559-8343-8F2F-1644068E4874}"/>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8" name="Freeform 16">
                <a:extLst>
                  <a:ext uri="{FF2B5EF4-FFF2-40B4-BE49-F238E27FC236}">
                    <a16:creationId xmlns:a16="http://schemas.microsoft.com/office/drawing/2014/main" id="{B2EBCE42-16B7-E548-9743-BC3C2D2DAFE3}"/>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19" name="Freeform 17">
                <a:extLst>
                  <a:ext uri="{FF2B5EF4-FFF2-40B4-BE49-F238E27FC236}">
                    <a16:creationId xmlns:a16="http://schemas.microsoft.com/office/drawing/2014/main" id="{FED30E64-FF89-FB4F-98E8-649285D752C3}"/>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0" name="Freeform 18">
                <a:extLst>
                  <a:ext uri="{FF2B5EF4-FFF2-40B4-BE49-F238E27FC236}">
                    <a16:creationId xmlns:a16="http://schemas.microsoft.com/office/drawing/2014/main" id="{C4D8322B-EAB3-D441-942D-DBB2004D7303}"/>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1" name="Freeform 19">
                <a:extLst>
                  <a:ext uri="{FF2B5EF4-FFF2-40B4-BE49-F238E27FC236}">
                    <a16:creationId xmlns:a16="http://schemas.microsoft.com/office/drawing/2014/main" id="{8BD0623F-E8E9-1647-AA21-04D5E329BDD2}"/>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2" name="Freeform 20">
                <a:extLst>
                  <a:ext uri="{FF2B5EF4-FFF2-40B4-BE49-F238E27FC236}">
                    <a16:creationId xmlns:a16="http://schemas.microsoft.com/office/drawing/2014/main" id="{45CE5282-DC4D-0949-BE5A-028DB1A63B8B}"/>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3" name="Freeform 21">
                <a:extLst>
                  <a:ext uri="{FF2B5EF4-FFF2-40B4-BE49-F238E27FC236}">
                    <a16:creationId xmlns:a16="http://schemas.microsoft.com/office/drawing/2014/main" id="{E0A8FD64-CBF3-D445-974D-AA38380CBAB4}"/>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4" name="Freeform 22">
                <a:extLst>
                  <a:ext uri="{FF2B5EF4-FFF2-40B4-BE49-F238E27FC236}">
                    <a16:creationId xmlns:a16="http://schemas.microsoft.com/office/drawing/2014/main" id="{E633E128-3F5D-8443-8EB9-3D8E300B6A24}"/>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5" name="Freeform 23">
                <a:extLst>
                  <a:ext uri="{FF2B5EF4-FFF2-40B4-BE49-F238E27FC236}">
                    <a16:creationId xmlns:a16="http://schemas.microsoft.com/office/drawing/2014/main" id="{F1484352-5824-2F45-AD81-BD757075CB59}"/>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6" name="Freeform 24">
                <a:extLst>
                  <a:ext uri="{FF2B5EF4-FFF2-40B4-BE49-F238E27FC236}">
                    <a16:creationId xmlns:a16="http://schemas.microsoft.com/office/drawing/2014/main" id="{1CFC1FF5-ECE7-B24F-8511-8324F32B8E2E}"/>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7" name="Freeform 25">
                <a:extLst>
                  <a:ext uri="{FF2B5EF4-FFF2-40B4-BE49-F238E27FC236}">
                    <a16:creationId xmlns:a16="http://schemas.microsoft.com/office/drawing/2014/main" id="{30DDEA73-416A-B547-BDBF-692FD09CC3B0}"/>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8" name="Freeform 26">
                <a:extLst>
                  <a:ext uri="{FF2B5EF4-FFF2-40B4-BE49-F238E27FC236}">
                    <a16:creationId xmlns:a16="http://schemas.microsoft.com/office/drawing/2014/main" id="{A8A068E3-2A71-8349-AF0A-596C9B95FDC9}"/>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129" name="Freeform 27">
                <a:extLst>
                  <a:ext uri="{FF2B5EF4-FFF2-40B4-BE49-F238E27FC236}">
                    <a16:creationId xmlns:a16="http://schemas.microsoft.com/office/drawing/2014/main" id="{85089143-0083-AB44-8604-5AB5BC404BEF}"/>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4103" name="Group 28">
              <a:extLst>
                <a:ext uri="{FF2B5EF4-FFF2-40B4-BE49-F238E27FC236}">
                  <a16:creationId xmlns:a16="http://schemas.microsoft.com/office/drawing/2014/main" id="{3D88D192-767F-4740-94EE-F1CDA6E60168}"/>
                </a:ext>
              </a:extLst>
            </p:cNvPr>
            <p:cNvGrpSpPr>
              <a:grpSpLocks/>
            </p:cNvGrpSpPr>
            <p:nvPr/>
          </p:nvGrpSpPr>
          <p:grpSpPr bwMode="auto">
            <a:xfrm>
              <a:off x="0" y="0"/>
              <a:ext cx="1246" cy="1232"/>
              <a:chOff x="0" y="0"/>
              <a:chExt cx="1246" cy="1232"/>
            </a:xfrm>
          </p:grpSpPr>
          <p:sp>
            <p:nvSpPr>
              <p:cNvPr id="4104" name="Rectangle 29">
                <a:extLst>
                  <a:ext uri="{FF2B5EF4-FFF2-40B4-BE49-F238E27FC236}">
                    <a16:creationId xmlns:a16="http://schemas.microsoft.com/office/drawing/2014/main" id="{4BA692FC-E8DB-5840-A046-06E14E54A812}"/>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sp>
            <p:nvSpPr>
              <p:cNvPr id="4105" name="Rectangle 30">
                <a:extLst>
                  <a:ext uri="{FF2B5EF4-FFF2-40B4-BE49-F238E27FC236}">
                    <a16:creationId xmlns:a16="http://schemas.microsoft.com/office/drawing/2014/main" id="{C9E8FE9B-63A2-AC48-843A-B220ECF880B7}"/>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sp>
            <p:nvSpPr>
              <p:cNvPr id="4106" name="Rectangle 31">
                <a:extLst>
                  <a:ext uri="{FF2B5EF4-FFF2-40B4-BE49-F238E27FC236}">
                    <a16:creationId xmlns:a16="http://schemas.microsoft.com/office/drawing/2014/main" id="{378A19AE-1BFE-D84C-BF4F-AF9945C00687}"/>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grpSp>
      </p:grpSp>
      <p:sp>
        <p:nvSpPr>
          <p:cNvPr id="2051" name="Text Box 32">
            <a:extLst>
              <a:ext uri="{FF2B5EF4-FFF2-40B4-BE49-F238E27FC236}">
                <a16:creationId xmlns:a16="http://schemas.microsoft.com/office/drawing/2014/main" id="{FDF49FB6-7F42-2B4B-9689-31368D007206}"/>
              </a:ext>
            </a:extLst>
          </p:cNvPr>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000" b="1">
                <a:solidFill>
                  <a:srgbClr val="FFFFFF"/>
                </a:solidFill>
                <a:latin typeface="Arial" panose="020B0604020202020204" pitchFamily="34" charset="0"/>
              </a:rPr>
              <a:t>©2006 TBBMI</a:t>
            </a:r>
          </a:p>
        </p:txBody>
      </p:sp>
      <p:sp>
        <p:nvSpPr>
          <p:cNvPr id="164897" name="Rectangle 33">
            <a:extLst>
              <a:ext uri="{FF2B5EF4-FFF2-40B4-BE49-F238E27FC236}">
                <a16:creationId xmlns:a16="http://schemas.microsoft.com/office/drawing/2014/main" id="{39B02BBD-059E-FD4C-BC6F-2B7902AF9AB8}"/>
              </a:ext>
            </a:extLst>
          </p:cNvPr>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rPr>
              <a:t>9.7.01.</a:t>
            </a:r>
          </a:p>
        </p:txBody>
      </p:sp>
    </p:spTree>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086715083"/>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97566" dir="2700000" algn="ctr" rotWithShape="0">
                    <a:srgbClr val="000000">
                      <a:alpha val="74998"/>
                    </a:srgb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28" name="Freeform 4"/>
          <p:cNvSpPr>
            <a:spLocks/>
          </p:cNvSpPr>
          <p:nvPr/>
        </p:nvSpPr>
        <p:spPr bwMode="auto">
          <a:xfrm>
            <a:off x="4765675" y="600075"/>
            <a:ext cx="2239963" cy="546100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31" name="Freeform 7"/>
          <p:cNvSpPr>
            <a:spLocks/>
          </p:cNvSpPr>
          <p:nvPr/>
        </p:nvSpPr>
        <p:spPr bwMode="auto">
          <a:xfrm>
            <a:off x="796925" y="1946275"/>
            <a:ext cx="7750175" cy="222726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32" name="Freeform 8"/>
          <p:cNvSpPr>
            <a:spLocks/>
          </p:cNvSpPr>
          <p:nvPr/>
        </p:nvSpPr>
        <p:spPr bwMode="auto">
          <a:xfrm>
            <a:off x="663575" y="871538"/>
            <a:ext cx="7926388" cy="5164137"/>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33" name="Freeform 9"/>
          <p:cNvSpPr>
            <a:spLocks/>
          </p:cNvSpPr>
          <p:nvPr/>
        </p:nvSpPr>
        <p:spPr bwMode="auto">
          <a:xfrm>
            <a:off x="839788" y="817563"/>
            <a:ext cx="1066800" cy="960437"/>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34" name="Freeform 10"/>
          <p:cNvSpPr>
            <a:spLocks/>
          </p:cNvSpPr>
          <p:nvPr/>
        </p:nvSpPr>
        <p:spPr bwMode="auto">
          <a:xfrm>
            <a:off x="796925" y="600075"/>
            <a:ext cx="1803400" cy="403225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37" name="Freeform 13"/>
          <p:cNvSpPr>
            <a:spLocks/>
          </p:cNvSpPr>
          <p:nvPr/>
        </p:nvSpPr>
        <p:spPr bwMode="auto">
          <a:xfrm>
            <a:off x="842963" y="565150"/>
            <a:ext cx="7639050" cy="5495925"/>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38" name="Freeform 14"/>
          <p:cNvSpPr>
            <a:spLocks/>
          </p:cNvSpPr>
          <p:nvPr/>
        </p:nvSpPr>
        <p:spPr bwMode="auto">
          <a:xfrm>
            <a:off x="390525" y="323850"/>
            <a:ext cx="8367713" cy="185738"/>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39" name="Freeform 15"/>
          <p:cNvSpPr>
            <a:spLocks/>
          </p:cNvSpPr>
          <p:nvPr/>
        </p:nvSpPr>
        <p:spPr bwMode="auto">
          <a:xfrm>
            <a:off x="390525" y="323850"/>
            <a:ext cx="169863" cy="6173788"/>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40" name="Freeform 16"/>
          <p:cNvSpPr>
            <a:spLocks/>
          </p:cNvSpPr>
          <p:nvPr/>
        </p:nvSpPr>
        <p:spPr bwMode="auto">
          <a:xfrm>
            <a:off x="8588375" y="323850"/>
            <a:ext cx="169863" cy="6173788"/>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41" name="Freeform 17"/>
          <p:cNvSpPr>
            <a:spLocks/>
          </p:cNvSpPr>
          <p:nvPr/>
        </p:nvSpPr>
        <p:spPr bwMode="auto">
          <a:xfrm>
            <a:off x="390525" y="6311900"/>
            <a:ext cx="8367713" cy="185738"/>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43" name="Freeform 19"/>
          <p:cNvSpPr>
            <a:spLocks/>
          </p:cNvSpPr>
          <p:nvPr/>
        </p:nvSpPr>
        <p:spPr bwMode="auto">
          <a:xfrm>
            <a:off x="1477963" y="6337300"/>
            <a:ext cx="2371725" cy="12700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44" name="Freeform 20"/>
          <p:cNvSpPr>
            <a:spLocks/>
          </p:cNvSpPr>
          <p:nvPr/>
        </p:nvSpPr>
        <p:spPr bwMode="auto">
          <a:xfrm>
            <a:off x="4402138" y="6311900"/>
            <a:ext cx="2733675" cy="128588"/>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46" name="Freeform 22"/>
          <p:cNvSpPr>
            <a:spLocks/>
          </p:cNvSpPr>
          <p:nvPr/>
        </p:nvSpPr>
        <p:spPr bwMode="auto">
          <a:xfrm>
            <a:off x="390525" y="323850"/>
            <a:ext cx="169863" cy="3389313"/>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47" name="Freeform 23"/>
          <p:cNvSpPr>
            <a:spLocks/>
          </p:cNvSpPr>
          <p:nvPr/>
        </p:nvSpPr>
        <p:spPr bwMode="auto">
          <a:xfrm>
            <a:off x="412750" y="693738"/>
            <a:ext cx="147638" cy="2697162"/>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sp>
        <p:nvSpPr>
          <p:cNvPr id="1060" name="Rectangle 36"/>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61" name="Rectangle 37"/>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74" name="Text Box 50"/>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000" b="1" i="0">
                <a:solidFill>
                  <a:srgbClr val="FFFFFF"/>
                </a:solidFill>
                <a:latin typeface="Arial" charset="0"/>
                <a:cs typeface="+mn-cs"/>
              </a:rPr>
              <a:t>© 2006 TBBMI</a:t>
            </a:r>
          </a:p>
        </p:txBody>
      </p:sp>
      <p:sp>
        <p:nvSpPr>
          <p:cNvPr id="1075" name="Rectangle 51"/>
          <p:cNvSpPr>
            <a:spLocks noChangeArrowheads="1"/>
          </p:cNvSpPr>
          <p:nvPr userDrawn="1"/>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1" i="0">
                <a:solidFill>
                  <a:schemeClr val="tx1"/>
                </a:solidFill>
                <a:effectLst>
                  <a:outerShdw blurRad="38100" dist="38100" dir="2700000" algn="tl">
                    <a:srgbClr val="000000"/>
                  </a:outerShdw>
                </a:effectLst>
                <a:cs typeface="+mn-cs"/>
              </a:rPr>
              <a:t>9.6.02.</a:t>
            </a:r>
          </a:p>
        </p:txBody>
      </p:sp>
      <p:sp>
        <p:nvSpPr>
          <p:cNvPr id="1082" name="Rectangle 58"/>
          <p:cNvSpPr>
            <a:spLocks noChangeArrowheads="1"/>
          </p:cNvSpPr>
          <p:nvPr userDrawn="1"/>
        </p:nvSpPr>
        <p:spPr bwMode="auto">
          <a:xfrm>
            <a:off x="0"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defRPr/>
            </a:pPr>
            <a:r>
              <a:rPr lang="en-US" sz="2000" b="1" i="0" dirty="0">
                <a:solidFill>
                  <a:schemeClr val="tx2"/>
                </a:solidFill>
                <a:latin typeface="Times" charset="0"/>
                <a:cs typeface="+mn-cs"/>
              </a:rPr>
              <a:t> HAOPHOK</a:t>
            </a:r>
          </a:p>
          <a:p>
            <a:pPr algn="l">
              <a:defRPr/>
            </a:pPr>
            <a:r>
              <a:rPr lang="en-US" sz="2000" b="1" i="0" dirty="0">
                <a:solidFill>
                  <a:schemeClr val="tx2"/>
                </a:solidFill>
                <a:latin typeface="Times" charset="0"/>
                <a:cs typeface="+mn-cs"/>
              </a:rPr>
              <a:t>    KHAVAI                                    </a:t>
            </a:r>
          </a:p>
          <a:p>
            <a:pPr algn="l">
              <a:defRPr/>
            </a:pPr>
            <a:r>
              <a:rPr lang="en-US" sz="2000" b="1" i="0" dirty="0">
                <a:solidFill>
                  <a:schemeClr val="tx2"/>
                </a:solidFill>
                <a:latin typeface="Times" charset="0"/>
                <a:cs typeface="+mn-cs"/>
              </a:rPr>
              <a:t>KHANGARAN</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11199494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4.xml"/><Relationship Id="rId1" Type="http://schemas.openxmlformats.org/officeDocument/2006/relationships/tags" Target="../tags/tag2.xml"/><Relationship Id="rId5" Type="http://schemas.openxmlformats.org/officeDocument/2006/relationships/image" Target="../media/image25.jpe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55.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09D54-C988-FCE9-F7B2-9F51E77F61D2}"/>
            </a:ext>
          </a:extLst>
        </p:cNvPr>
        <p:cNvGrpSpPr/>
        <p:nvPr/>
      </p:nvGrpSpPr>
      <p:grpSpPr>
        <a:xfrm>
          <a:off x="0" y="0"/>
          <a:ext cx="0" cy="0"/>
          <a:chOff x="0" y="0"/>
          <a:chExt cx="0" cy="0"/>
        </a:xfrm>
      </p:grpSpPr>
      <p:pic>
        <p:nvPicPr>
          <p:cNvPr id="122882" name="Picture 2">
            <a:extLst>
              <a:ext uri="{FF2B5EF4-FFF2-40B4-BE49-F238E27FC236}">
                <a16:creationId xmlns:a16="http://schemas.microsoft.com/office/drawing/2014/main" id="{E39E4DD3-A5E5-62B0-B44F-3454B1F48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Lst>
        </p:spPr>
      </p:pic>
      <p:pic>
        <p:nvPicPr>
          <p:cNvPr id="122883" name="Picture 3">
            <a:extLst>
              <a:ext uri="{FF2B5EF4-FFF2-40B4-BE49-F238E27FC236}">
                <a16:creationId xmlns:a16="http://schemas.microsoft.com/office/drawing/2014/main" id="{437BDF6B-4CC6-8026-D45A-5CD83FE9FFA2}"/>
              </a:ext>
            </a:extLst>
          </p:cNvPr>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p:spPr>
      </p:pic>
      <p:grpSp>
        <p:nvGrpSpPr>
          <p:cNvPr id="2" name="Group 144">
            <a:extLst>
              <a:ext uri="{FF2B5EF4-FFF2-40B4-BE49-F238E27FC236}">
                <a16:creationId xmlns:a16="http://schemas.microsoft.com/office/drawing/2014/main" id="{E9C77A60-4EE4-2D76-D73E-C74968DF63DA}"/>
              </a:ext>
            </a:extLst>
          </p:cNvPr>
          <p:cNvGrpSpPr>
            <a:grpSpLocks/>
          </p:cNvGrpSpPr>
          <p:nvPr/>
        </p:nvGrpSpPr>
        <p:grpSpPr bwMode="auto">
          <a:xfrm>
            <a:off x="1809750" y="3160713"/>
            <a:ext cx="379413" cy="379412"/>
            <a:chOff x="3461" y="3471"/>
            <a:chExt cx="239" cy="239"/>
          </a:xfrm>
        </p:grpSpPr>
        <p:pic>
          <p:nvPicPr>
            <p:cNvPr id="12454" name="Picture 145">
              <a:extLst>
                <a:ext uri="{FF2B5EF4-FFF2-40B4-BE49-F238E27FC236}">
                  <a16:creationId xmlns:a16="http://schemas.microsoft.com/office/drawing/2014/main" id="{26B0399C-5F4C-F7A9-3E86-D6BCE2B3DCB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55" name="Picture 146">
              <a:extLst>
                <a:ext uri="{FF2B5EF4-FFF2-40B4-BE49-F238E27FC236}">
                  <a16:creationId xmlns:a16="http://schemas.microsoft.com/office/drawing/2014/main" id="{02B5199E-750A-73CC-1241-8C5E038B0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 name="Group 147">
            <a:extLst>
              <a:ext uri="{FF2B5EF4-FFF2-40B4-BE49-F238E27FC236}">
                <a16:creationId xmlns:a16="http://schemas.microsoft.com/office/drawing/2014/main" id="{4FB451B2-B475-93FB-3A3F-4AFFC42E6987}"/>
              </a:ext>
            </a:extLst>
          </p:cNvPr>
          <p:cNvGrpSpPr>
            <a:grpSpLocks/>
          </p:cNvGrpSpPr>
          <p:nvPr/>
        </p:nvGrpSpPr>
        <p:grpSpPr bwMode="auto">
          <a:xfrm>
            <a:off x="1897063" y="2897188"/>
            <a:ext cx="379412" cy="379412"/>
            <a:chOff x="3461" y="3471"/>
            <a:chExt cx="239" cy="239"/>
          </a:xfrm>
        </p:grpSpPr>
        <p:pic>
          <p:nvPicPr>
            <p:cNvPr id="12452" name="Picture 148">
              <a:extLst>
                <a:ext uri="{FF2B5EF4-FFF2-40B4-BE49-F238E27FC236}">
                  <a16:creationId xmlns:a16="http://schemas.microsoft.com/office/drawing/2014/main" id="{735176A9-60D9-793C-CDE9-C7B4F5D9DF6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53" name="Picture 149">
              <a:extLst>
                <a:ext uri="{FF2B5EF4-FFF2-40B4-BE49-F238E27FC236}">
                  <a16:creationId xmlns:a16="http://schemas.microsoft.com/office/drawing/2014/main" id="{5AFCF01A-94C8-3094-5C73-547B040DA9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 name="Group 150">
            <a:extLst>
              <a:ext uri="{FF2B5EF4-FFF2-40B4-BE49-F238E27FC236}">
                <a16:creationId xmlns:a16="http://schemas.microsoft.com/office/drawing/2014/main" id="{9F4B0F5E-D34A-BF3C-74D5-46FB007AD8EE}"/>
              </a:ext>
            </a:extLst>
          </p:cNvPr>
          <p:cNvGrpSpPr>
            <a:grpSpLocks/>
          </p:cNvGrpSpPr>
          <p:nvPr/>
        </p:nvGrpSpPr>
        <p:grpSpPr bwMode="auto">
          <a:xfrm>
            <a:off x="2027238" y="2655888"/>
            <a:ext cx="379412" cy="379412"/>
            <a:chOff x="3461" y="3471"/>
            <a:chExt cx="239" cy="239"/>
          </a:xfrm>
        </p:grpSpPr>
        <p:pic>
          <p:nvPicPr>
            <p:cNvPr id="12450" name="Picture 151">
              <a:extLst>
                <a:ext uri="{FF2B5EF4-FFF2-40B4-BE49-F238E27FC236}">
                  <a16:creationId xmlns:a16="http://schemas.microsoft.com/office/drawing/2014/main" id="{6EE32F10-79A3-3888-977B-FDF695DE962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51" name="Picture 152">
              <a:extLst>
                <a:ext uri="{FF2B5EF4-FFF2-40B4-BE49-F238E27FC236}">
                  <a16:creationId xmlns:a16="http://schemas.microsoft.com/office/drawing/2014/main" id="{909DB0C0-AD42-1834-6888-2D073E659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 name="Group 153">
            <a:extLst>
              <a:ext uri="{FF2B5EF4-FFF2-40B4-BE49-F238E27FC236}">
                <a16:creationId xmlns:a16="http://schemas.microsoft.com/office/drawing/2014/main" id="{DFBE2D1C-1747-81B2-8D3A-091FDA15020C}"/>
              </a:ext>
            </a:extLst>
          </p:cNvPr>
          <p:cNvGrpSpPr>
            <a:grpSpLocks/>
          </p:cNvGrpSpPr>
          <p:nvPr/>
        </p:nvGrpSpPr>
        <p:grpSpPr bwMode="auto">
          <a:xfrm>
            <a:off x="2197100" y="2441575"/>
            <a:ext cx="379413" cy="379413"/>
            <a:chOff x="3461" y="3471"/>
            <a:chExt cx="239" cy="239"/>
          </a:xfrm>
        </p:grpSpPr>
        <p:pic>
          <p:nvPicPr>
            <p:cNvPr id="12448" name="Picture 154">
              <a:extLst>
                <a:ext uri="{FF2B5EF4-FFF2-40B4-BE49-F238E27FC236}">
                  <a16:creationId xmlns:a16="http://schemas.microsoft.com/office/drawing/2014/main" id="{24F050B2-B65D-0254-987B-F50128DE58D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9" name="Picture 155">
              <a:extLst>
                <a:ext uri="{FF2B5EF4-FFF2-40B4-BE49-F238E27FC236}">
                  <a16:creationId xmlns:a16="http://schemas.microsoft.com/office/drawing/2014/main" id="{B02F9394-6C8E-2813-06DD-24B167058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6" name="Group 156">
            <a:extLst>
              <a:ext uri="{FF2B5EF4-FFF2-40B4-BE49-F238E27FC236}">
                <a16:creationId xmlns:a16="http://schemas.microsoft.com/office/drawing/2014/main" id="{C3A91753-1449-1E3F-EDA1-A009BEBC9E5E}"/>
              </a:ext>
            </a:extLst>
          </p:cNvPr>
          <p:cNvGrpSpPr>
            <a:grpSpLocks/>
          </p:cNvGrpSpPr>
          <p:nvPr/>
        </p:nvGrpSpPr>
        <p:grpSpPr bwMode="auto">
          <a:xfrm>
            <a:off x="2370138" y="2212975"/>
            <a:ext cx="379412" cy="379413"/>
            <a:chOff x="3461" y="3471"/>
            <a:chExt cx="239" cy="239"/>
          </a:xfrm>
        </p:grpSpPr>
        <p:pic>
          <p:nvPicPr>
            <p:cNvPr id="12446" name="Picture 157">
              <a:extLst>
                <a:ext uri="{FF2B5EF4-FFF2-40B4-BE49-F238E27FC236}">
                  <a16:creationId xmlns:a16="http://schemas.microsoft.com/office/drawing/2014/main" id="{5A059138-0DC6-B339-DBA2-FDCFD252C69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7" name="Picture 158">
              <a:extLst>
                <a:ext uri="{FF2B5EF4-FFF2-40B4-BE49-F238E27FC236}">
                  <a16:creationId xmlns:a16="http://schemas.microsoft.com/office/drawing/2014/main" id="{5DB2B178-AE15-642F-67EA-325D73D2E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7" name="Group 159">
            <a:extLst>
              <a:ext uri="{FF2B5EF4-FFF2-40B4-BE49-F238E27FC236}">
                <a16:creationId xmlns:a16="http://schemas.microsoft.com/office/drawing/2014/main" id="{37582261-B4FA-9259-9A9A-C647E626A558}"/>
              </a:ext>
            </a:extLst>
          </p:cNvPr>
          <p:cNvGrpSpPr>
            <a:grpSpLocks/>
          </p:cNvGrpSpPr>
          <p:nvPr/>
        </p:nvGrpSpPr>
        <p:grpSpPr bwMode="auto">
          <a:xfrm>
            <a:off x="2568575" y="2019300"/>
            <a:ext cx="379413" cy="379413"/>
            <a:chOff x="3461" y="3471"/>
            <a:chExt cx="239" cy="239"/>
          </a:xfrm>
        </p:grpSpPr>
        <p:pic>
          <p:nvPicPr>
            <p:cNvPr id="12444" name="Picture 160">
              <a:extLst>
                <a:ext uri="{FF2B5EF4-FFF2-40B4-BE49-F238E27FC236}">
                  <a16:creationId xmlns:a16="http://schemas.microsoft.com/office/drawing/2014/main" id="{899602DD-4CE2-6D34-4967-47587E69CC2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5" name="Picture 161">
              <a:extLst>
                <a:ext uri="{FF2B5EF4-FFF2-40B4-BE49-F238E27FC236}">
                  <a16:creationId xmlns:a16="http://schemas.microsoft.com/office/drawing/2014/main" id="{95E6737A-292F-0E1B-82E7-7B603AAC3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8" name="Group 162">
            <a:extLst>
              <a:ext uri="{FF2B5EF4-FFF2-40B4-BE49-F238E27FC236}">
                <a16:creationId xmlns:a16="http://schemas.microsoft.com/office/drawing/2014/main" id="{80101619-5388-148D-F459-1DF37A848503}"/>
              </a:ext>
            </a:extLst>
          </p:cNvPr>
          <p:cNvGrpSpPr>
            <a:grpSpLocks/>
          </p:cNvGrpSpPr>
          <p:nvPr/>
        </p:nvGrpSpPr>
        <p:grpSpPr bwMode="auto">
          <a:xfrm>
            <a:off x="2779713" y="1847850"/>
            <a:ext cx="379412" cy="379413"/>
            <a:chOff x="3461" y="3471"/>
            <a:chExt cx="239" cy="239"/>
          </a:xfrm>
        </p:grpSpPr>
        <p:pic>
          <p:nvPicPr>
            <p:cNvPr id="12442" name="Picture 163">
              <a:extLst>
                <a:ext uri="{FF2B5EF4-FFF2-40B4-BE49-F238E27FC236}">
                  <a16:creationId xmlns:a16="http://schemas.microsoft.com/office/drawing/2014/main" id="{76E44030-E8E1-A4DB-61DB-A55A8998E36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3" name="Picture 164">
              <a:extLst>
                <a:ext uri="{FF2B5EF4-FFF2-40B4-BE49-F238E27FC236}">
                  <a16:creationId xmlns:a16="http://schemas.microsoft.com/office/drawing/2014/main" id="{21E2FA6D-B611-02E5-8CF4-AA6603846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9" name="Group 165">
            <a:extLst>
              <a:ext uri="{FF2B5EF4-FFF2-40B4-BE49-F238E27FC236}">
                <a16:creationId xmlns:a16="http://schemas.microsoft.com/office/drawing/2014/main" id="{ED114C5E-63CE-328E-F7E1-5B91101C5E38}"/>
              </a:ext>
            </a:extLst>
          </p:cNvPr>
          <p:cNvGrpSpPr>
            <a:grpSpLocks/>
          </p:cNvGrpSpPr>
          <p:nvPr/>
        </p:nvGrpSpPr>
        <p:grpSpPr bwMode="auto">
          <a:xfrm>
            <a:off x="3022600" y="1708150"/>
            <a:ext cx="379413" cy="379413"/>
            <a:chOff x="3461" y="3471"/>
            <a:chExt cx="239" cy="239"/>
          </a:xfrm>
        </p:grpSpPr>
        <p:pic>
          <p:nvPicPr>
            <p:cNvPr id="12440" name="Picture 166">
              <a:extLst>
                <a:ext uri="{FF2B5EF4-FFF2-40B4-BE49-F238E27FC236}">
                  <a16:creationId xmlns:a16="http://schemas.microsoft.com/office/drawing/2014/main" id="{024CFCD6-DB15-1FF5-5FEA-B17620CDC51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1" name="Picture 167">
              <a:extLst>
                <a:ext uri="{FF2B5EF4-FFF2-40B4-BE49-F238E27FC236}">
                  <a16:creationId xmlns:a16="http://schemas.microsoft.com/office/drawing/2014/main" id="{59A511FB-C918-6BC3-7B06-656E149CC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0" name="Group 168">
            <a:extLst>
              <a:ext uri="{FF2B5EF4-FFF2-40B4-BE49-F238E27FC236}">
                <a16:creationId xmlns:a16="http://schemas.microsoft.com/office/drawing/2014/main" id="{848DAA32-DBF8-0034-86FB-BFA478E9E99F}"/>
              </a:ext>
            </a:extLst>
          </p:cNvPr>
          <p:cNvGrpSpPr>
            <a:grpSpLocks/>
          </p:cNvGrpSpPr>
          <p:nvPr/>
        </p:nvGrpSpPr>
        <p:grpSpPr bwMode="auto">
          <a:xfrm>
            <a:off x="3290888" y="1617663"/>
            <a:ext cx="379412" cy="379412"/>
            <a:chOff x="3461" y="3471"/>
            <a:chExt cx="239" cy="239"/>
          </a:xfrm>
        </p:grpSpPr>
        <p:pic>
          <p:nvPicPr>
            <p:cNvPr id="12438" name="Picture 169">
              <a:extLst>
                <a:ext uri="{FF2B5EF4-FFF2-40B4-BE49-F238E27FC236}">
                  <a16:creationId xmlns:a16="http://schemas.microsoft.com/office/drawing/2014/main" id="{ECA5117A-2889-EF81-7A30-0A23A78E0B8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9" name="Picture 170">
              <a:extLst>
                <a:ext uri="{FF2B5EF4-FFF2-40B4-BE49-F238E27FC236}">
                  <a16:creationId xmlns:a16="http://schemas.microsoft.com/office/drawing/2014/main" id="{C2552A0A-A157-2801-6267-6A1750408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1" name="Group 171">
            <a:extLst>
              <a:ext uri="{FF2B5EF4-FFF2-40B4-BE49-F238E27FC236}">
                <a16:creationId xmlns:a16="http://schemas.microsoft.com/office/drawing/2014/main" id="{D0F0A595-E32C-0D34-9DD9-A1B6716D971B}"/>
              </a:ext>
            </a:extLst>
          </p:cNvPr>
          <p:cNvGrpSpPr>
            <a:grpSpLocks/>
          </p:cNvGrpSpPr>
          <p:nvPr/>
        </p:nvGrpSpPr>
        <p:grpSpPr bwMode="auto">
          <a:xfrm>
            <a:off x="3584575" y="1660525"/>
            <a:ext cx="379413" cy="379413"/>
            <a:chOff x="3461" y="3471"/>
            <a:chExt cx="239" cy="239"/>
          </a:xfrm>
        </p:grpSpPr>
        <p:pic>
          <p:nvPicPr>
            <p:cNvPr id="12436" name="Picture 172">
              <a:extLst>
                <a:ext uri="{FF2B5EF4-FFF2-40B4-BE49-F238E27FC236}">
                  <a16:creationId xmlns:a16="http://schemas.microsoft.com/office/drawing/2014/main" id="{8C3A60B9-C256-E2C2-075B-C9B27CC02B5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7" name="Picture 173">
              <a:extLst>
                <a:ext uri="{FF2B5EF4-FFF2-40B4-BE49-F238E27FC236}">
                  <a16:creationId xmlns:a16="http://schemas.microsoft.com/office/drawing/2014/main" id="{C7F1B492-ADF5-ADB2-C69D-6238492DC4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2" name="Group 174">
            <a:extLst>
              <a:ext uri="{FF2B5EF4-FFF2-40B4-BE49-F238E27FC236}">
                <a16:creationId xmlns:a16="http://schemas.microsoft.com/office/drawing/2014/main" id="{8F4D0A63-69CF-40C4-AE87-8DC06BDB8BAD}"/>
              </a:ext>
            </a:extLst>
          </p:cNvPr>
          <p:cNvGrpSpPr>
            <a:grpSpLocks/>
          </p:cNvGrpSpPr>
          <p:nvPr/>
        </p:nvGrpSpPr>
        <p:grpSpPr bwMode="auto">
          <a:xfrm>
            <a:off x="3835400" y="1820863"/>
            <a:ext cx="379413" cy="379412"/>
            <a:chOff x="3461" y="3471"/>
            <a:chExt cx="239" cy="239"/>
          </a:xfrm>
        </p:grpSpPr>
        <p:pic>
          <p:nvPicPr>
            <p:cNvPr id="12434" name="Picture 175">
              <a:extLst>
                <a:ext uri="{FF2B5EF4-FFF2-40B4-BE49-F238E27FC236}">
                  <a16:creationId xmlns:a16="http://schemas.microsoft.com/office/drawing/2014/main" id="{52BFC782-837E-DD32-14E1-D94F579C674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5" name="Picture 176">
              <a:extLst>
                <a:ext uri="{FF2B5EF4-FFF2-40B4-BE49-F238E27FC236}">
                  <a16:creationId xmlns:a16="http://schemas.microsoft.com/office/drawing/2014/main" id="{8CD6F38F-4D4B-767E-FC08-BF5625969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3" name="Group 177">
            <a:extLst>
              <a:ext uri="{FF2B5EF4-FFF2-40B4-BE49-F238E27FC236}">
                <a16:creationId xmlns:a16="http://schemas.microsoft.com/office/drawing/2014/main" id="{D066B3BA-70D2-A5FA-20C9-D95F2B93B541}"/>
              </a:ext>
            </a:extLst>
          </p:cNvPr>
          <p:cNvGrpSpPr>
            <a:grpSpLocks/>
          </p:cNvGrpSpPr>
          <p:nvPr/>
        </p:nvGrpSpPr>
        <p:grpSpPr bwMode="auto">
          <a:xfrm>
            <a:off x="4081463" y="1973263"/>
            <a:ext cx="379412" cy="379412"/>
            <a:chOff x="3461" y="3471"/>
            <a:chExt cx="239" cy="239"/>
          </a:xfrm>
        </p:grpSpPr>
        <p:pic>
          <p:nvPicPr>
            <p:cNvPr id="12432" name="Picture 178">
              <a:extLst>
                <a:ext uri="{FF2B5EF4-FFF2-40B4-BE49-F238E27FC236}">
                  <a16:creationId xmlns:a16="http://schemas.microsoft.com/office/drawing/2014/main" id="{EE746ACD-C3EA-86CA-F35C-FDAB736EF94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3" name="Picture 179">
              <a:extLst>
                <a:ext uri="{FF2B5EF4-FFF2-40B4-BE49-F238E27FC236}">
                  <a16:creationId xmlns:a16="http://schemas.microsoft.com/office/drawing/2014/main" id="{92546710-1E25-F565-F3DF-32F75BC92A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 name="Group 180">
            <a:extLst>
              <a:ext uri="{FF2B5EF4-FFF2-40B4-BE49-F238E27FC236}">
                <a16:creationId xmlns:a16="http://schemas.microsoft.com/office/drawing/2014/main" id="{21CFFF42-C85C-F92C-3A82-8EEA4AC17061}"/>
              </a:ext>
            </a:extLst>
          </p:cNvPr>
          <p:cNvGrpSpPr>
            <a:grpSpLocks/>
          </p:cNvGrpSpPr>
          <p:nvPr/>
        </p:nvGrpSpPr>
        <p:grpSpPr bwMode="auto">
          <a:xfrm>
            <a:off x="4360863" y="2085975"/>
            <a:ext cx="379412" cy="379413"/>
            <a:chOff x="3461" y="3471"/>
            <a:chExt cx="239" cy="239"/>
          </a:xfrm>
        </p:grpSpPr>
        <p:pic>
          <p:nvPicPr>
            <p:cNvPr id="12430" name="Picture 181">
              <a:extLst>
                <a:ext uri="{FF2B5EF4-FFF2-40B4-BE49-F238E27FC236}">
                  <a16:creationId xmlns:a16="http://schemas.microsoft.com/office/drawing/2014/main" id="{17DD598E-2C50-0E4C-3D4B-2546EDF2EFB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1" name="Picture 182">
              <a:extLst>
                <a:ext uri="{FF2B5EF4-FFF2-40B4-BE49-F238E27FC236}">
                  <a16:creationId xmlns:a16="http://schemas.microsoft.com/office/drawing/2014/main" id="{9A9C23BF-F679-642A-A4CD-5751D6754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5" name="Group 183">
            <a:extLst>
              <a:ext uri="{FF2B5EF4-FFF2-40B4-BE49-F238E27FC236}">
                <a16:creationId xmlns:a16="http://schemas.microsoft.com/office/drawing/2014/main" id="{A6E396D0-2EFB-EE8E-0FA8-5CFEB8923225}"/>
              </a:ext>
            </a:extLst>
          </p:cNvPr>
          <p:cNvGrpSpPr>
            <a:grpSpLocks/>
          </p:cNvGrpSpPr>
          <p:nvPr/>
        </p:nvGrpSpPr>
        <p:grpSpPr bwMode="auto">
          <a:xfrm>
            <a:off x="4656138" y="2074863"/>
            <a:ext cx="379412" cy="379412"/>
            <a:chOff x="3461" y="3471"/>
            <a:chExt cx="239" cy="239"/>
          </a:xfrm>
        </p:grpSpPr>
        <p:pic>
          <p:nvPicPr>
            <p:cNvPr id="12428" name="Picture 184">
              <a:extLst>
                <a:ext uri="{FF2B5EF4-FFF2-40B4-BE49-F238E27FC236}">
                  <a16:creationId xmlns:a16="http://schemas.microsoft.com/office/drawing/2014/main" id="{EE72C0CE-511E-AFBA-7A08-74FC1447063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9" name="Picture 185">
              <a:extLst>
                <a:ext uri="{FF2B5EF4-FFF2-40B4-BE49-F238E27FC236}">
                  <a16:creationId xmlns:a16="http://schemas.microsoft.com/office/drawing/2014/main" id="{5E04D84C-3FF2-7E12-2698-B7234A847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6" name="Group 186">
            <a:extLst>
              <a:ext uri="{FF2B5EF4-FFF2-40B4-BE49-F238E27FC236}">
                <a16:creationId xmlns:a16="http://schemas.microsoft.com/office/drawing/2014/main" id="{7F18B1F0-E5F6-76FA-EACE-018FC3A3F411}"/>
              </a:ext>
            </a:extLst>
          </p:cNvPr>
          <p:cNvGrpSpPr>
            <a:grpSpLocks/>
          </p:cNvGrpSpPr>
          <p:nvPr/>
        </p:nvGrpSpPr>
        <p:grpSpPr bwMode="auto">
          <a:xfrm>
            <a:off x="4905375" y="1936750"/>
            <a:ext cx="379413" cy="379413"/>
            <a:chOff x="3461" y="3471"/>
            <a:chExt cx="239" cy="239"/>
          </a:xfrm>
        </p:grpSpPr>
        <p:pic>
          <p:nvPicPr>
            <p:cNvPr id="12426" name="Picture 187">
              <a:extLst>
                <a:ext uri="{FF2B5EF4-FFF2-40B4-BE49-F238E27FC236}">
                  <a16:creationId xmlns:a16="http://schemas.microsoft.com/office/drawing/2014/main" id="{E869203E-25C4-2B1E-BAFC-90B4C272D03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7" name="Picture 188">
              <a:extLst>
                <a:ext uri="{FF2B5EF4-FFF2-40B4-BE49-F238E27FC236}">
                  <a16:creationId xmlns:a16="http://schemas.microsoft.com/office/drawing/2014/main" id="{FE4FAE97-7F3D-1706-46C4-E9C8DE774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7" name="Group 189">
            <a:extLst>
              <a:ext uri="{FF2B5EF4-FFF2-40B4-BE49-F238E27FC236}">
                <a16:creationId xmlns:a16="http://schemas.microsoft.com/office/drawing/2014/main" id="{1DA2B46D-4E16-33DF-98A8-4EBC0DE3675C}"/>
              </a:ext>
            </a:extLst>
          </p:cNvPr>
          <p:cNvGrpSpPr>
            <a:grpSpLocks/>
          </p:cNvGrpSpPr>
          <p:nvPr/>
        </p:nvGrpSpPr>
        <p:grpSpPr bwMode="auto">
          <a:xfrm>
            <a:off x="5130800" y="1781175"/>
            <a:ext cx="379413" cy="379413"/>
            <a:chOff x="3461" y="3471"/>
            <a:chExt cx="239" cy="239"/>
          </a:xfrm>
        </p:grpSpPr>
        <p:pic>
          <p:nvPicPr>
            <p:cNvPr id="12424" name="Picture 190">
              <a:extLst>
                <a:ext uri="{FF2B5EF4-FFF2-40B4-BE49-F238E27FC236}">
                  <a16:creationId xmlns:a16="http://schemas.microsoft.com/office/drawing/2014/main" id="{C9B27D2A-AD50-FB61-CF69-8E1240C9492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5" name="Picture 191">
              <a:extLst>
                <a:ext uri="{FF2B5EF4-FFF2-40B4-BE49-F238E27FC236}">
                  <a16:creationId xmlns:a16="http://schemas.microsoft.com/office/drawing/2014/main" id="{4A15AD86-DB20-5862-83F2-0DD5D50DC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8" name="Group 192">
            <a:extLst>
              <a:ext uri="{FF2B5EF4-FFF2-40B4-BE49-F238E27FC236}">
                <a16:creationId xmlns:a16="http://schemas.microsoft.com/office/drawing/2014/main" id="{A23F6AEA-B8DB-69B7-453A-AF1E276E76C7}"/>
              </a:ext>
            </a:extLst>
          </p:cNvPr>
          <p:cNvGrpSpPr>
            <a:grpSpLocks/>
          </p:cNvGrpSpPr>
          <p:nvPr/>
        </p:nvGrpSpPr>
        <p:grpSpPr bwMode="auto">
          <a:xfrm>
            <a:off x="5378450" y="1657350"/>
            <a:ext cx="379413" cy="379413"/>
            <a:chOff x="3461" y="3471"/>
            <a:chExt cx="239" cy="239"/>
          </a:xfrm>
        </p:grpSpPr>
        <p:pic>
          <p:nvPicPr>
            <p:cNvPr id="12422" name="Picture 193">
              <a:extLst>
                <a:ext uri="{FF2B5EF4-FFF2-40B4-BE49-F238E27FC236}">
                  <a16:creationId xmlns:a16="http://schemas.microsoft.com/office/drawing/2014/main" id="{9FAD3C12-CC8D-89CC-CFBE-EC1D428CDE8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3" name="Picture 194">
              <a:extLst>
                <a:ext uri="{FF2B5EF4-FFF2-40B4-BE49-F238E27FC236}">
                  <a16:creationId xmlns:a16="http://schemas.microsoft.com/office/drawing/2014/main" id="{B0451B42-E96A-6966-D5B5-539DDD16E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9" name="Group 195">
            <a:extLst>
              <a:ext uri="{FF2B5EF4-FFF2-40B4-BE49-F238E27FC236}">
                <a16:creationId xmlns:a16="http://schemas.microsoft.com/office/drawing/2014/main" id="{A4B40376-CA3E-DB35-FBBF-A6C19500FBA2}"/>
              </a:ext>
            </a:extLst>
          </p:cNvPr>
          <p:cNvGrpSpPr>
            <a:grpSpLocks/>
          </p:cNvGrpSpPr>
          <p:nvPr/>
        </p:nvGrpSpPr>
        <p:grpSpPr bwMode="auto">
          <a:xfrm>
            <a:off x="5670550" y="1631950"/>
            <a:ext cx="379413" cy="379413"/>
            <a:chOff x="3461" y="3471"/>
            <a:chExt cx="239" cy="239"/>
          </a:xfrm>
        </p:grpSpPr>
        <p:pic>
          <p:nvPicPr>
            <p:cNvPr id="12420" name="Picture 196">
              <a:extLst>
                <a:ext uri="{FF2B5EF4-FFF2-40B4-BE49-F238E27FC236}">
                  <a16:creationId xmlns:a16="http://schemas.microsoft.com/office/drawing/2014/main" id="{AB90591C-4614-572E-A268-937D0F7262D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1" name="Picture 197">
              <a:extLst>
                <a:ext uri="{FF2B5EF4-FFF2-40B4-BE49-F238E27FC236}">
                  <a16:creationId xmlns:a16="http://schemas.microsoft.com/office/drawing/2014/main" id="{29D85186-8241-BB8A-89DF-D7827115B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 name="Group 198">
            <a:extLst>
              <a:ext uri="{FF2B5EF4-FFF2-40B4-BE49-F238E27FC236}">
                <a16:creationId xmlns:a16="http://schemas.microsoft.com/office/drawing/2014/main" id="{85F5961E-12EB-026D-B7BF-562391D9AC29}"/>
              </a:ext>
            </a:extLst>
          </p:cNvPr>
          <p:cNvGrpSpPr>
            <a:grpSpLocks/>
          </p:cNvGrpSpPr>
          <p:nvPr/>
        </p:nvGrpSpPr>
        <p:grpSpPr bwMode="auto">
          <a:xfrm>
            <a:off x="7237413" y="3792538"/>
            <a:ext cx="379412" cy="379412"/>
            <a:chOff x="3461" y="3471"/>
            <a:chExt cx="239" cy="239"/>
          </a:xfrm>
        </p:grpSpPr>
        <p:pic>
          <p:nvPicPr>
            <p:cNvPr id="12418" name="Picture 199">
              <a:extLst>
                <a:ext uri="{FF2B5EF4-FFF2-40B4-BE49-F238E27FC236}">
                  <a16:creationId xmlns:a16="http://schemas.microsoft.com/office/drawing/2014/main" id="{1D3C62FB-54B7-219E-3386-DD5F81A2331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9" name="Picture 200">
              <a:extLst>
                <a:ext uri="{FF2B5EF4-FFF2-40B4-BE49-F238E27FC236}">
                  <a16:creationId xmlns:a16="http://schemas.microsoft.com/office/drawing/2014/main" id="{8CBF8499-4E76-CC87-7405-026DFD87C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1" name="Group 201">
            <a:extLst>
              <a:ext uri="{FF2B5EF4-FFF2-40B4-BE49-F238E27FC236}">
                <a16:creationId xmlns:a16="http://schemas.microsoft.com/office/drawing/2014/main" id="{5BAF93AA-252F-4B88-2825-3A65D63FF0A8}"/>
              </a:ext>
            </a:extLst>
          </p:cNvPr>
          <p:cNvGrpSpPr>
            <a:grpSpLocks/>
          </p:cNvGrpSpPr>
          <p:nvPr/>
        </p:nvGrpSpPr>
        <p:grpSpPr bwMode="auto">
          <a:xfrm>
            <a:off x="7080250" y="3973513"/>
            <a:ext cx="379413" cy="379412"/>
            <a:chOff x="3461" y="3471"/>
            <a:chExt cx="239" cy="239"/>
          </a:xfrm>
        </p:grpSpPr>
        <p:pic>
          <p:nvPicPr>
            <p:cNvPr id="12416" name="Picture 202">
              <a:extLst>
                <a:ext uri="{FF2B5EF4-FFF2-40B4-BE49-F238E27FC236}">
                  <a16:creationId xmlns:a16="http://schemas.microsoft.com/office/drawing/2014/main" id="{AA2B927B-8522-BC36-6227-819D30913E5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7" name="Picture 203">
              <a:extLst>
                <a:ext uri="{FF2B5EF4-FFF2-40B4-BE49-F238E27FC236}">
                  <a16:creationId xmlns:a16="http://schemas.microsoft.com/office/drawing/2014/main" id="{FC33AE72-3FA6-90A7-55BD-8312A8320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 name="Group 204">
            <a:extLst>
              <a:ext uri="{FF2B5EF4-FFF2-40B4-BE49-F238E27FC236}">
                <a16:creationId xmlns:a16="http://schemas.microsoft.com/office/drawing/2014/main" id="{A0BB878F-0B98-E44A-1F49-70EDFCF72AED}"/>
              </a:ext>
            </a:extLst>
          </p:cNvPr>
          <p:cNvGrpSpPr>
            <a:grpSpLocks/>
          </p:cNvGrpSpPr>
          <p:nvPr/>
        </p:nvGrpSpPr>
        <p:grpSpPr bwMode="auto">
          <a:xfrm>
            <a:off x="6905625" y="4165600"/>
            <a:ext cx="379413" cy="379413"/>
            <a:chOff x="3461" y="3471"/>
            <a:chExt cx="239" cy="239"/>
          </a:xfrm>
        </p:grpSpPr>
        <p:pic>
          <p:nvPicPr>
            <p:cNvPr id="12414" name="Picture 205">
              <a:extLst>
                <a:ext uri="{FF2B5EF4-FFF2-40B4-BE49-F238E27FC236}">
                  <a16:creationId xmlns:a16="http://schemas.microsoft.com/office/drawing/2014/main" id="{CBF68792-5B56-E653-9BBB-D54B7032298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5" name="Picture 206">
              <a:extLst>
                <a:ext uri="{FF2B5EF4-FFF2-40B4-BE49-F238E27FC236}">
                  <a16:creationId xmlns:a16="http://schemas.microsoft.com/office/drawing/2014/main" id="{8DD0D1B0-CF4E-B548-92A5-372CA7D0F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3" name="Group 207">
            <a:extLst>
              <a:ext uri="{FF2B5EF4-FFF2-40B4-BE49-F238E27FC236}">
                <a16:creationId xmlns:a16="http://schemas.microsoft.com/office/drawing/2014/main" id="{ED62773B-BA99-03C1-997D-D209E65FDC07}"/>
              </a:ext>
            </a:extLst>
          </p:cNvPr>
          <p:cNvGrpSpPr>
            <a:grpSpLocks/>
          </p:cNvGrpSpPr>
          <p:nvPr/>
        </p:nvGrpSpPr>
        <p:grpSpPr bwMode="auto">
          <a:xfrm>
            <a:off x="4424363" y="3841750"/>
            <a:ext cx="379412" cy="379413"/>
            <a:chOff x="3461" y="3471"/>
            <a:chExt cx="239" cy="239"/>
          </a:xfrm>
        </p:grpSpPr>
        <p:pic>
          <p:nvPicPr>
            <p:cNvPr id="12412" name="Picture 208">
              <a:extLst>
                <a:ext uri="{FF2B5EF4-FFF2-40B4-BE49-F238E27FC236}">
                  <a16:creationId xmlns:a16="http://schemas.microsoft.com/office/drawing/2014/main" id="{A1FFDA8E-AC12-081A-0A30-699ED9452EB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3" name="Picture 209">
              <a:extLst>
                <a:ext uri="{FF2B5EF4-FFF2-40B4-BE49-F238E27FC236}">
                  <a16:creationId xmlns:a16="http://schemas.microsoft.com/office/drawing/2014/main" id="{0994ECE7-5EDD-4462-4E09-52A44D7A35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4" name="Group 210">
            <a:extLst>
              <a:ext uri="{FF2B5EF4-FFF2-40B4-BE49-F238E27FC236}">
                <a16:creationId xmlns:a16="http://schemas.microsoft.com/office/drawing/2014/main" id="{B65410A6-FCB5-6045-B71F-E3AE77ADDCB4}"/>
              </a:ext>
            </a:extLst>
          </p:cNvPr>
          <p:cNvGrpSpPr>
            <a:grpSpLocks/>
          </p:cNvGrpSpPr>
          <p:nvPr/>
        </p:nvGrpSpPr>
        <p:grpSpPr bwMode="auto">
          <a:xfrm>
            <a:off x="3908425" y="3997325"/>
            <a:ext cx="379413" cy="379413"/>
            <a:chOff x="3461" y="3471"/>
            <a:chExt cx="239" cy="239"/>
          </a:xfrm>
        </p:grpSpPr>
        <p:pic>
          <p:nvPicPr>
            <p:cNvPr id="12410" name="Picture 211">
              <a:extLst>
                <a:ext uri="{FF2B5EF4-FFF2-40B4-BE49-F238E27FC236}">
                  <a16:creationId xmlns:a16="http://schemas.microsoft.com/office/drawing/2014/main" id="{AC72F80F-868A-29E5-F94E-2A7927E021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1" name="Picture 212">
              <a:extLst>
                <a:ext uri="{FF2B5EF4-FFF2-40B4-BE49-F238E27FC236}">
                  <a16:creationId xmlns:a16="http://schemas.microsoft.com/office/drawing/2014/main" id="{94BEB17C-31B1-F66E-CD48-7901B519F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5" name="Group 213">
            <a:extLst>
              <a:ext uri="{FF2B5EF4-FFF2-40B4-BE49-F238E27FC236}">
                <a16:creationId xmlns:a16="http://schemas.microsoft.com/office/drawing/2014/main" id="{28AAE201-9FFD-03DF-401E-ECBA18D7F418}"/>
              </a:ext>
            </a:extLst>
          </p:cNvPr>
          <p:cNvGrpSpPr>
            <a:grpSpLocks/>
          </p:cNvGrpSpPr>
          <p:nvPr/>
        </p:nvGrpSpPr>
        <p:grpSpPr bwMode="auto">
          <a:xfrm>
            <a:off x="3502025" y="4367213"/>
            <a:ext cx="379413" cy="379412"/>
            <a:chOff x="3461" y="3471"/>
            <a:chExt cx="239" cy="239"/>
          </a:xfrm>
        </p:grpSpPr>
        <p:pic>
          <p:nvPicPr>
            <p:cNvPr id="12408" name="Picture 214">
              <a:extLst>
                <a:ext uri="{FF2B5EF4-FFF2-40B4-BE49-F238E27FC236}">
                  <a16:creationId xmlns:a16="http://schemas.microsoft.com/office/drawing/2014/main" id="{72740F53-8907-5362-497A-263DC301A09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9" name="Picture 215">
              <a:extLst>
                <a:ext uri="{FF2B5EF4-FFF2-40B4-BE49-F238E27FC236}">
                  <a16:creationId xmlns:a16="http://schemas.microsoft.com/office/drawing/2014/main" id="{C340E8B1-7308-2BE8-B9A7-2F54CFFD7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6" name="Group 216">
            <a:extLst>
              <a:ext uri="{FF2B5EF4-FFF2-40B4-BE49-F238E27FC236}">
                <a16:creationId xmlns:a16="http://schemas.microsoft.com/office/drawing/2014/main" id="{BAF3E069-92AF-1D4E-3A60-F49E6123CEFE}"/>
              </a:ext>
            </a:extLst>
          </p:cNvPr>
          <p:cNvGrpSpPr>
            <a:grpSpLocks/>
          </p:cNvGrpSpPr>
          <p:nvPr/>
        </p:nvGrpSpPr>
        <p:grpSpPr bwMode="auto">
          <a:xfrm rot="-805157">
            <a:off x="1930400" y="3573463"/>
            <a:ext cx="104775" cy="223837"/>
            <a:chOff x="3461" y="3471"/>
            <a:chExt cx="239" cy="239"/>
          </a:xfrm>
        </p:grpSpPr>
        <p:pic>
          <p:nvPicPr>
            <p:cNvPr id="12406" name="Picture 217">
              <a:extLst>
                <a:ext uri="{FF2B5EF4-FFF2-40B4-BE49-F238E27FC236}">
                  <a16:creationId xmlns:a16="http://schemas.microsoft.com/office/drawing/2014/main" id="{11D51148-0634-F589-C119-C6DC410ADE4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7" name="Picture 218">
              <a:extLst>
                <a:ext uri="{FF2B5EF4-FFF2-40B4-BE49-F238E27FC236}">
                  <a16:creationId xmlns:a16="http://schemas.microsoft.com/office/drawing/2014/main" id="{ED2257A2-91BB-AA42-CF61-2059018C0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7" name="Group 219">
            <a:extLst>
              <a:ext uri="{FF2B5EF4-FFF2-40B4-BE49-F238E27FC236}">
                <a16:creationId xmlns:a16="http://schemas.microsoft.com/office/drawing/2014/main" id="{0E394957-ADE4-9406-D8AD-9A153985A8DB}"/>
              </a:ext>
            </a:extLst>
          </p:cNvPr>
          <p:cNvGrpSpPr>
            <a:grpSpLocks/>
          </p:cNvGrpSpPr>
          <p:nvPr/>
        </p:nvGrpSpPr>
        <p:grpSpPr bwMode="auto">
          <a:xfrm>
            <a:off x="2017713" y="3959225"/>
            <a:ext cx="379412" cy="379413"/>
            <a:chOff x="3461" y="3471"/>
            <a:chExt cx="239" cy="239"/>
          </a:xfrm>
        </p:grpSpPr>
        <p:pic>
          <p:nvPicPr>
            <p:cNvPr id="12404" name="Picture 220">
              <a:extLst>
                <a:ext uri="{FF2B5EF4-FFF2-40B4-BE49-F238E27FC236}">
                  <a16:creationId xmlns:a16="http://schemas.microsoft.com/office/drawing/2014/main" id="{94D555E8-6590-280F-769C-F24FA8E8BC1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5" name="Picture 221">
              <a:extLst>
                <a:ext uri="{FF2B5EF4-FFF2-40B4-BE49-F238E27FC236}">
                  <a16:creationId xmlns:a16="http://schemas.microsoft.com/office/drawing/2014/main" id="{6F5CF886-34C3-34D4-E3E3-411F0598B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8" name="Group 222">
            <a:extLst>
              <a:ext uri="{FF2B5EF4-FFF2-40B4-BE49-F238E27FC236}">
                <a16:creationId xmlns:a16="http://schemas.microsoft.com/office/drawing/2014/main" id="{1F5BF2A7-C4C1-4DEC-1E4F-112804AB11F8}"/>
              </a:ext>
            </a:extLst>
          </p:cNvPr>
          <p:cNvGrpSpPr>
            <a:grpSpLocks/>
          </p:cNvGrpSpPr>
          <p:nvPr/>
        </p:nvGrpSpPr>
        <p:grpSpPr bwMode="auto">
          <a:xfrm>
            <a:off x="5949950" y="1681163"/>
            <a:ext cx="379413" cy="379412"/>
            <a:chOff x="3461" y="3471"/>
            <a:chExt cx="239" cy="239"/>
          </a:xfrm>
        </p:grpSpPr>
        <p:pic>
          <p:nvPicPr>
            <p:cNvPr id="12402" name="Picture 223">
              <a:extLst>
                <a:ext uri="{FF2B5EF4-FFF2-40B4-BE49-F238E27FC236}">
                  <a16:creationId xmlns:a16="http://schemas.microsoft.com/office/drawing/2014/main" id="{3B3C1745-59A6-AE97-1EDC-8E7AD716A64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3" name="Picture 224">
              <a:extLst>
                <a:ext uri="{FF2B5EF4-FFF2-40B4-BE49-F238E27FC236}">
                  <a16:creationId xmlns:a16="http://schemas.microsoft.com/office/drawing/2014/main" id="{19C7BF5C-FF07-B12C-CE21-0B259954A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9" name="Group 225">
            <a:extLst>
              <a:ext uri="{FF2B5EF4-FFF2-40B4-BE49-F238E27FC236}">
                <a16:creationId xmlns:a16="http://schemas.microsoft.com/office/drawing/2014/main" id="{4896C8F5-39AC-A6F8-5A7B-9E1C655AA672}"/>
              </a:ext>
            </a:extLst>
          </p:cNvPr>
          <p:cNvGrpSpPr>
            <a:grpSpLocks/>
          </p:cNvGrpSpPr>
          <p:nvPr/>
        </p:nvGrpSpPr>
        <p:grpSpPr bwMode="auto">
          <a:xfrm>
            <a:off x="6224588" y="1774825"/>
            <a:ext cx="379412" cy="379413"/>
            <a:chOff x="3461" y="3471"/>
            <a:chExt cx="239" cy="239"/>
          </a:xfrm>
        </p:grpSpPr>
        <p:pic>
          <p:nvPicPr>
            <p:cNvPr id="12400" name="Picture 226">
              <a:extLst>
                <a:ext uri="{FF2B5EF4-FFF2-40B4-BE49-F238E27FC236}">
                  <a16:creationId xmlns:a16="http://schemas.microsoft.com/office/drawing/2014/main" id="{A81D0C04-916A-5995-F2EA-6657FD797B0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1" name="Picture 227">
              <a:extLst>
                <a:ext uri="{FF2B5EF4-FFF2-40B4-BE49-F238E27FC236}">
                  <a16:creationId xmlns:a16="http://schemas.microsoft.com/office/drawing/2014/main" id="{5F36AF85-8713-C8E1-0512-B89993228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0" name="Group 228">
            <a:extLst>
              <a:ext uri="{FF2B5EF4-FFF2-40B4-BE49-F238E27FC236}">
                <a16:creationId xmlns:a16="http://schemas.microsoft.com/office/drawing/2014/main" id="{7ECE464B-A5EB-B615-6CDB-25B0DC021BF6}"/>
              </a:ext>
            </a:extLst>
          </p:cNvPr>
          <p:cNvGrpSpPr>
            <a:grpSpLocks/>
          </p:cNvGrpSpPr>
          <p:nvPr/>
        </p:nvGrpSpPr>
        <p:grpSpPr bwMode="auto">
          <a:xfrm>
            <a:off x="6518275" y="1868488"/>
            <a:ext cx="379413" cy="379412"/>
            <a:chOff x="3461" y="3471"/>
            <a:chExt cx="239" cy="239"/>
          </a:xfrm>
        </p:grpSpPr>
        <p:pic>
          <p:nvPicPr>
            <p:cNvPr id="12398" name="Picture 229">
              <a:extLst>
                <a:ext uri="{FF2B5EF4-FFF2-40B4-BE49-F238E27FC236}">
                  <a16:creationId xmlns:a16="http://schemas.microsoft.com/office/drawing/2014/main" id="{04518910-339D-A94D-E5B2-C9589C102F5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9" name="Picture 230">
              <a:extLst>
                <a:ext uri="{FF2B5EF4-FFF2-40B4-BE49-F238E27FC236}">
                  <a16:creationId xmlns:a16="http://schemas.microsoft.com/office/drawing/2014/main" id="{F8ECFC6F-5996-3D0D-2E69-6298A3DE0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1" name="Group 231">
            <a:extLst>
              <a:ext uri="{FF2B5EF4-FFF2-40B4-BE49-F238E27FC236}">
                <a16:creationId xmlns:a16="http://schemas.microsoft.com/office/drawing/2014/main" id="{3FD8C61C-AE82-58A4-DE47-42F94965F188}"/>
              </a:ext>
            </a:extLst>
          </p:cNvPr>
          <p:cNvGrpSpPr>
            <a:grpSpLocks/>
          </p:cNvGrpSpPr>
          <p:nvPr/>
        </p:nvGrpSpPr>
        <p:grpSpPr bwMode="auto">
          <a:xfrm>
            <a:off x="6786563" y="2036763"/>
            <a:ext cx="379412" cy="379412"/>
            <a:chOff x="3461" y="3471"/>
            <a:chExt cx="239" cy="239"/>
          </a:xfrm>
        </p:grpSpPr>
        <p:pic>
          <p:nvPicPr>
            <p:cNvPr id="12396" name="Picture 232">
              <a:extLst>
                <a:ext uri="{FF2B5EF4-FFF2-40B4-BE49-F238E27FC236}">
                  <a16:creationId xmlns:a16="http://schemas.microsoft.com/office/drawing/2014/main" id="{C9BCE0F2-5068-3777-0079-185DDAD2CFE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7" name="Picture 233">
              <a:extLst>
                <a:ext uri="{FF2B5EF4-FFF2-40B4-BE49-F238E27FC236}">
                  <a16:creationId xmlns:a16="http://schemas.microsoft.com/office/drawing/2014/main" id="{92097DB7-10EC-6759-3F07-5547D5E48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37" name="Group 234">
            <a:extLst>
              <a:ext uri="{FF2B5EF4-FFF2-40B4-BE49-F238E27FC236}">
                <a16:creationId xmlns:a16="http://schemas.microsoft.com/office/drawing/2014/main" id="{50330266-D34B-E5D5-E4EA-6EF2D2B13F9C}"/>
              </a:ext>
            </a:extLst>
          </p:cNvPr>
          <p:cNvGrpSpPr>
            <a:grpSpLocks/>
          </p:cNvGrpSpPr>
          <p:nvPr/>
        </p:nvGrpSpPr>
        <p:grpSpPr bwMode="auto">
          <a:xfrm>
            <a:off x="7018338" y="2233613"/>
            <a:ext cx="379412" cy="379412"/>
            <a:chOff x="3461" y="3471"/>
            <a:chExt cx="239" cy="239"/>
          </a:xfrm>
        </p:grpSpPr>
        <p:pic>
          <p:nvPicPr>
            <p:cNvPr id="12394" name="Picture 235">
              <a:extLst>
                <a:ext uri="{FF2B5EF4-FFF2-40B4-BE49-F238E27FC236}">
                  <a16:creationId xmlns:a16="http://schemas.microsoft.com/office/drawing/2014/main" id="{7AA8D06A-DBAE-F09E-B543-A9BAD639B15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5" name="Picture 236">
              <a:extLst>
                <a:ext uri="{FF2B5EF4-FFF2-40B4-BE49-F238E27FC236}">
                  <a16:creationId xmlns:a16="http://schemas.microsoft.com/office/drawing/2014/main" id="{65696792-DBBD-A783-2186-F18F7C8EF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38" name="Group 237">
            <a:extLst>
              <a:ext uri="{FF2B5EF4-FFF2-40B4-BE49-F238E27FC236}">
                <a16:creationId xmlns:a16="http://schemas.microsoft.com/office/drawing/2014/main" id="{77A45F95-E712-39C9-9891-B84BED6106B8}"/>
              </a:ext>
            </a:extLst>
          </p:cNvPr>
          <p:cNvGrpSpPr>
            <a:grpSpLocks/>
          </p:cNvGrpSpPr>
          <p:nvPr/>
        </p:nvGrpSpPr>
        <p:grpSpPr bwMode="auto">
          <a:xfrm>
            <a:off x="7210425" y="2457450"/>
            <a:ext cx="379413" cy="379413"/>
            <a:chOff x="3461" y="3471"/>
            <a:chExt cx="239" cy="239"/>
          </a:xfrm>
        </p:grpSpPr>
        <p:pic>
          <p:nvPicPr>
            <p:cNvPr id="12392" name="Picture 238">
              <a:extLst>
                <a:ext uri="{FF2B5EF4-FFF2-40B4-BE49-F238E27FC236}">
                  <a16:creationId xmlns:a16="http://schemas.microsoft.com/office/drawing/2014/main" id="{EC55C2C5-44E6-FDB3-6C19-9D947825789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3" name="Picture 239">
              <a:extLst>
                <a:ext uri="{FF2B5EF4-FFF2-40B4-BE49-F238E27FC236}">
                  <a16:creationId xmlns:a16="http://schemas.microsoft.com/office/drawing/2014/main" id="{413A8A37-E9E0-4E5A-295E-7D418F4A7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39" name="Group 240">
            <a:extLst>
              <a:ext uri="{FF2B5EF4-FFF2-40B4-BE49-F238E27FC236}">
                <a16:creationId xmlns:a16="http://schemas.microsoft.com/office/drawing/2014/main" id="{705642F8-05E5-4319-5D53-E326510F055A}"/>
              </a:ext>
            </a:extLst>
          </p:cNvPr>
          <p:cNvGrpSpPr>
            <a:grpSpLocks/>
          </p:cNvGrpSpPr>
          <p:nvPr/>
        </p:nvGrpSpPr>
        <p:grpSpPr bwMode="auto">
          <a:xfrm>
            <a:off x="7346950" y="2724150"/>
            <a:ext cx="379413" cy="379413"/>
            <a:chOff x="3461" y="3471"/>
            <a:chExt cx="239" cy="239"/>
          </a:xfrm>
        </p:grpSpPr>
        <p:pic>
          <p:nvPicPr>
            <p:cNvPr id="12390" name="Picture 241">
              <a:extLst>
                <a:ext uri="{FF2B5EF4-FFF2-40B4-BE49-F238E27FC236}">
                  <a16:creationId xmlns:a16="http://schemas.microsoft.com/office/drawing/2014/main" id="{30B06ECA-293B-0EFA-9248-AF323DDD9FE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1" name="Picture 242">
              <a:extLst>
                <a:ext uri="{FF2B5EF4-FFF2-40B4-BE49-F238E27FC236}">
                  <a16:creationId xmlns:a16="http://schemas.microsoft.com/office/drawing/2014/main" id="{549A615E-15FB-390E-AE8E-264CC7B60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0" name="Group 243">
            <a:extLst>
              <a:ext uri="{FF2B5EF4-FFF2-40B4-BE49-F238E27FC236}">
                <a16:creationId xmlns:a16="http://schemas.microsoft.com/office/drawing/2014/main" id="{C005B5A0-CFB7-4E56-843A-13F8619DDB3B}"/>
              </a:ext>
            </a:extLst>
          </p:cNvPr>
          <p:cNvGrpSpPr>
            <a:grpSpLocks/>
          </p:cNvGrpSpPr>
          <p:nvPr/>
        </p:nvGrpSpPr>
        <p:grpSpPr bwMode="auto">
          <a:xfrm>
            <a:off x="7424738" y="3009900"/>
            <a:ext cx="379412" cy="379413"/>
            <a:chOff x="3461" y="3471"/>
            <a:chExt cx="239" cy="239"/>
          </a:xfrm>
        </p:grpSpPr>
        <p:pic>
          <p:nvPicPr>
            <p:cNvPr id="12388" name="Picture 244">
              <a:extLst>
                <a:ext uri="{FF2B5EF4-FFF2-40B4-BE49-F238E27FC236}">
                  <a16:creationId xmlns:a16="http://schemas.microsoft.com/office/drawing/2014/main" id="{97D5F2E2-078B-9196-C4AB-7E00F7652FE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9" name="Picture 245">
              <a:extLst>
                <a:ext uri="{FF2B5EF4-FFF2-40B4-BE49-F238E27FC236}">
                  <a16:creationId xmlns:a16="http://schemas.microsoft.com/office/drawing/2014/main" id="{989827EA-5F14-EE5E-EBE8-477CDEEBD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1" name="Group 246">
            <a:extLst>
              <a:ext uri="{FF2B5EF4-FFF2-40B4-BE49-F238E27FC236}">
                <a16:creationId xmlns:a16="http://schemas.microsoft.com/office/drawing/2014/main" id="{A361A040-F7F2-E6D3-A8EF-DA447CBA4747}"/>
              </a:ext>
            </a:extLst>
          </p:cNvPr>
          <p:cNvGrpSpPr>
            <a:grpSpLocks/>
          </p:cNvGrpSpPr>
          <p:nvPr/>
        </p:nvGrpSpPr>
        <p:grpSpPr bwMode="auto">
          <a:xfrm>
            <a:off x="7440613" y="3305175"/>
            <a:ext cx="379412" cy="379413"/>
            <a:chOff x="3461" y="3471"/>
            <a:chExt cx="239" cy="239"/>
          </a:xfrm>
        </p:grpSpPr>
        <p:pic>
          <p:nvPicPr>
            <p:cNvPr id="12386" name="Picture 247">
              <a:extLst>
                <a:ext uri="{FF2B5EF4-FFF2-40B4-BE49-F238E27FC236}">
                  <a16:creationId xmlns:a16="http://schemas.microsoft.com/office/drawing/2014/main" id="{A0AEDDCA-6EEC-40BE-4EB7-C4BA802E84C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7" name="Picture 248">
              <a:extLst>
                <a:ext uri="{FF2B5EF4-FFF2-40B4-BE49-F238E27FC236}">
                  <a16:creationId xmlns:a16="http://schemas.microsoft.com/office/drawing/2014/main" id="{EB4C2E48-B8BF-B0B9-676D-E7E4CB5148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2" name="Group 249">
            <a:extLst>
              <a:ext uri="{FF2B5EF4-FFF2-40B4-BE49-F238E27FC236}">
                <a16:creationId xmlns:a16="http://schemas.microsoft.com/office/drawing/2014/main" id="{30196844-152A-BFAE-D75C-1E0B7FA7479F}"/>
              </a:ext>
            </a:extLst>
          </p:cNvPr>
          <p:cNvGrpSpPr>
            <a:grpSpLocks/>
          </p:cNvGrpSpPr>
          <p:nvPr/>
        </p:nvGrpSpPr>
        <p:grpSpPr bwMode="auto">
          <a:xfrm>
            <a:off x="7367588" y="3554413"/>
            <a:ext cx="379412" cy="379412"/>
            <a:chOff x="3461" y="3471"/>
            <a:chExt cx="239" cy="239"/>
          </a:xfrm>
        </p:grpSpPr>
        <p:pic>
          <p:nvPicPr>
            <p:cNvPr id="12384" name="Picture 250">
              <a:extLst>
                <a:ext uri="{FF2B5EF4-FFF2-40B4-BE49-F238E27FC236}">
                  <a16:creationId xmlns:a16="http://schemas.microsoft.com/office/drawing/2014/main" id="{A877960D-5E5A-619A-9F7E-D3E92A290FB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5" name="Picture 251">
              <a:extLst>
                <a:ext uri="{FF2B5EF4-FFF2-40B4-BE49-F238E27FC236}">
                  <a16:creationId xmlns:a16="http://schemas.microsoft.com/office/drawing/2014/main" id="{47BE5F1F-A6B9-C26A-C980-B842ADCFE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3" name="Group 252">
            <a:extLst>
              <a:ext uri="{FF2B5EF4-FFF2-40B4-BE49-F238E27FC236}">
                <a16:creationId xmlns:a16="http://schemas.microsoft.com/office/drawing/2014/main" id="{36341A33-7ECD-EBA1-13B0-D70D4253B955}"/>
              </a:ext>
            </a:extLst>
          </p:cNvPr>
          <p:cNvGrpSpPr>
            <a:grpSpLocks/>
          </p:cNvGrpSpPr>
          <p:nvPr/>
        </p:nvGrpSpPr>
        <p:grpSpPr bwMode="auto">
          <a:xfrm>
            <a:off x="6688138" y="4319588"/>
            <a:ext cx="379412" cy="379412"/>
            <a:chOff x="3461" y="3471"/>
            <a:chExt cx="239" cy="239"/>
          </a:xfrm>
        </p:grpSpPr>
        <p:pic>
          <p:nvPicPr>
            <p:cNvPr id="12382" name="Picture 253">
              <a:extLst>
                <a:ext uri="{FF2B5EF4-FFF2-40B4-BE49-F238E27FC236}">
                  <a16:creationId xmlns:a16="http://schemas.microsoft.com/office/drawing/2014/main" id="{4EEA4594-B734-08EF-7743-0F3A5720147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3" name="Picture 254">
              <a:extLst>
                <a:ext uri="{FF2B5EF4-FFF2-40B4-BE49-F238E27FC236}">
                  <a16:creationId xmlns:a16="http://schemas.microsoft.com/office/drawing/2014/main" id="{DC9977F5-4336-6469-7844-56679B5E9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4" name="Group 255">
            <a:extLst>
              <a:ext uri="{FF2B5EF4-FFF2-40B4-BE49-F238E27FC236}">
                <a16:creationId xmlns:a16="http://schemas.microsoft.com/office/drawing/2014/main" id="{F51AD8D2-7795-5D91-C9B7-5D51F665A927}"/>
              </a:ext>
            </a:extLst>
          </p:cNvPr>
          <p:cNvGrpSpPr>
            <a:grpSpLocks/>
          </p:cNvGrpSpPr>
          <p:nvPr/>
        </p:nvGrpSpPr>
        <p:grpSpPr bwMode="auto">
          <a:xfrm>
            <a:off x="6442075" y="4465638"/>
            <a:ext cx="379413" cy="379412"/>
            <a:chOff x="3461" y="3471"/>
            <a:chExt cx="239" cy="239"/>
          </a:xfrm>
        </p:grpSpPr>
        <p:pic>
          <p:nvPicPr>
            <p:cNvPr id="12380" name="Picture 256">
              <a:extLst>
                <a:ext uri="{FF2B5EF4-FFF2-40B4-BE49-F238E27FC236}">
                  <a16:creationId xmlns:a16="http://schemas.microsoft.com/office/drawing/2014/main" id="{D4C530F2-5FE7-C939-4E9A-221AD33579F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1" name="Picture 257">
              <a:extLst>
                <a:ext uri="{FF2B5EF4-FFF2-40B4-BE49-F238E27FC236}">
                  <a16:creationId xmlns:a16="http://schemas.microsoft.com/office/drawing/2014/main" id="{1FD2B7E4-4A36-BFC0-14DA-72D9B9E53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5" name="Group 258">
            <a:extLst>
              <a:ext uri="{FF2B5EF4-FFF2-40B4-BE49-F238E27FC236}">
                <a16:creationId xmlns:a16="http://schemas.microsoft.com/office/drawing/2014/main" id="{0FE8BC44-7093-4C3D-1FAC-5273651C5462}"/>
              </a:ext>
            </a:extLst>
          </p:cNvPr>
          <p:cNvGrpSpPr>
            <a:grpSpLocks/>
          </p:cNvGrpSpPr>
          <p:nvPr/>
        </p:nvGrpSpPr>
        <p:grpSpPr bwMode="auto">
          <a:xfrm>
            <a:off x="2205038" y="4198938"/>
            <a:ext cx="379412" cy="379412"/>
            <a:chOff x="3461" y="3471"/>
            <a:chExt cx="239" cy="239"/>
          </a:xfrm>
        </p:grpSpPr>
        <p:pic>
          <p:nvPicPr>
            <p:cNvPr id="12378" name="Picture 259">
              <a:extLst>
                <a:ext uri="{FF2B5EF4-FFF2-40B4-BE49-F238E27FC236}">
                  <a16:creationId xmlns:a16="http://schemas.microsoft.com/office/drawing/2014/main" id="{DA311EBD-3A6B-CC44-DFE8-10D79621205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9" name="Picture 260">
              <a:extLst>
                <a:ext uri="{FF2B5EF4-FFF2-40B4-BE49-F238E27FC236}">
                  <a16:creationId xmlns:a16="http://schemas.microsoft.com/office/drawing/2014/main" id="{B02567BF-27E3-6563-B403-591C62BFD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6" name="Group 261">
            <a:extLst>
              <a:ext uri="{FF2B5EF4-FFF2-40B4-BE49-F238E27FC236}">
                <a16:creationId xmlns:a16="http://schemas.microsoft.com/office/drawing/2014/main" id="{2D5AF2B6-9213-1C43-36C3-EE6536E2E387}"/>
              </a:ext>
            </a:extLst>
          </p:cNvPr>
          <p:cNvGrpSpPr>
            <a:grpSpLocks/>
          </p:cNvGrpSpPr>
          <p:nvPr/>
        </p:nvGrpSpPr>
        <p:grpSpPr bwMode="auto">
          <a:xfrm>
            <a:off x="2451100" y="4379913"/>
            <a:ext cx="379413" cy="379412"/>
            <a:chOff x="3461" y="3471"/>
            <a:chExt cx="239" cy="239"/>
          </a:xfrm>
        </p:grpSpPr>
        <p:pic>
          <p:nvPicPr>
            <p:cNvPr id="12376" name="Picture 262">
              <a:extLst>
                <a:ext uri="{FF2B5EF4-FFF2-40B4-BE49-F238E27FC236}">
                  <a16:creationId xmlns:a16="http://schemas.microsoft.com/office/drawing/2014/main" id="{61DDEA27-563E-8E34-7AF0-AE0408A6422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7" name="Picture 263">
              <a:extLst>
                <a:ext uri="{FF2B5EF4-FFF2-40B4-BE49-F238E27FC236}">
                  <a16:creationId xmlns:a16="http://schemas.microsoft.com/office/drawing/2014/main" id="{362F4D41-1E1D-6D8D-89AA-AD64CFF2C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7" name="Group 264">
            <a:extLst>
              <a:ext uri="{FF2B5EF4-FFF2-40B4-BE49-F238E27FC236}">
                <a16:creationId xmlns:a16="http://schemas.microsoft.com/office/drawing/2014/main" id="{B4B20FD4-39D6-4F37-3F6E-B11E43B799BB}"/>
              </a:ext>
            </a:extLst>
          </p:cNvPr>
          <p:cNvGrpSpPr>
            <a:grpSpLocks/>
          </p:cNvGrpSpPr>
          <p:nvPr/>
        </p:nvGrpSpPr>
        <p:grpSpPr bwMode="auto">
          <a:xfrm>
            <a:off x="2713038" y="4513263"/>
            <a:ext cx="379412" cy="379412"/>
            <a:chOff x="3461" y="3471"/>
            <a:chExt cx="239" cy="239"/>
          </a:xfrm>
        </p:grpSpPr>
        <p:pic>
          <p:nvPicPr>
            <p:cNvPr id="12374" name="Picture 265">
              <a:extLst>
                <a:ext uri="{FF2B5EF4-FFF2-40B4-BE49-F238E27FC236}">
                  <a16:creationId xmlns:a16="http://schemas.microsoft.com/office/drawing/2014/main" id="{8249098D-222C-6283-B70D-9E1C131FE36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5" name="Picture 266">
              <a:extLst>
                <a:ext uri="{FF2B5EF4-FFF2-40B4-BE49-F238E27FC236}">
                  <a16:creationId xmlns:a16="http://schemas.microsoft.com/office/drawing/2014/main" id="{47636596-9E9B-FE1A-1818-0799C01A01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8" name="Group 267">
            <a:extLst>
              <a:ext uri="{FF2B5EF4-FFF2-40B4-BE49-F238E27FC236}">
                <a16:creationId xmlns:a16="http://schemas.microsoft.com/office/drawing/2014/main" id="{EDDAB9C4-0B7F-ACDB-A3E7-ECFFD7549F35}"/>
              </a:ext>
            </a:extLst>
          </p:cNvPr>
          <p:cNvGrpSpPr>
            <a:grpSpLocks/>
          </p:cNvGrpSpPr>
          <p:nvPr/>
        </p:nvGrpSpPr>
        <p:grpSpPr bwMode="auto">
          <a:xfrm>
            <a:off x="2976563" y="4556125"/>
            <a:ext cx="379412" cy="379413"/>
            <a:chOff x="3461" y="3471"/>
            <a:chExt cx="239" cy="239"/>
          </a:xfrm>
        </p:grpSpPr>
        <p:pic>
          <p:nvPicPr>
            <p:cNvPr id="12372" name="Picture 268">
              <a:extLst>
                <a:ext uri="{FF2B5EF4-FFF2-40B4-BE49-F238E27FC236}">
                  <a16:creationId xmlns:a16="http://schemas.microsoft.com/office/drawing/2014/main" id="{33825E97-E62B-26A1-5078-0756EEAE970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3" name="Picture 269">
              <a:extLst>
                <a:ext uri="{FF2B5EF4-FFF2-40B4-BE49-F238E27FC236}">
                  <a16:creationId xmlns:a16="http://schemas.microsoft.com/office/drawing/2014/main" id="{D3CE213C-C976-8AAD-AE6C-73600462A2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9" name="Group 270">
            <a:extLst>
              <a:ext uri="{FF2B5EF4-FFF2-40B4-BE49-F238E27FC236}">
                <a16:creationId xmlns:a16="http://schemas.microsoft.com/office/drawing/2014/main" id="{2FD20B51-17F3-1CB8-E246-8F6BE394894C}"/>
              </a:ext>
            </a:extLst>
          </p:cNvPr>
          <p:cNvGrpSpPr>
            <a:grpSpLocks/>
          </p:cNvGrpSpPr>
          <p:nvPr/>
        </p:nvGrpSpPr>
        <p:grpSpPr bwMode="auto">
          <a:xfrm>
            <a:off x="3265488" y="4513263"/>
            <a:ext cx="379412" cy="379412"/>
            <a:chOff x="3461" y="3471"/>
            <a:chExt cx="239" cy="239"/>
          </a:xfrm>
        </p:grpSpPr>
        <p:pic>
          <p:nvPicPr>
            <p:cNvPr id="12370" name="Picture 271">
              <a:extLst>
                <a:ext uri="{FF2B5EF4-FFF2-40B4-BE49-F238E27FC236}">
                  <a16:creationId xmlns:a16="http://schemas.microsoft.com/office/drawing/2014/main" id="{F3ED4B1C-5987-DF70-3227-1D7D1B815B4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1" name="Picture 272">
              <a:extLst>
                <a:ext uri="{FF2B5EF4-FFF2-40B4-BE49-F238E27FC236}">
                  <a16:creationId xmlns:a16="http://schemas.microsoft.com/office/drawing/2014/main" id="{9353081A-DE04-DA21-2BEF-BD7486E7C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0" name="Group 273">
            <a:extLst>
              <a:ext uri="{FF2B5EF4-FFF2-40B4-BE49-F238E27FC236}">
                <a16:creationId xmlns:a16="http://schemas.microsoft.com/office/drawing/2014/main" id="{5F85872C-CD9A-44DB-4554-9EB4346AC63F}"/>
              </a:ext>
            </a:extLst>
          </p:cNvPr>
          <p:cNvGrpSpPr>
            <a:grpSpLocks/>
          </p:cNvGrpSpPr>
          <p:nvPr/>
        </p:nvGrpSpPr>
        <p:grpSpPr bwMode="auto">
          <a:xfrm>
            <a:off x="3692525" y="4154488"/>
            <a:ext cx="379413" cy="379412"/>
            <a:chOff x="3461" y="3471"/>
            <a:chExt cx="239" cy="239"/>
          </a:xfrm>
        </p:grpSpPr>
        <p:pic>
          <p:nvPicPr>
            <p:cNvPr id="12368" name="Picture 274">
              <a:extLst>
                <a:ext uri="{FF2B5EF4-FFF2-40B4-BE49-F238E27FC236}">
                  <a16:creationId xmlns:a16="http://schemas.microsoft.com/office/drawing/2014/main" id="{6817D918-8C78-B89E-B9B4-59906EA7B54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9" name="Picture 275">
              <a:extLst>
                <a:ext uri="{FF2B5EF4-FFF2-40B4-BE49-F238E27FC236}">
                  <a16:creationId xmlns:a16="http://schemas.microsoft.com/office/drawing/2014/main" id="{CB828FA3-2673-61BA-2403-8BB7B2B85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1" name="Group 276">
            <a:extLst>
              <a:ext uri="{FF2B5EF4-FFF2-40B4-BE49-F238E27FC236}">
                <a16:creationId xmlns:a16="http://schemas.microsoft.com/office/drawing/2014/main" id="{A575B235-9C8F-C79F-D9F7-18FE7DAFCCC7}"/>
              </a:ext>
            </a:extLst>
          </p:cNvPr>
          <p:cNvGrpSpPr>
            <a:grpSpLocks/>
          </p:cNvGrpSpPr>
          <p:nvPr/>
        </p:nvGrpSpPr>
        <p:grpSpPr bwMode="auto">
          <a:xfrm>
            <a:off x="4149725" y="3862388"/>
            <a:ext cx="379413" cy="379412"/>
            <a:chOff x="3461" y="3471"/>
            <a:chExt cx="239" cy="239"/>
          </a:xfrm>
        </p:grpSpPr>
        <p:pic>
          <p:nvPicPr>
            <p:cNvPr id="12366" name="Picture 277">
              <a:extLst>
                <a:ext uri="{FF2B5EF4-FFF2-40B4-BE49-F238E27FC236}">
                  <a16:creationId xmlns:a16="http://schemas.microsoft.com/office/drawing/2014/main" id="{A049015D-2A2B-29F9-80EF-4CE76B80138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7" name="Picture 278">
              <a:extLst>
                <a:ext uri="{FF2B5EF4-FFF2-40B4-BE49-F238E27FC236}">
                  <a16:creationId xmlns:a16="http://schemas.microsoft.com/office/drawing/2014/main" id="{34807C2E-8613-1EC8-19ED-E752EDD70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2" name="Group 279">
            <a:extLst>
              <a:ext uri="{FF2B5EF4-FFF2-40B4-BE49-F238E27FC236}">
                <a16:creationId xmlns:a16="http://schemas.microsoft.com/office/drawing/2014/main" id="{5F5CDFA6-A449-FECD-B8DB-F098D9050767}"/>
              </a:ext>
            </a:extLst>
          </p:cNvPr>
          <p:cNvGrpSpPr>
            <a:grpSpLocks/>
          </p:cNvGrpSpPr>
          <p:nvPr/>
        </p:nvGrpSpPr>
        <p:grpSpPr bwMode="auto">
          <a:xfrm>
            <a:off x="4713288" y="3978275"/>
            <a:ext cx="379412" cy="379413"/>
            <a:chOff x="3461" y="3471"/>
            <a:chExt cx="239" cy="239"/>
          </a:xfrm>
        </p:grpSpPr>
        <p:pic>
          <p:nvPicPr>
            <p:cNvPr id="12364" name="Picture 280">
              <a:extLst>
                <a:ext uri="{FF2B5EF4-FFF2-40B4-BE49-F238E27FC236}">
                  <a16:creationId xmlns:a16="http://schemas.microsoft.com/office/drawing/2014/main" id="{B3F8C6CF-3C83-60F9-C136-17FE8D27B2F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5" name="Picture 281">
              <a:extLst>
                <a:ext uri="{FF2B5EF4-FFF2-40B4-BE49-F238E27FC236}">
                  <a16:creationId xmlns:a16="http://schemas.microsoft.com/office/drawing/2014/main" id="{8A508FEE-64CE-5F90-F4C7-A8751DF7A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3" name="Group 282">
            <a:extLst>
              <a:ext uri="{FF2B5EF4-FFF2-40B4-BE49-F238E27FC236}">
                <a16:creationId xmlns:a16="http://schemas.microsoft.com/office/drawing/2014/main" id="{785B9598-A866-89AE-8E8A-7EA01FB6499D}"/>
              </a:ext>
            </a:extLst>
          </p:cNvPr>
          <p:cNvGrpSpPr>
            <a:grpSpLocks/>
          </p:cNvGrpSpPr>
          <p:nvPr/>
        </p:nvGrpSpPr>
        <p:grpSpPr bwMode="auto">
          <a:xfrm>
            <a:off x="4972050" y="4175125"/>
            <a:ext cx="379413" cy="379413"/>
            <a:chOff x="3461" y="3471"/>
            <a:chExt cx="239" cy="239"/>
          </a:xfrm>
        </p:grpSpPr>
        <p:pic>
          <p:nvPicPr>
            <p:cNvPr id="12362" name="Picture 283">
              <a:extLst>
                <a:ext uri="{FF2B5EF4-FFF2-40B4-BE49-F238E27FC236}">
                  <a16:creationId xmlns:a16="http://schemas.microsoft.com/office/drawing/2014/main" id="{C7B2609F-18D1-BA4F-F859-3BACF419981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3" name="Picture 284">
              <a:extLst>
                <a:ext uri="{FF2B5EF4-FFF2-40B4-BE49-F238E27FC236}">
                  <a16:creationId xmlns:a16="http://schemas.microsoft.com/office/drawing/2014/main" id="{13364572-616D-0853-16F3-5B481EB80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4" name="Group 285">
            <a:extLst>
              <a:ext uri="{FF2B5EF4-FFF2-40B4-BE49-F238E27FC236}">
                <a16:creationId xmlns:a16="http://schemas.microsoft.com/office/drawing/2014/main" id="{D4E23ECA-25F0-DB8D-1A6D-2F46F53A54A1}"/>
              </a:ext>
            </a:extLst>
          </p:cNvPr>
          <p:cNvGrpSpPr>
            <a:grpSpLocks/>
          </p:cNvGrpSpPr>
          <p:nvPr/>
        </p:nvGrpSpPr>
        <p:grpSpPr bwMode="auto">
          <a:xfrm>
            <a:off x="5197475" y="4389438"/>
            <a:ext cx="379413" cy="379412"/>
            <a:chOff x="3461" y="3471"/>
            <a:chExt cx="239" cy="239"/>
          </a:xfrm>
        </p:grpSpPr>
        <p:pic>
          <p:nvPicPr>
            <p:cNvPr id="12360" name="Picture 286">
              <a:extLst>
                <a:ext uri="{FF2B5EF4-FFF2-40B4-BE49-F238E27FC236}">
                  <a16:creationId xmlns:a16="http://schemas.microsoft.com/office/drawing/2014/main" id="{E2B451F8-FBA3-AD92-1001-EF618B34373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1" name="Picture 287">
              <a:extLst>
                <a:ext uri="{FF2B5EF4-FFF2-40B4-BE49-F238E27FC236}">
                  <a16:creationId xmlns:a16="http://schemas.microsoft.com/office/drawing/2014/main" id="{F8D0B3BF-8D4B-629F-9484-6B01CCC44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5" name="Group 288">
            <a:extLst>
              <a:ext uri="{FF2B5EF4-FFF2-40B4-BE49-F238E27FC236}">
                <a16:creationId xmlns:a16="http://schemas.microsoft.com/office/drawing/2014/main" id="{63914D9C-7862-75FB-74F3-B63C779C5048}"/>
              </a:ext>
            </a:extLst>
          </p:cNvPr>
          <p:cNvGrpSpPr>
            <a:grpSpLocks/>
          </p:cNvGrpSpPr>
          <p:nvPr/>
        </p:nvGrpSpPr>
        <p:grpSpPr bwMode="auto">
          <a:xfrm>
            <a:off x="5462588" y="4516438"/>
            <a:ext cx="379412" cy="379412"/>
            <a:chOff x="3461" y="3471"/>
            <a:chExt cx="239" cy="239"/>
          </a:xfrm>
        </p:grpSpPr>
        <p:pic>
          <p:nvPicPr>
            <p:cNvPr id="12358" name="Picture 289">
              <a:extLst>
                <a:ext uri="{FF2B5EF4-FFF2-40B4-BE49-F238E27FC236}">
                  <a16:creationId xmlns:a16="http://schemas.microsoft.com/office/drawing/2014/main" id="{35A56A08-9BE2-CFAC-5E45-A3DCCB61C9F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9" name="Picture 290">
              <a:extLst>
                <a:ext uri="{FF2B5EF4-FFF2-40B4-BE49-F238E27FC236}">
                  <a16:creationId xmlns:a16="http://schemas.microsoft.com/office/drawing/2014/main" id="{27328507-757F-5F70-2B22-4A4ED6A96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6" name="Group 291">
            <a:extLst>
              <a:ext uri="{FF2B5EF4-FFF2-40B4-BE49-F238E27FC236}">
                <a16:creationId xmlns:a16="http://schemas.microsoft.com/office/drawing/2014/main" id="{1D31DBB9-4502-7F99-8772-C179D869EA1F}"/>
              </a:ext>
            </a:extLst>
          </p:cNvPr>
          <p:cNvGrpSpPr>
            <a:grpSpLocks/>
          </p:cNvGrpSpPr>
          <p:nvPr/>
        </p:nvGrpSpPr>
        <p:grpSpPr bwMode="auto">
          <a:xfrm>
            <a:off x="5718175" y="4635500"/>
            <a:ext cx="379413" cy="379413"/>
            <a:chOff x="3461" y="3471"/>
            <a:chExt cx="239" cy="239"/>
          </a:xfrm>
        </p:grpSpPr>
        <p:pic>
          <p:nvPicPr>
            <p:cNvPr id="12356" name="Picture 292">
              <a:extLst>
                <a:ext uri="{FF2B5EF4-FFF2-40B4-BE49-F238E27FC236}">
                  <a16:creationId xmlns:a16="http://schemas.microsoft.com/office/drawing/2014/main" id="{3BF35040-B645-7607-2250-F70973C4BA3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7" name="Picture 293">
              <a:extLst>
                <a:ext uri="{FF2B5EF4-FFF2-40B4-BE49-F238E27FC236}">
                  <a16:creationId xmlns:a16="http://schemas.microsoft.com/office/drawing/2014/main" id="{244FFFC0-24CA-21F7-BD24-BFBA70286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7" name="Group 294">
            <a:extLst>
              <a:ext uri="{FF2B5EF4-FFF2-40B4-BE49-F238E27FC236}">
                <a16:creationId xmlns:a16="http://schemas.microsoft.com/office/drawing/2014/main" id="{D7729E8D-061F-13E6-96AF-2EF145F66091}"/>
              </a:ext>
            </a:extLst>
          </p:cNvPr>
          <p:cNvGrpSpPr>
            <a:grpSpLocks/>
          </p:cNvGrpSpPr>
          <p:nvPr/>
        </p:nvGrpSpPr>
        <p:grpSpPr bwMode="auto">
          <a:xfrm>
            <a:off x="5997575" y="4678363"/>
            <a:ext cx="379413" cy="379412"/>
            <a:chOff x="3461" y="3471"/>
            <a:chExt cx="239" cy="239"/>
          </a:xfrm>
        </p:grpSpPr>
        <p:pic>
          <p:nvPicPr>
            <p:cNvPr id="12354" name="Picture 295">
              <a:extLst>
                <a:ext uri="{FF2B5EF4-FFF2-40B4-BE49-F238E27FC236}">
                  <a16:creationId xmlns:a16="http://schemas.microsoft.com/office/drawing/2014/main" id="{EAEF4982-2B24-A9F6-623F-CE455A42EA7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5" name="Picture 296">
              <a:extLst>
                <a:ext uri="{FF2B5EF4-FFF2-40B4-BE49-F238E27FC236}">
                  <a16:creationId xmlns:a16="http://schemas.microsoft.com/office/drawing/2014/main" id="{8A771396-30E6-0264-D134-11FD7C5D8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8" name="Group 297">
            <a:extLst>
              <a:ext uri="{FF2B5EF4-FFF2-40B4-BE49-F238E27FC236}">
                <a16:creationId xmlns:a16="http://schemas.microsoft.com/office/drawing/2014/main" id="{203A9EE0-FA3E-C253-E8AD-B3C8BE360AA4}"/>
              </a:ext>
            </a:extLst>
          </p:cNvPr>
          <p:cNvGrpSpPr>
            <a:grpSpLocks/>
          </p:cNvGrpSpPr>
          <p:nvPr/>
        </p:nvGrpSpPr>
        <p:grpSpPr bwMode="auto">
          <a:xfrm>
            <a:off x="6226175" y="4594225"/>
            <a:ext cx="379413" cy="379413"/>
            <a:chOff x="3461" y="3471"/>
            <a:chExt cx="239" cy="239"/>
          </a:xfrm>
        </p:grpSpPr>
        <p:pic>
          <p:nvPicPr>
            <p:cNvPr id="12352" name="Picture 298">
              <a:extLst>
                <a:ext uri="{FF2B5EF4-FFF2-40B4-BE49-F238E27FC236}">
                  <a16:creationId xmlns:a16="http://schemas.microsoft.com/office/drawing/2014/main" id="{FE257737-0432-E34B-1C2E-FDFA89BA193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3" name="Picture 299">
              <a:extLst>
                <a:ext uri="{FF2B5EF4-FFF2-40B4-BE49-F238E27FC236}">
                  <a16:creationId xmlns:a16="http://schemas.microsoft.com/office/drawing/2014/main" id="{1BE1EB5F-04D0-825B-3F18-53A6DF025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9" name="Group 300">
            <a:extLst>
              <a:ext uri="{FF2B5EF4-FFF2-40B4-BE49-F238E27FC236}">
                <a16:creationId xmlns:a16="http://schemas.microsoft.com/office/drawing/2014/main" id="{2D2DBD66-AEAA-4409-48AE-93752DC4A884}"/>
              </a:ext>
            </a:extLst>
          </p:cNvPr>
          <p:cNvGrpSpPr>
            <a:grpSpLocks/>
          </p:cNvGrpSpPr>
          <p:nvPr/>
        </p:nvGrpSpPr>
        <p:grpSpPr bwMode="auto">
          <a:xfrm>
            <a:off x="1884363" y="3408363"/>
            <a:ext cx="104775" cy="223837"/>
            <a:chOff x="3461" y="3471"/>
            <a:chExt cx="239" cy="239"/>
          </a:xfrm>
        </p:grpSpPr>
        <p:pic>
          <p:nvPicPr>
            <p:cNvPr id="12350" name="Picture 301">
              <a:extLst>
                <a:ext uri="{FF2B5EF4-FFF2-40B4-BE49-F238E27FC236}">
                  <a16:creationId xmlns:a16="http://schemas.microsoft.com/office/drawing/2014/main" id="{57006BAA-B866-9295-0101-1CBE73439E3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1" name="Picture 302">
              <a:extLst>
                <a:ext uri="{FF2B5EF4-FFF2-40B4-BE49-F238E27FC236}">
                  <a16:creationId xmlns:a16="http://schemas.microsoft.com/office/drawing/2014/main" id="{58D18908-D370-F848-AAE9-CC6CE48BA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23008" name="Group 303">
            <a:extLst>
              <a:ext uri="{FF2B5EF4-FFF2-40B4-BE49-F238E27FC236}">
                <a16:creationId xmlns:a16="http://schemas.microsoft.com/office/drawing/2014/main" id="{CFF9C811-9B73-20F0-5361-3A93969A318D}"/>
              </a:ext>
            </a:extLst>
          </p:cNvPr>
          <p:cNvGrpSpPr>
            <a:grpSpLocks/>
          </p:cNvGrpSpPr>
          <p:nvPr/>
        </p:nvGrpSpPr>
        <p:grpSpPr bwMode="auto">
          <a:xfrm>
            <a:off x="1858963" y="3705225"/>
            <a:ext cx="379412" cy="379413"/>
            <a:chOff x="3461" y="3471"/>
            <a:chExt cx="239" cy="239"/>
          </a:xfrm>
        </p:grpSpPr>
        <p:pic>
          <p:nvPicPr>
            <p:cNvPr id="12348" name="Picture 304">
              <a:extLst>
                <a:ext uri="{FF2B5EF4-FFF2-40B4-BE49-F238E27FC236}">
                  <a16:creationId xmlns:a16="http://schemas.microsoft.com/office/drawing/2014/main" id="{4FBD39B1-001C-08F3-DB62-597E23828D7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49" name="Picture 305">
              <a:extLst>
                <a:ext uri="{FF2B5EF4-FFF2-40B4-BE49-F238E27FC236}">
                  <a16:creationId xmlns:a16="http://schemas.microsoft.com/office/drawing/2014/main" id="{FF38209F-4B5F-F359-E1DF-EE96EC231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123023" name="Text Box 143">
            <a:extLst>
              <a:ext uri="{FF2B5EF4-FFF2-40B4-BE49-F238E27FC236}">
                <a16:creationId xmlns:a16="http://schemas.microsoft.com/office/drawing/2014/main" id="{ADD0CD31-7838-A06A-2A7E-F8B7F100F7EC}"/>
              </a:ext>
            </a:extLst>
          </p:cNvPr>
          <p:cNvSpPr txBox="1">
            <a:spLocks noChangeArrowheads="1"/>
          </p:cNvSpPr>
          <p:nvPr/>
        </p:nvSpPr>
        <p:spPr bwMode="auto">
          <a:xfrm>
            <a:off x="2447720" y="2410360"/>
            <a:ext cx="4652963" cy="144655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8800" b="1" i="1">
                <a:solidFill>
                  <a:schemeClr val="accent2"/>
                </a:solidFill>
                <a:effectLst>
                  <a:glow rad="152400">
                    <a:schemeClr val="bg1">
                      <a:alpha val="58000"/>
                    </a:schemeClr>
                  </a:glow>
                </a:effectLst>
                <a:latin typeface="Arial" pitchFamily="-112" charset="0"/>
                <a:ea typeface="+mn-ea"/>
              </a:rPr>
              <a:t>Akatang</a:t>
            </a:r>
            <a:endParaRPr lang="en-US" sz="8800" b="1" i="1" dirty="0">
              <a:solidFill>
                <a:schemeClr val="accent2"/>
              </a:solidFill>
              <a:effectLst>
                <a:glow rad="152400">
                  <a:schemeClr val="bg1">
                    <a:alpha val="58000"/>
                  </a:schemeClr>
                </a:glow>
              </a:effectLst>
              <a:latin typeface="Arial" pitchFamily="-112" charset="0"/>
              <a:ea typeface="+mn-ea"/>
            </a:endParaRPr>
          </a:p>
        </p:txBody>
      </p:sp>
      <p:sp>
        <p:nvSpPr>
          <p:cNvPr id="123186" name="Text Box 306">
            <a:extLst>
              <a:ext uri="{FF2B5EF4-FFF2-40B4-BE49-F238E27FC236}">
                <a16:creationId xmlns:a16="http://schemas.microsoft.com/office/drawing/2014/main" id="{B0AEFC4D-B63C-C8AC-D98F-3D63AFAABCE2}"/>
              </a:ext>
            </a:extLst>
          </p:cNvPr>
          <p:cNvSpPr txBox="1">
            <a:spLocks noChangeArrowheads="1"/>
          </p:cNvSpPr>
          <p:nvPr/>
        </p:nvSpPr>
        <p:spPr bwMode="auto">
          <a:xfrm>
            <a:off x="214313" y="165100"/>
            <a:ext cx="8715375" cy="1422400"/>
          </a:xfrm>
          <a:prstGeom prst="rect">
            <a:avLst/>
          </a:prstGeom>
          <a:noFill/>
          <a:ln w="12700">
            <a:noFill/>
            <a:miter lim="800000"/>
            <a:headEnd/>
            <a:tailEnd/>
          </a:ln>
          <a:effectLst>
            <a:outerShdw blurRad="63500" dist="63500" dir="3187806" algn="ctr" rotWithShape="0">
              <a:schemeClr val="tx1">
                <a:alpha val="74998"/>
              </a:schemeClr>
            </a:outerShdw>
          </a:effectLst>
        </p:spPr>
        <p:txBody>
          <a:bodyPr lIns="82058" tIns="41029" rIns="82058" bIns="41029">
            <a:spAutoFit/>
          </a:bodyPr>
          <a:lstStyle>
            <a:lvl1pPr defTabSz="820738">
              <a:tabLst>
                <a:tab pos="4967288" algn="l"/>
              </a:tabLst>
              <a:defRPr sz="2400">
                <a:solidFill>
                  <a:schemeClr val="tx1"/>
                </a:solidFill>
                <a:latin typeface="Times" pitchFamily="-84" charset="0"/>
                <a:ea typeface="MS PGothic" pitchFamily="34" charset="-128"/>
              </a:defRPr>
            </a:lvl1pPr>
            <a:lvl2pPr marL="742950" indent="-285750" defTabSz="820738">
              <a:tabLst>
                <a:tab pos="4967288" algn="l"/>
              </a:tabLst>
              <a:defRPr sz="2400">
                <a:solidFill>
                  <a:schemeClr val="tx1"/>
                </a:solidFill>
                <a:latin typeface="Times" pitchFamily="-84" charset="0"/>
                <a:ea typeface="MS PGothic" pitchFamily="34" charset="-128"/>
              </a:defRPr>
            </a:lvl2pPr>
            <a:lvl3pPr marL="1143000" indent="-228600" defTabSz="820738">
              <a:tabLst>
                <a:tab pos="4967288" algn="l"/>
              </a:tabLst>
              <a:defRPr sz="2400">
                <a:solidFill>
                  <a:schemeClr val="tx1"/>
                </a:solidFill>
                <a:latin typeface="Times" pitchFamily="-84" charset="0"/>
                <a:ea typeface="MS PGothic" pitchFamily="34" charset="-128"/>
              </a:defRPr>
            </a:lvl3pPr>
            <a:lvl4pPr marL="1600200" indent="-228600" defTabSz="820738">
              <a:tabLst>
                <a:tab pos="4967288" algn="l"/>
              </a:tabLst>
              <a:defRPr sz="2400">
                <a:solidFill>
                  <a:schemeClr val="tx1"/>
                </a:solidFill>
                <a:latin typeface="Times" pitchFamily="-84" charset="0"/>
                <a:ea typeface="MS PGothic" pitchFamily="34" charset="-128"/>
              </a:defRPr>
            </a:lvl4pPr>
            <a:lvl5pPr marL="2057400" indent="-228600" defTabSz="820738">
              <a:tabLst>
                <a:tab pos="4967288" algn="l"/>
              </a:tabLst>
              <a:defRPr sz="2400">
                <a:solidFill>
                  <a:schemeClr val="tx1"/>
                </a:solidFill>
                <a:latin typeface="Times" pitchFamily="-84" charset="0"/>
                <a:ea typeface="MS PGothic" pitchFamily="34" charset="-128"/>
              </a:defRPr>
            </a:lvl5pPr>
            <a:lvl6pPr marL="25146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6pPr>
            <a:lvl7pPr marL="29718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7pPr>
            <a:lvl8pPr marL="34290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8pPr>
            <a:lvl9pPr marL="38862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9pPr>
          </a:lstStyle>
          <a:p>
            <a:pPr algn="ctr">
              <a:spcBef>
                <a:spcPct val="50000"/>
              </a:spcBef>
              <a:defRPr/>
            </a:pPr>
            <a:r>
              <a:rPr lang="en-US" sz="2900" b="1" i="1" dirty="0">
                <a:solidFill>
                  <a:srgbClr val="FFFF00"/>
                </a:solidFill>
                <a:latin typeface="Comic Sans MS" pitchFamily="66" charset="0"/>
              </a:rPr>
              <a:t>ITHUMNA HENRIETTA WUI CHA RUIKAKHUI THADA ATAM TARAKHA ZANGHAIRA...</a:t>
            </a:r>
          </a:p>
        </p:txBody>
      </p:sp>
    </p:spTree>
    <p:extLst>
      <p:ext uri="{BB962C8B-B14F-4D97-AF65-F5344CB8AC3E}">
        <p14:creationId xmlns:p14="http://schemas.microsoft.com/office/powerpoint/2010/main" val="1133422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3186"/>
                                        </p:tgtEl>
                                        <p:attrNameLst>
                                          <p:attrName>style.visibility</p:attrName>
                                        </p:attrNameLst>
                                      </p:cBhvr>
                                      <p:to>
                                        <p:strVal val="visible"/>
                                      </p:to>
                                    </p:set>
                                    <p:animEffect transition="in" filter="fade">
                                      <p:cBhvr>
                                        <p:cTn id="7" dur="1000"/>
                                        <p:tgtEl>
                                          <p:spTgt spid="12318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23023"/>
                                        </p:tgtEl>
                                        <p:attrNameLst>
                                          <p:attrName>style.visibility</p:attrName>
                                        </p:attrNameLst>
                                      </p:cBhvr>
                                      <p:to>
                                        <p:strVal val="visible"/>
                                      </p:to>
                                    </p:set>
                                    <p:animEffect transition="in" filter="fade">
                                      <p:cBhvr>
                                        <p:cTn id="11" dur="1000"/>
                                        <p:tgtEl>
                                          <p:spTgt spid="123023"/>
                                        </p:tgtEl>
                                      </p:cBhvr>
                                    </p:animEffect>
                                  </p:childTnLst>
                                </p:cTn>
                              </p:par>
                            </p:childTnLst>
                          </p:cTn>
                        </p:par>
                        <p:par>
                          <p:cTn id="12" fill="hold" nodeType="afterGroup">
                            <p:stCondLst>
                              <p:cond delay="2000"/>
                            </p:stCondLst>
                            <p:childTnLst>
                              <p:par>
                                <p:cTn id="13" presetID="23" presetClass="entr" presetSubtype="3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6*min(max(#ppt_w*#ppt_h,.3),1)-7.4)/-.7*#ppt_w"/>
                                          </p:val>
                                        </p:tav>
                                        <p:tav tm="100000">
                                          <p:val>
                                            <p:strVal val="#ppt_w"/>
                                          </p:val>
                                        </p:tav>
                                      </p:tavLst>
                                    </p:anim>
                                    <p:anim calcmode="lin" valueType="num">
                                      <p:cBhvr>
                                        <p:cTn id="16" dur="500" fill="hold"/>
                                        <p:tgtEl>
                                          <p:spTgt spid="2"/>
                                        </p:tgtEl>
                                        <p:attrNameLst>
                                          <p:attrName>ppt_h</p:attrName>
                                        </p:attrNameLst>
                                      </p:cBhvr>
                                      <p:tavLst>
                                        <p:tav tm="0">
                                          <p:val>
                                            <p:strVal val="(6*min(max(#ppt_w*#ppt_h,.3),1)-7.4)/-.7*#ppt_h"/>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9" fill="hold" nodeType="afterGroup">
                            <p:stCondLst>
                              <p:cond delay="2500"/>
                            </p:stCondLst>
                            <p:childTnLst>
                              <p:par>
                                <p:cTn id="20" presetID="23" presetClass="entr" presetSubtype="3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strVal val="(6*min(max(#ppt_w*#ppt_h,.3),1)-7.4)/-.7*#ppt_w"/>
                                          </p:val>
                                        </p:tav>
                                        <p:tav tm="100000">
                                          <p:val>
                                            <p:strVal val="#ppt_w"/>
                                          </p:val>
                                        </p:tav>
                                      </p:tavLst>
                                    </p:anim>
                                    <p:anim calcmode="lin" valueType="num">
                                      <p:cBhvr>
                                        <p:cTn id="23" dur="500" fill="hold"/>
                                        <p:tgtEl>
                                          <p:spTgt spid="3"/>
                                        </p:tgtEl>
                                        <p:attrNameLst>
                                          <p:attrName>ppt_h</p:attrName>
                                        </p:attrNameLst>
                                      </p:cBhvr>
                                      <p:tavLst>
                                        <p:tav tm="0">
                                          <p:val>
                                            <p:strVal val="(6*min(max(#ppt_w*#ppt_h,.3),1)-7.4)/-.7*#ppt_h"/>
                                          </p:val>
                                        </p:tav>
                                        <p:tav tm="100000">
                                          <p:val>
                                            <p:strVal val="#ppt_h"/>
                                          </p:val>
                                        </p:tav>
                                      </p:tavLst>
                                    </p:anim>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3000"/>
                            </p:stCondLst>
                            <p:childTnLst>
                              <p:par>
                                <p:cTn id="27" presetID="23" presetClass="entr" presetSubtype="3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strVal val="(6*min(max(#ppt_w*#ppt_h,.3),1)-7.4)/-.7*#ppt_w"/>
                                          </p:val>
                                        </p:tav>
                                        <p:tav tm="100000">
                                          <p:val>
                                            <p:strVal val="#ppt_w"/>
                                          </p:val>
                                        </p:tav>
                                      </p:tavLst>
                                    </p:anim>
                                    <p:anim calcmode="lin" valueType="num">
                                      <p:cBhvr>
                                        <p:cTn id="30" dur="500" fill="hold"/>
                                        <p:tgtEl>
                                          <p:spTgt spid="4"/>
                                        </p:tgtEl>
                                        <p:attrNameLst>
                                          <p:attrName>ppt_h</p:attrName>
                                        </p:attrNameLst>
                                      </p:cBhvr>
                                      <p:tavLst>
                                        <p:tav tm="0">
                                          <p:val>
                                            <p:strVal val="(6*min(max(#ppt_w*#ppt_h,.3),1)-7.4)/-.7*#ppt_h"/>
                                          </p:val>
                                        </p:tav>
                                        <p:tav tm="100000">
                                          <p:val>
                                            <p:strVal val="#ppt_h"/>
                                          </p:val>
                                        </p:tav>
                                      </p:tavLst>
                                    </p:anim>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3" fill="hold" nodeType="afterGroup">
                            <p:stCondLst>
                              <p:cond delay="3500"/>
                            </p:stCondLst>
                            <p:childTnLst>
                              <p:par>
                                <p:cTn id="34" presetID="23" presetClass="entr" presetSubtype="3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6*min(max(#ppt_w*#ppt_h,.3),1)-7.4)/-.7*#ppt_w"/>
                                          </p:val>
                                        </p:tav>
                                        <p:tav tm="100000">
                                          <p:val>
                                            <p:strVal val="#ppt_w"/>
                                          </p:val>
                                        </p:tav>
                                      </p:tavLst>
                                    </p:anim>
                                    <p:anim calcmode="lin" valueType="num">
                                      <p:cBhvr>
                                        <p:cTn id="37" dur="500" fill="hold"/>
                                        <p:tgtEl>
                                          <p:spTgt spid="5"/>
                                        </p:tgtEl>
                                        <p:attrNameLst>
                                          <p:attrName>ppt_h</p:attrName>
                                        </p:attrNameLst>
                                      </p:cBhvr>
                                      <p:tavLst>
                                        <p:tav tm="0">
                                          <p:val>
                                            <p:strVal val="(6*min(max(#ppt_w*#ppt_h,.3),1)-7.4)/-.7*#ppt_h"/>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40" fill="hold" nodeType="afterGroup">
                            <p:stCondLst>
                              <p:cond delay="4000"/>
                            </p:stCondLst>
                            <p:childTnLst>
                              <p:par>
                                <p:cTn id="41" presetID="23" presetClass="entr" presetSubtype="3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strVal val="(6*min(max(#ppt_w*#ppt_h,.3),1)-7.4)/-.7*#ppt_w"/>
                                          </p:val>
                                        </p:tav>
                                        <p:tav tm="100000">
                                          <p:val>
                                            <p:strVal val="#ppt_w"/>
                                          </p:val>
                                        </p:tav>
                                      </p:tavLst>
                                    </p:anim>
                                    <p:anim calcmode="lin" valueType="num">
                                      <p:cBhvr>
                                        <p:cTn id="44" dur="500" fill="hold"/>
                                        <p:tgtEl>
                                          <p:spTgt spid="6"/>
                                        </p:tgtEl>
                                        <p:attrNameLst>
                                          <p:attrName>ppt_h</p:attrName>
                                        </p:attrNameLst>
                                      </p:cBhvr>
                                      <p:tavLst>
                                        <p:tav tm="0">
                                          <p:val>
                                            <p:strVal val="(6*min(max(#ppt_w*#ppt_h,.3),1)-7.4)/-.7*#ppt_h"/>
                                          </p:val>
                                        </p:tav>
                                        <p:tav tm="100000">
                                          <p:val>
                                            <p:strVal val="#ppt_h"/>
                                          </p:val>
                                        </p:tav>
                                      </p:tavLst>
                                    </p:anim>
                                    <p:anim calcmode="lin" valueType="num">
                                      <p:cBhvr>
                                        <p:cTn id="45" dur="500" fill="hold"/>
                                        <p:tgtEl>
                                          <p:spTgt spid="6"/>
                                        </p:tgtEl>
                                        <p:attrNameLst>
                                          <p:attrName>ppt_x</p:attrName>
                                        </p:attrNameLst>
                                      </p:cBhvr>
                                      <p:tavLst>
                                        <p:tav tm="0">
                                          <p:val>
                                            <p:fltVal val="0.5"/>
                                          </p:val>
                                        </p:tav>
                                        <p:tav tm="100000">
                                          <p:val>
                                            <p:strVal val="#ppt_x"/>
                                          </p:val>
                                        </p:tav>
                                      </p:tavLst>
                                    </p:anim>
                                    <p:anim calcmode="lin" valueType="num">
                                      <p:cBhvr>
                                        <p:cTn id="46"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47" fill="hold" nodeType="afterGroup">
                            <p:stCondLst>
                              <p:cond delay="4500"/>
                            </p:stCondLst>
                            <p:childTnLst>
                              <p:par>
                                <p:cTn id="48" presetID="23" presetClass="entr" presetSubtype="36"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strVal val="(6*min(max(#ppt_w*#ppt_h,.3),1)-7.4)/-.7*#ppt_w"/>
                                          </p:val>
                                        </p:tav>
                                        <p:tav tm="100000">
                                          <p:val>
                                            <p:strVal val="#ppt_w"/>
                                          </p:val>
                                        </p:tav>
                                      </p:tavLst>
                                    </p:anim>
                                    <p:anim calcmode="lin" valueType="num">
                                      <p:cBhvr>
                                        <p:cTn id="51" dur="500" fill="hold"/>
                                        <p:tgtEl>
                                          <p:spTgt spid="7"/>
                                        </p:tgtEl>
                                        <p:attrNameLst>
                                          <p:attrName>ppt_h</p:attrName>
                                        </p:attrNameLst>
                                      </p:cBhvr>
                                      <p:tavLst>
                                        <p:tav tm="0">
                                          <p:val>
                                            <p:strVal val="(6*min(max(#ppt_w*#ppt_h,.3),1)-7.4)/-.7*#ppt_h"/>
                                          </p:val>
                                        </p:tav>
                                        <p:tav tm="100000">
                                          <p:val>
                                            <p:strVal val="#ppt_h"/>
                                          </p:val>
                                        </p:tav>
                                      </p:tavLst>
                                    </p:anim>
                                    <p:anim calcmode="lin" valueType="num">
                                      <p:cBhvr>
                                        <p:cTn id="52" dur="500" fill="hold"/>
                                        <p:tgtEl>
                                          <p:spTgt spid="7"/>
                                        </p:tgtEl>
                                        <p:attrNameLst>
                                          <p:attrName>ppt_x</p:attrName>
                                        </p:attrNameLst>
                                      </p:cBhvr>
                                      <p:tavLst>
                                        <p:tav tm="0">
                                          <p:val>
                                            <p:fltVal val="0.5"/>
                                          </p:val>
                                        </p:tav>
                                        <p:tav tm="100000">
                                          <p:val>
                                            <p:strVal val="#ppt_x"/>
                                          </p:val>
                                        </p:tav>
                                      </p:tavLst>
                                    </p:anim>
                                    <p:anim calcmode="lin" valueType="num">
                                      <p:cBhvr>
                                        <p:cTn id="53"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0"/>
                            </p:stCondLst>
                            <p:childTnLst>
                              <p:par>
                                <p:cTn id="55" presetID="23" presetClass="entr" presetSubtype="36"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strVal val="(6*min(max(#ppt_w*#ppt_h,.3),1)-7.4)/-.7*#ppt_w"/>
                                          </p:val>
                                        </p:tav>
                                        <p:tav tm="100000">
                                          <p:val>
                                            <p:strVal val="#ppt_w"/>
                                          </p:val>
                                        </p:tav>
                                      </p:tavLst>
                                    </p:anim>
                                    <p:anim calcmode="lin" valueType="num">
                                      <p:cBhvr>
                                        <p:cTn id="58" dur="500" fill="hold"/>
                                        <p:tgtEl>
                                          <p:spTgt spid="8"/>
                                        </p:tgtEl>
                                        <p:attrNameLst>
                                          <p:attrName>ppt_h</p:attrName>
                                        </p:attrNameLst>
                                      </p:cBhvr>
                                      <p:tavLst>
                                        <p:tav tm="0">
                                          <p:val>
                                            <p:strVal val="(6*min(max(#ppt_w*#ppt_h,.3),1)-7.4)/-.7*#ppt_h"/>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61" fill="hold" nodeType="afterGroup">
                            <p:stCondLst>
                              <p:cond delay="5500"/>
                            </p:stCondLst>
                            <p:childTnLst>
                              <p:par>
                                <p:cTn id="62" presetID="23" presetClass="entr" presetSubtype="36"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strVal val="(6*min(max(#ppt_w*#ppt_h,.3),1)-7.4)/-.7*#ppt_w"/>
                                          </p:val>
                                        </p:tav>
                                        <p:tav tm="100000">
                                          <p:val>
                                            <p:strVal val="#ppt_w"/>
                                          </p:val>
                                        </p:tav>
                                      </p:tavLst>
                                    </p:anim>
                                    <p:anim calcmode="lin" valueType="num">
                                      <p:cBhvr>
                                        <p:cTn id="65" dur="500" fill="hold"/>
                                        <p:tgtEl>
                                          <p:spTgt spid="9"/>
                                        </p:tgtEl>
                                        <p:attrNameLst>
                                          <p:attrName>ppt_h</p:attrName>
                                        </p:attrNameLst>
                                      </p:cBhvr>
                                      <p:tavLst>
                                        <p:tav tm="0">
                                          <p:val>
                                            <p:strVal val="(6*min(max(#ppt_w*#ppt_h,.3),1)-7.4)/-.7*#ppt_h"/>
                                          </p:val>
                                        </p:tav>
                                        <p:tav tm="100000">
                                          <p:val>
                                            <p:strVal val="#ppt_h"/>
                                          </p:val>
                                        </p:tav>
                                      </p:tavLst>
                                    </p:anim>
                                    <p:anim calcmode="lin" valueType="num">
                                      <p:cBhvr>
                                        <p:cTn id="66" dur="500" fill="hold"/>
                                        <p:tgtEl>
                                          <p:spTgt spid="9"/>
                                        </p:tgtEl>
                                        <p:attrNameLst>
                                          <p:attrName>ppt_x</p:attrName>
                                        </p:attrNameLst>
                                      </p:cBhvr>
                                      <p:tavLst>
                                        <p:tav tm="0">
                                          <p:val>
                                            <p:fltVal val="0.5"/>
                                          </p:val>
                                        </p:tav>
                                        <p:tav tm="100000">
                                          <p:val>
                                            <p:strVal val="#ppt_x"/>
                                          </p:val>
                                        </p:tav>
                                      </p:tavLst>
                                    </p:anim>
                                    <p:anim calcmode="lin" valueType="num">
                                      <p:cBhvr>
                                        <p:cTn id="67"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68" fill="hold" nodeType="afterGroup">
                            <p:stCondLst>
                              <p:cond delay="6000"/>
                            </p:stCondLst>
                            <p:childTnLst>
                              <p:par>
                                <p:cTn id="69" presetID="23" presetClass="entr" presetSubtype="36"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strVal val="(6*min(max(#ppt_w*#ppt_h,.3),1)-7.4)/-.7*#ppt_w"/>
                                          </p:val>
                                        </p:tav>
                                        <p:tav tm="100000">
                                          <p:val>
                                            <p:strVal val="#ppt_w"/>
                                          </p:val>
                                        </p:tav>
                                      </p:tavLst>
                                    </p:anim>
                                    <p:anim calcmode="lin" valueType="num">
                                      <p:cBhvr>
                                        <p:cTn id="72" dur="500" fill="hold"/>
                                        <p:tgtEl>
                                          <p:spTgt spid="10"/>
                                        </p:tgtEl>
                                        <p:attrNameLst>
                                          <p:attrName>ppt_h</p:attrName>
                                        </p:attrNameLst>
                                      </p:cBhvr>
                                      <p:tavLst>
                                        <p:tav tm="0">
                                          <p:val>
                                            <p:strVal val="(6*min(max(#ppt_w*#ppt_h,.3),1)-7.4)/-.7*#ppt_h"/>
                                          </p:val>
                                        </p:tav>
                                        <p:tav tm="100000">
                                          <p:val>
                                            <p:strVal val="#ppt_h"/>
                                          </p:val>
                                        </p:tav>
                                      </p:tavLst>
                                    </p:anim>
                                    <p:anim calcmode="lin" valueType="num">
                                      <p:cBhvr>
                                        <p:cTn id="73" dur="500" fill="hold"/>
                                        <p:tgtEl>
                                          <p:spTgt spid="10"/>
                                        </p:tgtEl>
                                        <p:attrNameLst>
                                          <p:attrName>ppt_x</p:attrName>
                                        </p:attrNameLst>
                                      </p:cBhvr>
                                      <p:tavLst>
                                        <p:tav tm="0">
                                          <p:val>
                                            <p:fltVal val="0.5"/>
                                          </p:val>
                                        </p:tav>
                                        <p:tav tm="100000">
                                          <p:val>
                                            <p:strVal val="#ppt_x"/>
                                          </p:val>
                                        </p:tav>
                                      </p:tavLst>
                                    </p:anim>
                                    <p:anim calcmode="lin" valueType="num">
                                      <p:cBhvr>
                                        <p:cTn id="74"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6500"/>
                            </p:stCondLst>
                            <p:childTnLst>
                              <p:par>
                                <p:cTn id="76" presetID="23" presetClass="entr" presetSubtype="36" fill="hold" nodeType="after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strVal val="(6*min(max(#ppt_w*#ppt_h,.3),1)-7.4)/-.7*#ppt_w"/>
                                          </p:val>
                                        </p:tav>
                                        <p:tav tm="100000">
                                          <p:val>
                                            <p:strVal val="#ppt_w"/>
                                          </p:val>
                                        </p:tav>
                                      </p:tavLst>
                                    </p:anim>
                                    <p:anim calcmode="lin" valueType="num">
                                      <p:cBhvr>
                                        <p:cTn id="79" dur="500" fill="hold"/>
                                        <p:tgtEl>
                                          <p:spTgt spid="11"/>
                                        </p:tgtEl>
                                        <p:attrNameLst>
                                          <p:attrName>ppt_h</p:attrName>
                                        </p:attrNameLst>
                                      </p:cBhvr>
                                      <p:tavLst>
                                        <p:tav tm="0">
                                          <p:val>
                                            <p:strVal val="(6*min(max(#ppt_w*#ppt_h,.3),1)-7.4)/-.7*#ppt_h"/>
                                          </p:val>
                                        </p:tav>
                                        <p:tav tm="100000">
                                          <p:val>
                                            <p:strVal val="#ppt_h"/>
                                          </p:val>
                                        </p:tav>
                                      </p:tavLst>
                                    </p:anim>
                                    <p:anim calcmode="lin" valueType="num">
                                      <p:cBhvr>
                                        <p:cTn id="80" dur="500" fill="hold"/>
                                        <p:tgtEl>
                                          <p:spTgt spid="11"/>
                                        </p:tgtEl>
                                        <p:attrNameLst>
                                          <p:attrName>ppt_x</p:attrName>
                                        </p:attrNameLst>
                                      </p:cBhvr>
                                      <p:tavLst>
                                        <p:tav tm="0">
                                          <p:val>
                                            <p:fltVal val="0.5"/>
                                          </p:val>
                                        </p:tav>
                                        <p:tav tm="100000">
                                          <p:val>
                                            <p:strVal val="#ppt_x"/>
                                          </p:val>
                                        </p:tav>
                                      </p:tavLst>
                                    </p:anim>
                                    <p:anim calcmode="lin" valueType="num">
                                      <p:cBhvr>
                                        <p:cTn id="81"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7000"/>
                            </p:stCondLst>
                            <p:childTnLst>
                              <p:par>
                                <p:cTn id="83" presetID="23" presetClass="entr" presetSubtype="36"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strVal val="(6*min(max(#ppt_w*#ppt_h,.3),1)-7.4)/-.7*#ppt_w"/>
                                          </p:val>
                                        </p:tav>
                                        <p:tav tm="100000">
                                          <p:val>
                                            <p:strVal val="#ppt_w"/>
                                          </p:val>
                                        </p:tav>
                                      </p:tavLst>
                                    </p:anim>
                                    <p:anim calcmode="lin" valueType="num">
                                      <p:cBhvr>
                                        <p:cTn id="86" dur="500" fill="hold"/>
                                        <p:tgtEl>
                                          <p:spTgt spid="12"/>
                                        </p:tgtEl>
                                        <p:attrNameLst>
                                          <p:attrName>ppt_h</p:attrName>
                                        </p:attrNameLst>
                                      </p:cBhvr>
                                      <p:tavLst>
                                        <p:tav tm="0">
                                          <p:val>
                                            <p:strVal val="(6*min(max(#ppt_w*#ppt_h,.3),1)-7.4)/-.7*#ppt_h"/>
                                          </p:val>
                                        </p:tav>
                                        <p:tav tm="100000">
                                          <p:val>
                                            <p:strVal val="#ppt_h"/>
                                          </p:val>
                                        </p:tav>
                                      </p:tavLst>
                                    </p:anim>
                                    <p:anim calcmode="lin" valueType="num">
                                      <p:cBhvr>
                                        <p:cTn id="87" dur="500" fill="hold"/>
                                        <p:tgtEl>
                                          <p:spTgt spid="12"/>
                                        </p:tgtEl>
                                        <p:attrNameLst>
                                          <p:attrName>ppt_x</p:attrName>
                                        </p:attrNameLst>
                                      </p:cBhvr>
                                      <p:tavLst>
                                        <p:tav tm="0">
                                          <p:val>
                                            <p:fltVal val="0.5"/>
                                          </p:val>
                                        </p:tav>
                                        <p:tav tm="100000">
                                          <p:val>
                                            <p:strVal val="#ppt_x"/>
                                          </p:val>
                                        </p:tav>
                                      </p:tavLst>
                                    </p:anim>
                                    <p:anim calcmode="lin" valueType="num">
                                      <p:cBhvr>
                                        <p:cTn id="88"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7500"/>
                            </p:stCondLst>
                            <p:childTnLst>
                              <p:par>
                                <p:cTn id="90" presetID="23" presetClass="entr" presetSubtype="36" fill="hold" nodeType="after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strVal val="(6*min(max(#ppt_w*#ppt_h,.3),1)-7.4)/-.7*#ppt_w"/>
                                          </p:val>
                                        </p:tav>
                                        <p:tav tm="100000">
                                          <p:val>
                                            <p:strVal val="#ppt_w"/>
                                          </p:val>
                                        </p:tav>
                                      </p:tavLst>
                                    </p:anim>
                                    <p:anim calcmode="lin" valueType="num">
                                      <p:cBhvr>
                                        <p:cTn id="93" dur="500" fill="hold"/>
                                        <p:tgtEl>
                                          <p:spTgt spid="13"/>
                                        </p:tgtEl>
                                        <p:attrNameLst>
                                          <p:attrName>ppt_h</p:attrName>
                                        </p:attrNameLst>
                                      </p:cBhvr>
                                      <p:tavLst>
                                        <p:tav tm="0">
                                          <p:val>
                                            <p:strVal val="(6*min(max(#ppt_w*#ppt_h,.3),1)-7.4)/-.7*#ppt_h"/>
                                          </p:val>
                                        </p:tav>
                                        <p:tav tm="100000">
                                          <p:val>
                                            <p:strVal val="#ppt_h"/>
                                          </p:val>
                                        </p:tav>
                                      </p:tavLst>
                                    </p:anim>
                                    <p:anim calcmode="lin" valueType="num">
                                      <p:cBhvr>
                                        <p:cTn id="94" dur="500" fill="hold"/>
                                        <p:tgtEl>
                                          <p:spTgt spid="13"/>
                                        </p:tgtEl>
                                        <p:attrNameLst>
                                          <p:attrName>ppt_x</p:attrName>
                                        </p:attrNameLst>
                                      </p:cBhvr>
                                      <p:tavLst>
                                        <p:tav tm="0">
                                          <p:val>
                                            <p:fltVal val="0.5"/>
                                          </p:val>
                                        </p:tav>
                                        <p:tav tm="100000">
                                          <p:val>
                                            <p:strVal val="#ppt_x"/>
                                          </p:val>
                                        </p:tav>
                                      </p:tavLst>
                                    </p:anim>
                                    <p:anim calcmode="lin" valueType="num">
                                      <p:cBhvr>
                                        <p:cTn id="95"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96" fill="hold" nodeType="afterGroup">
                            <p:stCondLst>
                              <p:cond delay="8000"/>
                            </p:stCondLst>
                            <p:childTnLst>
                              <p:par>
                                <p:cTn id="97" presetID="23" presetClass="entr" presetSubtype="3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strVal val="(6*min(max(#ppt_w*#ppt_h,.3),1)-7.4)/-.7*#ppt_w"/>
                                          </p:val>
                                        </p:tav>
                                        <p:tav tm="100000">
                                          <p:val>
                                            <p:strVal val="#ppt_w"/>
                                          </p:val>
                                        </p:tav>
                                      </p:tavLst>
                                    </p:anim>
                                    <p:anim calcmode="lin" valueType="num">
                                      <p:cBhvr>
                                        <p:cTn id="100" dur="500" fill="hold"/>
                                        <p:tgtEl>
                                          <p:spTgt spid="14"/>
                                        </p:tgtEl>
                                        <p:attrNameLst>
                                          <p:attrName>ppt_h</p:attrName>
                                        </p:attrNameLst>
                                      </p:cBhvr>
                                      <p:tavLst>
                                        <p:tav tm="0">
                                          <p:val>
                                            <p:strVal val="(6*min(max(#ppt_w*#ppt_h,.3),1)-7.4)/-.7*#ppt_h"/>
                                          </p:val>
                                        </p:tav>
                                        <p:tav tm="100000">
                                          <p:val>
                                            <p:strVal val="#ppt_h"/>
                                          </p:val>
                                        </p:tav>
                                      </p:tavLst>
                                    </p:anim>
                                    <p:anim calcmode="lin" valueType="num">
                                      <p:cBhvr>
                                        <p:cTn id="101" dur="500" fill="hold"/>
                                        <p:tgtEl>
                                          <p:spTgt spid="14"/>
                                        </p:tgtEl>
                                        <p:attrNameLst>
                                          <p:attrName>ppt_x</p:attrName>
                                        </p:attrNameLst>
                                      </p:cBhvr>
                                      <p:tavLst>
                                        <p:tav tm="0">
                                          <p:val>
                                            <p:fltVal val="0.5"/>
                                          </p:val>
                                        </p:tav>
                                        <p:tav tm="100000">
                                          <p:val>
                                            <p:strVal val="#ppt_x"/>
                                          </p:val>
                                        </p:tav>
                                      </p:tavLst>
                                    </p:anim>
                                    <p:anim calcmode="lin" valueType="num">
                                      <p:cBhvr>
                                        <p:cTn id="102"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103" fill="hold" nodeType="afterGroup">
                            <p:stCondLst>
                              <p:cond delay="8500"/>
                            </p:stCondLst>
                            <p:childTnLst>
                              <p:par>
                                <p:cTn id="104" presetID="23" presetClass="entr" presetSubtype="36" fill="hold" nodeType="afterEffect">
                                  <p:stCondLst>
                                    <p:cond delay="0"/>
                                  </p:stCondLst>
                                  <p:childTnLst>
                                    <p:set>
                                      <p:cBhvr>
                                        <p:cTn id="105" dur="1" fill="hold">
                                          <p:stCondLst>
                                            <p:cond delay="0"/>
                                          </p:stCondLst>
                                        </p:cTn>
                                        <p:tgtEl>
                                          <p:spTgt spid="15"/>
                                        </p:tgtEl>
                                        <p:attrNameLst>
                                          <p:attrName>style.visibility</p:attrName>
                                        </p:attrNameLst>
                                      </p:cBhvr>
                                      <p:to>
                                        <p:strVal val="visible"/>
                                      </p:to>
                                    </p:set>
                                    <p:anim calcmode="lin" valueType="num">
                                      <p:cBhvr>
                                        <p:cTn id="106" dur="500" fill="hold"/>
                                        <p:tgtEl>
                                          <p:spTgt spid="15"/>
                                        </p:tgtEl>
                                        <p:attrNameLst>
                                          <p:attrName>ppt_w</p:attrName>
                                        </p:attrNameLst>
                                      </p:cBhvr>
                                      <p:tavLst>
                                        <p:tav tm="0">
                                          <p:val>
                                            <p:strVal val="(6*min(max(#ppt_w*#ppt_h,.3),1)-7.4)/-.7*#ppt_w"/>
                                          </p:val>
                                        </p:tav>
                                        <p:tav tm="100000">
                                          <p:val>
                                            <p:strVal val="#ppt_w"/>
                                          </p:val>
                                        </p:tav>
                                      </p:tavLst>
                                    </p:anim>
                                    <p:anim calcmode="lin" valueType="num">
                                      <p:cBhvr>
                                        <p:cTn id="107" dur="500" fill="hold"/>
                                        <p:tgtEl>
                                          <p:spTgt spid="15"/>
                                        </p:tgtEl>
                                        <p:attrNameLst>
                                          <p:attrName>ppt_h</p:attrName>
                                        </p:attrNameLst>
                                      </p:cBhvr>
                                      <p:tavLst>
                                        <p:tav tm="0">
                                          <p:val>
                                            <p:strVal val="(6*min(max(#ppt_w*#ppt_h,.3),1)-7.4)/-.7*#ppt_h"/>
                                          </p:val>
                                        </p:tav>
                                        <p:tav tm="100000">
                                          <p:val>
                                            <p:strVal val="#ppt_h"/>
                                          </p:val>
                                        </p:tav>
                                      </p:tavLst>
                                    </p:anim>
                                    <p:anim calcmode="lin" valueType="num">
                                      <p:cBhvr>
                                        <p:cTn id="108" dur="500" fill="hold"/>
                                        <p:tgtEl>
                                          <p:spTgt spid="15"/>
                                        </p:tgtEl>
                                        <p:attrNameLst>
                                          <p:attrName>ppt_x</p:attrName>
                                        </p:attrNameLst>
                                      </p:cBhvr>
                                      <p:tavLst>
                                        <p:tav tm="0">
                                          <p:val>
                                            <p:fltVal val="0.5"/>
                                          </p:val>
                                        </p:tav>
                                        <p:tav tm="100000">
                                          <p:val>
                                            <p:strVal val="#ppt_x"/>
                                          </p:val>
                                        </p:tav>
                                      </p:tavLst>
                                    </p:anim>
                                    <p:anim calcmode="lin" valueType="num">
                                      <p:cBhvr>
                                        <p:cTn id="109"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10" fill="hold" nodeType="afterGroup">
                            <p:stCondLst>
                              <p:cond delay="9000"/>
                            </p:stCondLst>
                            <p:childTnLst>
                              <p:par>
                                <p:cTn id="111" presetID="23" presetClass="entr" presetSubtype="36" fill="hold" nodeType="after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strVal val="(6*min(max(#ppt_w*#ppt_h,.3),1)-7.4)/-.7*#ppt_w"/>
                                          </p:val>
                                        </p:tav>
                                        <p:tav tm="100000">
                                          <p:val>
                                            <p:strVal val="#ppt_w"/>
                                          </p:val>
                                        </p:tav>
                                      </p:tavLst>
                                    </p:anim>
                                    <p:anim calcmode="lin" valueType="num">
                                      <p:cBhvr>
                                        <p:cTn id="114" dur="500" fill="hold"/>
                                        <p:tgtEl>
                                          <p:spTgt spid="16"/>
                                        </p:tgtEl>
                                        <p:attrNameLst>
                                          <p:attrName>ppt_h</p:attrName>
                                        </p:attrNameLst>
                                      </p:cBhvr>
                                      <p:tavLst>
                                        <p:tav tm="0">
                                          <p:val>
                                            <p:strVal val="(6*min(max(#ppt_w*#ppt_h,.3),1)-7.4)/-.7*#ppt_h"/>
                                          </p:val>
                                        </p:tav>
                                        <p:tav tm="100000">
                                          <p:val>
                                            <p:strVal val="#ppt_h"/>
                                          </p:val>
                                        </p:tav>
                                      </p:tavLst>
                                    </p:anim>
                                    <p:anim calcmode="lin" valueType="num">
                                      <p:cBhvr>
                                        <p:cTn id="115" dur="500" fill="hold"/>
                                        <p:tgtEl>
                                          <p:spTgt spid="16"/>
                                        </p:tgtEl>
                                        <p:attrNameLst>
                                          <p:attrName>ppt_x</p:attrName>
                                        </p:attrNameLst>
                                      </p:cBhvr>
                                      <p:tavLst>
                                        <p:tav tm="0">
                                          <p:val>
                                            <p:fltVal val="0.5"/>
                                          </p:val>
                                        </p:tav>
                                        <p:tav tm="100000">
                                          <p:val>
                                            <p:strVal val="#ppt_x"/>
                                          </p:val>
                                        </p:tav>
                                      </p:tavLst>
                                    </p:anim>
                                    <p:anim calcmode="lin" valueType="num">
                                      <p:cBhvr>
                                        <p:cTn id="116"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17" fill="hold" nodeType="afterGroup">
                            <p:stCondLst>
                              <p:cond delay="9500"/>
                            </p:stCondLst>
                            <p:childTnLst>
                              <p:par>
                                <p:cTn id="118" presetID="23" presetClass="entr" presetSubtype="36" fill="hold" nodeType="after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p:cTn id="120" dur="500" fill="hold"/>
                                        <p:tgtEl>
                                          <p:spTgt spid="17"/>
                                        </p:tgtEl>
                                        <p:attrNameLst>
                                          <p:attrName>ppt_w</p:attrName>
                                        </p:attrNameLst>
                                      </p:cBhvr>
                                      <p:tavLst>
                                        <p:tav tm="0">
                                          <p:val>
                                            <p:strVal val="(6*min(max(#ppt_w*#ppt_h,.3),1)-7.4)/-.7*#ppt_w"/>
                                          </p:val>
                                        </p:tav>
                                        <p:tav tm="100000">
                                          <p:val>
                                            <p:strVal val="#ppt_w"/>
                                          </p:val>
                                        </p:tav>
                                      </p:tavLst>
                                    </p:anim>
                                    <p:anim calcmode="lin" valueType="num">
                                      <p:cBhvr>
                                        <p:cTn id="121" dur="500" fill="hold"/>
                                        <p:tgtEl>
                                          <p:spTgt spid="17"/>
                                        </p:tgtEl>
                                        <p:attrNameLst>
                                          <p:attrName>ppt_h</p:attrName>
                                        </p:attrNameLst>
                                      </p:cBhvr>
                                      <p:tavLst>
                                        <p:tav tm="0">
                                          <p:val>
                                            <p:strVal val="(6*min(max(#ppt_w*#ppt_h,.3),1)-7.4)/-.7*#ppt_h"/>
                                          </p:val>
                                        </p:tav>
                                        <p:tav tm="100000">
                                          <p:val>
                                            <p:strVal val="#ppt_h"/>
                                          </p:val>
                                        </p:tav>
                                      </p:tavLst>
                                    </p:anim>
                                    <p:anim calcmode="lin" valueType="num">
                                      <p:cBhvr>
                                        <p:cTn id="122" dur="500" fill="hold"/>
                                        <p:tgtEl>
                                          <p:spTgt spid="17"/>
                                        </p:tgtEl>
                                        <p:attrNameLst>
                                          <p:attrName>ppt_x</p:attrName>
                                        </p:attrNameLst>
                                      </p:cBhvr>
                                      <p:tavLst>
                                        <p:tav tm="0">
                                          <p:val>
                                            <p:fltVal val="0.5"/>
                                          </p:val>
                                        </p:tav>
                                        <p:tav tm="100000">
                                          <p:val>
                                            <p:strVal val="#ppt_x"/>
                                          </p:val>
                                        </p:tav>
                                      </p:tavLst>
                                    </p:anim>
                                    <p:anim calcmode="lin" valueType="num">
                                      <p:cBhvr>
                                        <p:cTn id="123"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24" fill="hold" nodeType="afterGroup">
                            <p:stCondLst>
                              <p:cond delay="10000"/>
                            </p:stCondLst>
                            <p:childTnLst>
                              <p:par>
                                <p:cTn id="125" presetID="23" presetClass="entr" presetSubtype="36" fill="hold" nodeType="after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strVal val="(6*min(max(#ppt_w*#ppt_h,.3),1)-7.4)/-.7*#ppt_w"/>
                                          </p:val>
                                        </p:tav>
                                        <p:tav tm="100000">
                                          <p:val>
                                            <p:strVal val="#ppt_w"/>
                                          </p:val>
                                        </p:tav>
                                      </p:tavLst>
                                    </p:anim>
                                    <p:anim calcmode="lin" valueType="num">
                                      <p:cBhvr>
                                        <p:cTn id="128" dur="500" fill="hold"/>
                                        <p:tgtEl>
                                          <p:spTgt spid="18"/>
                                        </p:tgtEl>
                                        <p:attrNameLst>
                                          <p:attrName>ppt_h</p:attrName>
                                        </p:attrNameLst>
                                      </p:cBhvr>
                                      <p:tavLst>
                                        <p:tav tm="0">
                                          <p:val>
                                            <p:strVal val="(6*min(max(#ppt_w*#ppt_h,.3),1)-7.4)/-.7*#ppt_h"/>
                                          </p:val>
                                        </p:tav>
                                        <p:tav tm="100000">
                                          <p:val>
                                            <p:strVal val="#ppt_h"/>
                                          </p:val>
                                        </p:tav>
                                      </p:tavLst>
                                    </p:anim>
                                    <p:anim calcmode="lin" valueType="num">
                                      <p:cBhvr>
                                        <p:cTn id="129" dur="500" fill="hold"/>
                                        <p:tgtEl>
                                          <p:spTgt spid="18"/>
                                        </p:tgtEl>
                                        <p:attrNameLst>
                                          <p:attrName>ppt_x</p:attrName>
                                        </p:attrNameLst>
                                      </p:cBhvr>
                                      <p:tavLst>
                                        <p:tav tm="0">
                                          <p:val>
                                            <p:fltVal val="0.5"/>
                                          </p:val>
                                        </p:tav>
                                        <p:tav tm="100000">
                                          <p:val>
                                            <p:strVal val="#ppt_x"/>
                                          </p:val>
                                        </p:tav>
                                      </p:tavLst>
                                    </p:anim>
                                    <p:anim calcmode="lin" valueType="num">
                                      <p:cBhvr>
                                        <p:cTn id="130"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31" fill="hold" nodeType="afterGroup">
                            <p:stCondLst>
                              <p:cond delay="10500"/>
                            </p:stCondLst>
                            <p:childTnLst>
                              <p:par>
                                <p:cTn id="132" presetID="23" presetClass="entr" presetSubtype="36" fill="hold" nodeType="after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fill="hold"/>
                                        <p:tgtEl>
                                          <p:spTgt spid="19"/>
                                        </p:tgtEl>
                                        <p:attrNameLst>
                                          <p:attrName>ppt_w</p:attrName>
                                        </p:attrNameLst>
                                      </p:cBhvr>
                                      <p:tavLst>
                                        <p:tav tm="0">
                                          <p:val>
                                            <p:strVal val="(6*min(max(#ppt_w*#ppt_h,.3),1)-7.4)/-.7*#ppt_w"/>
                                          </p:val>
                                        </p:tav>
                                        <p:tav tm="100000">
                                          <p:val>
                                            <p:strVal val="#ppt_w"/>
                                          </p:val>
                                        </p:tav>
                                      </p:tavLst>
                                    </p:anim>
                                    <p:anim calcmode="lin" valueType="num">
                                      <p:cBhvr>
                                        <p:cTn id="135" dur="500" fill="hold"/>
                                        <p:tgtEl>
                                          <p:spTgt spid="19"/>
                                        </p:tgtEl>
                                        <p:attrNameLst>
                                          <p:attrName>ppt_h</p:attrName>
                                        </p:attrNameLst>
                                      </p:cBhvr>
                                      <p:tavLst>
                                        <p:tav tm="0">
                                          <p:val>
                                            <p:strVal val="(6*min(max(#ppt_w*#ppt_h,.3),1)-7.4)/-.7*#ppt_h"/>
                                          </p:val>
                                        </p:tav>
                                        <p:tav tm="100000">
                                          <p:val>
                                            <p:strVal val="#ppt_h"/>
                                          </p:val>
                                        </p:tav>
                                      </p:tavLst>
                                    </p:anim>
                                    <p:anim calcmode="lin" valueType="num">
                                      <p:cBhvr>
                                        <p:cTn id="136" dur="500" fill="hold"/>
                                        <p:tgtEl>
                                          <p:spTgt spid="19"/>
                                        </p:tgtEl>
                                        <p:attrNameLst>
                                          <p:attrName>ppt_x</p:attrName>
                                        </p:attrNameLst>
                                      </p:cBhvr>
                                      <p:tavLst>
                                        <p:tav tm="0">
                                          <p:val>
                                            <p:fltVal val="0.5"/>
                                          </p:val>
                                        </p:tav>
                                        <p:tav tm="100000">
                                          <p:val>
                                            <p:strVal val="#ppt_x"/>
                                          </p:val>
                                        </p:tav>
                                      </p:tavLst>
                                    </p:anim>
                                    <p:anim calcmode="lin" valueType="num">
                                      <p:cBhvr>
                                        <p:cTn id="137"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38" fill="hold" nodeType="afterGroup">
                            <p:stCondLst>
                              <p:cond delay="11000"/>
                            </p:stCondLst>
                            <p:childTnLst>
                              <p:par>
                                <p:cTn id="139" presetID="23" presetClass="entr" presetSubtype="36" fill="hold" nodeType="after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p:cTn id="141" dur="500" fill="hold"/>
                                        <p:tgtEl>
                                          <p:spTgt spid="28"/>
                                        </p:tgtEl>
                                        <p:attrNameLst>
                                          <p:attrName>ppt_w</p:attrName>
                                        </p:attrNameLst>
                                      </p:cBhvr>
                                      <p:tavLst>
                                        <p:tav tm="0">
                                          <p:val>
                                            <p:strVal val="(6*min(max(#ppt_w*#ppt_h,.3),1)-7.4)/-.7*#ppt_w"/>
                                          </p:val>
                                        </p:tav>
                                        <p:tav tm="100000">
                                          <p:val>
                                            <p:strVal val="#ppt_w"/>
                                          </p:val>
                                        </p:tav>
                                      </p:tavLst>
                                    </p:anim>
                                    <p:anim calcmode="lin" valueType="num">
                                      <p:cBhvr>
                                        <p:cTn id="142" dur="500" fill="hold"/>
                                        <p:tgtEl>
                                          <p:spTgt spid="28"/>
                                        </p:tgtEl>
                                        <p:attrNameLst>
                                          <p:attrName>ppt_h</p:attrName>
                                        </p:attrNameLst>
                                      </p:cBhvr>
                                      <p:tavLst>
                                        <p:tav tm="0">
                                          <p:val>
                                            <p:strVal val="(6*min(max(#ppt_w*#ppt_h,.3),1)-7.4)/-.7*#ppt_h"/>
                                          </p:val>
                                        </p:tav>
                                        <p:tav tm="100000">
                                          <p:val>
                                            <p:strVal val="#ppt_h"/>
                                          </p:val>
                                        </p:tav>
                                      </p:tavLst>
                                    </p:anim>
                                    <p:anim calcmode="lin" valueType="num">
                                      <p:cBhvr>
                                        <p:cTn id="143" dur="500" fill="hold"/>
                                        <p:tgtEl>
                                          <p:spTgt spid="28"/>
                                        </p:tgtEl>
                                        <p:attrNameLst>
                                          <p:attrName>ppt_x</p:attrName>
                                        </p:attrNameLst>
                                      </p:cBhvr>
                                      <p:tavLst>
                                        <p:tav tm="0">
                                          <p:val>
                                            <p:fltVal val="0.5"/>
                                          </p:val>
                                        </p:tav>
                                        <p:tav tm="100000">
                                          <p:val>
                                            <p:strVal val="#ppt_x"/>
                                          </p:val>
                                        </p:tav>
                                      </p:tavLst>
                                    </p:anim>
                                    <p:anim calcmode="lin" valueType="num">
                                      <p:cBhvr>
                                        <p:cTn id="144"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45" fill="hold" nodeType="afterGroup">
                            <p:stCondLst>
                              <p:cond delay="11500"/>
                            </p:stCondLst>
                            <p:childTnLst>
                              <p:par>
                                <p:cTn id="146" presetID="23" presetClass="entr" presetSubtype="36" fill="hold" nodeType="afterEffect">
                                  <p:stCondLst>
                                    <p:cond delay="0"/>
                                  </p:stCondLst>
                                  <p:childTnLst>
                                    <p:set>
                                      <p:cBhvr>
                                        <p:cTn id="147" dur="1" fill="hold">
                                          <p:stCondLst>
                                            <p:cond delay="0"/>
                                          </p:stCondLst>
                                        </p:cTn>
                                        <p:tgtEl>
                                          <p:spTgt spid="29"/>
                                        </p:tgtEl>
                                        <p:attrNameLst>
                                          <p:attrName>style.visibility</p:attrName>
                                        </p:attrNameLst>
                                      </p:cBhvr>
                                      <p:to>
                                        <p:strVal val="visible"/>
                                      </p:to>
                                    </p:set>
                                    <p:anim calcmode="lin" valueType="num">
                                      <p:cBhvr>
                                        <p:cTn id="148" dur="500" fill="hold"/>
                                        <p:tgtEl>
                                          <p:spTgt spid="29"/>
                                        </p:tgtEl>
                                        <p:attrNameLst>
                                          <p:attrName>ppt_w</p:attrName>
                                        </p:attrNameLst>
                                      </p:cBhvr>
                                      <p:tavLst>
                                        <p:tav tm="0">
                                          <p:val>
                                            <p:strVal val="(6*min(max(#ppt_w*#ppt_h,.3),1)-7.4)/-.7*#ppt_w"/>
                                          </p:val>
                                        </p:tav>
                                        <p:tav tm="100000">
                                          <p:val>
                                            <p:strVal val="#ppt_w"/>
                                          </p:val>
                                        </p:tav>
                                      </p:tavLst>
                                    </p:anim>
                                    <p:anim calcmode="lin" valueType="num">
                                      <p:cBhvr>
                                        <p:cTn id="149" dur="500" fill="hold"/>
                                        <p:tgtEl>
                                          <p:spTgt spid="29"/>
                                        </p:tgtEl>
                                        <p:attrNameLst>
                                          <p:attrName>ppt_h</p:attrName>
                                        </p:attrNameLst>
                                      </p:cBhvr>
                                      <p:tavLst>
                                        <p:tav tm="0">
                                          <p:val>
                                            <p:strVal val="(6*min(max(#ppt_w*#ppt_h,.3),1)-7.4)/-.7*#ppt_h"/>
                                          </p:val>
                                        </p:tav>
                                        <p:tav tm="100000">
                                          <p:val>
                                            <p:strVal val="#ppt_h"/>
                                          </p:val>
                                        </p:tav>
                                      </p:tavLst>
                                    </p:anim>
                                    <p:anim calcmode="lin" valueType="num">
                                      <p:cBhvr>
                                        <p:cTn id="150" dur="500" fill="hold"/>
                                        <p:tgtEl>
                                          <p:spTgt spid="29"/>
                                        </p:tgtEl>
                                        <p:attrNameLst>
                                          <p:attrName>ppt_x</p:attrName>
                                        </p:attrNameLst>
                                      </p:cBhvr>
                                      <p:tavLst>
                                        <p:tav tm="0">
                                          <p:val>
                                            <p:fltVal val="0.5"/>
                                          </p:val>
                                        </p:tav>
                                        <p:tav tm="100000">
                                          <p:val>
                                            <p:strVal val="#ppt_x"/>
                                          </p:val>
                                        </p:tav>
                                      </p:tavLst>
                                    </p:anim>
                                    <p:anim calcmode="lin" valueType="num">
                                      <p:cBhvr>
                                        <p:cTn id="151"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152" fill="hold" nodeType="afterGroup">
                            <p:stCondLst>
                              <p:cond delay="12000"/>
                            </p:stCondLst>
                            <p:childTnLst>
                              <p:par>
                                <p:cTn id="153" presetID="23" presetClass="entr" presetSubtype="36" fill="hold" nodeType="afterEffect">
                                  <p:stCondLst>
                                    <p:cond delay="0"/>
                                  </p:stCondLst>
                                  <p:childTnLst>
                                    <p:set>
                                      <p:cBhvr>
                                        <p:cTn id="154" dur="1" fill="hold">
                                          <p:stCondLst>
                                            <p:cond delay="0"/>
                                          </p:stCondLst>
                                        </p:cTn>
                                        <p:tgtEl>
                                          <p:spTgt spid="30"/>
                                        </p:tgtEl>
                                        <p:attrNameLst>
                                          <p:attrName>style.visibility</p:attrName>
                                        </p:attrNameLst>
                                      </p:cBhvr>
                                      <p:to>
                                        <p:strVal val="visible"/>
                                      </p:to>
                                    </p:set>
                                    <p:anim calcmode="lin" valueType="num">
                                      <p:cBhvr>
                                        <p:cTn id="155" dur="500" fill="hold"/>
                                        <p:tgtEl>
                                          <p:spTgt spid="30"/>
                                        </p:tgtEl>
                                        <p:attrNameLst>
                                          <p:attrName>ppt_w</p:attrName>
                                        </p:attrNameLst>
                                      </p:cBhvr>
                                      <p:tavLst>
                                        <p:tav tm="0">
                                          <p:val>
                                            <p:strVal val="(6*min(max(#ppt_w*#ppt_h,.3),1)-7.4)/-.7*#ppt_w"/>
                                          </p:val>
                                        </p:tav>
                                        <p:tav tm="100000">
                                          <p:val>
                                            <p:strVal val="#ppt_w"/>
                                          </p:val>
                                        </p:tav>
                                      </p:tavLst>
                                    </p:anim>
                                    <p:anim calcmode="lin" valueType="num">
                                      <p:cBhvr>
                                        <p:cTn id="156" dur="500" fill="hold"/>
                                        <p:tgtEl>
                                          <p:spTgt spid="30"/>
                                        </p:tgtEl>
                                        <p:attrNameLst>
                                          <p:attrName>ppt_h</p:attrName>
                                        </p:attrNameLst>
                                      </p:cBhvr>
                                      <p:tavLst>
                                        <p:tav tm="0">
                                          <p:val>
                                            <p:strVal val="(6*min(max(#ppt_w*#ppt_h,.3),1)-7.4)/-.7*#ppt_h"/>
                                          </p:val>
                                        </p:tav>
                                        <p:tav tm="100000">
                                          <p:val>
                                            <p:strVal val="#ppt_h"/>
                                          </p:val>
                                        </p:tav>
                                      </p:tavLst>
                                    </p:anim>
                                    <p:anim calcmode="lin" valueType="num">
                                      <p:cBhvr>
                                        <p:cTn id="157" dur="500" fill="hold"/>
                                        <p:tgtEl>
                                          <p:spTgt spid="30"/>
                                        </p:tgtEl>
                                        <p:attrNameLst>
                                          <p:attrName>ppt_x</p:attrName>
                                        </p:attrNameLst>
                                      </p:cBhvr>
                                      <p:tavLst>
                                        <p:tav tm="0">
                                          <p:val>
                                            <p:fltVal val="0.5"/>
                                          </p:val>
                                        </p:tav>
                                        <p:tav tm="100000">
                                          <p:val>
                                            <p:strVal val="#ppt_x"/>
                                          </p:val>
                                        </p:tav>
                                      </p:tavLst>
                                    </p:anim>
                                    <p:anim calcmode="lin" valueType="num">
                                      <p:cBhvr>
                                        <p:cTn id="158"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159" fill="hold" nodeType="afterGroup">
                            <p:stCondLst>
                              <p:cond delay="12500"/>
                            </p:stCondLst>
                            <p:childTnLst>
                              <p:par>
                                <p:cTn id="160" presetID="23" presetClass="entr" presetSubtype="36" fill="hold" nodeType="afterEffect">
                                  <p:stCondLst>
                                    <p:cond delay="0"/>
                                  </p:stCondLst>
                                  <p:childTnLst>
                                    <p:set>
                                      <p:cBhvr>
                                        <p:cTn id="161" dur="1" fill="hold">
                                          <p:stCondLst>
                                            <p:cond delay="0"/>
                                          </p:stCondLst>
                                        </p:cTn>
                                        <p:tgtEl>
                                          <p:spTgt spid="31"/>
                                        </p:tgtEl>
                                        <p:attrNameLst>
                                          <p:attrName>style.visibility</p:attrName>
                                        </p:attrNameLst>
                                      </p:cBhvr>
                                      <p:to>
                                        <p:strVal val="visible"/>
                                      </p:to>
                                    </p:set>
                                    <p:anim calcmode="lin" valueType="num">
                                      <p:cBhvr>
                                        <p:cTn id="162" dur="500" fill="hold"/>
                                        <p:tgtEl>
                                          <p:spTgt spid="31"/>
                                        </p:tgtEl>
                                        <p:attrNameLst>
                                          <p:attrName>ppt_w</p:attrName>
                                        </p:attrNameLst>
                                      </p:cBhvr>
                                      <p:tavLst>
                                        <p:tav tm="0">
                                          <p:val>
                                            <p:strVal val="(6*min(max(#ppt_w*#ppt_h,.3),1)-7.4)/-.7*#ppt_w"/>
                                          </p:val>
                                        </p:tav>
                                        <p:tav tm="100000">
                                          <p:val>
                                            <p:strVal val="#ppt_w"/>
                                          </p:val>
                                        </p:tav>
                                      </p:tavLst>
                                    </p:anim>
                                    <p:anim calcmode="lin" valueType="num">
                                      <p:cBhvr>
                                        <p:cTn id="163" dur="500" fill="hold"/>
                                        <p:tgtEl>
                                          <p:spTgt spid="31"/>
                                        </p:tgtEl>
                                        <p:attrNameLst>
                                          <p:attrName>ppt_h</p:attrName>
                                        </p:attrNameLst>
                                      </p:cBhvr>
                                      <p:tavLst>
                                        <p:tav tm="0">
                                          <p:val>
                                            <p:strVal val="(6*min(max(#ppt_w*#ppt_h,.3),1)-7.4)/-.7*#ppt_h"/>
                                          </p:val>
                                        </p:tav>
                                        <p:tav tm="100000">
                                          <p:val>
                                            <p:strVal val="#ppt_h"/>
                                          </p:val>
                                        </p:tav>
                                      </p:tavLst>
                                    </p:anim>
                                    <p:anim calcmode="lin" valueType="num">
                                      <p:cBhvr>
                                        <p:cTn id="164" dur="500" fill="hold"/>
                                        <p:tgtEl>
                                          <p:spTgt spid="31"/>
                                        </p:tgtEl>
                                        <p:attrNameLst>
                                          <p:attrName>ppt_x</p:attrName>
                                        </p:attrNameLst>
                                      </p:cBhvr>
                                      <p:tavLst>
                                        <p:tav tm="0">
                                          <p:val>
                                            <p:fltVal val="0.5"/>
                                          </p:val>
                                        </p:tav>
                                        <p:tav tm="100000">
                                          <p:val>
                                            <p:strVal val="#ppt_x"/>
                                          </p:val>
                                        </p:tav>
                                      </p:tavLst>
                                    </p:anim>
                                    <p:anim calcmode="lin" valueType="num">
                                      <p:cBhvr>
                                        <p:cTn id="165"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166" fill="hold" nodeType="afterGroup">
                            <p:stCondLst>
                              <p:cond delay="13000"/>
                            </p:stCondLst>
                            <p:childTnLst>
                              <p:par>
                                <p:cTn id="167" presetID="23" presetClass="entr" presetSubtype="36" fill="hold" nodeType="afterEffect">
                                  <p:stCondLst>
                                    <p:cond delay="0"/>
                                  </p:stCondLst>
                                  <p:childTnLst>
                                    <p:set>
                                      <p:cBhvr>
                                        <p:cTn id="168" dur="1" fill="hold">
                                          <p:stCondLst>
                                            <p:cond delay="0"/>
                                          </p:stCondLst>
                                        </p:cTn>
                                        <p:tgtEl>
                                          <p:spTgt spid="32937"/>
                                        </p:tgtEl>
                                        <p:attrNameLst>
                                          <p:attrName>style.visibility</p:attrName>
                                        </p:attrNameLst>
                                      </p:cBhvr>
                                      <p:to>
                                        <p:strVal val="visible"/>
                                      </p:to>
                                    </p:set>
                                    <p:anim calcmode="lin" valueType="num">
                                      <p:cBhvr>
                                        <p:cTn id="169" dur="500" fill="hold"/>
                                        <p:tgtEl>
                                          <p:spTgt spid="32937"/>
                                        </p:tgtEl>
                                        <p:attrNameLst>
                                          <p:attrName>ppt_w</p:attrName>
                                        </p:attrNameLst>
                                      </p:cBhvr>
                                      <p:tavLst>
                                        <p:tav tm="0">
                                          <p:val>
                                            <p:strVal val="(6*min(max(#ppt_w*#ppt_h,.3),1)-7.4)/-.7*#ppt_w"/>
                                          </p:val>
                                        </p:tav>
                                        <p:tav tm="100000">
                                          <p:val>
                                            <p:strVal val="#ppt_w"/>
                                          </p:val>
                                        </p:tav>
                                      </p:tavLst>
                                    </p:anim>
                                    <p:anim calcmode="lin" valueType="num">
                                      <p:cBhvr>
                                        <p:cTn id="170" dur="500" fill="hold"/>
                                        <p:tgtEl>
                                          <p:spTgt spid="32937"/>
                                        </p:tgtEl>
                                        <p:attrNameLst>
                                          <p:attrName>ppt_h</p:attrName>
                                        </p:attrNameLst>
                                      </p:cBhvr>
                                      <p:tavLst>
                                        <p:tav tm="0">
                                          <p:val>
                                            <p:strVal val="(6*min(max(#ppt_w*#ppt_h,.3),1)-7.4)/-.7*#ppt_h"/>
                                          </p:val>
                                        </p:tav>
                                        <p:tav tm="100000">
                                          <p:val>
                                            <p:strVal val="#ppt_h"/>
                                          </p:val>
                                        </p:tav>
                                      </p:tavLst>
                                    </p:anim>
                                    <p:anim calcmode="lin" valueType="num">
                                      <p:cBhvr>
                                        <p:cTn id="171" dur="500" fill="hold"/>
                                        <p:tgtEl>
                                          <p:spTgt spid="32937"/>
                                        </p:tgtEl>
                                        <p:attrNameLst>
                                          <p:attrName>ppt_x</p:attrName>
                                        </p:attrNameLst>
                                      </p:cBhvr>
                                      <p:tavLst>
                                        <p:tav tm="0">
                                          <p:val>
                                            <p:fltVal val="0.5"/>
                                          </p:val>
                                        </p:tav>
                                        <p:tav tm="100000">
                                          <p:val>
                                            <p:strVal val="#ppt_x"/>
                                          </p:val>
                                        </p:tav>
                                      </p:tavLst>
                                    </p:anim>
                                    <p:anim calcmode="lin" valueType="num">
                                      <p:cBhvr>
                                        <p:cTn id="172" dur="500" fill="hold"/>
                                        <p:tgtEl>
                                          <p:spTgt spid="32937"/>
                                        </p:tgtEl>
                                        <p:attrNameLst>
                                          <p:attrName>ppt_y</p:attrName>
                                        </p:attrNameLst>
                                      </p:cBhvr>
                                      <p:tavLst>
                                        <p:tav tm="0">
                                          <p:val>
                                            <p:strVal val="1+(6*min(max(#ppt_w*#ppt_h,.3),1)-7.4)/-.7*#ppt_h/2"/>
                                          </p:val>
                                        </p:tav>
                                        <p:tav tm="100000">
                                          <p:val>
                                            <p:strVal val="#ppt_y"/>
                                          </p:val>
                                        </p:tav>
                                      </p:tavLst>
                                    </p:anim>
                                  </p:childTnLst>
                                </p:cTn>
                              </p:par>
                            </p:childTnLst>
                          </p:cTn>
                        </p:par>
                        <p:par>
                          <p:cTn id="173" fill="hold" nodeType="afterGroup">
                            <p:stCondLst>
                              <p:cond delay="13500"/>
                            </p:stCondLst>
                            <p:childTnLst>
                              <p:par>
                                <p:cTn id="174" presetID="23" presetClass="entr" presetSubtype="36" fill="hold" nodeType="afterEffect">
                                  <p:stCondLst>
                                    <p:cond delay="0"/>
                                  </p:stCondLst>
                                  <p:childTnLst>
                                    <p:set>
                                      <p:cBhvr>
                                        <p:cTn id="175" dur="1" fill="hold">
                                          <p:stCondLst>
                                            <p:cond delay="0"/>
                                          </p:stCondLst>
                                        </p:cTn>
                                        <p:tgtEl>
                                          <p:spTgt spid="32938"/>
                                        </p:tgtEl>
                                        <p:attrNameLst>
                                          <p:attrName>style.visibility</p:attrName>
                                        </p:attrNameLst>
                                      </p:cBhvr>
                                      <p:to>
                                        <p:strVal val="visible"/>
                                      </p:to>
                                    </p:set>
                                    <p:anim calcmode="lin" valueType="num">
                                      <p:cBhvr>
                                        <p:cTn id="176" dur="500" fill="hold"/>
                                        <p:tgtEl>
                                          <p:spTgt spid="32938"/>
                                        </p:tgtEl>
                                        <p:attrNameLst>
                                          <p:attrName>ppt_w</p:attrName>
                                        </p:attrNameLst>
                                      </p:cBhvr>
                                      <p:tavLst>
                                        <p:tav tm="0">
                                          <p:val>
                                            <p:strVal val="(6*min(max(#ppt_w*#ppt_h,.3),1)-7.4)/-.7*#ppt_w"/>
                                          </p:val>
                                        </p:tav>
                                        <p:tav tm="100000">
                                          <p:val>
                                            <p:strVal val="#ppt_w"/>
                                          </p:val>
                                        </p:tav>
                                      </p:tavLst>
                                    </p:anim>
                                    <p:anim calcmode="lin" valueType="num">
                                      <p:cBhvr>
                                        <p:cTn id="177" dur="500" fill="hold"/>
                                        <p:tgtEl>
                                          <p:spTgt spid="32938"/>
                                        </p:tgtEl>
                                        <p:attrNameLst>
                                          <p:attrName>ppt_h</p:attrName>
                                        </p:attrNameLst>
                                      </p:cBhvr>
                                      <p:tavLst>
                                        <p:tav tm="0">
                                          <p:val>
                                            <p:strVal val="(6*min(max(#ppt_w*#ppt_h,.3),1)-7.4)/-.7*#ppt_h"/>
                                          </p:val>
                                        </p:tav>
                                        <p:tav tm="100000">
                                          <p:val>
                                            <p:strVal val="#ppt_h"/>
                                          </p:val>
                                        </p:tav>
                                      </p:tavLst>
                                    </p:anim>
                                    <p:anim calcmode="lin" valueType="num">
                                      <p:cBhvr>
                                        <p:cTn id="178" dur="500" fill="hold"/>
                                        <p:tgtEl>
                                          <p:spTgt spid="32938"/>
                                        </p:tgtEl>
                                        <p:attrNameLst>
                                          <p:attrName>ppt_x</p:attrName>
                                        </p:attrNameLst>
                                      </p:cBhvr>
                                      <p:tavLst>
                                        <p:tav tm="0">
                                          <p:val>
                                            <p:fltVal val="0.5"/>
                                          </p:val>
                                        </p:tav>
                                        <p:tav tm="100000">
                                          <p:val>
                                            <p:strVal val="#ppt_x"/>
                                          </p:val>
                                        </p:tav>
                                      </p:tavLst>
                                    </p:anim>
                                    <p:anim calcmode="lin" valueType="num">
                                      <p:cBhvr>
                                        <p:cTn id="179" dur="500" fill="hold"/>
                                        <p:tgtEl>
                                          <p:spTgt spid="32938"/>
                                        </p:tgtEl>
                                        <p:attrNameLst>
                                          <p:attrName>ppt_y</p:attrName>
                                        </p:attrNameLst>
                                      </p:cBhvr>
                                      <p:tavLst>
                                        <p:tav tm="0">
                                          <p:val>
                                            <p:strVal val="1+(6*min(max(#ppt_w*#ppt_h,.3),1)-7.4)/-.7*#ppt_h/2"/>
                                          </p:val>
                                        </p:tav>
                                        <p:tav tm="100000">
                                          <p:val>
                                            <p:strVal val="#ppt_y"/>
                                          </p:val>
                                        </p:tav>
                                      </p:tavLst>
                                    </p:anim>
                                  </p:childTnLst>
                                </p:cTn>
                              </p:par>
                            </p:childTnLst>
                          </p:cTn>
                        </p:par>
                        <p:par>
                          <p:cTn id="180" fill="hold" nodeType="afterGroup">
                            <p:stCondLst>
                              <p:cond delay="14000"/>
                            </p:stCondLst>
                            <p:childTnLst>
                              <p:par>
                                <p:cTn id="181" presetID="23" presetClass="entr" presetSubtype="36" fill="hold" nodeType="afterEffect">
                                  <p:stCondLst>
                                    <p:cond delay="0"/>
                                  </p:stCondLst>
                                  <p:childTnLst>
                                    <p:set>
                                      <p:cBhvr>
                                        <p:cTn id="182" dur="1" fill="hold">
                                          <p:stCondLst>
                                            <p:cond delay="0"/>
                                          </p:stCondLst>
                                        </p:cTn>
                                        <p:tgtEl>
                                          <p:spTgt spid="32939"/>
                                        </p:tgtEl>
                                        <p:attrNameLst>
                                          <p:attrName>style.visibility</p:attrName>
                                        </p:attrNameLst>
                                      </p:cBhvr>
                                      <p:to>
                                        <p:strVal val="visible"/>
                                      </p:to>
                                    </p:set>
                                    <p:anim calcmode="lin" valueType="num">
                                      <p:cBhvr>
                                        <p:cTn id="183" dur="500" fill="hold"/>
                                        <p:tgtEl>
                                          <p:spTgt spid="32939"/>
                                        </p:tgtEl>
                                        <p:attrNameLst>
                                          <p:attrName>ppt_w</p:attrName>
                                        </p:attrNameLst>
                                      </p:cBhvr>
                                      <p:tavLst>
                                        <p:tav tm="0">
                                          <p:val>
                                            <p:strVal val="(6*min(max(#ppt_w*#ppt_h,.3),1)-7.4)/-.7*#ppt_w"/>
                                          </p:val>
                                        </p:tav>
                                        <p:tav tm="100000">
                                          <p:val>
                                            <p:strVal val="#ppt_w"/>
                                          </p:val>
                                        </p:tav>
                                      </p:tavLst>
                                    </p:anim>
                                    <p:anim calcmode="lin" valueType="num">
                                      <p:cBhvr>
                                        <p:cTn id="184" dur="500" fill="hold"/>
                                        <p:tgtEl>
                                          <p:spTgt spid="32939"/>
                                        </p:tgtEl>
                                        <p:attrNameLst>
                                          <p:attrName>ppt_h</p:attrName>
                                        </p:attrNameLst>
                                      </p:cBhvr>
                                      <p:tavLst>
                                        <p:tav tm="0">
                                          <p:val>
                                            <p:strVal val="(6*min(max(#ppt_w*#ppt_h,.3),1)-7.4)/-.7*#ppt_h"/>
                                          </p:val>
                                        </p:tav>
                                        <p:tav tm="100000">
                                          <p:val>
                                            <p:strVal val="#ppt_h"/>
                                          </p:val>
                                        </p:tav>
                                      </p:tavLst>
                                    </p:anim>
                                    <p:anim calcmode="lin" valueType="num">
                                      <p:cBhvr>
                                        <p:cTn id="185" dur="500" fill="hold"/>
                                        <p:tgtEl>
                                          <p:spTgt spid="32939"/>
                                        </p:tgtEl>
                                        <p:attrNameLst>
                                          <p:attrName>ppt_x</p:attrName>
                                        </p:attrNameLst>
                                      </p:cBhvr>
                                      <p:tavLst>
                                        <p:tav tm="0">
                                          <p:val>
                                            <p:fltVal val="0.5"/>
                                          </p:val>
                                        </p:tav>
                                        <p:tav tm="100000">
                                          <p:val>
                                            <p:strVal val="#ppt_x"/>
                                          </p:val>
                                        </p:tav>
                                      </p:tavLst>
                                    </p:anim>
                                    <p:anim calcmode="lin" valueType="num">
                                      <p:cBhvr>
                                        <p:cTn id="186" dur="500" fill="hold"/>
                                        <p:tgtEl>
                                          <p:spTgt spid="32939"/>
                                        </p:tgtEl>
                                        <p:attrNameLst>
                                          <p:attrName>ppt_y</p:attrName>
                                        </p:attrNameLst>
                                      </p:cBhvr>
                                      <p:tavLst>
                                        <p:tav tm="0">
                                          <p:val>
                                            <p:strVal val="1+(6*min(max(#ppt_w*#ppt_h,.3),1)-7.4)/-.7*#ppt_h/2"/>
                                          </p:val>
                                        </p:tav>
                                        <p:tav tm="100000">
                                          <p:val>
                                            <p:strVal val="#ppt_y"/>
                                          </p:val>
                                        </p:tav>
                                      </p:tavLst>
                                    </p:anim>
                                  </p:childTnLst>
                                </p:cTn>
                              </p:par>
                            </p:childTnLst>
                          </p:cTn>
                        </p:par>
                        <p:par>
                          <p:cTn id="187" fill="hold" nodeType="afterGroup">
                            <p:stCondLst>
                              <p:cond delay="14500"/>
                            </p:stCondLst>
                            <p:childTnLst>
                              <p:par>
                                <p:cTn id="188" presetID="23" presetClass="entr" presetSubtype="36" fill="hold" nodeType="afterEffect">
                                  <p:stCondLst>
                                    <p:cond delay="0"/>
                                  </p:stCondLst>
                                  <p:childTnLst>
                                    <p:set>
                                      <p:cBhvr>
                                        <p:cTn id="189" dur="1" fill="hold">
                                          <p:stCondLst>
                                            <p:cond delay="0"/>
                                          </p:stCondLst>
                                        </p:cTn>
                                        <p:tgtEl>
                                          <p:spTgt spid="32940"/>
                                        </p:tgtEl>
                                        <p:attrNameLst>
                                          <p:attrName>style.visibility</p:attrName>
                                        </p:attrNameLst>
                                      </p:cBhvr>
                                      <p:to>
                                        <p:strVal val="visible"/>
                                      </p:to>
                                    </p:set>
                                    <p:anim calcmode="lin" valueType="num">
                                      <p:cBhvr>
                                        <p:cTn id="190" dur="500" fill="hold"/>
                                        <p:tgtEl>
                                          <p:spTgt spid="32940"/>
                                        </p:tgtEl>
                                        <p:attrNameLst>
                                          <p:attrName>ppt_w</p:attrName>
                                        </p:attrNameLst>
                                      </p:cBhvr>
                                      <p:tavLst>
                                        <p:tav tm="0">
                                          <p:val>
                                            <p:strVal val="(6*min(max(#ppt_w*#ppt_h,.3),1)-7.4)/-.7*#ppt_w"/>
                                          </p:val>
                                        </p:tav>
                                        <p:tav tm="100000">
                                          <p:val>
                                            <p:strVal val="#ppt_w"/>
                                          </p:val>
                                        </p:tav>
                                      </p:tavLst>
                                    </p:anim>
                                    <p:anim calcmode="lin" valueType="num">
                                      <p:cBhvr>
                                        <p:cTn id="191" dur="500" fill="hold"/>
                                        <p:tgtEl>
                                          <p:spTgt spid="32940"/>
                                        </p:tgtEl>
                                        <p:attrNameLst>
                                          <p:attrName>ppt_h</p:attrName>
                                        </p:attrNameLst>
                                      </p:cBhvr>
                                      <p:tavLst>
                                        <p:tav tm="0">
                                          <p:val>
                                            <p:strVal val="(6*min(max(#ppt_w*#ppt_h,.3),1)-7.4)/-.7*#ppt_h"/>
                                          </p:val>
                                        </p:tav>
                                        <p:tav tm="100000">
                                          <p:val>
                                            <p:strVal val="#ppt_h"/>
                                          </p:val>
                                        </p:tav>
                                      </p:tavLst>
                                    </p:anim>
                                    <p:anim calcmode="lin" valueType="num">
                                      <p:cBhvr>
                                        <p:cTn id="192" dur="500" fill="hold"/>
                                        <p:tgtEl>
                                          <p:spTgt spid="32940"/>
                                        </p:tgtEl>
                                        <p:attrNameLst>
                                          <p:attrName>ppt_x</p:attrName>
                                        </p:attrNameLst>
                                      </p:cBhvr>
                                      <p:tavLst>
                                        <p:tav tm="0">
                                          <p:val>
                                            <p:fltVal val="0.5"/>
                                          </p:val>
                                        </p:tav>
                                        <p:tav tm="100000">
                                          <p:val>
                                            <p:strVal val="#ppt_x"/>
                                          </p:val>
                                        </p:tav>
                                      </p:tavLst>
                                    </p:anim>
                                    <p:anim calcmode="lin" valueType="num">
                                      <p:cBhvr>
                                        <p:cTn id="193" dur="500" fill="hold"/>
                                        <p:tgtEl>
                                          <p:spTgt spid="32940"/>
                                        </p:tgtEl>
                                        <p:attrNameLst>
                                          <p:attrName>ppt_y</p:attrName>
                                        </p:attrNameLst>
                                      </p:cBhvr>
                                      <p:tavLst>
                                        <p:tav tm="0">
                                          <p:val>
                                            <p:strVal val="1+(6*min(max(#ppt_w*#ppt_h,.3),1)-7.4)/-.7*#ppt_h/2"/>
                                          </p:val>
                                        </p:tav>
                                        <p:tav tm="100000">
                                          <p:val>
                                            <p:strVal val="#ppt_y"/>
                                          </p:val>
                                        </p:tav>
                                      </p:tavLst>
                                    </p:anim>
                                  </p:childTnLst>
                                </p:cTn>
                              </p:par>
                            </p:childTnLst>
                          </p:cTn>
                        </p:par>
                        <p:par>
                          <p:cTn id="194" fill="hold" nodeType="afterGroup">
                            <p:stCondLst>
                              <p:cond delay="15000"/>
                            </p:stCondLst>
                            <p:childTnLst>
                              <p:par>
                                <p:cTn id="195" presetID="23" presetClass="entr" presetSubtype="36" fill="hold" nodeType="afterEffect">
                                  <p:stCondLst>
                                    <p:cond delay="0"/>
                                  </p:stCondLst>
                                  <p:childTnLst>
                                    <p:set>
                                      <p:cBhvr>
                                        <p:cTn id="196" dur="1" fill="hold">
                                          <p:stCondLst>
                                            <p:cond delay="0"/>
                                          </p:stCondLst>
                                        </p:cTn>
                                        <p:tgtEl>
                                          <p:spTgt spid="32941"/>
                                        </p:tgtEl>
                                        <p:attrNameLst>
                                          <p:attrName>style.visibility</p:attrName>
                                        </p:attrNameLst>
                                      </p:cBhvr>
                                      <p:to>
                                        <p:strVal val="visible"/>
                                      </p:to>
                                    </p:set>
                                    <p:anim calcmode="lin" valueType="num">
                                      <p:cBhvr>
                                        <p:cTn id="197" dur="500" fill="hold"/>
                                        <p:tgtEl>
                                          <p:spTgt spid="32941"/>
                                        </p:tgtEl>
                                        <p:attrNameLst>
                                          <p:attrName>ppt_w</p:attrName>
                                        </p:attrNameLst>
                                      </p:cBhvr>
                                      <p:tavLst>
                                        <p:tav tm="0">
                                          <p:val>
                                            <p:strVal val="(6*min(max(#ppt_w*#ppt_h,.3),1)-7.4)/-.7*#ppt_w"/>
                                          </p:val>
                                        </p:tav>
                                        <p:tav tm="100000">
                                          <p:val>
                                            <p:strVal val="#ppt_w"/>
                                          </p:val>
                                        </p:tav>
                                      </p:tavLst>
                                    </p:anim>
                                    <p:anim calcmode="lin" valueType="num">
                                      <p:cBhvr>
                                        <p:cTn id="198" dur="500" fill="hold"/>
                                        <p:tgtEl>
                                          <p:spTgt spid="32941"/>
                                        </p:tgtEl>
                                        <p:attrNameLst>
                                          <p:attrName>ppt_h</p:attrName>
                                        </p:attrNameLst>
                                      </p:cBhvr>
                                      <p:tavLst>
                                        <p:tav tm="0">
                                          <p:val>
                                            <p:strVal val="(6*min(max(#ppt_w*#ppt_h,.3),1)-7.4)/-.7*#ppt_h"/>
                                          </p:val>
                                        </p:tav>
                                        <p:tav tm="100000">
                                          <p:val>
                                            <p:strVal val="#ppt_h"/>
                                          </p:val>
                                        </p:tav>
                                      </p:tavLst>
                                    </p:anim>
                                    <p:anim calcmode="lin" valueType="num">
                                      <p:cBhvr>
                                        <p:cTn id="199" dur="500" fill="hold"/>
                                        <p:tgtEl>
                                          <p:spTgt spid="32941"/>
                                        </p:tgtEl>
                                        <p:attrNameLst>
                                          <p:attrName>ppt_x</p:attrName>
                                        </p:attrNameLst>
                                      </p:cBhvr>
                                      <p:tavLst>
                                        <p:tav tm="0">
                                          <p:val>
                                            <p:fltVal val="0.5"/>
                                          </p:val>
                                        </p:tav>
                                        <p:tav tm="100000">
                                          <p:val>
                                            <p:strVal val="#ppt_x"/>
                                          </p:val>
                                        </p:tav>
                                      </p:tavLst>
                                    </p:anim>
                                    <p:anim calcmode="lin" valueType="num">
                                      <p:cBhvr>
                                        <p:cTn id="200" dur="500" fill="hold"/>
                                        <p:tgtEl>
                                          <p:spTgt spid="32941"/>
                                        </p:tgtEl>
                                        <p:attrNameLst>
                                          <p:attrName>ppt_y</p:attrName>
                                        </p:attrNameLst>
                                      </p:cBhvr>
                                      <p:tavLst>
                                        <p:tav tm="0">
                                          <p:val>
                                            <p:strVal val="1+(6*min(max(#ppt_w*#ppt_h,.3),1)-7.4)/-.7*#ppt_h/2"/>
                                          </p:val>
                                        </p:tav>
                                        <p:tav tm="100000">
                                          <p:val>
                                            <p:strVal val="#ppt_y"/>
                                          </p:val>
                                        </p:tav>
                                      </p:tavLst>
                                    </p:anim>
                                  </p:childTnLst>
                                </p:cTn>
                              </p:par>
                            </p:childTnLst>
                          </p:cTn>
                        </p:par>
                        <p:par>
                          <p:cTn id="201" fill="hold" nodeType="afterGroup">
                            <p:stCondLst>
                              <p:cond delay="15500"/>
                            </p:stCondLst>
                            <p:childTnLst>
                              <p:par>
                                <p:cTn id="202" presetID="23" presetClass="entr" presetSubtype="36" fill="hold" nodeType="afterEffect">
                                  <p:stCondLst>
                                    <p:cond delay="0"/>
                                  </p:stCondLst>
                                  <p:childTnLst>
                                    <p:set>
                                      <p:cBhvr>
                                        <p:cTn id="203" dur="1" fill="hold">
                                          <p:stCondLst>
                                            <p:cond delay="0"/>
                                          </p:stCondLst>
                                        </p:cTn>
                                        <p:tgtEl>
                                          <p:spTgt spid="32942"/>
                                        </p:tgtEl>
                                        <p:attrNameLst>
                                          <p:attrName>style.visibility</p:attrName>
                                        </p:attrNameLst>
                                      </p:cBhvr>
                                      <p:to>
                                        <p:strVal val="visible"/>
                                      </p:to>
                                    </p:set>
                                    <p:anim calcmode="lin" valueType="num">
                                      <p:cBhvr>
                                        <p:cTn id="204" dur="500" fill="hold"/>
                                        <p:tgtEl>
                                          <p:spTgt spid="32942"/>
                                        </p:tgtEl>
                                        <p:attrNameLst>
                                          <p:attrName>ppt_w</p:attrName>
                                        </p:attrNameLst>
                                      </p:cBhvr>
                                      <p:tavLst>
                                        <p:tav tm="0">
                                          <p:val>
                                            <p:strVal val="(6*min(max(#ppt_w*#ppt_h,.3),1)-7.4)/-.7*#ppt_w"/>
                                          </p:val>
                                        </p:tav>
                                        <p:tav tm="100000">
                                          <p:val>
                                            <p:strVal val="#ppt_w"/>
                                          </p:val>
                                        </p:tav>
                                      </p:tavLst>
                                    </p:anim>
                                    <p:anim calcmode="lin" valueType="num">
                                      <p:cBhvr>
                                        <p:cTn id="205" dur="500" fill="hold"/>
                                        <p:tgtEl>
                                          <p:spTgt spid="32942"/>
                                        </p:tgtEl>
                                        <p:attrNameLst>
                                          <p:attrName>ppt_h</p:attrName>
                                        </p:attrNameLst>
                                      </p:cBhvr>
                                      <p:tavLst>
                                        <p:tav tm="0">
                                          <p:val>
                                            <p:strVal val="(6*min(max(#ppt_w*#ppt_h,.3),1)-7.4)/-.7*#ppt_h"/>
                                          </p:val>
                                        </p:tav>
                                        <p:tav tm="100000">
                                          <p:val>
                                            <p:strVal val="#ppt_h"/>
                                          </p:val>
                                        </p:tav>
                                      </p:tavLst>
                                    </p:anim>
                                    <p:anim calcmode="lin" valueType="num">
                                      <p:cBhvr>
                                        <p:cTn id="206" dur="500" fill="hold"/>
                                        <p:tgtEl>
                                          <p:spTgt spid="32942"/>
                                        </p:tgtEl>
                                        <p:attrNameLst>
                                          <p:attrName>ppt_x</p:attrName>
                                        </p:attrNameLst>
                                      </p:cBhvr>
                                      <p:tavLst>
                                        <p:tav tm="0">
                                          <p:val>
                                            <p:fltVal val="0.5"/>
                                          </p:val>
                                        </p:tav>
                                        <p:tav tm="100000">
                                          <p:val>
                                            <p:strVal val="#ppt_x"/>
                                          </p:val>
                                        </p:tav>
                                      </p:tavLst>
                                    </p:anim>
                                    <p:anim calcmode="lin" valueType="num">
                                      <p:cBhvr>
                                        <p:cTn id="207" dur="500" fill="hold"/>
                                        <p:tgtEl>
                                          <p:spTgt spid="32942"/>
                                        </p:tgtEl>
                                        <p:attrNameLst>
                                          <p:attrName>ppt_y</p:attrName>
                                        </p:attrNameLst>
                                      </p:cBhvr>
                                      <p:tavLst>
                                        <p:tav tm="0">
                                          <p:val>
                                            <p:strVal val="1+(6*min(max(#ppt_w*#ppt_h,.3),1)-7.4)/-.7*#ppt_h/2"/>
                                          </p:val>
                                        </p:tav>
                                        <p:tav tm="100000">
                                          <p:val>
                                            <p:strVal val="#ppt_y"/>
                                          </p:val>
                                        </p:tav>
                                      </p:tavLst>
                                    </p:anim>
                                  </p:childTnLst>
                                </p:cTn>
                              </p:par>
                            </p:childTnLst>
                          </p:cTn>
                        </p:par>
                        <p:par>
                          <p:cTn id="208" fill="hold" nodeType="afterGroup">
                            <p:stCondLst>
                              <p:cond delay="16000"/>
                            </p:stCondLst>
                            <p:childTnLst>
                              <p:par>
                                <p:cTn id="209" presetID="23" presetClass="entr" presetSubtype="36" fill="hold" nodeType="afterEffect">
                                  <p:stCondLst>
                                    <p:cond delay="0"/>
                                  </p:stCondLst>
                                  <p:childTnLst>
                                    <p:set>
                                      <p:cBhvr>
                                        <p:cTn id="210" dur="1" fill="hold">
                                          <p:stCondLst>
                                            <p:cond delay="0"/>
                                          </p:stCondLst>
                                        </p:cTn>
                                        <p:tgtEl>
                                          <p:spTgt spid="20"/>
                                        </p:tgtEl>
                                        <p:attrNameLst>
                                          <p:attrName>style.visibility</p:attrName>
                                        </p:attrNameLst>
                                      </p:cBhvr>
                                      <p:to>
                                        <p:strVal val="visible"/>
                                      </p:to>
                                    </p:set>
                                    <p:anim calcmode="lin" valueType="num">
                                      <p:cBhvr>
                                        <p:cTn id="211" dur="500" fill="hold"/>
                                        <p:tgtEl>
                                          <p:spTgt spid="20"/>
                                        </p:tgtEl>
                                        <p:attrNameLst>
                                          <p:attrName>ppt_w</p:attrName>
                                        </p:attrNameLst>
                                      </p:cBhvr>
                                      <p:tavLst>
                                        <p:tav tm="0">
                                          <p:val>
                                            <p:strVal val="(6*min(max(#ppt_w*#ppt_h,.3),1)-7.4)/-.7*#ppt_w"/>
                                          </p:val>
                                        </p:tav>
                                        <p:tav tm="100000">
                                          <p:val>
                                            <p:strVal val="#ppt_w"/>
                                          </p:val>
                                        </p:tav>
                                      </p:tavLst>
                                    </p:anim>
                                    <p:anim calcmode="lin" valueType="num">
                                      <p:cBhvr>
                                        <p:cTn id="212" dur="500" fill="hold"/>
                                        <p:tgtEl>
                                          <p:spTgt spid="20"/>
                                        </p:tgtEl>
                                        <p:attrNameLst>
                                          <p:attrName>ppt_h</p:attrName>
                                        </p:attrNameLst>
                                      </p:cBhvr>
                                      <p:tavLst>
                                        <p:tav tm="0">
                                          <p:val>
                                            <p:strVal val="(6*min(max(#ppt_w*#ppt_h,.3),1)-7.4)/-.7*#ppt_h"/>
                                          </p:val>
                                        </p:tav>
                                        <p:tav tm="100000">
                                          <p:val>
                                            <p:strVal val="#ppt_h"/>
                                          </p:val>
                                        </p:tav>
                                      </p:tavLst>
                                    </p:anim>
                                    <p:anim calcmode="lin" valueType="num">
                                      <p:cBhvr>
                                        <p:cTn id="213" dur="500" fill="hold"/>
                                        <p:tgtEl>
                                          <p:spTgt spid="20"/>
                                        </p:tgtEl>
                                        <p:attrNameLst>
                                          <p:attrName>ppt_x</p:attrName>
                                        </p:attrNameLst>
                                      </p:cBhvr>
                                      <p:tavLst>
                                        <p:tav tm="0">
                                          <p:val>
                                            <p:fltVal val="0.5"/>
                                          </p:val>
                                        </p:tav>
                                        <p:tav tm="100000">
                                          <p:val>
                                            <p:strVal val="#ppt_x"/>
                                          </p:val>
                                        </p:tav>
                                      </p:tavLst>
                                    </p:anim>
                                    <p:anim calcmode="lin" valueType="num">
                                      <p:cBhvr>
                                        <p:cTn id="214"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215" fill="hold" nodeType="afterGroup">
                            <p:stCondLst>
                              <p:cond delay="16500"/>
                            </p:stCondLst>
                            <p:childTnLst>
                              <p:par>
                                <p:cTn id="216" presetID="23" presetClass="entr" presetSubtype="36" fill="hold" nodeType="afterEffect">
                                  <p:stCondLst>
                                    <p:cond delay="0"/>
                                  </p:stCondLst>
                                  <p:childTnLst>
                                    <p:set>
                                      <p:cBhvr>
                                        <p:cTn id="217" dur="1" fill="hold">
                                          <p:stCondLst>
                                            <p:cond delay="0"/>
                                          </p:stCondLst>
                                        </p:cTn>
                                        <p:tgtEl>
                                          <p:spTgt spid="21"/>
                                        </p:tgtEl>
                                        <p:attrNameLst>
                                          <p:attrName>style.visibility</p:attrName>
                                        </p:attrNameLst>
                                      </p:cBhvr>
                                      <p:to>
                                        <p:strVal val="visible"/>
                                      </p:to>
                                    </p:set>
                                    <p:anim calcmode="lin" valueType="num">
                                      <p:cBhvr>
                                        <p:cTn id="218" dur="500" fill="hold"/>
                                        <p:tgtEl>
                                          <p:spTgt spid="21"/>
                                        </p:tgtEl>
                                        <p:attrNameLst>
                                          <p:attrName>ppt_w</p:attrName>
                                        </p:attrNameLst>
                                      </p:cBhvr>
                                      <p:tavLst>
                                        <p:tav tm="0">
                                          <p:val>
                                            <p:strVal val="(6*min(max(#ppt_w*#ppt_h,.3),1)-7.4)/-.7*#ppt_w"/>
                                          </p:val>
                                        </p:tav>
                                        <p:tav tm="100000">
                                          <p:val>
                                            <p:strVal val="#ppt_w"/>
                                          </p:val>
                                        </p:tav>
                                      </p:tavLst>
                                    </p:anim>
                                    <p:anim calcmode="lin" valueType="num">
                                      <p:cBhvr>
                                        <p:cTn id="219" dur="500" fill="hold"/>
                                        <p:tgtEl>
                                          <p:spTgt spid="21"/>
                                        </p:tgtEl>
                                        <p:attrNameLst>
                                          <p:attrName>ppt_h</p:attrName>
                                        </p:attrNameLst>
                                      </p:cBhvr>
                                      <p:tavLst>
                                        <p:tav tm="0">
                                          <p:val>
                                            <p:strVal val="(6*min(max(#ppt_w*#ppt_h,.3),1)-7.4)/-.7*#ppt_h"/>
                                          </p:val>
                                        </p:tav>
                                        <p:tav tm="100000">
                                          <p:val>
                                            <p:strVal val="#ppt_h"/>
                                          </p:val>
                                        </p:tav>
                                      </p:tavLst>
                                    </p:anim>
                                    <p:anim calcmode="lin" valueType="num">
                                      <p:cBhvr>
                                        <p:cTn id="220" dur="500" fill="hold"/>
                                        <p:tgtEl>
                                          <p:spTgt spid="21"/>
                                        </p:tgtEl>
                                        <p:attrNameLst>
                                          <p:attrName>ppt_x</p:attrName>
                                        </p:attrNameLst>
                                      </p:cBhvr>
                                      <p:tavLst>
                                        <p:tav tm="0">
                                          <p:val>
                                            <p:fltVal val="0.5"/>
                                          </p:val>
                                        </p:tav>
                                        <p:tav tm="100000">
                                          <p:val>
                                            <p:strVal val="#ppt_x"/>
                                          </p:val>
                                        </p:tav>
                                      </p:tavLst>
                                    </p:anim>
                                    <p:anim calcmode="lin" valueType="num">
                                      <p:cBhvr>
                                        <p:cTn id="221"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222" fill="hold" nodeType="afterGroup">
                            <p:stCondLst>
                              <p:cond delay="17000"/>
                            </p:stCondLst>
                            <p:childTnLst>
                              <p:par>
                                <p:cTn id="223" presetID="23" presetClass="entr" presetSubtype="36" fill="hold" nodeType="afterEffect">
                                  <p:stCondLst>
                                    <p:cond delay="0"/>
                                  </p:stCondLst>
                                  <p:childTnLst>
                                    <p:set>
                                      <p:cBhvr>
                                        <p:cTn id="224" dur="1" fill="hold">
                                          <p:stCondLst>
                                            <p:cond delay="0"/>
                                          </p:stCondLst>
                                        </p:cTn>
                                        <p:tgtEl>
                                          <p:spTgt spid="22"/>
                                        </p:tgtEl>
                                        <p:attrNameLst>
                                          <p:attrName>style.visibility</p:attrName>
                                        </p:attrNameLst>
                                      </p:cBhvr>
                                      <p:to>
                                        <p:strVal val="visible"/>
                                      </p:to>
                                    </p:set>
                                    <p:anim calcmode="lin" valueType="num">
                                      <p:cBhvr>
                                        <p:cTn id="2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27" dur="500" fill="hold"/>
                                        <p:tgtEl>
                                          <p:spTgt spid="22"/>
                                        </p:tgtEl>
                                        <p:attrNameLst>
                                          <p:attrName>ppt_x</p:attrName>
                                        </p:attrNameLst>
                                      </p:cBhvr>
                                      <p:tavLst>
                                        <p:tav tm="0">
                                          <p:val>
                                            <p:fltVal val="0.5"/>
                                          </p:val>
                                        </p:tav>
                                        <p:tav tm="100000">
                                          <p:val>
                                            <p:strVal val="#ppt_x"/>
                                          </p:val>
                                        </p:tav>
                                      </p:tavLst>
                                    </p:anim>
                                    <p:anim calcmode="lin" valueType="num">
                                      <p:cBhvr>
                                        <p:cTn id="2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29" fill="hold" nodeType="afterGroup">
                            <p:stCondLst>
                              <p:cond delay="17500"/>
                            </p:stCondLst>
                            <p:childTnLst>
                              <p:par>
                                <p:cTn id="230" presetID="23" presetClass="entr" presetSubtype="36" fill="hold" nodeType="afterEffect">
                                  <p:stCondLst>
                                    <p:cond delay="0"/>
                                  </p:stCondLst>
                                  <p:childTnLst>
                                    <p:set>
                                      <p:cBhvr>
                                        <p:cTn id="231" dur="1" fill="hold">
                                          <p:stCondLst>
                                            <p:cond delay="0"/>
                                          </p:stCondLst>
                                        </p:cTn>
                                        <p:tgtEl>
                                          <p:spTgt spid="32943"/>
                                        </p:tgtEl>
                                        <p:attrNameLst>
                                          <p:attrName>style.visibility</p:attrName>
                                        </p:attrNameLst>
                                      </p:cBhvr>
                                      <p:to>
                                        <p:strVal val="visible"/>
                                      </p:to>
                                    </p:set>
                                    <p:anim calcmode="lin" valueType="num">
                                      <p:cBhvr>
                                        <p:cTn id="232" dur="500" fill="hold"/>
                                        <p:tgtEl>
                                          <p:spTgt spid="32943"/>
                                        </p:tgtEl>
                                        <p:attrNameLst>
                                          <p:attrName>ppt_w</p:attrName>
                                        </p:attrNameLst>
                                      </p:cBhvr>
                                      <p:tavLst>
                                        <p:tav tm="0">
                                          <p:val>
                                            <p:strVal val="(6*min(max(#ppt_w*#ppt_h,.3),1)-7.4)/-.7*#ppt_w"/>
                                          </p:val>
                                        </p:tav>
                                        <p:tav tm="100000">
                                          <p:val>
                                            <p:strVal val="#ppt_w"/>
                                          </p:val>
                                        </p:tav>
                                      </p:tavLst>
                                    </p:anim>
                                    <p:anim calcmode="lin" valueType="num">
                                      <p:cBhvr>
                                        <p:cTn id="233" dur="500" fill="hold"/>
                                        <p:tgtEl>
                                          <p:spTgt spid="32943"/>
                                        </p:tgtEl>
                                        <p:attrNameLst>
                                          <p:attrName>ppt_h</p:attrName>
                                        </p:attrNameLst>
                                      </p:cBhvr>
                                      <p:tavLst>
                                        <p:tav tm="0">
                                          <p:val>
                                            <p:strVal val="(6*min(max(#ppt_w*#ppt_h,.3),1)-7.4)/-.7*#ppt_h"/>
                                          </p:val>
                                        </p:tav>
                                        <p:tav tm="100000">
                                          <p:val>
                                            <p:strVal val="#ppt_h"/>
                                          </p:val>
                                        </p:tav>
                                      </p:tavLst>
                                    </p:anim>
                                    <p:anim calcmode="lin" valueType="num">
                                      <p:cBhvr>
                                        <p:cTn id="234" dur="500" fill="hold"/>
                                        <p:tgtEl>
                                          <p:spTgt spid="32943"/>
                                        </p:tgtEl>
                                        <p:attrNameLst>
                                          <p:attrName>ppt_x</p:attrName>
                                        </p:attrNameLst>
                                      </p:cBhvr>
                                      <p:tavLst>
                                        <p:tav tm="0">
                                          <p:val>
                                            <p:fltVal val="0.5"/>
                                          </p:val>
                                        </p:tav>
                                        <p:tav tm="100000">
                                          <p:val>
                                            <p:strVal val="#ppt_x"/>
                                          </p:val>
                                        </p:tav>
                                      </p:tavLst>
                                    </p:anim>
                                    <p:anim calcmode="lin" valueType="num">
                                      <p:cBhvr>
                                        <p:cTn id="235" dur="500" fill="hold"/>
                                        <p:tgtEl>
                                          <p:spTgt spid="32943"/>
                                        </p:tgtEl>
                                        <p:attrNameLst>
                                          <p:attrName>ppt_y</p:attrName>
                                        </p:attrNameLst>
                                      </p:cBhvr>
                                      <p:tavLst>
                                        <p:tav tm="0">
                                          <p:val>
                                            <p:strVal val="1+(6*min(max(#ppt_w*#ppt_h,.3),1)-7.4)/-.7*#ppt_h/2"/>
                                          </p:val>
                                        </p:tav>
                                        <p:tav tm="100000">
                                          <p:val>
                                            <p:strVal val="#ppt_y"/>
                                          </p:val>
                                        </p:tav>
                                      </p:tavLst>
                                    </p:anim>
                                  </p:childTnLst>
                                </p:cTn>
                              </p:par>
                            </p:childTnLst>
                          </p:cTn>
                        </p:par>
                        <p:par>
                          <p:cTn id="236" fill="hold" nodeType="afterGroup">
                            <p:stCondLst>
                              <p:cond delay="18000"/>
                            </p:stCondLst>
                            <p:childTnLst>
                              <p:par>
                                <p:cTn id="237" presetID="23" presetClass="entr" presetSubtype="36" fill="hold" nodeType="afterEffect">
                                  <p:stCondLst>
                                    <p:cond delay="0"/>
                                  </p:stCondLst>
                                  <p:childTnLst>
                                    <p:set>
                                      <p:cBhvr>
                                        <p:cTn id="238" dur="1" fill="hold">
                                          <p:stCondLst>
                                            <p:cond delay="0"/>
                                          </p:stCondLst>
                                        </p:cTn>
                                        <p:tgtEl>
                                          <p:spTgt spid="32944"/>
                                        </p:tgtEl>
                                        <p:attrNameLst>
                                          <p:attrName>style.visibility</p:attrName>
                                        </p:attrNameLst>
                                      </p:cBhvr>
                                      <p:to>
                                        <p:strVal val="visible"/>
                                      </p:to>
                                    </p:set>
                                    <p:anim calcmode="lin" valueType="num">
                                      <p:cBhvr>
                                        <p:cTn id="239" dur="500" fill="hold"/>
                                        <p:tgtEl>
                                          <p:spTgt spid="32944"/>
                                        </p:tgtEl>
                                        <p:attrNameLst>
                                          <p:attrName>ppt_w</p:attrName>
                                        </p:attrNameLst>
                                      </p:cBhvr>
                                      <p:tavLst>
                                        <p:tav tm="0">
                                          <p:val>
                                            <p:strVal val="(6*min(max(#ppt_w*#ppt_h,.3),1)-7.4)/-.7*#ppt_w"/>
                                          </p:val>
                                        </p:tav>
                                        <p:tav tm="100000">
                                          <p:val>
                                            <p:strVal val="#ppt_w"/>
                                          </p:val>
                                        </p:tav>
                                      </p:tavLst>
                                    </p:anim>
                                    <p:anim calcmode="lin" valueType="num">
                                      <p:cBhvr>
                                        <p:cTn id="240" dur="500" fill="hold"/>
                                        <p:tgtEl>
                                          <p:spTgt spid="32944"/>
                                        </p:tgtEl>
                                        <p:attrNameLst>
                                          <p:attrName>ppt_h</p:attrName>
                                        </p:attrNameLst>
                                      </p:cBhvr>
                                      <p:tavLst>
                                        <p:tav tm="0">
                                          <p:val>
                                            <p:strVal val="(6*min(max(#ppt_w*#ppt_h,.3),1)-7.4)/-.7*#ppt_h"/>
                                          </p:val>
                                        </p:tav>
                                        <p:tav tm="100000">
                                          <p:val>
                                            <p:strVal val="#ppt_h"/>
                                          </p:val>
                                        </p:tav>
                                      </p:tavLst>
                                    </p:anim>
                                    <p:anim calcmode="lin" valueType="num">
                                      <p:cBhvr>
                                        <p:cTn id="241" dur="500" fill="hold"/>
                                        <p:tgtEl>
                                          <p:spTgt spid="32944"/>
                                        </p:tgtEl>
                                        <p:attrNameLst>
                                          <p:attrName>ppt_x</p:attrName>
                                        </p:attrNameLst>
                                      </p:cBhvr>
                                      <p:tavLst>
                                        <p:tav tm="0">
                                          <p:val>
                                            <p:fltVal val="0.5"/>
                                          </p:val>
                                        </p:tav>
                                        <p:tav tm="100000">
                                          <p:val>
                                            <p:strVal val="#ppt_x"/>
                                          </p:val>
                                        </p:tav>
                                      </p:tavLst>
                                    </p:anim>
                                    <p:anim calcmode="lin" valueType="num">
                                      <p:cBhvr>
                                        <p:cTn id="242" dur="500" fill="hold"/>
                                        <p:tgtEl>
                                          <p:spTgt spid="32944"/>
                                        </p:tgtEl>
                                        <p:attrNameLst>
                                          <p:attrName>ppt_y</p:attrName>
                                        </p:attrNameLst>
                                      </p:cBhvr>
                                      <p:tavLst>
                                        <p:tav tm="0">
                                          <p:val>
                                            <p:strVal val="1+(6*min(max(#ppt_w*#ppt_h,.3),1)-7.4)/-.7*#ppt_h/2"/>
                                          </p:val>
                                        </p:tav>
                                        <p:tav tm="100000">
                                          <p:val>
                                            <p:strVal val="#ppt_y"/>
                                          </p:val>
                                        </p:tav>
                                      </p:tavLst>
                                    </p:anim>
                                  </p:childTnLst>
                                </p:cTn>
                              </p:par>
                            </p:childTnLst>
                          </p:cTn>
                        </p:par>
                        <p:par>
                          <p:cTn id="243" fill="hold" nodeType="afterGroup">
                            <p:stCondLst>
                              <p:cond delay="18500"/>
                            </p:stCondLst>
                            <p:childTnLst>
                              <p:par>
                                <p:cTn id="244" presetID="23" presetClass="entr" presetSubtype="36" fill="hold" nodeType="afterEffect">
                                  <p:stCondLst>
                                    <p:cond delay="0"/>
                                  </p:stCondLst>
                                  <p:childTnLst>
                                    <p:set>
                                      <p:cBhvr>
                                        <p:cTn id="245" dur="1" fill="hold">
                                          <p:stCondLst>
                                            <p:cond delay="0"/>
                                          </p:stCondLst>
                                        </p:cTn>
                                        <p:tgtEl>
                                          <p:spTgt spid="32958"/>
                                        </p:tgtEl>
                                        <p:attrNameLst>
                                          <p:attrName>style.visibility</p:attrName>
                                        </p:attrNameLst>
                                      </p:cBhvr>
                                      <p:to>
                                        <p:strVal val="visible"/>
                                      </p:to>
                                    </p:set>
                                    <p:anim calcmode="lin" valueType="num">
                                      <p:cBhvr>
                                        <p:cTn id="246" dur="500" fill="hold"/>
                                        <p:tgtEl>
                                          <p:spTgt spid="32958"/>
                                        </p:tgtEl>
                                        <p:attrNameLst>
                                          <p:attrName>ppt_w</p:attrName>
                                        </p:attrNameLst>
                                      </p:cBhvr>
                                      <p:tavLst>
                                        <p:tav tm="0">
                                          <p:val>
                                            <p:strVal val="(6*min(max(#ppt_w*#ppt_h,.3),1)-7.4)/-.7*#ppt_w"/>
                                          </p:val>
                                        </p:tav>
                                        <p:tav tm="100000">
                                          <p:val>
                                            <p:strVal val="#ppt_w"/>
                                          </p:val>
                                        </p:tav>
                                      </p:tavLst>
                                    </p:anim>
                                    <p:anim calcmode="lin" valueType="num">
                                      <p:cBhvr>
                                        <p:cTn id="247" dur="500" fill="hold"/>
                                        <p:tgtEl>
                                          <p:spTgt spid="32958"/>
                                        </p:tgtEl>
                                        <p:attrNameLst>
                                          <p:attrName>ppt_h</p:attrName>
                                        </p:attrNameLst>
                                      </p:cBhvr>
                                      <p:tavLst>
                                        <p:tav tm="0">
                                          <p:val>
                                            <p:strVal val="(6*min(max(#ppt_w*#ppt_h,.3),1)-7.4)/-.7*#ppt_h"/>
                                          </p:val>
                                        </p:tav>
                                        <p:tav tm="100000">
                                          <p:val>
                                            <p:strVal val="#ppt_h"/>
                                          </p:val>
                                        </p:tav>
                                      </p:tavLst>
                                    </p:anim>
                                    <p:anim calcmode="lin" valueType="num">
                                      <p:cBhvr>
                                        <p:cTn id="248" dur="500" fill="hold"/>
                                        <p:tgtEl>
                                          <p:spTgt spid="32958"/>
                                        </p:tgtEl>
                                        <p:attrNameLst>
                                          <p:attrName>ppt_x</p:attrName>
                                        </p:attrNameLst>
                                      </p:cBhvr>
                                      <p:tavLst>
                                        <p:tav tm="0">
                                          <p:val>
                                            <p:fltVal val="0.5"/>
                                          </p:val>
                                        </p:tav>
                                        <p:tav tm="100000">
                                          <p:val>
                                            <p:strVal val="#ppt_x"/>
                                          </p:val>
                                        </p:tav>
                                      </p:tavLst>
                                    </p:anim>
                                    <p:anim calcmode="lin" valueType="num">
                                      <p:cBhvr>
                                        <p:cTn id="249" dur="500" fill="hold"/>
                                        <p:tgtEl>
                                          <p:spTgt spid="32958"/>
                                        </p:tgtEl>
                                        <p:attrNameLst>
                                          <p:attrName>ppt_y</p:attrName>
                                        </p:attrNameLst>
                                      </p:cBhvr>
                                      <p:tavLst>
                                        <p:tav tm="0">
                                          <p:val>
                                            <p:strVal val="1+(6*min(max(#ppt_w*#ppt_h,.3),1)-7.4)/-.7*#ppt_h/2"/>
                                          </p:val>
                                        </p:tav>
                                        <p:tav tm="100000">
                                          <p:val>
                                            <p:strVal val="#ppt_y"/>
                                          </p:val>
                                        </p:tav>
                                      </p:tavLst>
                                    </p:anim>
                                  </p:childTnLst>
                                </p:cTn>
                              </p:par>
                            </p:childTnLst>
                          </p:cTn>
                        </p:par>
                        <p:par>
                          <p:cTn id="250" fill="hold" nodeType="afterGroup">
                            <p:stCondLst>
                              <p:cond delay="19000"/>
                            </p:stCondLst>
                            <p:childTnLst>
                              <p:par>
                                <p:cTn id="251" presetID="23" presetClass="entr" presetSubtype="36" fill="hold" nodeType="afterEffect">
                                  <p:stCondLst>
                                    <p:cond delay="0"/>
                                  </p:stCondLst>
                                  <p:childTnLst>
                                    <p:set>
                                      <p:cBhvr>
                                        <p:cTn id="252" dur="1" fill="hold">
                                          <p:stCondLst>
                                            <p:cond delay="0"/>
                                          </p:stCondLst>
                                        </p:cTn>
                                        <p:tgtEl>
                                          <p:spTgt spid="32957"/>
                                        </p:tgtEl>
                                        <p:attrNameLst>
                                          <p:attrName>style.visibility</p:attrName>
                                        </p:attrNameLst>
                                      </p:cBhvr>
                                      <p:to>
                                        <p:strVal val="visible"/>
                                      </p:to>
                                    </p:set>
                                    <p:anim calcmode="lin" valueType="num">
                                      <p:cBhvr>
                                        <p:cTn id="253" dur="500" fill="hold"/>
                                        <p:tgtEl>
                                          <p:spTgt spid="32957"/>
                                        </p:tgtEl>
                                        <p:attrNameLst>
                                          <p:attrName>ppt_w</p:attrName>
                                        </p:attrNameLst>
                                      </p:cBhvr>
                                      <p:tavLst>
                                        <p:tav tm="0">
                                          <p:val>
                                            <p:strVal val="(6*min(max(#ppt_w*#ppt_h,.3),1)-7.4)/-.7*#ppt_w"/>
                                          </p:val>
                                        </p:tav>
                                        <p:tav tm="100000">
                                          <p:val>
                                            <p:strVal val="#ppt_w"/>
                                          </p:val>
                                        </p:tav>
                                      </p:tavLst>
                                    </p:anim>
                                    <p:anim calcmode="lin" valueType="num">
                                      <p:cBhvr>
                                        <p:cTn id="254" dur="500" fill="hold"/>
                                        <p:tgtEl>
                                          <p:spTgt spid="32957"/>
                                        </p:tgtEl>
                                        <p:attrNameLst>
                                          <p:attrName>ppt_h</p:attrName>
                                        </p:attrNameLst>
                                      </p:cBhvr>
                                      <p:tavLst>
                                        <p:tav tm="0">
                                          <p:val>
                                            <p:strVal val="(6*min(max(#ppt_w*#ppt_h,.3),1)-7.4)/-.7*#ppt_h"/>
                                          </p:val>
                                        </p:tav>
                                        <p:tav tm="100000">
                                          <p:val>
                                            <p:strVal val="#ppt_h"/>
                                          </p:val>
                                        </p:tav>
                                      </p:tavLst>
                                    </p:anim>
                                    <p:anim calcmode="lin" valueType="num">
                                      <p:cBhvr>
                                        <p:cTn id="255" dur="500" fill="hold"/>
                                        <p:tgtEl>
                                          <p:spTgt spid="32957"/>
                                        </p:tgtEl>
                                        <p:attrNameLst>
                                          <p:attrName>ppt_x</p:attrName>
                                        </p:attrNameLst>
                                      </p:cBhvr>
                                      <p:tavLst>
                                        <p:tav tm="0">
                                          <p:val>
                                            <p:fltVal val="0.5"/>
                                          </p:val>
                                        </p:tav>
                                        <p:tav tm="100000">
                                          <p:val>
                                            <p:strVal val="#ppt_x"/>
                                          </p:val>
                                        </p:tav>
                                      </p:tavLst>
                                    </p:anim>
                                    <p:anim calcmode="lin" valueType="num">
                                      <p:cBhvr>
                                        <p:cTn id="256" dur="500" fill="hold"/>
                                        <p:tgtEl>
                                          <p:spTgt spid="32957"/>
                                        </p:tgtEl>
                                        <p:attrNameLst>
                                          <p:attrName>ppt_y</p:attrName>
                                        </p:attrNameLst>
                                      </p:cBhvr>
                                      <p:tavLst>
                                        <p:tav tm="0">
                                          <p:val>
                                            <p:strVal val="1+(6*min(max(#ppt_w*#ppt_h,.3),1)-7.4)/-.7*#ppt_h/2"/>
                                          </p:val>
                                        </p:tav>
                                        <p:tav tm="100000">
                                          <p:val>
                                            <p:strVal val="#ppt_y"/>
                                          </p:val>
                                        </p:tav>
                                      </p:tavLst>
                                    </p:anim>
                                  </p:childTnLst>
                                </p:cTn>
                              </p:par>
                            </p:childTnLst>
                          </p:cTn>
                        </p:par>
                        <p:par>
                          <p:cTn id="257" fill="hold" nodeType="afterGroup">
                            <p:stCondLst>
                              <p:cond delay="19500"/>
                            </p:stCondLst>
                            <p:childTnLst>
                              <p:par>
                                <p:cTn id="258" presetID="23" presetClass="entr" presetSubtype="36" fill="hold" nodeType="afterEffect">
                                  <p:stCondLst>
                                    <p:cond delay="0"/>
                                  </p:stCondLst>
                                  <p:childTnLst>
                                    <p:set>
                                      <p:cBhvr>
                                        <p:cTn id="259" dur="1" fill="hold">
                                          <p:stCondLst>
                                            <p:cond delay="0"/>
                                          </p:stCondLst>
                                        </p:cTn>
                                        <p:tgtEl>
                                          <p:spTgt spid="32956"/>
                                        </p:tgtEl>
                                        <p:attrNameLst>
                                          <p:attrName>style.visibility</p:attrName>
                                        </p:attrNameLst>
                                      </p:cBhvr>
                                      <p:to>
                                        <p:strVal val="visible"/>
                                      </p:to>
                                    </p:set>
                                    <p:anim calcmode="lin" valueType="num">
                                      <p:cBhvr>
                                        <p:cTn id="260" dur="500" fill="hold"/>
                                        <p:tgtEl>
                                          <p:spTgt spid="32956"/>
                                        </p:tgtEl>
                                        <p:attrNameLst>
                                          <p:attrName>ppt_w</p:attrName>
                                        </p:attrNameLst>
                                      </p:cBhvr>
                                      <p:tavLst>
                                        <p:tav tm="0">
                                          <p:val>
                                            <p:strVal val="(6*min(max(#ppt_w*#ppt_h,.3),1)-7.4)/-.7*#ppt_w"/>
                                          </p:val>
                                        </p:tav>
                                        <p:tav tm="100000">
                                          <p:val>
                                            <p:strVal val="#ppt_w"/>
                                          </p:val>
                                        </p:tav>
                                      </p:tavLst>
                                    </p:anim>
                                    <p:anim calcmode="lin" valueType="num">
                                      <p:cBhvr>
                                        <p:cTn id="261" dur="500" fill="hold"/>
                                        <p:tgtEl>
                                          <p:spTgt spid="32956"/>
                                        </p:tgtEl>
                                        <p:attrNameLst>
                                          <p:attrName>ppt_h</p:attrName>
                                        </p:attrNameLst>
                                      </p:cBhvr>
                                      <p:tavLst>
                                        <p:tav tm="0">
                                          <p:val>
                                            <p:strVal val="(6*min(max(#ppt_w*#ppt_h,.3),1)-7.4)/-.7*#ppt_h"/>
                                          </p:val>
                                        </p:tav>
                                        <p:tav tm="100000">
                                          <p:val>
                                            <p:strVal val="#ppt_h"/>
                                          </p:val>
                                        </p:tav>
                                      </p:tavLst>
                                    </p:anim>
                                    <p:anim calcmode="lin" valueType="num">
                                      <p:cBhvr>
                                        <p:cTn id="262" dur="500" fill="hold"/>
                                        <p:tgtEl>
                                          <p:spTgt spid="32956"/>
                                        </p:tgtEl>
                                        <p:attrNameLst>
                                          <p:attrName>ppt_x</p:attrName>
                                        </p:attrNameLst>
                                      </p:cBhvr>
                                      <p:tavLst>
                                        <p:tav tm="0">
                                          <p:val>
                                            <p:fltVal val="0.5"/>
                                          </p:val>
                                        </p:tav>
                                        <p:tav tm="100000">
                                          <p:val>
                                            <p:strVal val="#ppt_x"/>
                                          </p:val>
                                        </p:tav>
                                      </p:tavLst>
                                    </p:anim>
                                    <p:anim calcmode="lin" valueType="num">
                                      <p:cBhvr>
                                        <p:cTn id="263" dur="500" fill="hold"/>
                                        <p:tgtEl>
                                          <p:spTgt spid="32956"/>
                                        </p:tgtEl>
                                        <p:attrNameLst>
                                          <p:attrName>ppt_y</p:attrName>
                                        </p:attrNameLst>
                                      </p:cBhvr>
                                      <p:tavLst>
                                        <p:tav tm="0">
                                          <p:val>
                                            <p:strVal val="1+(6*min(max(#ppt_w*#ppt_h,.3),1)-7.4)/-.7*#ppt_h/2"/>
                                          </p:val>
                                        </p:tav>
                                        <p:tav tm="100000">
                                          <p:val>
                                            <p:strVal val="#ppt_y"/>
                                          </p:val>
                                        </p:tav>
                                      </p:tavLst>
                                    </p:anim>
                                  </p:childTnLst>
                                </p:cTn>
                              </p:par>
                            </p:childTnLst>
                          </p:cTn>
                        </p:par>
                        <p:par>
                          <p:cTn id="264" fill="hold" nodeType="afterGroup">
                            <p:stCondLst>
                              <p:cond delay="20000"/>
                            </p:stCondLst>
                            <p:childTnLst>
                              <p:par>
                                <p:cTn id="265" presetID="23" presetClass="entr" presetSubtype="36" fill="hold" nodeType="afterEffect">
                                  <p:stCondLst>
                                    <p:cond delay="0"/>
                                  </p:stCondLst>
                                  <p:childTnLst>
                                    <p:set>
                                      <p:cBhvr>
                                        <p:cTn id="266" dur="1" fill="hold">
                                          <p:stCondLst>
                                            <p:cond delay="0"/>
                                          </p:stCondLst>
                                        </p:cTn>
                                        <p:tgtEl>
                                          <p:spTgt spid="32955"/>
                                        </p:tgtEl>
                                        <p:attrNameLst>
                                          <p:attrName>style.visibility</p:attrName>
                                        </p:attrNameLst>
                                      </p:cBhvr>
                                      <p:to>
                                        <p:strVal val="visible"/>
                                      </p:to>
                                    </p:set>
                                    <p:anim calcmode="lin" valueType="num">
                                      <p:cBhvr>
                                        <p:cTn id="267" dur="500" fill="hold"/>
                                        <p:tgtEl>
                                          <p:spTgt spid="32955"/>
                                        </p:tgtEl>
                                        <p:attrNameLst>
                                          <p:attrName>ppt_w</p:attrName>
                                        </p:attrNameLst>
                                      </p:cBhvr>
                                      <p:tavLst>
                                        <p:tav tm="0">
                                          <p:val>
                                            <p:strVal val="(6*min(max(#ppt_w*#ppt_h,.3),1)-7.4)/-.7*#ppt_w"/>
                                          </p:val>
                                        </p:tav>
                                        <p:tav tm="100000">
                                          <p:val>
                                            <p:strVal val="#ppt_w"/>
                                          </p:val>
                                        </p:tav>
                                      </p:tavLst>
                                    </p:anim>
                                    <p:anim calcmode="lin" valueType="num">
                                      <p:cBhvr>
                                        <p:cTn id="268" dur="500" fill="hold"/>
                                        <p:tgtEl>
                                          <p:spTgt spid="32955"/>
                                        </p:tgtEl>
                                        <p:attrNameLst>
                                          <p:attrName>ppt_h</p:attrName>
                                        </p:attrNameLst>
                                      </p:cBhvr>
                                      <p:tavLst>
                                        <p:tav tm="0">
                                          <p:val>
                                            <p:strVal val="(6*min(max(#ppt_w*#ppt_h,.3),1)-7.4)/-.7*#ppt_h"/>
                                          </p:val>
                                        </p:tav>
                                        <p:tav tm="100000">
                                          <p:val>
                                            <p:strVal val="#ppt_h"/>
                                          </p:val>
                                        </p:tav>
                                      </p:tavLst>
                                    </p:anim>
                                    <p:anim calcmode="lin" valueType="num">
                                      <p:cBhvr>
                                        <p:cTn id="269" dur="500" fill="hold"/>
                                        <p:tgtEl>
                                          <p:spTgt spid="32955"/>
                                        </p:tgtEl>
                                        <p:attrNameLst>
                                          <p:attrName>ppt_x</p:attrName>
                                        </p:attrNameLst>
                                      </p:cBhvr>
                                      <p:tavLst>
                                        <p:tav tm="0">
                                          <p:val>
                                            <p:fltVal val="0.5"/>
                                          </p:val>
                                        </p:tav>
                                        <p:tav tm="100000">
                                          <p:val>
                                            <p:strVal val="#ppt_x"/>
                                          </p:val>
                                        </p:tav>
                                      </p:tavLst>
                                    </p:anim>
                                    <p:anim calcmode="lin" valueType="num">
                                      <p:cBhvr>
                                        <p:cTn id="270" dur="500" fill="hold"/>
                                        <p:tgtEl>
                                          <p:spTgt spid="32955"/>
                                        </p:tgtEl>
                                        <p:attrNameLst>
                                          <p:attrName>ppt_y</p:attrName>
                                        </p:attrNameLst>
                                      </p:cBhvr>
                                      <p:tavLst>
                                        <p:tav tm="0">
                                          <p:val>
                                            <p:strVal val="1+(6*min(max(#ppt_w*#ppt_h,.3),1)-7.4)/-.7*#ppt_h/2"/>
                                          </p:val>
                                        </p:tav>
                                        <p:tav tm="100000">
                                          <p:val>
                                            <p:strVal val="#ppt_y"/>
                                          </p:val>
                                        </p:tav>
                                      </p:tavLst>
                                    </p:anim>
                                  </p:childTnLst>
                                </p:cTn>
                              </p:par>
                            </p:childTnLst>
                          </p:cTn>
                        </p:par>
                        <p:par>
                          <p:cTn id="271" fill="hold" nodeType="afterGroup">
                            <p:stCondLst>
                              <p:cond delay="20500"/>
                            </p:stCondLst>
                            <p:childTnLst>
                              <p:par>
                                <p:cTn id="272" presetID="23" presetClass="entr" presetSubtype="36" fill="hold" nodeType="afterEffect">
                                  <p:stCondLst>
                                    <p:cond delay="0"/>
                                  </p:stCondLst>
                                  <p:childTnLst>
                                    <p:set>
                                      <p:cBhvr>
                                        <p:cTn id="273" dur="1" fill="hold">
                                          <p:stCondLst>
                                            <p:cond delay="0"/>
                                          </p:stCondLst>
                                        </p:cTn>
                                        <p:tgtEl>
                                          <p:spTgt spid="32954"/>
                                        </p:tgtEl>
                                        <p:attrNameLst>
                                          <p:attrName>style.visibility</p:attrName>
                                        </p:attrNameLst>
                                      </p:cBhvr>
                                      <p:to>
                                        <p:strVal val="visible"/>
                                      </p:to>
                                    </p:set>
                                    <p:anim calcmode="lin" valueType="num">
                                      <p:cBhvr>
                                        <p:cTn id="274" dur="500" fill="hold"/>
                                        <p:tgtEl>
                                          <p:spTgt spid="32954"/>
                                        </p:tgtEl>
                                        <p:attrNameLst>
                                          <p:attrName>ppt_w</p:attrName>
                                        </p:attrNameLst>
                                      </p:cBhvr>
                                      <p:tavLst>
                                        <p:tav tm="0">
                                          <p:val>
                                            <p:strVal val="(6*min(max(#ppt_w*#ppt_h,.3),1)-7.4)/-.7*#ppt_w"/>
                                          </p:val>
                                        </p:tav>
                                        <p:tav tm="100000">
                                          <p:val>
                                            <p:strVal val="#ppt_w"/>
                                          </p:val>
                                        </p:tav>
                                      </p:tavLst>
                                    </p:anim>
                                    <p:anim calcmode="lin" valueType="num">
                                      <p:cBhvr>
                                        <p:cTn id="275" dur="500" fill="hold"/>
                                        <p:tgtEl>
                                          <p:spTgt spid="32954"/>
                                        </p:tgtEl>
                                        <p:attrNameLst>
                                          <p:attrName>ppt_h</p:attrName>
                                        </p:attrNameLst>
                                      </p:cBhvr>
                                      <p:tavLst>
                                        <p:tav tm="0">
                                          <p:val>
                                            <p:strVal val="(6*min(max(#ppt_w*#ppt_h,.3),1)-7.4)/-.7*#ppt_h"/>
                                          </p:val>
                                        </p:tav>
                                        <p:tav tm="100000">
                                          <p:val>
                                            <p:strVal val="#ppt_h"/>
                                          </p:val>
                                        </p:tav>
                                      </p:tavLst>
                                    </p:anim>
                                    <p:anim calcmode="lin" valueType="num">
                                      <p:cBhvr>
                                        <p:cTn id="276" dur="500" fill="hold"/>
                                        <p:tgtEl>
                                          <p:spTgt spid="32954"/>
                                        </p:tgtEl>
                                        <p:attrNameLst>
                                          <p:attrName>ppt_x</p:attrName>
                                        </p:attrNameLst>
                                      </p:cBhvr>
                                      <p:tavLst>
                                        <p:tav tm="0">
                                          <p:val>
                                            <p:fltVal val="0.5"/>
                                          </p:val>
                                        </p:tav>
                                        <p:tav tm="100000">
                                          <p:val>
                                            <p:strVal val="#ppt_x"/>
                                          </p:val>
                                        </p:tav>
                                      </p:tavLst>
                                    </p:anim>
                                    <p:anim calcmode="lin" valueType="num">
                                      <p:cBhvr>
                                        <p:cTn id="277" dur="500" fill="hold"/>
                                        <p:tgtEl>
                                          <p:spTgt spid="32954"/>
                                        </p:tgtEl>
                                        <p:attrNameLst>
                                          <p:attrName>ppt_y</p:attrName>
                                        </p:attrNameLst>
                                      </p:cBhvr>
                                      <p:tavLst>
                                        <p:tav tm="0">
                                          <p:val>
                                            <p:strVal val="1+(6*min(max(#ppt_w*#ppt_h,.3),1)-7.4)/-.7*#ppt_h/2"/>
                                          </p:val>
                                        </p:tav>
                                        <p:tav tm="100000">
                                          <p:val>
                                            <p:strVal val="#ppt_y"/>
                                          </p:val>
                                        </p:tav>
                                      </p:tavLst>
                                    </p:anim>
                                  </p:childTnLst>
                                </p:cTn>
                              </p:par>
                            </p:childTnLst>
                          </p:cTn>
                        </p:par>
                        <p:par>
                          <p:cTn id="278" fill="hold" nodeType="afterGroup">
                            <p:stCondLst>
                              <p:cond delay="21000"/>
                            </p:stCondLst>
                            <p:childTnLst>
                              <p:par>
                                <p:cTn id="279" presetID="23" presetClass="entr" presetSubtype="36" fill="hold" nodeType="afterEffect">
                                  <p:stCondLst>
                                    <p:cond delay="0"/>
                                  </p:stCondLst>
                                  <p:childTnLst>
                                    <p:set>
                                      <p:cBhvr>
                                        <p:cTn id="280" dur="1" fill="hold">
                                          <p:stCondLst>
                                            <p:cond delay="0"/>
                                          </p:stCondLst>
                                        </p:cTn>
                                        <p:tgtEl>
                                          <p:spTgt spid="32953"/>
                                        </p:tgtEl>
                                        <p:attrNameLst>
                                          <p:attrName>style.visibility</p:attrName>
                                        </p:attrNameLst>
                                      </p:cBhvr>
                                      <p:to>
                                        <p:strVal val="visible"/>
                                      </p:to>
                                    </p:set>
                                    <p:anim calcmode="lin" valueType="num">
                                      <p:cBhvr>
                                        <p:cTn id="281" dur="500" fill="hold"/>
                                        <p:tgtEl>
                                          <p:spTgt spid="32953"/>
                                        </p:tgtEl>
                                        <p:attrNameLst>
                                          <p:attrName>ppt_w</p:attrName>
                                        </p:attrNameLst>
                                      </p:cBhvr>
                                      <p:tavLst>
                                        <p:tav tm="0">
                                          <p:val>
                                            <p:strVal val="(6*min(max(#ppt_w*#ppt_h,.3),1)-7.4)/-.7*#ppt_w"/>
                                          </p:val>
                                        </p:tav>
                                        <p:tav tm="100000">
                                          <p:val>
                                            <p:strVal val="#ppt_w"/>
                                          </p:val>
                                        </p:tav>
                                      </p:tavLst>
                                    </p:anim>
                                    <p:anim calcmode="lin" valueType="num">
                                      <p:cBhvr>
                                        <p:cTn id="282" dur="500" fill="hold"/>
                                        <p:tgtEl>
                                          <p:spTgt spid="32953"/>
                                        </p:tgtEl>
                                        <p:attrNameLst>
                                          <p:attrName>ppt_h</p:attrName>
                                        </p:attrNameLst>
                                      </p:cBhvr>
                                      <p:tavLst>
                                        <p:tav tm="0">
                                          <p:val>
                                            <p:strVal val="(6*min(max(#ppt_w*#ppt_h,.3),1)-7.4)/-.7*#ppt_h"/>
                                          </p:val>
                                        </p:tav>
                                        <p:tav tm="100000">
                                          <p:val>
                                            <p:strVal val="#ppt_h"/>
                                          </p:val>
                                        </p:tav>
                                      </p:tavLst>
                                    </p:anim>
                                    <p:anim calcmode="lin" valueType="num">
                                      <p:cBhvr>
                                        <p:cTn id="283" dur="500" fill="hold"/>
                                        <p:tgtEl>
                                          <p:spTgt spid="32953"/>
                                        </p:tgtEl>
                                        <p:attrNameLst>
                                          <p:attrName>ppt_x</p:attrName>
                                        </p:attrNameLst>
                                      </p:cBhvr>
                                      <p:tavLst>
                                        <p:tav tm="0">
                                          <p:val>
                                            <p:fltVal val="0.5"/>
                                          </p:val>
                                        </p:tav>
                                        <p:tav tm="100000">
                                          <p:val>
                                            <p:strVal val="#ppt_x"/>
                                          </p:val>
                                        </p:tav>
                                      </p:tavLst>
                                    </p:anim>
                                    <p:anim calcmode="lin" valueType="num">
                                      <p:cBhvr>
                                        <p:cTn id="284" dur="500" fill="hold"/>
                                        <p:tgtEl>
                                          <p:spTgt spid="32953"/>
                                        </p:tgtEl>
                                        <p:attrNameLst>
                                          <p:attrName>ppt_y</p:attrName>
                                        </p:attrNameLst>
                                      </p:cBhvr>
                                      <p:tavLst>
                                        <p:tav tm="0">
                                          <p:val>
                                            <p:strVal val="1+(6*min(max(#ppt_w*#ppt_h,.3),1)-7.4)/-.7*#ppt_h/2"/>
                                          </p:val>
                                        </p:tav>
                                        <p:tav tm="100000">
                                          <p:val>
                                            <p:strVal val="#ppt_y"/>
                                          </p:val>
                                        </p:tav>
                                      </p:tavLst>
                                    </p:anim>
                                  </p:childTnLst>
                                </p:cTn>
                              </p:par>
                            </p:childTnLst>
                          </p:cTn>
                        </p:par>
                        <p:par>
                          <p:cTn id="285" fill="hold" nodeType="afterGroup">
                            <p:stCondLst>
                              <p:cond delay="21500"/>
                            </p:stCondLst>
                            <p:childTnLst>
                              <p:par>
                                <p:cTn id="286" presetID="23" presetClass="entr" presetSubtype="36" fill="hold" nodeType="afterEffect">
                                  <p:stCondLst>
                                    <p:cond delay="0"/>
                                  </p:stCondLst>
                                  <p:childTnLst>
                                    <p:set>
                                      <p:cBhvr>
                                        <p:cTn id="287" dur="1" fill="hold">
                                          <p:stCondLst>
                                            <p:cond delay="0"/>
                                          </p:stCondLst>
                                        </p:cTn>
                                        <p:tgtEl>
                                          <p:spTgt spid="32952"/>
                                        </p:tgtEl>
                                        <p:attrNameLst>
                                          <p:attrName>style.visibility</p:attrName>
                                        </p:attrNameLst>
                                      </p:cBhvr>
                                      <p:to>
                                        <p:strVal val="visible"/>
                                      </p:to>
                                    </p:set>
                                    <p:anim calcmode="lin" valueType="num">
                                      <p:cBhvr>
                                        <p:cTn id="288" dur="500" fill="hold"/>
                                        <p:tgtEl>
                                          <p:spTgt spid="32952"/>
                                        </p:tgtEl>
                                        <p:attrNameLst>
                                          <p:attrName>ppt_w</p:attrName>
                                        </p:attrNameLst>
                                      </p:cBhvr>
                                      <p:tavLst>
                                        <p:tav tm="0">
                                          <p:val>
                                            <p:strVal val="(6*min(max(#ppt_w*#ppt_h,.3),1)-7.4)/-.7*#ppt_w"/>
                                          </p:val>
                                        </p:tav>
                                        <p:tav tm="100000">
                                          <p:val>
                                            <p:strVal val="#ppt_w"/>
                                          </p:val>
                                        </p:tav>
                                      </p:tavLst>
                                    </p:anim>
                                    <p:anim calcmode="lin" valueType="num">
                                      <p:cBhvr>
                                        <p:cTn id="289" dur="500" fill="hold"/>
                                        <p:tgtEl>
                                          <p:spTgt spid="32952"/>
                                        </p:tgtEl>
                                        <p:attrNameLst>
                                          <p:attrName>ppt_h</p:attrName>
                                        </p:attrNameLst>
                                      </p:cBhvr>
                                      <p:tavLst>
                                        <p:tav tm="0">
                                          <p:val>
                                            <p:strVal val="(6*min(max(#ppt_w*#ppt_h,.3),1)-7.4)/-.7*#ppt_h"/>
                                          </p:val>
                                        </p:tav>
                                        <p:tav tm="100000">
                                          <p:val>
                                            <p:strVal val="#ppt_h"/>
                                          </p:val>
                                        </p:tav>
                                      </p:tavLst>
                                    </p:anim>
                                    <p:anim calcmode="lin" valueType="num">
                                      <p:cBhvr>
                                        <p:cTn id="290" dur="500" fill="hold"/>
                                        <p:tgtEl>
                                          <p:spTgt spid="32952"/>
                                        </p:tgtEl>
                                        <p:attrNameLst>
                                          <p:attrName>ppt_x</p:attrName>
                                        </p:attrNameLst>
                                      </p:cBhvr>
                                      <p:tavLst>
                                        <p:tav tm="0">
                                          <p:val>
                                            <p:fltVal val="0.5"/>
                                          </p:val>
                                        </p:tav>
                                        <p:tav tm="100000">
                                          <p:val>
                                            <p:strVal val="#ppt_x"/>
                                          </p:val>
                                        </p:tav>
                                      </p:tavLst>
                                    </p:anim>
                                    <p:anim calcmode="lin" valueType="num">
                                      <p:cBhvr>
                                        <p:cTn id="291" dur="500" fill="hold"/>
                                        <p:tgtEl>
                                          <p:spTgt spid="32952"/>
                                        </p:tgtEl>
                                        <p:attrNameLst>
                                          <p:attrName>ppt_y</p:attrName>
                                        </p:attrNameLst>
                                      </p:cBhvr>
                                      <p:tavLst>
                                        <p:tav tm="0">
                                          <p:val>
                                            <p:strVal val="1+(6*min(max(#ppt_w*#ppt_h,.3),1)-7.4)/-.7*#ppt_h/2"/>
                                          </p:val>
                                        </p:tav>
                                        <p:tav tm="100000">
                                          <p:val>
                                            <p:strVal val="#ppt_y"/>
                                          </p:val>
                                        </p:tav>
                                      </p:tavLst>
                                    </p:anim>
                                  </p:childTnLst>
                                </p:cTn>
                              </p:par>
                            </p:childTnLst>
                          </p:cTn>
                        </p:par>
                        <p:par>
                          <p:cTn id="292" fill="hold" nodeType="afterGroup">
                            <p:stCondLst>
                              <p:cond delay="22000"/>
                            </p:stCondLst>
                            <p:childTnLst>
                              <p:par>
                                <p:cTn id="293" presetID="23" presetClass="entr" presetSubtype="36" fill="hold" nodeType="afterEffect">
                                  <p:stCondLst>
                                    <p:cond delay="0"/>
                                  </p:stCondLst>
                                  <p:childTnLst>
                                    <p:set>
                                      <p:cBhvr>
                                        <p:cTn id="294" dur="1" fill="hold">
                                          <p:stCondLst>
                                            <p:cond delay="0"/>
                                          </p:stCondLst>
                                        </p:cTn>
                                        <p:tgtEl>
                                          <p:spTgt spid="23"/>
                                        </p:tgtEl>
                                        <p:attrNameLst>
                                          <p:attrName>style.visibility</p:attrName>
                                        </p:attrNameLst>
                                      </p:cBhvr>
                                      <p:to>
                                        <p:strVal val="visible"/>
                                      </p:to>
                                    </p:set>
                                    <p:anim calcmode="lin" valueType="num">
                                      <p:cBhvr>
                                        <p:cTn id="295" dur="500" fill="hold"/>
                                        <p:tgtEl>
                                          <p:spTgt spid="23"/>
                                        </p:tgtEl>
                                        <p:attrNameLst>
                                          <p:attrName>ppt_w</p:attrName>
                                        </p:attrNameLst>
                                      </p:cBhvr>
                                      <p:tavLst>
                                        <p:tav tm="0">
                                          <p:val>
                                            <p:strVal val="(6*min(max(#ppt_w*#ppt_h,.3),1)-7.4)/-.7*#ppt_w"/>
                                          </p:val>
                                        </p:tav>
                                        <p:tav tm="100000">
                                          <p:val>
                                            <p:strVal val="#ppt_w"/>
                                          </p:val>
                                        </p:tav>
                                      </p:tavLst>
                                    </p:anim>
                                    <p:anim calcmode="lin" valueType="num">
                                      <p:cBhvr>
                                        <p:cTn id="296" dur="500" fill="hold"/>
                                        <p:tgtEl>
                                          <p:spTgt spid="23"/>
                                        </p:tgtEl>
                                        <p:attrNameLst>
                                          <p:attrName>ppt_h</p:attrName>
                                        </p:attrNameLst>
                                      </p:cBhvr>
                                      <p:tavLst>
                                        <p:tav tm="0">
                                          <p:val>
                                            <p:strVal val="(6*min(max(#ppt_w*#ppt_h,.3),1)-7.4)/-.7*#ppt_h"/>
                                          </p:val>
                                        </p:tav>
                                        <p:tav tm="100000">
                                          <p:val>
                                            <p:strVal val="#ppt_h"/>
                                          </p:val>
                                        </p:tav>
                                      </p:tavLst>
                                    </p:anim>
                                    <p:anim calcmode="lin" valueType="num">
                                      <p:cBhvr>
                                        <p:cTn id="297" dur="500" fill="hold"/>
                                        <p:tgtEl>
                                          <p:spTgt spid="23"/>
                                        </p:tgtEl>
                                        <p:attrNameLst>
                                          <p:attrName>ppt_x</p:attrName>
                                        </p:attrNameLst>
                                      </p:cBhvr>
                                      <p:tavLst>
                                        <p:tav tm="0">
                                          <p:val>
                                            <p:fltVal val="0.5"/>
                                          </p:val>
                                        </p:tav>
                                        <p:tav tm="100000">
                                          <p:val>
                                            <p:strVal val="#ppt_x"/>
                                          </p:val>
                                        </p:tav>
                                      </p:tavLst>
                                    </p:anim>
                                    <p:anim calcmode="lin" valueType="num">
                                      <p:cBhvr>
                                        <p:cTn id="298"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299" fill="hold" nodeType="afterGroup">
                            <p:stCondLst>
                              <p:cond delay="22500"/>
                            </p:stCondLst>
                            <p:childTnLst>
                              <p:par>
                                <p:cTn id="300" presetID="23" presetClass="entr" presetSubtype="36" fill="hold" nodeType="afterEffect">
                                  <p:stCondLst>
                                    <p:cond delay="0"/>
                                  </p:stCondLst>
                                  <p:childTnLst>
                                    <p:set>
                                      <p:cBhvr>
                                        <p:cTn id="301" dur="1" fill="hold">
                                          <p:stCondLst>
                                            <p:cond delay="0"/>
                                          </p:stCondLst>
                                        </p:cTn>
                                        <p:tgtEl>
                                          <p:spTgt spid="32951"/>
                                        </p:tgtEl>
                                        <p:attrNameLst>
                                          <p:attrName>style.visibility</p:attrName>
                                        </p:attrNameLst>
                                      </p:cBhvr>
                                      <p:to>
                                        <p:strVal val="visible"/>
                                      </p:to>
                                    </p:set>
                                    <p:anim calcmode="lin" valueType="num">
                                      <p:cBhvr>
                                        <p:cTn id="302" dur="500" fill="hold"/>
                                        <p:tgtEl>
                                          <p:spTgt spid="32951"/>
                                        </p:tgtEl>
                                        <p:attrNameLst>
                                          <p:attrName>ppt_w</p:attrName>
                                        </p:attrNameLst>
                                      </p:cBhvr>
                                      <p:tavLst>
                                        <p:tav tm="0">
                                          <p:val>
                                            <p:strVal val="(6*min(max(#ppt_w*#ppt_h,.3),1)-7.4)/-.7*#ppt_w"/>
                                          </p:val>
                                        </p:tav>
                                        <p:tav tm="100000">
                                          <p:val>
                                            <p:strVal val="#ppt_w"/>
                                          </p:val>
                                        </p:tav>
                                      </p:tavLst>
                                    </p:anim>
                                    <p:anim calcmode="lin" valueType="num">
                                      <p:cBhvr>
                                        <p:cTn id="303" dur="500" fill="hold"/>
                                        <p:tgtEl>
                                          <p:spTgt spid="32951"/>
                                        </p:tgtEl>
                                        <p:attrNameLst>
                                          <p:attrName>ppt_h</p:attrName>
                                        </p:attrNameLst>
                                      </p:cBhvr>
                                      <p:tavLst>
                                        <p:tav tm="0">
                                          <p:val>
                                            <p:strVal val="(6*min(max(#ppt_w*#ppt_h,.3),1)-7.4)/-.7*#ppt_h"/>
                                          </p:val>
                                        </p:tav>
                                        <p:tav tm="100000">
                                          <p:val>
                                            <p:strVal val="#ppt_h"/>
                                          </p:val>
                                        </p:tav>
                                      </p:tavLst>
                                    </p:anim>
                                    <p:anim calcmode="lin" valueType="num">
                                      <p:cBhvr>
                                        <p:cTn id="304" dur="500" fill="hold"/>
                                        <p:tgtEl>
                                          <p:spTgt spid="32951"/>
                                        </p:tgtEl>
                                        <p:attrNameLst>
                                          <p:attrName>ppt_x</p:attrName>
                                        </p:attrNameLst>
                                      </p:cBhvr>
                                      <p:tavLst>
                                        <p:tav tm="0">
                                          <p:val>
                                            <p:fltVal val="0.5"/>
                                          </p:val>
                                        </p:tav>
                                        <p:tav tm="100000">
                                          <p:val>
                                            <p:strVal val="#ppt_x"/>
                                          </p:val>
                                        </p:tav>
                                      </p:tavLst>
                                    </p:anim>
                                    <p:anim calcmode="lin" valueType="num">
                                      <p:cBhvr>
                                        <p:cTn id="305" dur="500" fill="hold"/>
                                        <p:tgtEl>
                                          <p:spTgt spid="32951"/>
                                        </p:tgtEl>
                                        <p:attrNameLst>
                                          <p:attrName>ppt_y</p:attrName>
                                        </p:attrNameLst>
                                      </p:cBhvr>
                                      <p:tavLst>
                                        <p:tav tm="0">
                                          <p:val>
                                            <p:strVal val="1+(6*min(max(#ppt_w*#ppt_h,.3),1)-7.4)/-.7*#ppt_h/2"/>
                                          </p:val>
                                        </p:tav>
                                        <p:tav tm="100000">
                                          <p:val>
                                            <p:strVal val="#ppt_y"/>
                                          </p:val>
                                        </p:tav>
                                      </p:tavLst>
                                    </p:anim>
                                  </p:childTnLst>
                                </p:cTn>
                              </p:par>
                            </p:childTnLst>
                          </p:cTn>
                        </p:par>
                        <p:par>
                          <p:cTn id="306" fill="hold" nodeType="afterGroup">
                            <p:stCondLst>
                              <p:cond delay="23000"/>
                            </p:stCondLst>
                            <p:childTnLst>
                              <p:par>
                                <p:cTn id="307" presetID="23" presetClass="entr" presetSubtype="36" fill="hold" nodeType="afterEffect">
                                  <p:stCondLst>
                                    <p:cond delay="0"/>
                                  </p:stCondLst>
                                  <p:childTnLst>
                                    <p:set>
                                      <p:cBhvr>
                                        <p:cTn id="308" dur="1" fill="hold">
                                          <p:stCondLst>
                                            <p:cond delay="0"/>
                                          </p:stCondLst>
                                        </p:cTn>
                                        <p:tgtEl>
                                          <p:spTgt spid="24"/>
                                        </p:tgtEl>
                                        <p:attrNameLst>
                                          <p:attrName>style.visibility</p:attrName>
                                        </p:attrNameLst>
                                      </p:cBhvr>
                                      <p:to>
                                        <p:strVal val="visible"/>
                                      </p:to>
                                    </p:set>
                                    <p:anim calcmode="lin" valueType="num">
                                      <p:cBhvr>
                                        <p:cTn id="309" dur="500" fill="hold"/>
                                        <p:tgtEl>
                                          <p:spTgt spid="24"/>
                                        </p:tgtEl>
                                        <p:attrNameLst>
                                          <p:attrName>ppt_w</p:attrName>
                                        </p:attrNameLst>
                                      </p:cBhvr>
                                      <p:tavLst>
                                        <p:tav tm="0">
                                          <p:val>
                                            <p:strVal val="(6*min(max(#ppt_w*#ppt_h,.3),1)-7.4)/-.7*#ppt_w"/>
                                          </p:val>
                                        </p:tav>
                                        <p:tav tm="100000">
                                          <p:val>
                                            <p:strVal val="#ppt_w"/>
                                          </p:val>
                                        </p:tav>
                                      </p:tavLst>
                                    </p:anim>
                                    <p:anim calcmode="lin" valueType="num">
                                      <p:cBhvr>
                                        <p:cTn id="310" dur="500" fill="hold"/>
                                        <p:tgtEl>
                                          <p:spTgt spid="24"/>
                                        </p:tgtEl>
                                        <p:attrNameLst>
                                          <p:attrName>ppt_h</p:attrName>
                                        </p:attrNameLst>
                                      </p:cBhvr>
                                      <p:tavLst>
                                        <p:tav tm="0">
                                          <p:val>
                                            <p:strVal val="(6*min(max(#ppt_w*#ppt_h,.3),1)-7.4)/-.7*#ppt_h"/>
                                          </p:val>
                                        </p:tav>
                                        <p:tav tm="100000">
                                          <p:val>
                                            <p:strVal val="#ppt_h"/>
                                          </p:val>
                                        </p:tav>
                                      </p:tavLst>
                                    </p:anim>
                                    <p:anim calcmode="lin" valueType="num">
                                      <p:cBhvr>
                                        <p:cTn id="311" dur="500" fill="hold"/>
                                        <p:tgtEl>
                                          <p:spTgt spid="24"/>
                                        </p:tgtEl>
                                        <p:attrNameLst>
                                          <p:attrName>ppt_x</p:attrName>
                                        </p:attrNameLst>
                                      </p:cBhvr>
                                      <p:tavLst>
                                        <p:tav tm="0">
                                          <p:val>
                                            <p:fltVal val="0.5"/>
                                          </p:val>
                                        </p:tav>
                                        <p:tav tm="100000">
                                          <p:val>
                                            <p:strVal val="#ppt_x"/>
                                          </p:val>
                                        </p:tav>
                                      </p:tavLst>
                                    </p:anim>
                                    <p:anim calcmode="lin" valueType="num">
                                      <p:cBhvr>
                                        <p:cTn id="312"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313" fill="hold" nodeType="afterGroup">
                            <p:stCondLst>
                              <p:cond delay="23500"/>
                            </p:stCondLst>
                            <p:childTnLst>
                              <p:par>
                                <p:cTn id="314" presetID="23" presetClass="entr" presetSubtype="36" fill="hold" nodeType="afterEffect">
                                  <p:stCondLst>
                                    <p:cond delay="0"/>
                                  </p:stCondLst>
                                  <p:childTnLst>
                                    <p:set>
                                      <p:cBhvr>
                                        <p:cTn id="315" dur="1" fill="hold">
                                          <p:stCondLst>
                                            <p:cond delay="0"/>
                                          </p:stCondLst>
                                        </p:cTn>
                                        <p:tgtEl>
                                          <p:spTgt spid="32950"/>
                                        </p:tgtEl>
                                        <p:attrNameLst>
                                          <p:attrName>style.visibility</p:attrName>
                                        </p:attrNameLst>
                                      </p:cBhvr>
                                      <p:to>
                                        <p:strVal val="visible"/>
                                      </p:to>
                                    </p:set>
                                    <p:anim calcmode="lin" valueType="num">
                                      <p:cBhvr>
                                        <p:cTn id="316" dur="500" fill="hold"/>
                                        <p:tgtEl>
                                          <p:spTgt spid="32950"/>
                                        </p:tgtEl>
                                        <p:attrNameLst>
                                          <p:attrName>ppt_w</p:attrName>
                                        </p:attrNameLst>
                                      </p:cBhvr>
                                      <p:tavLst>
                                        <p:tav tm="0">
                                          <p:val>
                                            <p:strVal val="(6*min(max(#ppt_w*#ppt_h,.3),1)-7.4)/-.7*#ppt_w"/>
                                          </p:val>
                                        </p:tav>
                                        <p:tav tm="100000">
                                          <p:val>
                                            <p:strVal val="#ppt_w"/>
                                          </p:val>
                                        </p:tav>
                                      </p:tavLst>
                                    </p:anim>
                                    <p:anim calcmode="lin" valueType="num">
                                      <p:cBhvr>
                                        <p:cTn id="317" dur="500" fill="hold"/>
                                        <p:tgtEl>
                                          <p:spTgt spid="32950"/>
                                        </p:tgtEl>
                                        <p:attrNameLst>
                                          <p:attrName>ppt_h</p:attrName>
                                        </p:attrNameLst>
                                      </p:cBhvr>
                                      <p:tavLst>
                                        <p:tav tm="0">
                                          <p:val>
                                            <p:strVal val="(6*min(max(#ppt_w*#ppt_h,.3),1)-7.4)/-.7*#ppt_h"/>
                                          </p:val>
                                        </p:tav>
                                        <p:tav tm="100000">
                                          <p:val>
                                            <p:strVal val="#ppt_h"/>
                                          </p:val>
                                        </p:tav>
                                      </p:tavLst>
                                    </p:anim>
                                    <p:anim calcmode="lin" valueType="num">
                                      <p:cBhvr>
                                        <p:cTn id="318" dur="500" fill="hold"/>
                                        <p:tgtEl>
                                          <p:spTgt spid="32950"/>
                                        </p:tgtEl>
                                        <p:attrNameLst>
                                          <p:attrName>ppt_x</p:attrName>
                                        </p:attrNameLst>
                                      </p:cBhvr>
                                      <p:tavLst>
                                        <p:tav tm="0">
                                          <p:val>
                                            <p:fltVal val="0.5"/>
                                          </p:val>
                                        </p:tav>
                                        <p:tav tm="100000">
                                          <p:val>
                                            <p:strVal val="#ppt_x"/>
                                          </p:val>
                                        </p:tav>
                                      </p:tavLst>
                                    </p:anim>
                                    <p:anim calcmode="lin" valueType="num">
                                      <p:cBhvr>
                                        <p:cTn id="319" dur="500" fill="hold"/>
                                        <p:tgtEl>
                                          <p:spTgt spid="32950"/>
                                        </p:tgtEl>
                                        <p:attrNameLst>
                                          <p:attrName>ppt_y</p:attrName>
                                        </p:attrNameLst>
                                      </p:cBhvr>
                                      <p:tavLst>
                                        <p:tav tm="0">
                                          <p:val>
                                            <p:strVal val="1+(6*min(max(#ppt_w*#ppt_h,.3),1)-7.4)/-.7*#ppt_h/2"/>
                                          </p:val>
                                        </p:tav>
                                        <p:tav tm="100000">
                                          <p:val>
                                            <p:strVal val="#ppt_y"/>
                                          </p:val>
                                        </p:tav>
                                      </p:tavLst>
                                    </p:anim>
                                  </p:childTnLst>
                                </p:cTn>
                              </p:par>
                            </p:childTnLst>
                          </p:cTn>
                        </p:par>
                        <p:par>
                          <p:cTn id="320" fill="hold" nodeType="afterGroup">
                            <p:stCondLst>
                              <p:cond delay="24000"/>
                            </p:stCondLst>
                            <p:childTnLst>
                              <p:par>
                                <p:cTn id="321" presetID="23" presetClass="entr" presetSubtype="36" fill="hold" nodeType="afterEffect">
                                  <p:stCondLst>
                                    <p:cond delay="0"/>
                                  </p:stCondLst>
                                  <p:childTnLst>
                                    <p:set>
                                      <p:cBhvr>
                                        <p:cTn id="322" dur="1" fill="hold">
                                          <p:stCondLst>
                                            <p:cond delay="0"/>
                                          </p:stCondLst>
                                        </p:cTn>
                                        <p:tgtEl>
                                          <p:spTgt spid="25"/>
                                        </p:tgtEl>
                                        <p:attrNameLst>
                                          <p:attrName>style.visibility</p:attrName>
                                        </p:attrNameLst>
                                      </p:cBhvr>
                                      <p:to>
                                        <p:strVal val="visible"/>
                                      </p:to>
                                    </p:set>
                                    <p:anim calcmode="lin" valueType="num">
                                      <p:cBhvr>
                                        <p:cTn id="323" dur="500" fill="hold"/>
                                        <p:tgtEl>
                                          <p:spTgt spid="25"/>
                                        </p:tgtEl>
                                        <p:attrNameLst>
                                          <p:attrName>ppt_w</p:attrName>
                                        </p:attrNameLst>
                                      </p:cBhvr>
                                      <p:tavLst>
                                        <p:tav tm="0">
                                          <p:val>
                                            <p:strVal val="(6*min(max(#ppt_w*#ppt_h,.3),1)-7.4)/-.7*#ppt_w"/>
                                          </p:val>
                                        </p:tav>
                                        <p:tav tm="100000">
                                          <p:val>
                                            <p:strVal val="#ppt_w"/>
                                          </p:val>
                                        </p:tav>
                                      </p:tavLst>
                                    </p:anim>
                                    <p:anim calcmode="lin" valueType="num">
                                      <p:cBhvr>
                                        <p:cTn id="324" dur="500" fill="hold"/>
                                        <p:tgtEl>
                                          <p:spTgt spid="25"/>
                                        </p:tgtEl>
                                        <p:attrNameLst>
                                          <p:attrName>ppt_h</p:attrName>
                                        </p:attrNameLst>
                                      </p:cBhvr>
                                      <p:tavLst>
                                        <p:tav tm="0">
                                          <p:val>
                                            <p:strVal val="(6*min(max(#ppt_w*#ppt_h,.3),1)-7.4)/-.7*#ppt_h"/>
                                          </p:val>
                                        </p:tav>
                                        <p:tav tm="100000">
                                          <p:val>
                                            <p:strVal val="#ppt_h"/>
                                          </p:val>
                                        </p:tav>
                                      </p:tavLst>
                                    </p:anim>
                                    <p:anim calcmode="lin" valueType="num">
                                      <p:cBhvr>
                                        <p:cTn id="325" dur="500" fill="hold"/>
                                        <p:tgtEl>
                                          <p:spTgt spid="25"/>
                                        </p:tgtEl>
                                        <p:attrNameLst>
                                          <p:attrName>ppt_x</p:attrName>
                                        </p:attrNameLst>
                                      </p:cBhvr>
                                      <p:tavLst>
                                        <p:tav tm="0">
                                          <p:val>
                                            <p:fltVal val="0.5"/>
                                          </p:val>
                                        </p:tav>
                                        <p:tav tm="100000">
                                          <p:val>
                                            <p:strVal val="#ppt_x"/>
                                          </p:val>
                                        </p:tav>
                                      </p:tavLst>
                                    </p:anim>
                                    <p:anim calcmode="lin" valueType="num">
                                      <p:cBhvr>
                                        <p:cTn id="32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327" fill="hold" nodeType="afterGroup">
                            <p:stCondLst>
                              <p:cond delay="24500"/>
                            </p:stCondLst>
                            <p:childTnLst>
                              <p:par>
                                <p:cTn id="328" presetID="23" presetClass="entr" presetSubtype="36" fill="hold" nodeType="afterEffect">
                                  <p:stCondLst>
                                    <p:cond delay="0"/>
                                  </p:stCondLst>
                                  <p:childTnLst>
                                    <p:set>
                                      <p:cBhvr>
                                        <p:cTn id="329" dur="1" fill="hold">
                                          <p:stCondLst>
                                            <p:cond delay="0"/>
                                          </p:stCondLst>
                                        </p:cTn>
                                        <p:tgtEl>
                                          <p:spTgt spid="32949"/>
                                        </p:tgtEl>
                                        <p:attrNameLst>
                                          <p:attrName>style.visibility</p:attrName>
                                        </p:attrNameLst>
                                      </p:cBhvr>
                                      <p:to>
                                        <p:strVal val="visible"/>
                                      </p:to>
                                    </p:set>
                                    <p:anim calcmode="lin" valueType="num">
                                      <p:cBhvr>
                                        <p:cTn id="330" dur="500" fill="hold"/>
                                        <p:tgtEl>
                                          <p:spTgt spid="32949"/>
                                        </p:tgtEl>
                                        <p:attrNameLst>
                                          <p:attrName>ppt_w</p:attrName>
                                        </p:attrNameLst>
                                      </p:cBhvr>
                                      <p:tavLst>
                                        <p:tav tm="0">
                                          <p:val>
                                            <p:strVal val="(6*min(max(#ppt_w*#ppt_h,.3),1)-7.4)/-.7*#ppt_w"/>
                                          </p:val>
                                        </p:tav>
                                        <p:tav tm="100000">
                                          <p:val>
                                            <p:strVal val="#ppt_w"/>
                                          </p:val>
                                        </p:tav>
                                      </p:tavLst>
                                    </p:anim>
                                    <p:anim calcmode="lin" valueType="num">
                                      <p:cBhvr>
                                        <p:cTn id="331" dur="500" fill="hold"/>
                                        <p:tgtEl>
                                          <p:spTgt spid="32949"/>
                                        </p:tgtEl>
                                        <p:attrNameLst>
                                          <p:attrName>ppt_h</p:attrName>
                                        </p:attrNameLst>
                                      </p:cBhvr>
                                      <p:tavLst>
                                        <p:tav tm="0">
                                          <p:val>
                                            <p:strVal val="(6*min(max(#ppt_w*#ppt_h,.3),1)-7.4)/-.7*#ppt_h"/>
                                          </p:val>
                                        </p:tav>
                                        <p:tav tm="100000">
                                          <p:val>
                                            <p:strVal val="#ppt_h"/>
                                          </p:val>
                                        </p:tav>
                                      </p:tavLst>
                                    </p:anim>
                                    <p:anim calcmode="lin" valueType="num">
                                      <p:cBhvr>
                                        <p:cTn id="332" dur="500" fill="hold"/>
                                        <p:tgtEl>
                                          <p:spTgt spid="32949"/>
                                        </p:tgtEl>
                                        <p:attrNameLst>
                                          <p:attrName>ppt_x</p:attrName>
                                        </p:attrNameLst>
                                      </p:cBhvr>
                                      <p:tavLst>
                                        <p:tav tm="0">
                                          <p:val>
                                            <p:fltVal val="0.5"/>
                                          </p:val>
                                        </p:tav>
                                        <p:tav tm="100000">
                                          <p:val>
                                            <p:strVal val="#ppt_x"/>
                                          </p:val>
                                        </p:tav>
                                      </p:tavLst>
                                    </p:anim>
                                    <p:anim calcmode="lin" valueType="num">
                                      <p:cBhvr>
                                        <p:cTn id="333" dur="500" fill="hold"/>
                                        <p:tgtEl>
                                          <p:spTgt spid="32949"/>
                                        </p:tgtEl>
                                        <p:attrNameLst>
                                          <p:attrName>ppt_y</p:attrName>
                                        </p:attrNameLst>
                                      </p:cBhvr>
                                      <p:tavLst>
                                        <p:tav tm="0">
                                          <p:val>
                                            <p:strVal val="1+(6*min(max(#ppt_w*#ppt_h,.3),1)-7.4)/-.7*#ppt_h/2"/>
                                          </p:val>
                                        </p:tav>
                                        <p:tav tm="100000">
                                          <p:val>
                                            <p:strVal val="#ppt_y"/>
                                          </p:val>
                                        </p:tav>
                                      </p:tavLst>
                                    </p:anim>
                                  </p:childTnLst>
                                </p:cTn>
                              </p:par>
                            </p:childTnLst>
                          </p:cTn>
                        </p:par>
                        <p:par>
                          <p:cTn id="334" fill="hold" nodeType="afterGroup">
                            <p:stCondLst>
                              <p:cond delay="25000"/>
                            </p:stCondLst>
                            <p:childTnLst>
                              <p:par>
                                <p:cTn id="335" presetID="23" presetClass="entr" presetSubtype="36" fill="hold" nodeType="afterEffect">
                                  <p:stCondLst>
                                    <p:cond delay="0"/>
                                  </p:stCondLst>
                                  <p:childTnLst>
                                    <p:set>
                                      <p:cBhvr>
                                        <p:cTn id="336" dur="1" fill="hold">
                                          <p:stCondLst>
                                            <p:cond delay="0"/>
                                          </p:stCondLst>
                                        </p:cTn>
                                        <p:tgtEl>
                                          <p:spTgt spid="32948"/>
                                        </p:tgtEl>
                                        <p:attrNameLst>
                                          <p:attrName>style.visibility</p:attrName>
                                        </p:attrNameLst>
                                      </p:cBhvr>
                                      <p:to>
                                        <p:strVal val="visible"/>
                                      </p:to>
                                    </p:set>
                                    <p:anim calcmode="lin" valueType="num">
                                      <p:cBhvr>
                                        <p:cTn id="337" dur="500" fill="hold"/>
                                        <p:tgtEl>
                                          <p:spTgt spid="32948"/>
                                        </p:tgtEl>
                                        <p:attrNameLst>
                                          <p:attrName>ppt_w</p:attrName>
                                        </p:attrNameLst>
                                      </p:cBhvr>
                                      <p:tavLst>
                                        <p:tav tm="0">
                                          <p:val>
                                            <p:strVal val="(6*min(max(#ppt_w*#ppt_h,.3),1)-7.4)/-.7*#ppt_w"/>
                                          </p:val>
                                        </p:tav>
                                        <p:tav tm="100000">
                                          <p:val>
                                            <p:strVal val="#ppt_w"/>
                                          </p:val>
                                        </p:tav>
                                      </p:tavLst>
                                    </p:anim>
                                    <p:anim calcmode="lin" valueType="num">
                                      <p:cBhvr>
                                        <p:cTn id="338" dur="500" fill="hold"/>
                                        <p:tgtEl>
                                          <p:spTgt spid="32948"/>
                                        </p:tgtEl>
                                        <p:attrNameLst>
                                          <p:attrName>ppt_h</p:attrName>
                                        </p:attrNameLst>
                                      </p:cBhvr>
                                      <p:tavLst>
                                        <p:tav tm="0">
                                          <p:val>
                                            <p:strVal val="(6*min(max(#ppt_w*#ppt_h,.3),1)-7.4)/-.7*#ppt_h"/>
                                          </p:val>
                                        </p:tav>
                                        <p:tav tm="100000">
                                          <p:val>
                                            <p:strVal val="#ppt_h"/>
                                          </p:val>
                                        </p:tav>
                                      </p:tavLst>
                                    </p:anim>
                                    <p:anim calcmode="lin" valueType="num">
                                      <p:cBhvr>
                                        <p:cTn id="339" dur="500" fill="hold"/>
                                        <p:tgtEl>
                                          <p:spTgt spid="32948"/>
                                        </p:tgtEl>
                                        <p:attrNameLst>
                                          <p:attrName>ppt_x</p:attrName>
                                        </p:attrNameLst>
                                      </p:cBhvr>
                                      <p:tavLst>
                                        <p:tav tm="0">
                                          <p:val>
                                            <p:fltVal val="0.5"/>
                                          </p:val>
                                        </p:tav>
                                        <p:tav tm="100000">
                                          <p:val>
                                            <p:strVal val="#ppt_x"/>
                                          </p:val>
                                        </p:tav>
                                      </p:tavLst>
                                    </p:anim>
                                    <p:anim calcmode="lin" valueType="num">
                                      <p:cBhvr>
                                        <p:cTn id="340" dur="500" fill="hold"/>
                                        <p:tgtEl>
                                          <p:spTgt spid="32948"/>
                                        </p:tgtEl>
                                        <p:attrNameLst>
                                          <p:attrName>ppt_y</p:attrName>
                                        </p:attrNameLst>
                                      </p:cBhvr>
                                      <p:tavLst>
                                        <p:tav tm="0">
                                          <p:val>
                                            <p:strVal val="1+(6*min(max(#ppt_w*#ppt_h,.3),1)-7.4)/-.7*#ppt_h/2"/>
                                          </p:val>
                                        </p:tav>
                                        <p:tav tm="100000">
                                          <p:val>
                                            <p:strVal val="#ppt_y"/>
                                          </p:val>
                                        </p:tav>
                                      </p:tavLst>
                                    </p:anim>
                                  </p:childTnLst>
                                </p:cTn>
                              </p:par>
                            </p:childTnLst>
                          </p:cTn>
                        </p:par>
                        <p:par>
                          <p:cTn id="341" fill="hold" nodeType="afterGroup">
                            <p:stCondLst>
                              <p:cond delay="25500"/>
                            </p:stCondLst>
                            <p:childTnLst>
                              <p:par>
                                <p:cTn id="342" presetID="23" presetClass="entr" presetSubtype="36" fill="hold" nodeType="afterEffect">
                                  <p:stCondLst>
                                    <p:cond delay="0"/>
                                  </p:stCondLst>
                                  <p:childTnLst>
                                    <p:set>
                                      <p:cBhvr>
                                        <p:cTn id="343" dur="1" fill="hold">
                                          <p:stCondLst>
                                            <p:cond delay="0"/>
                                          </p:stCondLst>
                                        </p:cTn>
                                        <p:tgtEl>
                                          <p:spTgt spid="32947"/>
                                        </p:tgtEl>
                                        <p:attrNameLst>
                                          <p:attrName>style.visibility</p:attrName>
                                        </p:attrNameLst>
                                      </p:cBhvr>
                                      <p:to>
                                        <p:strVal val="visible"/>
                                      </p:to>
                                    </p:set>
                                    <p:anim calcmode="lin" valueType="num">
                                      <p:cBhvr>
                                        <p:cTn id="344" dur="500" fill="hold"/>
                                        <p:tgtEl>
                                          <p:spTgt spid="32947"/>
                                        </p:tgtEl>
                                        <p:attrNameLst>
                                          <p:attrName>ppt_w</p:attrName>
                                        </p:attrNameLst>
                                      </p:cBhvr>
                                      <p:tavLst>
                                        <p:tav tm="0">
                                          <p:val>
                                            <p:strVal val="(6*min(max(#ppt_w*#ppt_h,.3),1)-7.4)/-.7*#ppt_w"/>
                                          </p:val>
                                        </p:tav>
                                        <p:tav tm="100000">
                                          <p:val>
                                            <p:strVal val="#ppt_w"/>
                                          </p:val>
                                        </p:tav>
                                      </p:tavLst>
                                    </p:anim>
                                    <p:anim calcmode="lin" valueType="num">
                                      <p:cBhvr>
                                        <p:cTn id="345" dur="500" fill="hold"/>
                                        <p:tgtEl>
                                          <p:spTgt spid="32947"/>
                                        </p:tgtEl>
                                        <p:attrNameLst>
                                          <p:attrName>ppt_h</p:attrName>
                                        </p:attrNameLst>
                                      </p:cBhvr>
                                      <p:tavLst>
                                        <p:tav tm="0">
                                          <p:val>
                                            <p:strVal val="(6*min(max(#ppt_w*#ppt_h,.3),1)-7.4)/-.7*#ppt_h"/>
                                          </p:val>
                                        </p:tav>
                                        <p:tav tm="100000">
                                          <p:val>
                                            <p:strVal val="#ppt_h"/>
                                          </p:val>
                                        </p:tav>
                                      </p:tavLst>
                                    </p:anim>
                                    <p:anim calcmode="lin" valueType="num">
                                      <p:cBhvr>
                                        <p:cTn id="346" dur="500" fill="hold"/>
                                        <p:tgtEl>
                                          <p:spTgt spid="32947"/>
                                        </p:tgtEl>
                                        <p:attrNameLst>
                                          <p:attrName>ppt_x</p:attrName>
                                        </p:attrNameLst>
                                      </p:cBhvr>
                                      <p:tavLst>
                                        <p:tav tm="0">
                                          <p:val>
                                            <p:fltVal val="0.5"/>
                                          </p:val>
                                        </p:tav>
                                        <p:tav tm="100000">
                                          <p:val>
                                            <p:strVal val="#ppt_x"/>
                                          </p:val>
                                        </p:tav>
                                      </p:tavLst>
                                    </p:anim>
                                    <p:anim calcmode="lin" valueType="num">
                                      <p:cBhvr>
                                        <p:cTn id="347" dur="500" fill="hold"/>
                                        <p:tgtEl>
                                          <p:spTgt spid="32947"/>
                                        </p:tgtEl>
                                        <p:attrNameLst>
                                          <p:attrName>ppt_y</p:attrName>
                                        </p:attrNameLst>
                                      </p:cBhvr>
                                      <p:tavLst>
                                        <p:tav tm="0">
                                          <p:val>
                                            <p:strVal val="1+(6*min(max(#ppt_w*#ppt_h,.3),1)-7.4)/-.7*#ppt_h/2"/>
                                          </p:val>
                                        </p:tav>
                                        <p:tav tm="100000">
                                          <p:val>
                                            <p:strVal val="#ppt_y"/>
                                          </p:val>
                                        </p:tav>
                                      </p:tavLst>
                                    </p:anim>
                                  </p:childTnLst>
                                </p:cTn>
                              </p:par>
                            </p:childTnLst>
                          </p:cTn>
                        </p:par>
                        <p:par>
                          <p:cTn id="348" fill="hold" nodeType="afterGroup">
                            <p:stCondLst>
                              <p:cond delay="26000"/>
                            </p:stCondLst>
                            <p:childTnLst>
                              <p:par>
                                <p:cTn id="349" presetID="23" presetClass="entr" presetSubtype="36" fill="hold" nodeType="afterEffect">
                                  <p:stCondLst>
                                    <p:cond delay="0"/>
                                  </p:stCondLst>
                                  <p:childTnLst>
                                    <p:set>
                                      <p:cBhvr>
                                        <p:cTn id="350" dur="1" fill="hold">
                                          <p:stCondLst>
                                            <p:cond delay="0"/>
                                          </p:stCondLst>
                                        </p:cTn>
                                        <p:tgtEl>
                                          <p:spTgt spid="32946"/>
                                        </p:tgtEl>
                                        <p:attrNameLst>
                                          <p:attrName>style.visibility</p:attrName>
                                        </p:attrNameLst>
                                      </p:cBhvr>
                                      <p:to>
                                        <p:strVal val="visible"/>
                                      </p:to>
                                    </p:set>
                                    <p:anim calcmode="lin" valueType="num">
                                      <p:cBhvr>
                                        <p:cTn id="351" dur="500" fill="hold"/>
                                        <p:tgtEl>
                                          <p:spTgt spid="32946"/>
                                        </p:tgtEl>
                                        <p:attrNameLst>
                                          <p:attrName>ppt_w</p:attrName>
                                        </p:attrNameLst>
                                      </p:cBhvr>
                                      <p:tavLst>
                                        <p:tav tm="0">
                                          <p:val>
                                            <p:strVal val="(6*min(max(#ppt_w*#ppt_h,.3),1)-7.4)/-.7*#ppt_w"/>
                                          </p:val>
                                        </p:tav>
                                        <p:tav tm="100000">
                                          <p:val>
                                            <p:strVal val="#ppt_w"/>
                                          </p:val>
                                        </p:tav>
                                      </p:tavLst>
                                    </p:anim>
                                    <p:anim calcmode="lin" valueType="num">
                                      <p:cBhvr>
                                        <p:cTn id="352" dur="500" fill="hold"/>
                                        <p:tgtEl>
                                          <p:spTgt spid="32946"/>
                                        </p:tgtEl>
                                        <p:attrNameLst>
                                          <p:attrName>ppt_h</p:attrName>
                                        </p:attrNameLst>
                                      </p:cBhvr>
                                      <p:tavLst>
                                        <p:tav tm="0">
                                          <p:val>
                                            <p:strVal val="(6*min(max(#ppt_w*#ppt_h,.3),1)-7.4)/-.7*#ppt_h"/>
                                          </p:val>
                                        </p:tav>
                                        <p:tav tm="100000">
                                          <p:val>
                                            <p:strVal val="#ppt_h"/>
                                          </p:val>
                                        </p:tav>
                                      </p:tavLst>
                                    </p:anim>
                                    <p:anim calcmode="lin" valueType="num">
                                      <p:cBhvr>
                                        <p:cTn id="353" dur="500" fill="hold"/>
                                        <p:tgtEl>
                                          <p:spTgt spid="32946"/>
                                        </p:tgtEl>
                                        <p:attrNameLst>
                                          <p:attrName>ppt_x</p:attrName>
                                        </p:attrNameLst>
                                      </p:cBhvr>
                                      <p:tavLst>
                                        <p:tav tm="0">
                                          <p:val>
                                            <p:fltVal val="0.5"/>
                                          </p:val>
                                        </p:tav>
                                        <p:tav tm="100000">
                                          <p:val>
                                            <p:strVal val="#ppt_x"/>
                                          </p:val>
                                        </p:tav>
                                      </p:tavLst>
                                    </p:anim>
                                    <p:anim calcmode="lin" valueType="num">
                                      <p:cBhvr>
                                        <p:cTn id="354" dur="500" fill="hold"/>
                                        <p:tgtEl>
                                          <p:spTgt spid="32946"/>
                                        </p:tgtEl>
                                        <p:attrNameLst>
                                          <p:attrName>ppt_y</p:attrName>
                                        </p:attrNameLst>
                                      </p:cBhvr>
                                      <p:tavLst>
                                        <p:tav tm="0">
                                          <p:val>
                                            <p:strVal val="1+(6*min(max(#ppt_w*#ppt_h,.3),1)-7.4)/-.7*#ppt_h/2"/>
                                          </p:val>
                                        </p:tav>
                                        <p:tav tm="100000">
                                          <p:val>
                                            <p:strVal val="#ppt_y"/>
                                          </p:val>
                                        </p:tav>
                                      </p:tavLst>
                                    </p:anim>
                                  </p:childTnLst>
                                </p:cTn>
                              </p:par>
                            </p:childTnLst>
                          </p:cTn>
                        </p:par>
                        <p:par>
                          <p:cTn id="355" fill="hold" nodeType="afterGroup">
                            <p:stCondLst>
                              <p:cond delay="26500"/>
                            </p:stCondLst>
                            <p:childTnLst>
                              <p:par>
                                <p:cTn id="356" presetID="23" presetClass="entr" presetSubtype="36" fill="hold" nodeType="afterEffect">
                                  <p:stCondLst>
                                    <p:cond delay="0"/>
                                  </p:stCondLst>
                                  <p:childTnLst>
                                    <p:set>
                                      <p:cBhvr>
                                        <p:cTn id="357" dur="1" fill="hold">
                                          <p:stCondLst>
                                            <p:cond delay="0"/>
                                          </p:stCondLst>
                                        </p:cTn>
                                        <p:tgtEl>
                                          <p:spTgt spid="32945"/>
                                        </p:tgtEl>
                                        <p:attrNameLst>
                                          <p:attrName>style.visibility</p:attrName>
                                        </p:attrNameLst>
                                      </p:cBhvr>
                                      <p:to>
                                        <p:strVal val="visible"/>
                                      </p:to>
                                    </p:set>
                                    <p:anim calcmode="lin" valueType="num">
                                      <p:cBhvr>
                                        <p:cTn id="358" dur="500" fill="hold"/>
                                        <p:tgtEl>
                                          <p:spTgt spid="32945"/>
                                        </p:tgtEl>
                                        <p:attrNameLst>
                                          <p:attrName>ppt_w</p:attrName>
                                        </p:attrNameLst>
                                      </p:cBhvr>
                                      <p:tavLst>
                                        <p:tav tm="0">
                                          <p:val>
                                            <p:strVal val="(6*min(max(#ppt_w*#ppt_h,.3),1)-7.4)/-.7*#ppt_w"/>
                                          </p:val>
                                        </p:tav>
                                        <p:tav tm="100000">
                                          <p:val>
                                            <p:strVal val="#ppt_w"/>
                                          </p:val>
                                        </p:tav>
                                      </p:tavLst>
                                    </p:anim>
                                    <p:anim calcmode="lin" valueType="num">
                                      <p:cBhvr>
                                        <p:cTn id="359" dur="500" fill="hold"/>
                                        <p:tgtEl>
                                          <p:spTgt spid="32945"/>
                                        </p:tgtEl>
                                        <p:attrNameLst>
                                          <p:attrName>ppt_h</p:attrName>
                                        </p:attrNameLst>
                                      </p:cBhvr>
                                      <p:tavLst>
                                        <p:tav tm="0">
                                          <p:val>
                                            <p:strVal val="(6*min(max(#ppt_w*#ppt_h,.3),1)-7.4)/-.7*#ppt_h"/>
                                          </p:val>
                                        </p:tav>
                                        <p:tav tm="100000">
                                          <p:val>
                                            <p:strVal val="#ppt_h"/>
                                          </p:val>
                                        </p:tav>
                                      </p:tavLst>
                                    </p:anim>
                                    <p:anim calcmode="lin" valueType="num">
                                      <p:cBhvr>
                                        <p:cTn id="360" dur="500" fill="hold"/>
                                        <p:tgtEl>
                                          <p:spTgt spid="32945"/>
                                        </p:tgtEl>
                                        <p:attrNameLst>
                                          <p:attrName>ppt_x</p:attrName>
                                        </p:attrNameLst>
                                      </p:cBhvr>
                                      <p:tavLst>
                                        <p:tav tm="0">
                                          <p:val>
                                            <p:fltVal val="0.5"/>
                                          </p:val>
                                        </p:tav>
                                        <p:tav tm="100000">
                                          <p:val>
                                            <p:strVal val="#ppt_x"/>
                                          </p:val>
                                        </p:tav>
                                      </p:tavLst>
                                    </p:anim>
                                    <p:anim calcmode="lin" valueType="num">
                                      <p:cBhvr>
                                        <p:cTn id="361" dur="500" fill="hold"/>
                                        <p:tgtEl>
                                          <p:spTgt spid="32945"/>
                                        </p:tgtEl>
                                        <p:attrNameLst>
                                          <p:attrName>ppt_y</p:attrName>
                                        </p:attrNameLst>
                                      </p:cBhvr>
                                      <p:tavLst>
                                        <p:tav tm="0">
                                          <p:val>
                                            <p:strVal val="1+(6*min(max(#ppt_w*#ppt_h,.3),1)-7.4)/-.7*#ppt_h/2"/>
                                          </p:val>
                                        </p:tav>
                                        <p:tav tm="100000">
                                          <p:val>
                                            <p:strVal val="#ppt_y"/>
                                          </p:val>
                                        </p:tav>
                                      </p:tavLst>
                                    </p:anim>
                                  </p:childTnLst>
                                </p:cTn>
                              </p:par>
                            </p:childTnLst>
                          </p:cTn>
                        </p:par>
                        <p:par>
                          <p:cTn id="362" fill="hold" nodeType="afterGroup">
                            <p:stCondLst>
                              <p:cond delay="27000"/>
                            </p:stCondLst>
                            <p:childTnLst>
                              <p:par>
                                <p:cTn id="363" presetID="23" presetClass="entr" presetSubtype="36" fill="hold" nodeType="afterEffect">
                                  <p:stCondLst>
                                    <p:cond delay="0"/>
                                  </p:stCondLst>
                                  <p:childTnLst>
                                    <p:set>
                                      <p:cBhvr>
                                        <p:cTn id="364" dur="1" fill="hold">
                                          <p:stCondLst>
                                            <p:cond delay="0"/>
                                          </p:stCondLst>
                                        </p:cTn>
                                        <p:tgtEl>
                                          <p:spTgt spid="27"/>
                                        </p:tgtEl>
                                        <p:attrNameLst>
                                          <p:attrName>style.visibility</p:attrName>
                                        </p:attrNameLst>
                                      </p:cBhvr>
                                      <p:to>
                                        <p:strVal val="visible"/>
                                      </p:to>
                                    </p:set>
                                    <p:anim calcmode="lin" valueType="num">
                                      <p:cBhvr>
                                        <p:cTn id="365" dur="500" fill="hold"/>
                                        <p:tgtEl>
                                          <p:spTgt spid="27"/>
                                        </p:tgtEl>
                                        <p:attrNameLst>
                                          <p:attrName>ppt_w</p:attrName>
                                        </p:attrNameLst>
                                      </p:cBhvr>
                                      <p:tavLst>
                                        <p:tav tm="0">
                                          <p:val>
                                            <p:strVal val="(6*min(max(#ppt_w*#ppt_h,.3),1)-7.4)/-.7*#ppt_w"/>
                                          </p:val>
                                        </p:tav>
                                        <p:tav tm="100000">
                                          <p:val>
                                            <p:strVal val="#ppt_w"/>
                                          </p:val>
                                        </p:tav>
                                      </p:tavLst>
                                    </p:anim>
                                    <p:anim calcmode="lin" valueType="num">
                                      <p:cBhvr>
                                        <p:cTn id="366" dur="500" fill="hold"/>
                                        <p:tgtEl>
                                          <p:spTgt spid="27"/>
                                        </p:tgtEl>
                                        <p:attrNameLst>
                                          <p:attrName>ppt_h</p:attrName>
                                        </p:attrNameLst>
                                      </p:cBhvr>
                                      <p:tavLst>
                                        <p:tav tm="0">
                                          <p:val>
                                            <p:strVal val="(6*min(max(#ppt_w*#ppt_h,.3),1)-7.4)/-.7*#ppt_h"/>
                                          </p:val>
                                        </p:tav>
                                        <p:tav tm="100000">
                                          <p:val>
                                            <p:strVal val="#ppt_h"/>
                                          </p:val>
                                        </p:tav>
                                      </p:tavLst>
                                    </p:anim>
                                    <p:anim calcmode="lin" valueType="num">
                                      <p:cBhvr>
                                        <p:cTn id="367" dur="500" fill="hold"/>
                                        <p:tgtEl>
                                          <p:spTgt spid="27"/>
                                        </p:tgtEl>
                                        <p:attrNameLst>
                                          <p:attrName>ppt_x</p:attrName>
                                        </p:attrNameLst>
                                      </p:cBhvr>
                                      <p:tavLst>
                                        <p:tav tm="0">
                                          <p:val>
                                            <p:fltVal val="0.5"/>
                                          </p:val>
                                        </p:tav>
                                        <p:tav tm="100000">
                                          <p:val>
                                            <p:strVal val="#ppt_x"/>
                                          </p:val>
                                        </p:tav>
                                      </p:tavLst>
                                    </p:anim>
                                    <p:anim calcmode="lin" valueType="num">
                                      <p:cBhvr>
                                        <p:cTn id="368"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369" fill="hold" nodeType="afterGroup">
                            <p:stCondLst>
                              <p:cond delay="27500"/>
                            </p:stCondLst>
                            <p:childTnLst>
                              <p:par>
                                <p:cTn id="370" presetID="23" presetClass="entr" presetSubtype="36" fill="hold" nodeType="afterEffect">
                                  <p:stCondLst>
                                    <p:cond delay="0"/>
                                  </p:stCondLst>
                                  <p:childTnLst>
                                    <p:set>
                                      <p:cBhvr>
                                        <p:cTn id="371" dur="1" fill="hold">
                                          <p:stCondLst>
                                            <p:cond delay="0"/>
                                          </p:stCondLst>
                                        </p:cTn>
                                        <p:tgtEl>
                                          <p:spTgt spid="123008"/>
                                        </p:tgtEl>
                                        <p:attrNameLst>
                                          <p:attrName>style.visibility</p:attrName>
                                        </p:attrNameLst>
                                      </p:cBhvr>
                                      <p:to>
                                        <p:strVal val="visible"/>
                                      </p:to>
                                    </p:set>
                                    <p:anim calcmode="lin" valueType="num">
                                      <p:cBhvr>
                                        <p:cTn id="372" dur="500" fill="hold"/>
                                        <p:tgtEl>
                                          <p:spTgt spid="123008"/>
                                        </p:tgtEl>
                                        <p:attrNameLst>
                                          <p:attrName>ppt_w</p:attrName>
                                        </p:attrNameLst>
                                      </p:cBhvr>
                                      <p:tavLst>
                                        <p:tav tm="0">
                                          <p:val>
                                            <p:strVal val="(6*min(max(#ppt_w*#ppt_h,.3),1)-7.4)/-.7*#ppt_w"/>
                                          </p:val>
                                        </p:tav>
                                        <p:tav tm="100000">
                                          <p:val>
                                            <p:strVal val="#ppt_w"/>
                                          </p:val>
                                        </p:tav>
                                      </p:tavLst>
                                    </p:anim>
                                    <p:anim calcmode="lin" valueType="num">
                                      <p:cBhvr>
                                        <p:cTn id="373" dur="500" fill="hold"/>
                                        <p:tgtEl>
                                          <p:spTgt spid="123008"/>
                                        </p:tgtEl>
                                        <p:attrNameLst>
                                          <p:attrName>ppt_h</p:attrName>
                                        </p:attrNameLst>
                                      </p:cBhvr>
                                      <p:tavLst>
                                        <p:tav tm="0">
                                          <p:val>
                                            <p:strVal val="(6*min(max(#ppt_w*#ppt_h,.3),1)-7.4)/-.7*#ppt_h"/>
                                          </p:val>
                                        </p:tav>
                                        <p:tav tm="100000">
                                          <p:val>
                                            <p:strVal val="#ppt_h"/>
                                          </p:val>
                                        </p:tav>
                                      </p:tavLst>
                                    </p:anim>
                                    <p:anim calcmode="lin" valueType="num">
                                      <p:cBhvr>
                                        <p:cTn id="374" dur="500" fill="hold"/>
                                        <p:tgtEl>
                                          <p:spTgt spid="123008"/>
                                        </p:tgtEl>
                                        <p:attrNameLst>
                                          <p:attrName>ppt_x</p:attrName>
                                        </p:attrNameLst>
                                      </p:cBhvr>
                                      <p:tavLst>
                                        <p:tav tm="0">
                                          <p:val>
                                            <p:fltVal val="0.5"/>
                                          </p:val>
                                        </p:tav>
                                        <p:tav tm="100000">
                                          <p:val>
                                            <p:strVal val="#ppt_x"/>
                                          </p:val>
                                        </p:tav>
                                      </p:tavLst>
                                    </p:anim>
                                    <p:anim calcmode="lin" valueType="num">
                                      <p:cBhvr>
                                        <p:cTn id="375" dur="500" fill="hold"/>
                                        <p:tgtEl>
                                          <p:spTgt spid="123008"/>
                                        </p:tgtEl>
                                        <p:attrNameLst>
                                          <p:attrName>ppt_y</p:attrName>
                                        </p:attrNameLst>
                                      </p:cBhvr>
                                      <p:tavLst>
                                        <p:tav tm="0">
                                          <p:val>
                                            <p:strVal val="1+(6*min(max(#ppt_w*#ppt_h,.3),1)-7.4)/-.7*#ppt_h/2"/>
                                          </p:val>
                                        </p:tav>
                                        <p:tav tm="100000">
                                          <p:val>
                                            <p:strVal val="#ppt_y"/>
                                          </p:val>
                                        </p:tav>
                                      </p:tavLst>
                                    </p:anim>
                                  </p:childTnLst>
                                </p:cTn>
                              </p:par>
                            </p:childTnLst>
                          </p:cTn>
                        </p:par>
                        <p:par>
                          <p:cTn id="376" fill="hold" nodeType="afterGroup">
                            <p:stCondLst>
                              <p:cond delay="28000"/>
                            </p:stCondLst>
                            <p:childTnLst>
                              <p:par>
                                <p:cTn id="377" presetID="23" presetClass="entr" presetSubtype="36" fill="hold" nodeType="afterEffect">
                                  <p:stCondLst>
                                    <p:cond delay="0"/>
                                  </p:stCondLst>
                                  <p:childTnLst>
                                    <p:set>
                                      <p:cBhvr>
                                        <p:cTn id="378" dur="1" fill="hold">
                                          <p:stCondLst>
                                            <p:cond delay="0"/>
                                          </p:stCondLst>
                                        </p:cTn>
                                        <p:tgtEl>
                                          <p:spTgt spid="26"/>
                                        </p:tgtEl>
                                        <p:attrNameLst>
                                          <p:attrName>style.visibility</p:attrName>
                                        </p:attrNameLst>
                                      </p:cBhvr>
                                      <p:to>
                                        <p:strVal val="visible"/>
                                      </p:to>
                                    </p:set>
                                    <p:anim calcmode="lin" valueType="num">
                                      <p:cBhvr>
                                        <p:cTn id="379" dur="500" fill="hold"/>
                                        <p:tgtEl>
                                          <p:spTgt spid="26"/>
                                        </p:tgtEl>
                                        <p:attrNameLst>
                                          <p:attrName>ppt_w</p:attrName>
                                        </p:attrNameLst>
                                      </p:cBhvr>
                                      <p:tavLst>
                                        <p:tav tm="0">
                                          <p:val>
                                            <p:strVal val="(6*min(max(#ppt_w*#ppt_h,.3),1)-7.4)/-.7*#ppt_w"/>
                                          </p:val>
                                        </p:tav>
                                        <p:tav tm="100000">
                                          <p:val>
                                            <p:strVal val="#ppt_w"/>
                                          </p:val>
                                        </p:tav>
                                      </p:tavLst>
                                    </p:anim>
                                    <p:anim calcmode="lin" valueType="num">
                                      <p:cBhvr>
                                        <p:cTn id="380" dur="500" fill="hold"/>
                                        <p:tgtEl>
                                          <p:spTgt spid="26"/>
                                        </p:tgtEl>
                                        <p:attrNameLst>
                                          <p:attrName>ppt_h</p:attrName>
                                        </p:attrNameLst>
                                      </p:cBhvr>
                                      <p:tavLst>
                                        <p:tav tm="0">
                                          <p:val>
                                            <p:strVal val="(6*min(max(#ppt_w*#ppt_h,.3),1)-7.4)/-.7*#ppt_h"/>
                                          </p:val>
                                        </p:tav>
                                        <p:tav tm="100000">
                                          <p:val>
                                            <p:strVal val="#ppt_h"/>
                                          </p:val>
                                        </p:tav>
                                      </p:tavLst>
                                    </p:anim>
                                    <p:anim calcmode="lin" valueType="num">
                                      <p:cBhvr>
                                        <p:cTn id="381" dur="500" fill="hold"/>
                                        <p:tgtEl>
                                          <p:spTgt spid="26"/>
                                        </p:tgtEl>
                                        <p:attrNameLst>
                                          <p:attrName>ppt_x</p:attrName>
                                        </p:attrNameLst>
                                      </p:cBhvr>
                                      <p:tavLst>
                                        <p:tav tm="0">
                                          <p:val>
                                            <p:fltVal val="0.5"/>
                                          </p:val>
                                        </p:tav>
                                        <p:tav tm="100000">
                                          <p:val>
                                            <p:strVal val="#ppt_x"/>
                                          </p:val>
                                        </p:tav>
                                      </p:tavLst>
                                    </p:anim>
                                    <p:anim calcmode="lin" valueType="num">
                                      <p:cBhvr>
                                        <p:cTn id="382"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383" fill="hold" nodeType="afterGroup">
                            <p:stCondLst>
                              <p:cond delay="28500"/>
                            </p:stCondLst>
                            <p:childTnLst>
                              <p:par>
                                <p:cTn id="384" presetID="23" presetClass="entr" presetSubtype="36" fill="hold" nodeType="afterEffect">
                                  <p:stCondLst>
                                    <p:cond delay="0"/>
                                  </p:stCondLst>
                                  <p:childTnLst>
                                    <p:set>
                                      <p:cBhvr>
                                        <p:cTn id="385" dur="1" fill="hold">
                                          <p:stCondLst>
                                            <p:cond delay="0"/>
                                          </p:stCondLst>
                                        </p:cTn>
                                        <p:tgtEl>
                                          <p:spTgt spid="32959"/>
                                        </p:tgtEl>
                                        <p:attrNameLst>
                                          <p:attrName>style.visibility</p:attrName>
                                        </p:attrNameLst>
                                      </p:cBhvr>
                                      <p:to>
                                        <p:strVal val="visible"/>
                                      </p:to>
                                    </p:set>
                                    <p:anim calcmode="lin" valueType="num">
                                      <p:cBhvr>
                                        <p:cTn id="386" dur="500" fill="hold"/>
                                        <p:tgtEl>
                                          <p:spTgt spid="32959"/>
                                        </p:tgtEl>
                                        <p:attrNameLst>
                                          <p:attrName>ppt_w</p:attrName>
                                        </p:attrNameLst>
                                      </p:cBhvr>
                                      <p:tavLst>
                                        <p:tav tm="0">
                                          <p:val>
                                            <p:strVal val="(6*min(max(#ppt_w*#ppt_h,.3),1)-7.4)/-.7*#ppt_w"/>
                                          </p:val>
                                        </p:tav>
                                        <p:tav tm="100000">
                                          <p:val>
                                            <p:strVal val="#ppt_w"/>
                                          </p:val>
                                        </p:tav>
                                      </p:tavLst>
                                    </p:anim>
                                    <p:anim calcmode="lin" valueType="num">
                                      <p:cBhvr>
                                        <p:cTn id="387" dur="500" fill="hold"/>
                                        <p:tgtEl>
                                          <p:spTgt spid="32959"/>
                                        </p:tgtEl>
                                        <p:attrNameLst>
                                          <p:attrName>ppt_h</p:attrName>
                                        </p:attrNameLst>
                                      </p:cBhvr>
                                      <p:tavLst>
                                        <p:tav tm="0">
                                          <p:val>
                                            <p:strVal val="(6*min(max(#ppt_w*#ppt_h,.3),1)-7.4)/-.7*#ppt_h"/>
                                          </p:val>
                                        </p:tav>
                                        <p:tav tm="100000">
                                          <p:val>
                                            <p:strVal val="#ppt_h"/>
                                          </p:val>
                                        </p:tav>
                                      </p:tavLst>
                                    </p:anim>
                                    <p:anim calcmode="lin" valueType="num">
                                      <p:cBhvr>
                                        <p:cTn id="388" dur="500" fill="hold"/>
                                        <p:tgtEl>
                                          <p:spTgt spid="32959"/>
                                        </p:tgtEl>
                                        <p:attrNameLst>
                                          <p:attrName>ppt_x</p:attrName>
                                        </p:attrNameLst>
                                      </p:cBhvr>
                                      <p:tavLst>
                                        <p:tav tm="0">
                                          <p:val>
                                            <p:fltVal val="0.5"/>
                                          </p:val>
                                        </p:tav>
                                        <p:tav tm="100000">
                                          <p:val>
                                            <p:strVal val="#ppt_x"/>
                                          </p:val>
                                        </p:tav>
                                      </p:tavLst>
                                    </p:anim>
                                    <p:anim calcmode="lin" valueType="num">
                                      <p:cBhvr>
                                        <p:cTn id="389" dur="500" fill="hold"/>
                                        <p:tgtEl>
                                          <p:spTgt spid="329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05254B4E-80C8-6F44-81AB-01DBE920F713}"/>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pic>
        <p:nvPicPr>
          <p:cNvPr id="20482" name="Picture 3">
            <a:extLst>
              <a:ext uri="{FF2B5EF4-FFF2-40B4-BE49-F238E27FC236}">
                <a16:creationId xmlns:a16="http://schemas.microsoft.com/office/drawing/2014/main" id="{A87AADB1-C57A-8A4D-AD73-5AB732407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a:extLst>
              <a:ext uri="{FF2B5EF4-FFF2-40B4-BE49-F238E27FC236}">
                <a16:creationId xmlns:a16="http://schemas.microsoft.com/office/drawing/2014/main" id="{070623D9-FCD4-E54E-86A6-33863C23CA90}"/>
              </a:ext>
            </a:extLst>
          </p:cNvPr>
          <p:cNvSpPr txBox="1">
            <a:spLocks noChangeArrowheads="1"/>
          </p:cNvSpPr>
          <p:nvPr/>
        </p:nvSpPr>
        <p:spPr bwMode="auto">
          <a:xfrm>
            <a:off x="8461375" y="6289675"/>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1100" b="1">
              <a:solidFill>
                <a:srgbClr val="FFFFFF"/>
              </a:solidFill>
              <a:latin typeface="Arial" panose="020B0604020202020204" pitchFamily="34" charset="0"/>
            </a:endParaRPr>
          </a:p>
        </p:txBody>
      </p:sp>
      <p:sp>
        <p:nvSpPr>
          <p:cNvPr id="20484" name="Text Box 10">
            <a:extLst>
              <a:ext uri="{FF2B5EF4-FFF2-40B4-BE49-F238E27FC236}">
                <a16:creationId xmlns:a16="http://schemas.microsoft.com/office/drawing/2014/main" id="{AD06B9DF-5427-154F-A770-75F6B9528BF9}"/>
              </a:ext>
            </a:extLst>
          </p:cNvPr>
          <p:cNvSpPr txBox="1">
            <a:spLocks noChangeArrowheads="1"/>
          </p:cNvSpPr>
          <p:nvPr/>
        </p:nvSpPr>
        <p:spPr bwMode="auto">
          <a:xfrm>
            <a:off x="334963" y="6478588"/>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140300" name="Text Box 12">
            <a:extLst>
              <a:ext uri="{FF2B5EF4-FFF2-40B4-BE49-F238E27FC236}">
                <a16:creationId xmlns:a16="http://schemas.microsoft.com/office/drawing/2014/main" id="{7B9377D0-802B-5A4D-A8E1-F5F36581B0A2}"/>
              </a:ext>
            </a:extLst>
          </p:cNvPr>
          <p:cNvSpPr txBox="1">
            <a:spLocks noChangeArrowheads="1"/>
          </p:cNvSpPr>
          <p:nvPr/>
        </p:nvSpPr>
        <p:spPr bwMode="auto">
          <a:xfrm>
            <a:off x="995363" y="1400175"/>
            <a:ext cx="7061200" cy="4246563"/>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4500" b="1">
                <a:solidFill>
                  <a:srgbClr val="3BE3C7"/>
                </a:solidFill>
                <a:latin typeface="Comic Sans MS" panose="030F0902030302020204" pitchFamily="66" charset="0"/>
              </a:rPr>
              <a:t>ICHAM-CHAM EINA HORSANGCHAO DA SEIHA KASA HINA KATANG MAKHAVAI MIRINWUI NGAVEI NGASAPAIYA…</a:t>
            </a:r>
          </a:p>
        </p:txBody>
      </p:sp>
      <p:sp>
        <p:nvSpPr>
          <p:cNvPr id="20486" name="Rectangle 13">
            <a:extLst>
              <a:ext uri="{FF2B5EF4-FFF2-40B4-BE49-F238E27FC236}">
                <a16:creationId xmlns:a16="http://schemas.microsoft.com/office/drawing/2014/main" id="{ECC9DCE8-EF15-B64E-A69A-4C141228D3A4}"/>
              </a:ext>
            </a:extLst>
          </p:cNvPr>
          <p:cNvSpPr>
            <a:spLocks noChangeArrowheads="1"/>
          </p:cNvSpPr>
          <p:nvPr/>
        </p:nvSpPr>
        <p:spPr bwMode="auto">
          <a:xfrm>
            <a:off x="8174038" y="652780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08</a:t>
            </a:r>
          </a:p>
        </p:txBody>
      </p:sp>
      <p:sp>
        <p:nvSpPr>
          <p:cNvPr id="20487" name="Rectangle 14">
            <a:extLst>
              <a:ext uri="{FF2B5EF4-FFF2-40B4-BE49-F238E27FC236}">
                <a16:creationId xmlns:a16="http://schemas.microsoft.com/office/drawing/2014/main" id="{AA93942D-2999-284D-B0E1-9B09C46F30C1}"/>
              </a:ext>
            </a:extLst>
          </p:cNvPr>
          <p:cNvSpPr>
            <a:spLocks noChangeArrowheads="1"/>
          </p:cNvSpPr>
          <p:nvPr/>
        </p:nvSpPr>
        <p:spPr bwMode="auto">
          <a:xfrm>
            <a:off x="7640638" y="6518275"/>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0300"/>
                                        </p:tgtEl>
                                        <p:attrNameLst>
                                          <p:attrName>style.visibility</p:attrName>
                                        </p:attrNameLst>
                                      </p:cBhvr>
                                      <p:to>
                                        <p:strVal val="visible"/>
                                      </p:to>
                                    </p:set>
                                    <p:animEffect transition="in" filter="fade">
                                      <p:cBhvr>
                                        <p:cTn id="7" dur="1000"/>
                                        <p:tgtEl>
                                          <p:spTgt spid="140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15">
            <a:extLst>
              <a:ext uri="{FF2B5EF4-FFF2-40B4-BE49-F238E27FC236}">
                <a16:creationId xmlns:a16="http://schemas.microsoft.com/office/drawing/2014/main" id="{F3EE317B-5614-AB40-89DF-1F32B9A18EEE}"/>
              </a:ext>
            </a:extLst>
          </p:cNvPr>
          <p:cNvGrpSpPr>
            <a:grpSpLocks/>
          </p:cNvGrpSpPr>
          <p:nvPr/>
        </p:nvGrpSpPr>
        <p:grpSpPr bwMode="auto">
          <a:xfrm>
            <a:off x="0" y="0"/>
            <a:ext cx="9144000" cy="6858000"/>
            <a:chOff x="0" y="0"/>
            <a:chExt cx="5760" cy="4320"/>
          </a:xfrm>
        </p:grpSpPr>
        <p:sp>
          <p:nvSpPr>
            <p:cNvPr id="90128" name="Rectangle 16">
              <a:extLst>
                <a:ext uri="{FF2B5EF4-FFF2-40B4-BE49-F238E27FC236}">
                  <a16:creationId xmlns:a16="http://schemas.microsoft.com/office/drawing/2014/main" id="{F9799717-E71F-FD4E-BB40-209C1E23665C}"/>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90129" name="Picture 17">
              <a:extLst>
                <a:ext uri="{FF2B5EF4-FFF2-40B4-BE49-F238E27FC236}">
                  <a16:creationId xmlns:a16="http://schemas.microsoft.com/office/drawing/2014/main" id="{C5BAD9FC-A712-5E42-9B79-8E47D347B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0115" name="Text Box 3">
            <a:extLst>
              <a:ext uri="{FF2B5EF4-FFF2-40B4-BE49-F238E27FC236}">
                <a16:creationId xmlns:a16="http://schemas.microsoft.com/office/drawing/2014/main" id="{6A2481B5-D564-9245-8A24-86A354AC3828}"/>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90116" name="Text Box 4">
            <a:extLst>
              <a:ext uri="{FF2B5EF4-FFF2-40B4-BE49-F238E27FC236}">
                <a16:creationId xmlns:a16="http://schemas.microsoft.com/office/drawing/2014/main" id="{C84B4BE0-92FB-2F47-93C1-40FBC7B7C24D}"/>
              </a:ext>
            </a:extLst>
          </p:cNvPr>
          <p:cNvSpPr txBox="1">
            <a:spLocks noChangeArrowheads="1"/>
          </p:cNvSpPr>
          <p:nvPr/>
        </p:nvSpPr>
        <p:spPr bwMode="auto">
          <a:xfrm>
            <a:off x="193675" y="411163"/>
            <a:ext cx="8797925" cy="1384300"/>
          </a:xfrm>
          <a:prstGeom prst="rect">
            <a:avLst/>
          </a:prstGeom>
          <a:noFill/>
          <a:ln w="9525">
            <a:noFill/>
            <a:miter lim="800000"/>
            <a:headEnd/>
            <a:tailEnd/>
          </a:ln>
          <a:effectLst>
            <a:outerShdw blurRad="63500" dist="17961" dir="2700000" algn="ctr" rotWithShape="0">
              <a:schemeClr val="tx1">
                <a:alpha val="74998"/>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1822CD"/>
                </a:solidFill>
                <a:latin typeface="Comic Sans MS" panose="030F0902030302020204" pitchFamily="66" charset="0"/>
              </a:rPr>
              <a:t>“Proho Jishu, nana ili Bible hi Krushli nana iwui mahut eina khi samihirakhala kachi hangchithei khavai miya</a:t>
            </a:r>
            <a:r>
              <a:rPr lang="en-US" altLang="ja-JP" sz="2800" b="1">
                <a:solidFill>
                  <a:srgbClr val="1822CD"/>
                </a:solidFill>
                <a:latin typeface="Comic Sans MS" panose="030F0902030302020204" pitchFamily="66" charset="0"/>
              </a:rPr>
              <a:t>. </a:t>
            </a:r>
            <a:endParaRPr lang="en-US" altLang="en-US" sz="2800" b="1">
              <a:solidFill>
                <a:srgbClr val="1822CD"/>
              </a:solidFill>
              <a:latin typeface="Comic Sans MS" panose="030F0902030302020204" pitchFamily="66" charset="0"/>
            </a:endParaRPr>
          </a:p>
        </p:txBody>
      </p:sp>
      <p:sp>
        <p:nvSpPr>
          <p:cNvPr id="90122" name="Rectangle 10">
            <a:extLst>
              <a:ext uri="{FF2B5EF4-FFF2-40B4-BE49-F238E27FC236}">
                <a16:creationId xmlns:a16="http://schemas.microsoft.com/office/drawing/2014/main" id="{7E28FBB8-C9A6-B04B-B71B-0D324A721810}"/>
              </a:ext>
            </a:extLst>
          </p:cNvPr>
          <p:cNvSpPr>
            <a:spLocks noChangeArrowheads="1"/>
          </p:cNvSpPr>
          <p:nvPr/>
        </p:nvSpPr>
        <p:spPr bwMode="auto">
          <a:xfrm>
            <a:off x="8135938"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09</a:t>
            </a:r>
          </a:p>
        </p:txBody>
      </p:sp>
      <p:sp>
        <p:nvSpPr>
          <p:cNvPr id="90124" name="Text Box 12">
            <a:extLst>
              <a:ext uri="{FF2B5EF4-FFF2-40B4-BE49-F238E27FC236}">
                <a16:creationId xmlns:a16="http://schemas.microsoft.com/office/drawing/2014/main" id="{A504A4D6-95D2-1A4C-97A9-4CC069E5C08C}"/>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90125" name="Rectangle 13">
            <a:extLst>
              <a:ext uri="{FF2B5EF4-FFF2-40B4-BE49-F238E27FC236}">
                <a16:creationId xmlns:a16="http://schemas.microsoft.com/office/drawing/2014/main" id="{AB08DE6E-8237-7A4B-8344-4CE2413785B4}"/>
              </a:ext>
            </a:extLst>
          </p:cNvPr>
          <p:cNvSpPr>
            <a:spLocks noChangeArrowheads="1"/>
          </p:cNvSpPr>
          <p:nvPr/>
        </p:nvSpPr>
        <p:spPr bwMode="auto">
          <a:xfrm>
            <a:off x="7591425"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14">
            <a:extLst>
              <a:ext uri="{FF2B5EF4-FFF2-40B4-BE49-F238E27FC236}">
                <a16:creationId xmlns:a16="http://schemas.microsoft.com/office/drawing/2014/main" id="{0B2C3223-B467-364A-A505-9DF115E8F00C}"/>
              </a:ext>
            </a:extLst>
          </p:cNvPr>
          <p:cNvGrpSpPr>
            <a:grpSpLocks/>
          </p:cNvGrpSpPr>
          <p:nvPr/>
        </p:nvGrpSpPr>
        <p:grpSpPr bwMode="auto">
          <a:xfrm>
            <a:off x="0" y="0"/>
            <a:ext cx="9144000" cy="6858000"/>
            <a:chOff x="0" y="0"/>
            <a:chExt cx="5760" cy="4320"/>
          </a:xfrm>
        </p:grpSpPr>
        <p:sp>
          <p:nvSpPr>
            <p:cNvPr id="78863" name="Rectangle 15">
              <a:extLst>
                <a:ext uri="{FF2B5EF4-FFF2-40B4-BE49-F238E27FC236}">
                  <a16:creationId xmlns:a16="http://schemas.microsoft.com/office/drawing/2014/main" id="{8E9C91B5-D60B-1049-AF9A-F3FF303AFA9D}"/>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78864" name="Picture 16">
              <a:extLst>
                <a:ext uri="{FF2B5EF4-FFF2-40B4-BE49-F238E27FC236}">
                  <a16:creationId xmlns:a16="http://schemas.microsoft.com/office/drawing/2014/main" id="{C811D2B5-D2DA-2445-B51F-6875DB611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8850" name="Text Box 2">
            <a:extLst>
              <a:ext uri="{FF2B5EF4-FFF2-40B4-BE49-F238E27FC236}">
                <a16:creationId xmlns:a16="http://schemas.microsoft.com/office/drawing/2014/main" id="{DD5CCB4B-81F8-2C4B-8CA8-D36C7A370EB5}"/>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78851" name="Text Box 3">
            <a:extLst>
              <a:ext uri="{FF2B5EF4-FFF2-40B4-BE49-F238E27FC236}">
                <a16:creationId xmlns:a16="http://schemas.microsoft.com/office/drawing/2014/main" id="{13EE3EC8-0DC4-E24E-8749-96D7C0C904A5}"/>
              </a:ext>
            </a:extLst>
          </p:cNvPr>
          <p:cNvSpPr txBox="1">
            <a:spLocks noChangeArrowheads="1"/>
          </p:cNvSpPr>
          <p:nvPr/>
        </p:nvSpPr>
        <p:spPr bwMode="auto">
          <a:xfrm>
            <a:off x="193675" y="411163"/>
            <a:ext cx="8797925" cy="1816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ja-JP" sz="2800" b="1">
                <a:solidFill>
                  <a:srgbClr val="FFEA18"/>
                </a:solidFill>
                <a:latin typeface="Comic Sans MS" panose="030F0902030302020204" pitchFamily="66" charset="0"/>
              </a:rPr>
              <a:t>“Proho Jishu, nana ili Bible hi Krushli nana iwui mahut eina khi samihirakhala kachi hangchithei khavai miya.  </a:t>
            </a:r>
            <a:r>
              <a:rPr lang="en-US" altLang="ja-JP" sz="2800" b="1">
                <a:solidFill>
                  <a:srgbClr val="1822CD"/>
                </a:solidFill>
                <a:latin typeface="Comic Sans MS" panose="030F0902030302020204" pitchFamily="66" charset="0"/>
              </a:rPr>
              <a:t>Ara ina iwui khangazan kala makathuk katonga hangphat laga rarali.</a:t>
            </a:r>
            <a:endParaRPr lang="en-US" altLang="en-US" sz="2800" b="1">
              <a:solidFill>
                <a:srgbClr val="1822CD"/>
              </a:solidFill>
              <a:latin typeface="Comic Sans MS" panose="030F0902030302020204" pitchFamily="66" charset="0"/>
            </a:endParaRPr>
          </a:p>
        </p:txBody>
      </p:sp>
      <p:sp>
        <p:nvSpPr>
          <p:cNvPr id="78857" name="Rectangle 9">
            <a:extLst>
              <a:ext uri="{FF2B5EF4-FFF2-40B4-BE49-F238E27FC236}">
                <a16:creationId xmlns:a16="http://schemas.microsoft.com/office/drawing/2014/main" id="{843CCC01-336A-0E49-A4EB-6DA30D0480D6}"/>
              </a:ext>
            </a:extLst>
          </p:cNvPr>
          <p:cNvSpPr>
            <a:spLocks noChangeArrowheads="1"/>
          </p:cNvSpPr>
          <p:nvPr/>
        </p:nvSpPr>
        <p:spPr bwMode="auto">
          <a:xfrm>
            <a:off x="8162925"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10</a:t>
            </a:r>
          </a:p>
        </p:txBody>
      </p:sp>
      <p:sp>
        <p:nvSpPr>
          <p:cNvPr id="78859" name="Text Box 11">
            <a:extLst>
              <a:ext uri="{FF2B5EF4-FFF2-40B4-BE49-F238E27FC236}">
                <a16:creationId xmlns:a16="http://schemas.microsoft.com/office/drawing/2014/main" id="{0F3E0D90-4B28-B140-AF6D-A3650C636A8A}"/>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78860" name="Rectangle 12">
            <a:extLst>
              <a:ext uri="{FF2B5EF4-FFF2-40B4-BE49-F238E27FC236}">
                <a16:creationId xmlns:a16="http://schemas.microsoft.com/office/drawing/2014/main" id="{74F68A9B-B6E4-3042-B38F-72A65C40E56A}"/>
              </a:ext>
            </a:extLst>
          </p:cNvPr>
          <p:cNvSpPr>
            <a:spLocks noChangeArrowheads="1"/>
          </p:cNvSpPr>
          <p:nvPr/>
        </p:nvSpPr>
        <p:spPr bwMode="auto">
          <a:xfrm>
            <a:off x="7616825"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4">
            <a:extLst>
              <a:ext uri="{FF2B5EF4-FFF2-40B4-BE49-F238E27FC236}">
                <a16:creationId xmlns:a16="http://schemas.microsoft.com/office/drawing/2014/main" id="{77BA7BC5-2DFB-A84D-90A9-B85C362E4F6B}"/>
              </a:ext>
            </a:extLst>
          </p:cNvPr>
          <p:cNvGrpSpPr>
            <a:grpSpLocks/>
          </p:cNvGrpSpPr>
          <p:nvPr/>
        </p:nvGrpSpPr>
        <p:grpSpPr bwMode="auto">
          <a:xfrm>
            <a:off x="0" y="0"/>
            <a:ext cx="9144000" cy="6858000"/>
            <a:chOff x="0" y="0"/>
            <a:chExt cx="5760" cy="4320"/>
          </a:xfrm>
        </p:grpSpPr>
        <p:sp>
          <p:nvSpPr>
            <p:cNvPr id="79887" name="Rectangle 15">
              <a:extLst>
                <a:ext uri="{FF2B5EF4-FFF2-40B4-BE49-F238E27FC236}">
                  <a16:creationId xmlns:a16="http://schemas.microsoft.com/office/drawing/2014/main" id="{EF231A39-8D5D-4D44-A2C5-0AF3D78B331D}"/>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79888" name="Picture 16">
              <a:extLst>
                <a:ext uri="{FF2B5EF4-FFF2-40B4-BE49-F238E27FC236}">
                  <a16:creationId xmlns:a16="http://schemas.microsoft.com/office/drawing/2014/main" id="{3C310057-E4FD-0440-B9E2-04CE23355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9874" name="Text Box 2">
            <a:extLst>
              <a:ext uri="{FF2B5EF4-FFF2-40B4-BE49-F238E27FC236}">
                <a16:creationId xmlns:a16="http://schemas.microsoft.com/office/drawing/2014/main" id="{E48A225B-080F-D44F-A3BD-22B6056D87BF}"/>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79875" name="Text Box 3">
            <a:extLst>
              <a:ext uri="{FF2B5EF4-FFF2-40B4-BE49-F238E27FC236}">
                <a16:creationId xmlns:a16="http://schemas.microsoft.com/office/drawing/2014/main" id="{89A736D6-0AEB-C149-90C1-405A20A29D71}"/>
              </a:ext>
            </a:extLst>
          </p:cNvPr>
          <p:cNvSpPr txBox="1">
            <a:spLocks noChangeArrowheads="1"/>
          </p:cNvSpPr>
          <p:nvPr/>
        </p:nvSpPr>
        <p:spPr bwMode="auto">
          <a:xfrm>
            <a:off x="193675" y="411163"/>
            <a:ext cx="8797925" cy="22463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a:t>
            </a:r>
            <a:r>
              <a:rPr lang="en-US" altLang="ja-JP" sz="2800" b="1">
                <a:solidFill>
                  <a:srgbClr val="1822CD"/>
                </a:solidFill>
                <a:latin typeface="Comic Sans MS" panose="030F0902030302020204" pitchFamily="66" charset="0"/>
              </a:rPr>
              <a:t>I mapung kapha mi ngasahaira.</a:t>
            </a:r>
            <a:r>
              <a:rPr lang="en-US" altLang="ja-JP" sz="2800" b="1">
                <a:solidFill>
                  <a:schemeClr val="accent1"/>
                </a:solidFill>
                <a:latin typeface="Comic Sans MS" panose="030F0902030302020204" pitchFamily="66" charset="0"/>
              </a:rPr>
              <a:t> </a:t>
            </a:r>
            <a:endParaRPr lang="en-US" altLang="en-US" sz="2800" b="1">
              <a:solidFill>
                <a:schemeClr val="accent1"/>
              </a:solidFill>
              <a:latin typeface="Comic Sans MS" panose="030F0902030302020204" pitchFamily="66" charset="0"/>
            </a:endParaRPr>
          </a:p>
        </p:txBody>
      </p:sp>
      <p:sp>
        <p:nvSpPr>
          <p:cNvPr id="79881" name="Rectangle 9">
            <a:extLst>
              <a:ext uri="{FF2B5EF4-FFF2-40B4-BE49-F238E27FC236}">
                <a16:creationId xmlns:a16="http://schemas.microsoft.com/office/drawing/2014/main" id="{2F1D8603-3A82-9843-97F4-84A1AC5E267B}"/>
              </a:ext>
            </a:extLst>
          </p:cNvPr>
          <p:cNvSpPr>
            <a:spLocks noChangeArrowheads="1"/>
          </p:cNvSpPr>
          <p:nvPr/>
        </p:nvSpPr>
        <p:spPr bwMode="auto">
          <a:xfrm>
            <a:off x="8161338"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11</a:t>
            </a:r>
          </a:p>
        </p:txBody>
      </p:sp>
      <p:sp>
        <p:nvSpPr>
          <p:cNvPr id="79883" name="Text Box 11">
            <a:extLst>
              <a:ext uri="{FF2B5EF4-FFF2-40B4-BE49-F238E27FC236}">
                <a16:creationId xmlns:a16="http://schemas.microsoft.com/office/drawing/2014/main" id="{10738AC0-6976-7140-BAE1-9D41BAF5CD33}"/>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79884" name="Rectangle 12">
            <a:extLst>
              <a:ext uri="{FF2B5EF4-FFF2-40B4-BE49-F238E27FC236}">
                <a16:creationId xmlns:a16="http://schemas.microsoft.com/office/drawing/2014/main" id="{7B07D72C-9AF2-6845-AE24-DAEEDECEEEC0}"/>
              </a:ext>
            </a:extLst>
          </p:cNvPr>
          <p:cNvSpPr>
            <a:spLocks noChangeArrowheads="1"/>
          </p:cNvSpPr>
          <p:nvPr/>
        </p:nvSpPr>
        <p:spPr bwMode="auto">
          <a:xfrm>
            <a:off x="7616825"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14">
            <a:extLst>
              <a:ext uri="{FF2B5EF4-FFF2-40B4-BE49-F238E27FC236}">
                <a16:creationId xmlns:a16="http://schemas.microsoft.com/office/drawing/2014/main" id="{705CB227-AF9B-3240-A0CC-434583A0B372}"/>
              </a:ext>
            </a:extLst>
          </p:cNvPr>
          <p:cNvGrpSpPr>
            <a:grpSpLocks/>
          </p:cNvGrpSpPr>
          <p:nvPr/>
        </p:nvGrpSpPr>
        <p:grpSpPr bwMode="auto">
          <a:xfrm>
            <a:off x="0" y="0"/>
            <a:ext cx="9144000" cy="6858000"/>
            <a:chOff x="0" y="0"/>
            <a:chExt cx="5760" cy="4320"/>
          </a:xfrm>
        </p:grpSpPr>
        <p:sp>
          <p:nvSpPr>
            <p:cNvPr id="80911" name="Rectangle 15">
              <a:extLst>
                <a:ext uri="{FF2B5EF4-FFF2-40B4-BE49-F238E27FC236}">
                  <a16:creationId xmlns:a16="http://schemas.microsoft.com/office/drawing/2014/main" id="{997AE7DB-B4AE-8445-99EF-49984953DBE2}"/>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0912" name="Picture 16">
              <a:extLst>
                <a:ext uri="{FF2B5EF4-FFF2-40B4-BE49-F238E27FC236}">
                  <a16:creationId xmlns:a16="http://schemas.microsoft.com/office/drawing/2014/main" id="{A17B1AA6-34F9-7A4D-99A8-8BDC9F5B0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0898" name="Text Box 2">
            <a:extLst>
              <a:ext uri="{FF2B5EF4-FFF2-40B4-BE49-F238E27FC236}">
                <a16:creationId xmlns:a16="http://schemas.microsoft.com/office/drawing/2014/main" id="{46C2C0FD-54F1-6E4B-8456-C875D2CCC08D}"/>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0899" name="Text Box 3">
            <a:extLst>
              <a:ext uri="{FF2B5EF4-FFF2-40B4-BE49-F238E27FC236}">
                <a16:creationId xmlns:a16="http://schemas.microsoft.com/office/drawing/2014/main" id="{AB00A214-2B64-3D46-B4F6-6AAC26F8FD09}"/>
              </a:ext>
            </a:extLst>
          </p:cNvPr>
          <p:cNvSpPr txBox="1">
            <a:spLocks noChangeArrowheads="1"/>
          </p:cNvSpPr>
          <p:nvPr/>
        </p:nvSpPr>
        <p:spPr bwMode="auto">
          <a:xfrm>
            <a:off x="193675" y="411163"/>
            <a:ext cx="8797925" cy="2678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a:t>
            </a:r>
            <a:r>
              <a:rPr lang="en-US" altLang="ja-JP" sz="2800" b="1">
                <a:solidFill>
                  <a:srgbClr val="1822CD"/>
                </a:solidFill>
                <a:latin typeface="Comic Sans MS" panose="030F0902030302020204" pitchFamily="66" charset="0"/>
              </a:rPr>
              <a:t>I morei kaphunga mi ngasasaya.</a:t>
            </a:r>
            <a:endParaRPr lang="en-US" altLang="en-US" sz="2800" b="1">
              <a:solidFill>
                <a:srgbClr val="1822CD"/>
              </a:solidFill>
              <a:latin typeface="Comic Sans MS" panose="030F0902030302020204" pitchFamily="66" charset="0"/>
            </a:endParaRPr>
          </a:p>
        </p:txBody>
      </p:sp>
      <p:sp>
        <p:nvSpPr>
          <p:cNvPr id="80904" name="Text Box 8">
            <a:extLst>
              <a:ext uri="{FF2B5EF4-FFF2-40B4-BE49-F238E27FC236}">
                <a16:creationId xmlns:a16="http://schemas.microsoft.com/office/drawing/2014/main" id="{39EB68C0-E44B-4041-8412-6A675DE24E1C}"/>
              </a:ext>
            </a:extLst>
          </p:cNvPr>
          <p:cNvSpPr txBox="1">
            <a:spLocks noChangeArrowheads="1"/>
          </p:cNvSpPr>
          <p:nvPr/>
        </p:nvSpPr>
        <p:spPr bwMode="auto">
          <a:xfrm>
            <a:off x="8634413" y="6380163"/>
            <a:ext cx="165100" cy="2508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2058" tIns="41029" rIns="82058" bIns="41029" anchor="ctr">
            <a:spAutoFit/>
          </a:bodyPr>
          <a:lstStyle/>
          <a:p>
            <a:pPr algn="ctr" defTabSz="820738">
              <a:spcBef>
                <a:spcPct val="50000"/>
              </a:spcBef>
              <a:defRPr/>
            </a:pPr>
            <a:endParaRPr lang="en-US" sz="1100" b="1">
              <a:solidFill>
                <a:srgbClr val="FFFFFF"/>
              </a:solidFill>
              <a:latin typeface="Arial" pitchFamily="-112" charset="0"/>
              <a:ea typeface="+mn-ea"/>
            </a:endParaRPr>
          </a:p>
        </p:txBody>
      </p:sp>
      <p:sp>
        <p:nvSpPr>
          <p:cNvPr id="80905" name="Rectangle 9">
            <a:extLst>
              <a:ext uri="{FF2B5EF4-FFF2-40B4-BE49-F238E27FC236}">
                <a16:creationId xmlns:a16="http://schemas.microsoft.com/office/drawing/2014/main" id="{E4E014CF-68AB-3A4B-8F7A-F7434EBD0ED7}"/>
              </a:ext>
            </a:extLst>
          </p:cNvPr>
          <p:cNvSpPr>
            <a:spLocks noChangeArrowheads="1"/>
          </p:cNvSpPr>
          <p:nvPr/>
        </p:nvSpPr>
        <p:spPr bwMode="auto">
          <a:xfrm>
            <a:off x="8158163"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12</a:t>
            </a:r>
          </a:p>
        </p:txBody>
      </p:sp>
      <p:sp>
        <p:nvSpPr>
          <p:cNvPr id="80907" name="Text Box 11">
            <a:extLst>
              <a:ext uri="{FF2B5EF4-FFF2-40B4-BE49-F238E27FC236}">
                <a16:creationId xmlns:a16="http://schemas.microsoft.com/office/drawing/2014/main" id="{F59BF02B-A7B0-8143-9E01-CA71A1FDA978}"/>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0908" name="Rectangle 12">
            <a:extLst>
              <a:ext uri="{FF2B5EF4-FFF2-40B4-BE49-F238E27FC236}">
                <a16:creationId xmlns:a16="http://schemas.microsoft.com/office/drawing/2014/main" id="{0911A1A7-CC68-6A44-8063-DF8C9E622388}"/>
              </a:ext>
            </a:extLst>
          </p:cNvPr>
          <p:cNvSpPr>
            <a:spLocks noChangeArrowheads="1"/>
          </p:cNvSpPr>
          <p:nvPr/>
        </p:nvSpPr>
        <p:spPr bwMode="auto">
          <a:xfrm>
            <a:off x="7613650"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14">
            <a:extLst>
              <a:ext uri="{FF2B5EF4-FFF2-40B4-BE49-F238E27FC236}">
                <a16:creationId xmlns:a16="http://schemas.microsoft.com/office/drawing/2014/main" id="{BD1F72C3-F9FC-1F41-8A8F-B2D972A317A1}"/>
              </a:ext>
            </a:extLst>
          </p:cNvPr>
          <p:cNvGrpSpPr>
            <a:grpSpLocks/>
          </p:cNvGrpSpPr>
          <p:nvPr/>
        </p:nvGrpSpPr>
        <p:grpSpPr bwMode="auto">
          <a:xfrm>
            <a:off x="0" y="0"/>
            <a:ext cx="9144000" cy="6858000"/>
            <a:chOff x="0" y="0"/>
            <a:chExt cx="5760" cy="4320"/>
          </a:xfrm>
        </p:grpSpPr>
        <p:sp>
          <p:nvSpPr>
            <p:cNvPr id="81935" name="Rectangle 15">
              <a:extLst>
                <a:ext uri="{FF2B5EF4-FFF2-40B4-BE49-F238E27FC236}">
                  <a16:creationId xmlns:a16="http://schemas.microsoft.com/office/drawing/2014/main" id="{40970671-9F25-EA4B-B772-5119825A3D2A}"/>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1936" name="Picture 16">
              <a:extLst>
                <a:ext uri="{FF2B5EF4-FFF2-40B4-BE49-F238E27FC236}">
                  <a16:creationId xmlns:a16="http://schemas.microsoft.com/office/drawing/2014/main" id="{4FCA8737-A8DF-6E4B-9CD7-D5AF06686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22" name="Text Box 2">
            <a:extLst>
              <a:ext uri="{FF2B5EF4-FFF2-40B4-BE49-F238E27FC236}">
                <a16:creationId xmlns:a16="http://schemas.microsoft.com/office/drawing/2014/main" id="{8FD514E1-D9D9-1147-ADCC-2323D50B8751}"/>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1923" name="Text Box 3">
            <a:extLst>
              <a:ext uri="{FF2B5EF4-FFF2-40B4-BE49-F238E27FC236}">
                <a16:creationId xmlns:a16="http://schemas.microsoft.com/office/drawing/2014/main" id="{5DAA50C8-AB39-CB43-A1D2-AC920332555D}"/>
              </a:ext>
            </a:extLst>
          </p:cNvPr>
          <p:cNvSpPr txBox="1">
            <a:spLocks noChangeArrowheads="1"/>
          </p:cNvSpPr>
          <p:nvPr/>
        </p:nvSpPr>
        <p:spPr bwMode="auto">
          <a:xfrm>
            <a:off x="193675" y="411163"/>
            <a:ext cx="8797925" cy="3108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a:t>
            </a:r>
            <a:r>
              <a:rPr lang="en-US" altLang="ja-JP" sz="2800" b="1">
                <a:solidFill>
                  <a:schemeClr val="accent1"/>
                </a:solidFill>
                <a:latin typeface="Comic Sans MS" panose="030F0902030302020204" pitchFamily="66" charset="0"/>
              </a:rPr>
              <a:t>I nawui pheokhami, chiz</a:t>
            </a:r>
            <a:r>
              <a:rPr lang="en-US" altLang="ja-JP" sz="2800" b="1" u="sng">
                <a:solidFill>
                  <a:schemeClr val="accent1"/>
                </a:solidFill>
                <a:latin typeface="Comic Sans MS" panose="030F0902030302020204" pitchFamily="66" charset="0"/>
              </a:rPr>
              <a:t>a</a:t>
            </a:r>
            <a:r>
              <a:rPr lang="en-US" altLang="ja-JP" sz="2800" b="1">
                <a:solidFill>
                  <a:schemeClr val="accent1"/>
                </a:solidFill>
                <a:latin typeface="Comic Sans MS" panose="030F0902030302020204" pitchFamily="66" charset="0"/>
              </a:rPr>
              <a:t>khami chanradalei– arui kala khanao eina tangda.  </a:t>
            </a:r>
            <a:endParaRPr lang="en-US" altLang="en-US" sz="2800" b="1">
              <a:solidFill>
                <a:schemeClr val="accent1"/>
              </a:solidFill>
              <a:latin typeface="Comic Sans MS" panose="030F0902030302020204" pitchFamily="66" charset="0"/>
            </a:endParaRPr>
          </a:p>
        </p:txBody>
      </p:sp>
      <p:sp>
        <p:nvSpPr>
          <p:cNvPr id="81928" name="Text Box 8">
            <a:extLst>
              <a:ext uri="{FF2B5EF4-FFF2-40B4-BE49-F238E27FC236}">
                <a16:creationId xmlns:a16="http://schemas.microsoft.com/office/drawing/2014/main" id="{A2C401FD-0766-844D-89F5-32F9A3AF154B}"/>
              </a:ext>
            </a:extLst>
          </p:cNvPr>
          <p:cNvSpPr txBox="1">
            <a:spLocks noChangeArrowheads="1"/>
          </p:cNvSpPr>
          <p:nvPr/>
        </p:nvSpPr>
        <p:spPr bwMode="auto">
          <a:xfrm>
            <a:off x="8634413" y="6380163"/>
            <a:ext cx="165100" cy="2508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82058" tIns="41029" rIns="82058" bIns="41029" anchor="ctr">
            <a:spAutoFit/>
          </a:bodyPr>
          <a:lstStyle/>
          <a:p>
            <a:pPr algn="ctr" defTabSz="820738">
              <a:spcBef>
                <a:spcPct val="50000"/>
              </a:spcBef>
              <a:defRPr/>
            </a:pPr>
            <a:endParaRPr lang="en-US" sz="1100" b="1">
              <a:solidFill>
                <a:srgbClr val="FFFFFF"/>
              </a:solidFill>
              <a:latin typeface="Arial" pitchFamily="-112" charset="0"/>
              <a:ea typeface="+mn-ea"/>
            </a:endParaRPr>
          </a:p>
        </p:txBody>
      </p:sp>
      <p:sp>
        <p:nvSpPr>
          <p:cNvPr id="81929" name="Rectangle 9">
            <a:extLst>
              <a:ext uri="{FF2B5EF4-FFF2-40B4-BE49-F238E27FC236}">
                <a16:creationId xmlns:a16="http://schemas.microsoft.com/office/drawing/2014/main" id="{9B86F652-B074-744A-A91E-055164425813}"/>
              </a:ext>
            </a:extLst>
          </p:cNvPr>
          <p:cNvSpPr>
            <a:spLocks noChangeArrowheads="1"/>
          </p:cNvSpPr>
          <p:nvPr/>
        </p:nvSpPr>
        <p:spPr bwMode="auto">
          <a:xfrm>
            <a:off x="8161338"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13</a:t>
            </a:r>
          </a:p>
        </p:txBody>
      </p:sp>
      <p:sp>
        <p:nvSpPr>
          <p:cNvPr id="81931" name="Text Box 11">
            <a:extLst>
              <a:ext uri="{FF2B5EF4-FFF2-40B4-BE49-F238E27FC236}">
                <a16:creationId xmlns:a16="http://schemas.microsoft.com/office/drawing/2014/main" id="{FCD21F13-2127-9447-A866-58AAA40C6402}"/>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1932" name="Rectangle 12">
            <a:extLst>
              <a:ext uri="{FF2B5EF4-FFF2-40B4-BE49-F238E27FC236}">
                <a16:creationId xmlns:a16="http://schemas.microsoft.com/office/drawing/2014/main" id="{BA14A840-34DD-0E4D-BE05-EE7DC2DF56BB}"/>
              </a:ext>
            </a:extLst>
          </p:cNvPr>
          <p:cNvSpPr>
            <a:spLocks noChangeArrowheads="1"/>
          </p:cNvSpPr>
          <p:nvPr/>
        </p:nvSpPr>
        <p:spPr bwMode="auto">
          <a:xfrm>
            <a:off x="7616825"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14">
            <a:extLst>
              <a:ext uri="{FF2B5EF4-FFF2-40B4-BE49-F238E27FC236}">
                <a16:creationId xmlns:a16="http://schemas.microsoft.com/office/drawing/2014/main" id="{AE0D74EC-697B-E545-9A51-1E2647D6DE1A}"/>
              </a:ext>
            </a:extLst>
          </p:cNvPr>
          <p:cNvGrpSpPr>
            <a:grpSpLocks/>
          </p:cNvGrpSpPr>
          <p:nvPr/>
        </p:nvGrpSpPr>
        <p:grpSpPr bwMode="auto">
          <a:xfrm>
            <a:off x="0" y="0"/>
            <a:ext cx="9144000" cy="6858000"/>
            <a:chOff x="0" y="0"/>
            <a:chExt cx="5760" cy="4320"/>
          </a:xfrm>
        </p:grpSpPr>
        <p:sp>
          <p:nvSpPr>
            <p:cNvPr id="82959" name="Rectangle 15">
              <a:extLst>
                <a:ext uri="{FF2B5EF4-FFF2-40B4-BE49-F238E27FC236}">
                  <a16:creationId xmlns:a16="http://schemas.microsoft.com/office/drawing/2014/main" id="{5934E5C0-2E77-7140-AAA4-DFDD16B9CB3C}"/>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2960" name="Picture 16">
              <a:extLst>
                <a:ext uri="{FF2B5EF4-FFF2-40B4-BE49-F238E27FC236}">
                  <a16:creationId xmlns:a16="http://schemas.microsoft.com/office/drawing/2014/main" id="{E8EC02C0-69F2-DC40-9020-DB7214288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2946" name="Text Box 2">
            <a:extLst>
              <a:ext uri="{FF2B5EF4-FFF2-40B4-BE49-F238E27FC236}">
                <a16:creationId xmlns:a16="http://schemas.microsoft.com/office/drawing/2014/main" id="{344BC95C-F904-1247-A405-5087C1EE462C}"/>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2947" name="Text Box 3">
            <a:extLst>
              <a:ext uri="{FF2B5EF4-FFF2-40B4-BE49-F238E27FC236}">
                <a16:creationId xmlns:a16="http://schemas.microsoft.com/office/drawing/2014/main" id="{E128F2C0-38A6-D04A-B971-AFB3FA665693}"/>
              </a:ext>
            </a:extLst>
          </p:cNvPr>
          <p:cNvSpPr txBox="1">
            <a:spLocks noChangeArrowheads="1"/>
          </p:cNvSpPr>
          <p:nvPr/>
        </p:nvSpPr>
        <p:spPr bwMode="auto">
          <a:xfrm>
            <a:off x="193675" y="411163"/>
            <a:ext cx="8797925" cy="397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I nawui pheokhami, chizakhami chanradalei– arui kala khanao eina tangda. </a:t>
            </a:r>
            <a:r>
              <a:rPr lang="en-US" altLang="ja-JP" sz="2800" b="1">
                <a:solidFill>
                  <a:schemeClr val="accent1"/>
                </a:solidFill>
                <a:latin typeface="Comic Sans MS" panose="030F0902030302020204" pitchFamily="66" charset="0"/>
              </a:rPr>
              <a:t>Arui atam hitharan ina nawuili rada nawui huikhami hi khuiga.</a:t>
            </a:r>
            <a:endParaRPr lang="en-US" altLang="en-US" sz="2800" b="1">
              <a:solidFill>
                <a:srgbClr val="FFEA18"/>
              </a:solidFill>
              <a:latin typeface="Comic Sans MS" panose="030F0902030302020204" pitchFamily="66" charset="0"/>
            </a:endParaRPr>
          </a:p>
        </p:txBody>
      </p:sp>
      <p:sp>
        <p:nvSpPr>
          <p:cNvPr id="82953" name="Rectangle 9">
            <a:extLst>
              <a:ext uri="{FF2B5EF4-FFF2-40B4-BE49-F238E27FC236}">
                <a16:creationId xmlns:a16="http://schemas.microsoft.com/office/drawing/2014/main" id="{02AC8AD3-06AD-0C46-9E9F-DA93B2B39A13}"/>
              </a:ext>
            </a:extLst>
          </p:cNvPr>
          <p:cNvSpPr>
            <a:spLocks noChangeArrowheads="1"/>
          </p:cNvSpPr>
          <p:nvPr/>
        </p:nvSpPr>
        <p:spPr bwMode="auto">
          <a:xfrm>
            <a:off x="8159750" y="652462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dirty="0">
                <a:solidFill>
                  <a:schemeClr val="bg1"/>
                </a:solidFill>
                <a:latin typeface="Comic Sans MS" pitchFamily="-112" charset="0"/>
                <a:ea typeface="+mn-ea"/>
              </a:rPr>
              <a:t>14</a:t>
            </a:r>
          </a:p>
        </p:txBody>
      </p:sp>
      <p:sp>
        <p:nvSpPr>
          <p:cNvPr id="82955" name="Text Box 11">
            <a:extLst>
              <a:ext uri="{FF2B5EF4-FFF2-40B4-BE49-F238E27FC236}">
                <a16:creationId xmlns:a16="http://schemas.microsoft.com/office/drawing/2014/main" id="{7EA46F65-1829-AA4A-805E-EC9F6EA1A590}"/>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2956" name="Rectangle 12">
            <a:extLst>
              <a:ext uri="{FF2B5EF4-FFF2-40B4-BE49-F238E27FC236}">
                <a16:creationId xmlns:a16="http://schemas.microsoft.com/office/drawing/2014/main" id="{801C314F-64DD-7542-BB40-F4363E6E31B7}"/>
              </a:ext>
            </a:extLst>
          </p:cNvPr>
          <p:cNvSpPr>
            <a:spLocks noChangeArrowheads="1"/>
          </p:cNvSpPr>
          <p:nvPr/>
        </p:nvSpPr>
        <p:spPr bwMode="auto">
          <a:xfrm>
            <a:off x="7613650" y="652621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18">
            <a:extLst>
              <a:ext uri="{FF2B5EF4-FFF2-40B4-BE49-F238E27FC236}">
                <a16:creationId xmlns:a16="http://schemas.microsoft.com/office/drawing/2014/main" id="{7F978215-E328-7C45-BFA2-467A5BBF1134}"/>
              </a:ext>
            </a:extLst>
          </p:cNvPr>
          <p:cNvGrpSpPr>
            <a:grpSpLocks/>
          </p:cNvGrpSpPr>
          <p:nvPr/>
        </p:nvGrpSpPr>
        <p:grpSpPr bwMode="auto">
          <a:xfrm>
            <a:off x="0" y="0"/>
            <a:ext cx="9144000" cy="6858000"/>
            <a:chOff x="0" y="0"/>
            <a:chExt cx="5760" cy="4320"/>
          </a:xfrm>
        </p:grpSpPr>
        <p:sp>
          <p:nvSpPr>
            <p:cNvPr id="83987" name="Rectangle 19">
              <a:extLst>
                <a:ext uri="{FF2B5EF4-FFF2-40B4-BE49-F238E27FC236}">
                  <a16:creationId xmlns:a16="http://schemas.microsoft.com/office/drawing/2014/main" id="{7231C567-8004-C044-9C75-95094CF9CE80}"/>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3988" name="Picture 20">
              <a:extLst>
                <a:ext uri="{FF2B5EF4-FFF2-40B4-BE49-F238E27FC236}">
                  <a16:creationId xmlns:a16="http://schemas.microsoft.com/office/drawing/2014/main" id="{57F233E3-7C77-6A44-A867-EC1972A9A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70" name="Text Box 2">
            <a:extLst>
              <a:ext uri="{FF2B5EF4-FFF2-40B4-BE49-F238E27FC236}">
                <a16:creationId xmlns:a16="http://schemas.microsoft.com/office/drawing/2014/main" id="{68DE2CAC-9952-014D-9D7C-C3B373B40686}"/>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3971" name="Text Box 3">
            <a:extLst>
              <a:ext uri="{FF2B5EF4-FFF2-40B4-BE49-F238E27FC236}">
                <a16:creationId xmlns:a16="http://schemas.microsoft.com/office/drawing/2014/main" id="{A19477DA-2785-FE47-9DD6-5BDA8443A763}"/>
              </a:ext>
            </a:extLst>
          </p:cNvPr>
          <p:cNvSpPr txBox="1">
            <a:spLocks noChangeArrowheads="1"/>
          </p:cNvSpPr>
          <p:nvPr/>
        </p:nvSpPr>
        <p:spPr bwMode="auto">
          <a:xfrm>
            <a:off x="193675" y="411163"/>
            <a:ext cx="8797925" cy="4400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I nawui pheokhami, chizakhami chanradalei– arui kala khanao eina tangda. </a:t>
            </a:r>
            <a:r>
              <a:rPr lang="en-US" altLang="ja-JP" sz="2800" b="1">
                <a:solidFill>
                  <a:srgbClr val="FFEA18"/>
                </a:solidFill>
                <a:latin typeface="Comic Sans MS" panose="030F0902030302020204" pitchFamily="66" charset="0"/>
              </a:rPr>
              <a:t>Arui atam hitharan ina nawuili rada nawui huikhami hi khuiga. </a:t>
            </a:r>
            <a:r>
              <a:rPr lang="en-US" altLang="ja-JP" sz="2800" b="1">
                <a:solidFill>
                  <a:schemeClr val="accent1"/>
                </a:solidFill>
                <a:latin typeface="Comic Sans MS" panose="030F0902030302020204" pitchFamily="66" charset="0"/>
              </a:rPr>
              <a:t>Iwui mirinli razangmilu. Chipem milu. Chizamilu.</a:t>
            </a:r>
            <a:endParaRPr lang="en-US" altLang="en-US" sz="2800" b="1">
              <a:solidFill>
                <a:schemeClr val="accent1"/>
              </a:solidFill>
              <a:latin typeface="Comic Sans MS" panose="030F0902030302020204" pitchFamily="66" charset="0"/>
            </a:endParaRPr>
          </a:p>
        </p:txBody>
      </p:sp>
      <p:sp>
        <p:nvSpPr>
          <p:cNvPr id="83977" name="Rectangle 9">
            <a:extLst>
              <a:ext uri="{FF2B5EF4-FFF2-40B4-BE49-F238E27FC236}">
                <a16:creationId xmlns:a16="http://schemas.microsoft.com/office/drawing/2014/main" id="{B12DA993-0014-2A4F-9EBC-7FAA93CF2706}"/>
              </a:ext>
            </a:extLst>
          </p:cNvPr>
          <p:cNvSpPr>
            <a:spLocks noChangeArrowheads="1"/>
          </p:cNvSpPr>
          <p:nvPr/>
        </p:nvSpPr>
        <p:spPr bwMode="auto">
          <a:xfrm>
            <a:off x="8161338" y="6521450"/>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15</a:t>
            </a:r>
          </a:p>
        </p:txBody>
      </p:sp>
      <p:sp>
        <p:nvSpPr>
          <p:cNvPr id="83983" name="Text Box 15">
            <a:extLst>
              <a:ext uri="{FF2B5EF4-FFF2-40B4-BE49-F238E27FC236}">
                <a16:creationId xmlns:a16="http://schemas.microsoft.com/office/drawing/2014/main" id="{D27150C7-D488-F64A-A157-AA1273C0B800}"/>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3984" name="Rectangle 16">
            <a:extLst>
              <a:ext uri="{FF2B5EF4-FFF2-40B4-BE49-F238E27FC236}">
                <a16:creationId xmlns:a16="http://schemas.microsoft.com/office/drawing/2014/main" id="{4F6E6BEC-DE2F-1B44-8F52-FC9668618E99}"/>
              </a:ext>
            </a:extLst>
          </p:cNvPr>
          <p:cNvSpPr>
            <a:spLocks noChangeArrowheads="1"/>
          </p:cNvSpPr>
          <p:nvPr/>
        </p:nvSpPr>
        <p:spPr bwMode="auto">
          <a:xfrm>
            <a:off x="7616825" y="6523038"/>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14">
            <a:extLst>
              <a:ext uri="{FF2B5EF4-FFF2-40B4-BE49-F238E27FC236}">
                <a16:creationId xmlns:a16="http://schemas.microsoft.com/office/drawing/2014/main" id="{7181564A-057C-524F-B0E8-6898B28107F4}"/>
              </a:ext>
            </a:extLst>
          </p:cNvPr>
          <p:cNvGrpSpPr>
            <a:grpSpLocks/>
          </p:cNvGrpSpPr>
          <p:nvPr/>
        </p:nvGrpSpPr>
        <p:grpSpPr bwMode="auto">
          <a:xfrm>
            <a:off x="0" y="0"/>
            <a:ext cx="9144000" cy="6858000"/>
            <a:chOff x="0" y="0"/>
            <a:chExt cx="5760" cy="4320"/>
          </a:xfrm>
        </p:grpSpPr>
        <p:sp>
          <p:nvSpPr>
            <p:cNvPr id="85007" name="Rectangle 15">
              <a:extLst>
                <a:ext uri="{FF2B5EF4-FFF2-40B4-BE49-F238E27FC236}">
                  <a16:creationId xmlns:a16="http://schemas.microsoft.com/office/drawing/2014/main" id="{93560DF6-95FD-184E-BBF1-27E3AF3B9E76}"/>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5008" name="Picture 16">
              <a:extLst>
                <a:ext uri="{FF2B5EF4-FFF2-40B4-BE49-F238E27FC236}">
                  <a16:creationId xmlns:a16="http://schemas.microsoft.com/office/drawing/2014/main" id="{475627EB-480C-3548-B320-0AA4893B6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4994" name="Text Box 2">
            <a:extLst>
              <a:ext uri="{FF2B5EF4-FFF2-40B4-BE49-F238E27FC236}">
                <a16:creationId xmlns:a16="http://schemas.microsoft.com/office/drawing/2014/main" id="{592A0DAB-65A9-C64A-85EF-4BE55F9F432A}"/>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4995" name="Text Box 3">
            <a:extLst>
              <a:ext uri="{FF2B5EF4-FFF2-40B4-BE49-F238E27FC236}">
                <a16:creationId xmlns:a16="http://schemas.microsoft.com/office/drawing/2014/main" id="{3CC07DAB-5A50-5C4F-B15B-01E47D865CB7}"/>
              </a:ext>
            </a:extLst>
          </p:cNvPr>
          <p:cNvSpPr txBox="1">
            <a:spLocks noChangeArrowheads="1"/>
          </p:cNvSpPr>
          <p:nvPr/>
        </p:nvSpPr>
        <p:spPr bwMode="auto">
          <a:xfrm>
            <a:off x="193675" y="411163"/>
            <a:ext cx="8797925" cy="4832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ja-JP"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I nawui pheokhami, chizakhami chanradalei– arui kala khanao eina tangda. Arui atam hitharan ina nawuili rada nawui huikhami hi khuiga. Iwui mirinli razangmilu. Chipem milu. Chizamilu. </a:t>
            </a:r>
            <a:r>
              <a:rPr lang="en-US" altLang="ja-JP" sz="2800" b="1">
                <a:solidFill>
                  <a:schemeClr val="accent1"/>
                </a:solidFill>
                <a:latin typeface="Comic Sans MS" panose="030F0902030302020204" pitchFamily="66" charset="0"/>
              </a:rPr>
              <a:t>Nana ili kathada ringasakngai khala kachi chi nawui eina tamkhui ngasak miluishitlu. </a:t>
            </a:r>
            <a:endParaRPr lang="en-US" altLang="en-US" sz="2800" b="1">
              <a:solidFill>
                <a:schemeClr val="accent1"/>
              </a:solidFill>
              <a:latin typeface="Comic Sans MS" panose="030F0902030302020204" pitchFamily="66" charset="0"/>
            </a:endParaRPr>
          </a:p>
        </p:txBody>
      </p:sp>
      <p:sp>
        <p:nvSpPr>
          <p:cNvPr id="85001" name="Rectangle 9">
            <a:extLst>
              <a:ext uri="{FF2B5EF4-FFF2-40B4-BE49-F238E27FC236}">
                <a16:creationId xmlns:a16="http://schemas.microsoft.com/office/drawing/2014/main" id="{7DA5F619-FA53-0F43-97A9-608547D453C6}"/>
              </a:ext>
            </a:extLst>
          </p:cNvPr>
          <p:cNvSpPr>
            <a:spLocks noChangeArrowheads="1"/>
          </p:cNvSpPr>
          <p:nvPr/>
        </p:nvSpPr>
        <p:spPr bwMode="auto">
          <a:xfrm>
            <a:off x="8161338"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16</a:t>
            </a:r>
          </a:p>
        </p:txBody>
      </p:sp>
      <p:sp>
        <p:nvSpPr>
          <p:cNvPr id="85003" name="Text Box 11">
            <a:extLst>
              <a:ext uri="{FF2B5EF4-FFF2-40B4-BE49-F238E27FC236}">
                <a16:creationId xmlns:a16="http://schemas.microsoft.com/office/drawing/2014/main" id="{658C631D-D73C-0C48-A78C-839987C61939}"/>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5004" name="Rectangle 12">
            <a:extLst>
              <a:ext uri="{FF2B5EF4-FFF2-40B4-BE49-F238E27FC236}">
                <a16:creationId xmlns:a16="http://schemas.microsoft.com/office/drawing/2014/main" id="{1470BE62-B66D-F24A-95DD-FFDF83738F75}"/>
              </a:ext>
            </a:extLst>
          </p:cNvPr>
          <p:cNvSpPr>
            <a:spLocks noChangeArrowheads="1"/>
          </p:cNvSpPr>
          <p:nvPr/>
        </p:nvSpPr>
        <p:spPr bwMode="auto">
          <a:xfrm>
            <a:off x="7616825"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14">
            <a:extLst>
              <a:ext uri="{FF2B5EF4-FFF2-40B4-BE49-F238E27FC236}">
                <a16:creationId xmlns:a16="http://schemas.microsoft.com/office/drawing/2014/main" id="{C030F1EA-AE6F-2649-8A7B-08273142F32F}"/>
              </a:ext>
            </a:extLst>
          </p:cNvPr>
          <p:cNvGrpSpPr>
            <a:grpSpLocks/>
          </p:cNvGrpSpPr>
          <p:nvPr/>
        </p:nvGrpSpPr>
        <p:grpSpPr bwMode="auto">
          <a:xfrm>
            <a:off x="0" y="0"/>
            <a:ext cx="9144000" cy="6858000"/>
            <a:chOff x="0" y="0"/>
            <a:chExt cx="5760" cy="4320"/>
          </a:xfrm>
        </p:grpSpPr>
        <p:sp>
          <p:nvSpPr>
            <p:cNvPr id="86031" name="Rectangle 15">
              <a:extLst>
                <a:ext uri="{FF2B5EF4-FFF2-40B4-BE49-F238E27FC236}">
                  <a16:creationId xmlns:a16="http://schemas.microsoft.com/office/drawing/2014/main" id="{341D1406-3E85-E24D-BD1D-4354411CC44E}"/>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6032" name="Picture 16">
              <a:extLst>
                <a:ext uri="{FF2B5EF4-FFF2-40B4-BE49-F238E27FC236}">
                  <a16:creationId xmlns:a16="http://schemas.microsoft.com/office/drawing/2014/main" id="{89FD28CC-60E9-934B-8C54-A256F7F7C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6018" name="Text Box 2">
            <a:extLst>
              <a:ext uri="{FF2B5EF4-FFF2-40B4-BE49-F238E27FC236}">
                <a16:creationId xmlns:a16="http://schemas.microsoft.com/office/drawing/2014/main" id="{8C0C7C50-45E2-C341-9E02-543867B79363}"/>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6019" name="Text Box 3">
            <a:extLst>
              <a:ext uri="{FF2B5EF4-FFF2-40B4-BE49-F238E27FC236}">
                <a16:creationId xmlns:a16="http://schemas.microsoft.com/office/drawing/2014/main" id="{AA5A696C-1870-0C4F-B9AD-BA75F327FC64}"/>
              </a:ext>
            </a:extLst>
          </p:cNvPr>
          <p:cNvSpPr txBox="1">
            <a:spLocks noChangeArrowheads="1"/>
          </p:cNvSpPr>
          <p:nvPr/>
        </p:nvSpPr>
        <p:spPr bwMode="auto">
          <a:xfrm>
            <a:off x="193675" y="411163"/>
            <a:ext cx="8797925" cy="54784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a:t>
            </a:r>
            <a:r>
              <a:rPr lang="en-US" altLang="ja-JP"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I nawui pheokhami, chizakhami chanradalei– arui kala khanao eina tangda. Arui atam hitharan ina nawuili rada nawui huikhami hi khuiga. Iwui mirinli razangmilu. Chipem milu. Chizamilu. Nana ili kathada ringasakngai khala kachi chi nawui eina tamkhui ngasak miluishitlu. </a:t>
            </a:r>
          </a:p>
          <a:p>
            <a:pPr>
              <a:spcBef>
                <a:spcPct val="50000"/>
              </a:spcBef>
            </a:pPr>
            <a:r>
              <a:rPr lang="en-US" altLang="ja-JP" sz="2800" b="1">
                <a:solidFill>
                  <a:schemeClr val="accent1"/>
                </a:solidFill>
                <a:latin typeface="Comic Sans MS" panose="030F0902030302020204" pitchFamily="66" charset="0"/>
              </a:rPr>
              <a:t>Ili shim thanung milu.</a:t>
            </a:r>
            <a:endParaRPr lang="en-US" altLang="en-US" sz="2800" b="1">
              <a:solidFill>
                <a:schemeClr val="accent1"/>
              </a:solidFill>
              <a:latin typeface="Comic Sans MS" panose="030F0902030302020204" pitchFamily="66" charset="0"/>
            </a:endParaRPr>
          </a:p>
        </p:txBody>
      </p:sp>
      <p:sp>
        <p:nvSpPr>
          <p:cNvPr id="86025" name="Rectangle 9">
            <a:extLst>
              <a:ext uri="{FF2B5EF4-FFF2-40B4-BE49-F238E27FC236}">
                <a16:creationId xmlns:a16="http://schemas.microsoft.com/office/drawing/2014/main" id="{0A28FC26-1BD6-E443-B72A-7710627F116E}"/>
              </a:ext>
            </a:extLst>
          </p:cNvPr>
          <p:cNvSpPr>
            <a:spLocks noChangeArrowheads="1"/>
          </p:cNvSpPr>
          <p:nvPr/>
        </p:nvSpPr>
        <p:spPr bwMode="auto">
          <a:xfrm>
            <a:off x="8158163" y="6521450"/>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17</a:t>
            </a:r>
          </a:p>
        </p:txBody>
      </p:sp>
      <p:sp>
        <p:nvSpPr>
          <p:cNvPr id="86027" name="Text Box 11">
            <a:extLst>
              <a:ext uri="{FF2B5EF4-FFF2-40B4-BE49-F238E27FC236}">
                <a16:creationId xmlns:a16="http://schemas.microsoft.com/office/drawing/2014/main" id="{1D871F29-A121-0A4E-8638-29ABB2E75ED6}"/>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6028" name="Rectangle 12">
            <a:extLst>
              <a:ext uri="{FF2B5EF4-FFF2-40B4-BE49-F238E27FC236}">
                <a16:creationId xmlns:a16="http://schemas.microsoft.com/office/drawing/2014/main" id="{FFCE8A48-69DC-2844-B330-FB9D8822B56F}"/>
              </a:ext>
            </a:extLst>
          </p:cNvPr>
          <p:cNvSpPr>
            <a:spLocks noChangeArrowheads="1"/>
          </p:cNvSpPr>
          <p:nvPr/>
        </p:nvSpPr>
        <p:spPr bwMode="auto">
          <a:xfrm>
            <a:off x="7613650" y="6523038"/>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22" name="Group 3"/>
          <p:cNvGrpSpPr>
            <a:grpSpLocks/>
          </p:cNvGrpSpPr>
          <p:nvPr/>
        </p:nvGrpSpPr>
        <p:grpSpPr bwMode="auto">
          <a:xfrm>
            <a:off x="76200" y="5435600"/>
            <a:ext cx="8831263" cy="1346200"/>
            <a:chOff x="48" y="3424"/>
            <a:chExt cx="5415" cy="848"/>
          </a:xfrm>
        </p:grpSpPr>
        <p:sp>
          <p:nvSpPr>
            <p:cNvPr id="496644" name="Text Box 4"/>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굴림" charset="0"/>
                <a:cs typeface="굴림" charset="0"/>
              </a:endParaRPr>
            </a:p>
          </p:txBody>
        </p:sp>
        <p:sp>
          <p:nvSpPr>
            <p:cNvPr id="496645" name="Text Box 5"/>
            <p:cNvSpPr txBox="1">
              <a:spLocks noChangeArrowheads="1"/>
            </p:cNvSpPr>
            <p:nvPr/>
          </p:nvSpPr>
          <p:spPr bwMode="auto">
            <a:xfrm>
              <a:off x="409" y="3424"/>
              <a:ext cx="5054" cy="446"/>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altLang="ko-KR" sz="2000" b="1" i="1" u="none" strike="noStrike" kern="1200" cap="none" spc="0" normalizeH="0" baseline="0" noProof="0" dirty="0">
                  <a:ln>
                    <a:noFill/>
                  </a:ln>
                  <a:solidFill>
                    <a:srgbClr val="FAFD00"/>
                  </a:solidFill>
                  <a:effectLst/>
                  <a:uLnTx/>
                  <a:uFillTx/>
                  <a:latin typeface="Times New Roman" charset="0"/>
                  <a:ea typeface="굴림" charset="0"/>
                  <a:cs typeface="굴림" charset="0"/>
                </a:rPr>
                <a:t>Bible…</a:t>
              </a:r>
              <a:r>
                <a:rPr kumimoji="0" lang="en-US" altLang="ko-KR" sz="2000" b="1" i="1" u="none" strike="noStrike" kern="1200" cap="none" spc="0" normalizeH="0" baseline="0" noProof="0" dirty="0" err="1">
                  <a:ln>
                    <a:noFill/>
                  </a:ln>
                  <a:solidFill>
                    <a:srgbClr val="FAFD00"/>
                  </a:solidFill>
                  <a:effectLst/>
                  <a:uLnTx/>
                  <a:uFillTx/>
                  <a:latin typeface="Times New Roman" charset="0"/>
                  <a:ea typeface="굴림" charset="0"/>
                  <a:cs typeface="굴림" charset="0"/>
                </a:rPr>
                <a:t>Ngashankakhui</a:t>
              </a:r>
              <a:r>
                <a:rPr kumimoji="0" lang="en-US" altLang="ko-KR" sz="2000" b="1" i="1" u="none" strike="noStrike" kern="1200" cap="none" spc="0" normalizeH="0" baseline="0" noProof="0" dirty="0">
                  <a:ln>
                    <a:noFill/>
                  </a:ln>
                  <a:solidFill>
                    <a:srgbClr val="FAFD00"/>
                  </a:solidFill>
                  <a:effectLst/>
                  <a:uLnTx/>
                  <a:uFillTx/>
                  <a:latin typeface="Times New Roman" charset="0"/>
                  <a:ea typeface="굴림" charset="0"/>
                  <a:cs typeface="굴림" charset="0"/>
                </a:rPr>
                <a:t> </a:t>
              </a:r>
              <a:r>
                <a:rPr kumimoji="0" lang="en-US" altLang="ko-KR" sz="2000" b="1" i="1" u="none" strike="noStrike" kern="1200" cap="none" spc="0" normalizeH="0" baseline="0" noProof="0" dirty="0" err="1">
                  <a:ln>
                    <a:noFill/>
                  </a:ln>
                  <a:solidFill>
                    <a:srgbClr val="FAFD00"/>
                  </a:solidFill>
                  <a:effectLst/>
                  <a:uLnTx/>
                  <a:uFillTx/>
                  <a:latin typeface="Times New Roman" charset="0"/>
                  <a:ea typeface="굴림" charset="0"/>
                  <a:cs typeface="굴림" charset="0"/>
                </a:rPr>
                <a:t>Otsin</a:t>
              </a:r>
              <a:r>
                <a:rPr kumimoji="0" lang="en-US" altLang="ko-KR" sz="2000" b="1" i="1" u="none" strike="noStrike" kern="1200" cap="none" spc="0" normalizeH="0" baseline="0" noProof="0" dirty="0">
                  <a:ln>
                    <a:noFill/>
                  </a:ln>
                  <a:solidFill>
                    <a:srgbClr val="FAFD00"/>
                  </a:solidFill>
                  <a:effectLst/>
                  <a:uLnTx/>
                  <a:uFillTx/>
                  <a:latin typeface="Times New Roman" charset="0"/>
                  <a:ea typeface="굴림" charset="0"/>
                  <a:cs typeface="굴림" charset="0"/>
                </a:rPr>
                <a:t> International Inc. Fort Worth, Texas</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altLang="ko-KR" sz="2000" b="1" i="0" u="none" strike="noStrike" kern="1200" cap="none" spc="0" normalizeH="0" baseline="0" noProof="0" dirty="0" err="1">
                  <a:ln>
                    <a:noFill/>
                  </a:ln>
                  <a:solidFill>
                    <a:srgbClr val="FAFD00"/>
                  </a:solidFill>
                  <a:effectLst/>
                  <a:uLnTx/>
                  <a:uFillTx/>
                  <a:latin typeface="Times New Roman" charset="0"/>
                  <a:ea typeface="굴림" charset="0"/>
                  <a:cs typeface="굴림" charset="0"/>
                </a:rPr>
                <a:t>wui</a:t>
              </a:r>
              <a:r>
                <a:rPr kumimoji="0" lang="en-US" altLang="ko-KR" sz="2000" b="1" i="0" u="none" strike="noStrike" kern="1200" cap="none" spc="0" normalizeH="0" baseline="0" noProof="0" dirty="0">
                  <a:ln>
                    <a:noFill/>
                  </a:ln>
                  <a:solidFill>
                    <a:srgbClr val="FAFD00"/>
                  </a:solidFill>
                  <a:effectLst/>
                  <a:uLnTx/>
                  <a:uFillTx/>
                  <a:latin typeface="Times New Roman" charset="0"/>
                  <a:ea typeface="굴림" charset="0"/>
                  <a:cs typeface="굴림" charset="0"/>
                </a:rPr>
                <a:t> </a:t>
              </a:r>
              <a:r>
                <a:rPr kumimoji="0" lang="en-US" altLang="ko-KR" sz="2000" b="1" i="0" u="none" strike="noStrike" kern="1200" cap="none" spc="0" normalizeH="0" baseline="0" noProof="0" dirty="0" err="1">
                  <a:ln>
                    <a:noFill/>
                  </a:ln>
                  <a:solidFill>
                    <a:srgbClr val="FAFD00"/>
                  </a:solidFill>
                  <a:effectLst/>
                  <a:uLnTx/>
                  <a:uFillTx/>
                  <a:latin typeface="Times New Roman" charset="0"/>
                  <a:ea typeface="굴림" charset="0"/>
                  <a:cs typeface="굴림" charset="0"/>
                </a:rPr>
                <a:t>tamkachithei</a:t>
              </a:r>
              <a:endParaRPr kumimoji="0" lang="en-US" altLang="ko-KR" sz="1800" b="1" i="0" u="none" strike="noStrike" kern="1200" cap="none" spc="0" normalizeH="0" baseline="0" noProof="0" dirty="0">
                <a:ln>
                  <a:noFill/>
                </a:ln>
                <a:solidFill>
                  <a:srgbClr val="FAFD00"/>
                </a:solidFill>
                <a:effectLst/>
                <a:uLnTx/>
                <a:uFillTx/>
                <a:latin typeface="Times New Roman" charset="0"/>
                <a:ea typeface="굴림" charset="0"/>
                <a:cs typeface="굴림" charset="0"/>
              </a:endParaRPr>
            </a:p>
          </p:txBody>
        </p:sp>
        <p:sp>
          <p:nvSpPr>
            <p:cNvPr id="496646" name="Text Box 6"/>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ko-KR" sz="2000" b="0" i="0" u="none" strike="noStrike" kern="1200" cap="none" spc="0" normalizeH="0" baseline="0" noProof="0" dirty="0">
                <a:ln>
                  <a:noFill/>
                </a:ln>
                <a:solidFill>
                  <a:srgbClr val="FFFB0C"/>
                </a:solidFill>
                <a:effectLst/>
                <a:uLnTx/>
                <a:uFillTx/>
                <a:latin typeface="Helvetica" charset="0"/>
                <a:ea typeface="굴림" charset="0"/>
                <a:cs typeface="굴림" charset="0"/>
              </a:endParaRPr>
            </a:p>
          </p:txBody>
        </p:sp>
      </p:grpSp>
      <p:sp>
        <p:nvSpPr>
          <p:cNvPr id="496647" name="Text Box 7"/>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496648" name="Rectangle 8"/>
          <p:cNvSpPr>
            <a:spLocks noChangeArrowheads="1"/>
          </p:cNvSpPr>
          <p:nvPr/>
        </p:nvSpPr>
        <p:spPr bwMode="auto">
          <a:xfrm>
            <a:off x="7648575" y="6527800"/>
            <a:ext cx="6032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496649" name="Text Box 9"/>
          <p:cNvSpPr txBox="1">
            <a:spLocks noChangeArrowheads="1"/>
          </p:cNvSpPr>
          <p:nvPr/>
        </p:nvSpPr>
        <p:spPr bwMode="auto">
          <a:xfrm>
            <a:off x="8080375" y="6527800"/>
            <a:ext cx="3365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512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98" lon="19439996"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Ngashankakhui</a:t>
            </a:r>
          </a:p>
        </p:txBody>
      </p:sp>
    </p:spTree>
    <p:extLst>
      <p:ext uri="{BB962C8B-B14F-4D97-AF65-F5344CB8AC3E}">
        <p14:creationId xmlns:p14="http://schemas.microsoft.com/office/powerpoint/2010/main" val="218503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14">
            <a:extLst>
              <a:ext uri="{FF2B5EF4-FFF2-40B4-BE49-F238E27FC236}">
                <a16:creationId xmlns:a16="http://schemas.microsoft.com/office/drawing/2014/main" id="{765E645F-94D3-954F-A346-B7833E45ECFB}"/>
              </a:ext>
            </a:extLst>
          </p:cNvPr>
          <p:cNvGrpSpPr>
            <a:grpSpLocks/>
          </p:cNvGrpSpPr>
          <p:nvPr/>
        </p:nvGrpSpPr>
        <p:grpSpPr bwMode="auto">
          <a:xfrm>
            <a:off x="0" y="0"/>
            <a:ext cx="9144000" cy="6858000"/>
            <a:chOff x="0" y="0"/>
            <a:chExt cx="5760" cy="4320"/>
          </a:xfrm>
        </p:grpSpPr>
        <p:sp>
          <p:nvSpPr>
            <p:cNvPr id="87055" name="Rectangle 15">
              <a:extLst>
                <a:ext uri="{FF2B5EF4-FFF2-40B4-BE49-F238E27FC236}">
                  <a16:creationId xmlns:a16="http://schemas.microsoft.com/office/drawing/2014/main" id="{8BEB5DDE-1F1A-EC41-8DB9-3DD1AB6A48BE}"/>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7056" name="Picture 16">
              <a:extLst>
                <a:ext uri="{FF2B5EF4-FFF2-40B4-BE49-F238E27FC236}">
                  <a16:creationId xmlns:a16="http://schemas.microsoft.com/office/drawing/2014/main" id="{EFDCCF9C-8B3E-2F47-8142-C10C15E9C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7042" name="Text Box 2">
            <a:extLst>
              <a:ext uri="{FF2B5EF4-FFF2-40B4-BE49-F238E27FC236}">
                <a16:creationId xmlns:a16="http://schemas.microsoft.com/office/drawing/2014/main" id="{571EAF73-B34E-254F-B6E0-E05B531EB76A}"/>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7043" name="Text Box 3">
            <a:extLst>
              <a:ext uri="{FF2B5EF4-FFF2-40B4-BE49-F238E27FC236}">
                <a16:creationId xmlns:a16="http://schemas.microsoft.com/office/drawing/2014/main" id="{8B2365FA-7B7D-1F47-BDC6-DB55155B7880}"/>
              </a:ext>
            </a:extLst>
          </p:cNvPr>
          <p:cNvSpPr txBox="1">
            <a:spLocks noChangeArrowheads="1"/>
          </p:cNvSpPr>
          <p:nvPr/>
        </p:nvSpPr>
        <p:spPr bwMode="auto">
          <a:xfrm>
            <a:off x="193675" y="411163"/>
            <a:ext cx="8797925" cy="5908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I nawui pheokhami, chizakhami chanradalei– arui kala khanao eina tangda. Arui atam hitharan ina nawuili rada nawui huikhami hi khuiga. Iwui mirinli razangmilu. Chipem milu. Chizamilu. Nana ili kathada ringasakngai khala kachi chi nawui eina tamkhui ngasak miluishitlu. </a:t>
            </a:r>
          </a:p>
          <a:p>
            <a:pPr>
              <a:spcBef>
                <a:spcPct val="50000"/>
              </a:spcBef>
            </a:pPr>
            <a:r>
              <a:rPr lang="en-US" altLang="ja-JP" sz="2800" b="1">
                <a:solidFill>
                  <a:srgbClr val="FFEA18"/>
                </a:solidFill>
                <a:latin typeface="Comic Sans MS" panose="030F0902030302020204" pitchFamily="66" charset="0"/>
              </a:rPr>
              <a:t>Ili shim thanung milu. </a:t>
            </a:r>
            <a:r>
              <a:rPr lang="en-US" altLang="ja-JP" sz="2800" b="1">
                <a:solidFill>
                  <a:schemeClr val="accent1"/>
                </a:solidFill>
                <a:latin typeface="Comic Sans MS" panose="030F0902030302020204" pitchFamily="66" charset="0"/>
              </a:rPr>
              <a:t>Hak-khamaha nawui mingli ina seiha hi kasana.</a:t>
            </a:r>
            <a:endParaRPr lang="en-US" altLang="en-US" sz="2800" b="1">
              <a:solidFill>
                <a:srgbClr val="FFEA18"/>
              </a:solidFill>
              <a:latin typeface="Comic Sans MS" panose="030F0902030302020204" pitchFamily="66" charset="0"/>
            </a:endParaRPr>
          </a:p>
        </p:txBody>
      </p:sp>
      <p:sp>
        <p:nvSpPr>
          <p:cNvPr id="87049" name="Rectangle 9">
            <a:extLst>
              <a:ext uri="{FF2B5EF4-FFF2-40B4-BE49-F238E27FC236}">
                <a16:creationId xmlns:a16="http://schemas.microsoft.com/office/drawing/2014/main" id="{E047DEAC-CDCB-8343-AD54-5A96F5E4D3EC}"/>
              </a:ext>
            </a:extLst>
          </p:cNvPr>
          <p:cNvSpPr>
            <a:spLocks noChangeArrowheads="1"/>
          </p:cNvSpPr>
          <p:nvPr/>
        </p:nvSpPr>
        <p:spPr bwMode="auto">
          <a:xfrm>
            <a:off x="8158163"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18</a:t>
            </a:r>
          </a:p>
        </p:txBody>
      </p:sp>
      <p:sp>
        <p:nvSpPr>
          <p:cNvPr id="87051" name="Text Box 11">
            <a:extLst>
              <a:ext uri="{FF2B5EF4-FFF2-40B4-BE49-F238E27FC236}">
                <a16:creationId xmlns:a16="http://schemas.microsoft.com/office/drawing/2014/main" id="{0BC4C184-2EBD-184A-9DED-658A74AD8776}"/>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7052" name="Rectangle 12">
            <a:extLst>
              <a:ext uri="{FF2B5EF4-FFF2-40B4-BE49-F238E27FC236}">
                <a16:creationId xmlns:a16="http://schemas.microsoft.com/office/drawing/2014/main" id="{D67B2C43-02D3-4946-A616-8A173D57EC3F}"/>
              </a:ext>
            </a:extLst>
          </p:cNvPr>
          <p:cNvSpPr>
            <a:spLocks noChangeArrowheads="1"/>
          </p:cNvSpPr>
          <p:nvPr/>
        </p:nvSpPr>
        <p:spPr bwMode="auto">
          <a:xfrm>
            <a:off x="7613650"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4">
            <a:extLst>
              <a:ext uri="{FF2B5EF4-FFF2-40B4-BE49-F238E27FC236}">
                <a16:creationId xmlns:a16="http://schemas.microsoft.com/office/drawing/2014/main" id="{9CC8D2BF-7FB6-7148-8CC0-8266363133D3}"/>
              </a:ext>
            </a:extLst>
          </p:cNvPr>
          <p:cNvGrpSpPr>
            <a:grpSpLocks/>
          </p:cNvGrpSpPr>
          <p:nvPr/>
        </p:nvGrpSpPr>
        <p:grpSpPr bwMode="auto">
          <a:xfrm>
            <a:off x="0" y="0"/>
            <a:ext cx="9144000" cy="6858000"/>
            <a:chOff x="0" y="0"/>
            <a:chExt cx="5760" cy="4320"/>
          </a:xfrm>
        </p:grpSpPr>
        <p:sp>
          <p:nvSpPr>
            <p:cNvPr id="88079" name="Rectangle 15">
              <a:extLst>
                <a:ext uri="{FF2B5EF4-FFF2-40B4-BE49-F238E27FC236}">
                  <a16:creationId xmlns:a16="http://schemas.microsoft.com/office/drawing/2014/main" id="{258087C8-CA3E-7941-B77A-D8CD7202B6FD}"/>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88080" name="Picture 16">
              <a:extLst>
                <a:ext uri="{FF2B5EF4-FFF2-40B4-BE49-F238E27FC236}">
                  <a16:creationId xmlns:a16="http://schemas.microsoft.com/office/drawing/2014/main" id="{A20A9E2D-A468-6643-9532-E616F58BE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8066" name="Text Box 2">
            <a:extLst>
              <a:ext uri="{FF2B5EF4-FFF2-40B4-BE49-F238E27FC236}">
                <a16:creationId xmlns:a16="http://schemas.microsoft.com/office/drawing/2014/main" id="{B79BB5CF-6A76-804B-9B01-4A0F55AB2C99}"/>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latin typeface="Times" pitchFamily="-112" charset="0"/>
              <a:ea typeface="+mn-ea"/>
            </a:endParaRPr>
          </a:p>
        </p:txBody>
      </p:sp>
      <p:sp>
        <p:nvSpPr>
          <p:cNvPr id="88067" name="Text Box 3">
            <a:extLst>
              <a:ext uri="{FF2B5EF4-FFF2-40B4-BE49-F238E27FC236}">
                <a16:creationId xmlns:a16="http://schemas.microsoft.com/office/drawing/2014/main" id="{7DB2CDA6-8773-7D48-9820-974DDCF53F0F}"/>
              </a:ext>
            </a:extLst>
          </p:cNvPr>
          <p:cNvSpPr txBox="1">
            <a:spLocks noChangeArrowheads="1"/>
          </p:cNvSpPr>
          <p:nvPr/>
        </p:nvSpPr>
        <p:spPr bwMode="auto">
          <a:xfrm>
            <a:off x="193675" y="411163"/>
            <a:ext cx="8797925" cy="6340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2800" b="1">
                <a:solidFill>
                  <a:srgbClr val="FFEA18"/>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I nawui pheokhami, chizakhami chanradalei– arui kala khanao eina tangda. Arui atam hitharan ina nawuili rada nawui huikhami hi khuiga. Iwui mirinli razangmilu. Chipem milu. Chizamilu. Nana ili kathada ringasakngai khala kachi chi nawui eina tamkhui ngasak miluishitlu. </a:t>
            </a:r>
          </a:p>
          <a:p>
            <a:pPr>
              <a:spcBef>
                <a:spcPct val="50000"/>
              </a:spcBef>
            </a:pPr>
            <a:r>
              <a:rPr lang="en-US" altLang="ja-JP" sz="2800" b="1">
                <a:solidFill>
                  <a:srgbClr val="FFEA18"/>
                </a:solidFill>
                <a:latin typeface="Comic Sans MS" panose="030F0902030302020204" pitchFamily="66" charset="0"/>
              </a:rPr>
              <a:t>Ili shim thanung milu. Hak-khamaha nawui mingli ina seiha hi kasana. </a:t>
            </a:r>
            <a:r>
              <a:rPr lang="en-US" altLang="ja-JP" sz="2800" b="1">
                <a:solidFill>
                  <a:schemeClr val="accent1"/>
                </a:solidFill>
                <a:latin typeface="Comic Sans MS" panose="030F0902030302020204" pitchFamily="66" charset="0"/>
              </a:rPr>
              <a:t>Iwuivang nana samikahai zaikora chiwuivang ningshiya. Amen</a:t>
            </a:r>
            <a:r>
              <a:rPr lang="ja-JP" altLang="en-US" sz="2800" b="1">
                <a:solidFill>
                  <a:schemeClr val="accent1"/>
                </a:solidFill>
                <a:latin typeface="Comic Sans MS" panose="030F0902030302020204" pitchFamily="66" charset="0"/>
              </a:rPr>
              <a:t>”</a:t>
            </a:r>
            <a:endParaRPr lang="en-US" altLang="en-US" sz="2800" b="1">
              <a:solidFill>
                <a:srgbClr val="FFEA18"/>
              </a:solidFill>
              <a:latin typeface="Comic Sans MS" panose="030F0902030302020204" pitchFamily="66" charset="0"/>
            </a:endParaRPr>
          </a:p>
        </p:txBody>
      </p:sp>
      <p:sp>
        <p:nvSpPr>
          <p:cNvPr id="88073" name="Rectangle 9">
            <a:extLst>
              <a:ext uri="{FF2B5EF4-FFF2-40B4-BE49-F238E27FC236}">
                <a16:creationId xmlns:a16="http://schemas.microsoft.com/office/drawing/2014/main" id="{A93FC91B-CC12-EE44-B84E-5026D7555975}"/>
              </a:ext>
            </a:extLst>
          </p:cNvPr>
          <p:cNvSpPr>
            <a:spLocks noChangeArrowheads="1"/>
          </p:cNvSpPr>
          <p:nvPr/>
        </p:nvSpPr>
        <p:spPr bwMode="auto">
          <a:xfrm>
            <a:off x="8161338" y="6521450"/>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19</a:t>
            </a:r>
          </a:p>
        </p:txBody>
      </p:sp>
      <p:sp>
        <p:nvSpPr>
          <p:cNvPr id="88075" name="Text Box 11">
            <a:extLst>
              <a:ext uri="{FF2B5EF4-FFF2-40B4-BE49-F238E27FC236}">
                <a16:creationId xmlns:a16="http://schemas.microsoft.com/office/drawing/2014/main" id="{5E20F919-0451-374E-AA8A-D987267CA078}"/>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88076" name="Rectangle 12">
            <a:extLst>
              <a:ext uri="{FF2B5EF4-FFF2-40B4-BE49-F238E27FC236}">
                <a16:creationId xmlns:a16="http://schemas.microsoft.com/office/drawing/2014/main" id="{E6F722F6-7B4B-4C45-8FA5-E7D367C999AA}"/>
              </a:ext>
            </a:extLst>
          </p:cNvPr>
          <p:cNvSpPr>
            <a:spLocks noChangeArrowheads="1"/>
          </p:cNvSpPr>
          <p:nvPr/>
        </p:nvSpPr>
        <p:spPr bwMode="auto">
          <a:xfrm>
            <a:off x="7616825" y="6523038"/>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2">
            <a:extLst>
              <a:ext uri="{FF2B5EF4-FFF2-40B4-BE49-F238E27FC236}">
                <a16:creationId xmlns:a16="http://schemas.microsoft.com/office/drawing/2014/main" id="{21241A35-3769-3140-8D26-76F5B819942D}"/>
              </a:ext>
            </a:extLst>
          </p:cNvPr>
          <p:cNvGrpSpPr>
            <a:grpSpLocks/>
          </p:cNvGrpSpPr>
          <p:nvPr/>
        </p:nvGrpSpPr>
        <p:grpSpPr bwMode="auto">
          <a:xfrm>
            <a:off x="0" y="-38100"/>
            <a:ext cx="9144000" cy="6858000"/>
            <a:chOff x="0" y="0"/>
            <a:chExt cx="5760" cy="4320"/>
          </a:xfrm>
        </p:grpSpPr>
        <p:sp>
          <p:nvSpPr>
            <p:cNvPr id="141315" name="Rectangle 3">
              <a:extLst>
                <a:ext uri="{FF2B5EF4-FFF2-40B4-BE49-F238E27FC236}">
                  <a16:creationId xmlns:a16="http://schemas.microsoft.com/office/drawing/2014/main" id="{4702C3E5-A4C6-D141-A754-3211400E1C3D}"/>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141316" name="Picture 4">
              <a:extLst>
                <a:ext uri="{FF2B5EF4-FFF2-40B4-BE49-F238E27FC236}">
                  <a16:creationId xmlns:a16="http://schemas.microsoft.com/office/drawing/2014/main" id="{03F78511-C268-5244-8BE5-BFACA107F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1317" name="Text Box 5">
            <a:extLst>
              <a:ext uri="{FF2B5EF4-FFF2-40B4-BE49-F238E27FC236}">
                <a16:creationId xmlns:a16="http://schemas.microsoft.com/office/drawing/2014/main" id="{BEC776E0-AF77-1547-A24D-BA0D7ABEB092}"/>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solidFill>
                <a:schemeClr val="bg1"/>
              </a:solidFill>
              <a:latin typeface="Times" pitchFamily="-112" charset="0"/>
              <a:ea typeface="+mn-ea"/>
            </a:endParaRPr>
          </a:p>
        </p:txBody>
      </p:sp>
      <p:sp>
        <p:nvSpPr>
          <p:cNvPr id="141318" name="Text Box 6">
            <a:extLst>
              <a:ext uri="{FF2B5EF4-FFF2-40B4-BE49-F238E27FC236}">
                <a16:creationId xmlns:a16="http://schemas.microsoft.com/office/drawing/2014/main" id="{2E247FC1-0B02-1D41-BEDA-08D7999AC62C}"/>
              </a:ext>
            </a:extLst>
          </p:cNvPr>
          <p:cNvSpPr txBox="1">
            <a:spLocks noChangeArrowheads="1"/>
          </p:cNvSpPr>
          <p:nvPr/>
        </p:nvSpPr>
        <p:spPr bwMode="auto">
          <a:xfrm>
            <a:off x="193675" y="220663"/>
            <a:ext cx="8797925" cy="5494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ja-JP" sz="2600" b="1">
                <a:solidFill>
                  <a:schemeClr val="bg1"/>
                </a:solidFill>
                <a:latin typeface="Comic Sans MS" panose="030F0902030302020204" pitchFamily="66" charset="0"/>
              </a:rPr>
              <a:t>“Proho Jishu, nana ili Bible hi Krushli nana iwui mahut eina khi samihirakhala kachi hangchithei khavai miya.  Ara ina iwui khangazan kala makathuk katonga hangphat laga rarali. I mapung kapha mi ngasahaira. I morei kaphunga mi ngasasaya. I nawui pheokhami, chizakhami chanradalei arui kala khanao eina tangda. Arui atam hitharan ina nawuili rada nawui huikhami hi khuiga. Iwui mirinli razangmilu. Chipem milu. Chizamilu. Nana ili kathada ringasakngai khala kachi chi nawui eina tamkhui ngasak miluishitlu. </a:t>
            </a:r>
          </a:p>
          <a:p>
            <a:pPr>
              <a:spcBef>
                <a:spcPct val="50000"/>
              </a:spcBef>
            </a:pPr>
            <a:r>
              <a:rPr lang="en-US" altLang="ja-JP" sz="2600" b="1">
                <a:solidFill>
                  <a:schemeClr val="bg1"/>
                </a:solidFill>
                <a:latin typeface="Comic Sans MS" panose="030F0902030302020204" pitchFamily="66" charset="0"/>
              </a:rPr>
              <a:t>Ili shim thanung milu. Hak-khamaha nawui mingli ina seiha hi kasana. Iwuivang nana samikahai zaikora chiwuivang ningshiya. Amen”</a:t>
            </a:r>
          </a:p>
        </p:txBody>
      </p:sp>
      <p:sp>
        <p:nvSpPr>
          <p:cNvPr id="141319" name="Rectangle 7">
            <a:extLst>
              <a:ext uri="{FF2B5EF4-FFF2-40B4-BE49-F238E27FC236}">
                <a16:creationId xmlns:a16="http://schemas.microsoft.com/office/drawing/2014/main" id="{4C8A2539-C252-9A4C-89C4-A77BE279A3E8}"/>
              </a:ext>
            </a:extLst>
          </p:cNvPr>
          <p:cNvSpPr>
            <a:spLocks noChangeArrowheads="1"/>
          </p:cNvSpPr>
          <p:nvPr/>
        </p:nvSpPr>
        <p:spPr bwMode="auto">
          <a:xfrm>
            <a:off x="8164513"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20</a:t>
            </a:r>
          </a:p>
        </p:txBody>
      </p:sp>
      <p:sp>
        <p:nvSpPr>
          <p:cNvPr id="141320" name="Text Box 8">
            <a:extLst>
              <a:ext uri="{FF2B5EF4-FFF2-40B4-BE49-F238E27FC236}">
                <a16:creationId xmlns:a16="http://schemas.microsoft.com/office/drawing/2014/main" id="{12E8C117-73C0-0945-A878-A9B4AFEDDE9F}"/>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141321" name="Rectangle 9">
            <a:extLst>
              <a:ext uri="{FF2B5EF4-FFF2-40B4-BE49-F238E27FC236}">
                <a16:creationId xmlns:a16="http://schemas.microsoft.com/office/drawing/2014/main" id="{8EB1580C-3471-7A46-A824-F5383928E2BF}"/>
              </a:ext>
            </a:extLst>
          </p:cNvPr>
          <p:cNvSpPr>
            <a:spLocks noChangeArrowheads="1"/>
          </p:cNvSpPr>
          <p:nvPr/>
        </p:nvSpPr>
        <p:spPr bwMode="auto">
          <a:xfrm>
            <a:off x="7620000" y="651986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
        <p:nvSpPr>
          <p:cNvPr id="141322" name="Text Box 10">
            <a:extLst>
              <a:ext uri="{FF2B5EF4-FFF2-40B4-BE49-F238E27FC236}">
                <a16:creationId xmlns:a16="http://schemas.microsoft.com/office/drawing/2014/main" id="{BF456451-2BCB-F249-86CE-FEA2BA12AC6E}"/>
              </a:ext>
            </a:extLst>
          </p:cNvPr>
          <p:cNvSpPr txBox="1">
            <a:spLocks noChangeArrowheads="1"/>
          </p:cNvSpPr>
          <p:nvPr/>
        </p:nvSpPr>
        <p:spPr bwMode="auto">
          <a:xfrm>
            <a:off x="976313" y="5875338"/>
            <a:ext cx="7121525" cy="830262"/>
          </a:xfrm>
          <a:prstGeom prst="rect">
            <a:avLst/>
          </a:prstGeom>
          <a:noFill/>
          <a:ln w="9525">
            <a:noFill/>
            <a:miter lim="800000"/>
            <a:headEnd/>
            <a:tailEnd/>
          </a:ln>
          <a:effectLst>
            <a:outerShdw blurRad="63500" dist="63500" dir="3187806" algn="ctr" rotWithShape="0">
              <a:schemeClr val="tx1">
                <a:alpha val="74998"/>
              </a:schemeClr>
            </a:outerShdw>
          </a:effectLst>
        </p:spPr>
        <p:txBody>
          <a:bodyPr>
            <a:spAutoFit/>
          </a:bodyPr>
          <a:lstStyle/>
          <a:p>
            <a:pPr algn="ctr">
              <a:spcBef>
                <a:spcPct val="50000"/>
              </a:spcBef>
              <a:defRPr/>
            </a:pPr>
            <a:r>
              <a:rPr lang="en-US" sz="4800" b="1" i="1" dirty="0">
                <a:solidFill>
                  <a:srgbClr val="FFEA18"/>
                </a:solidFill>
                <a:latin typeface="Comic Sans MS" pitchFamily="-112" charset="0"/>
                <a:ea typeface="+mn-ea"/>
              </a:rPr>
              <a:t>SHIMLI UNGLU!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41322"/>
                                        </p:tgtEl>
                                        <p:attrNameLst>
                                          <p:attrName>style.visibility</p:attrName>
                                        </p:attrNameLst>
                                      </p:cBhvr>
                                      <p:to>
                                        <p:strVal val="visible"/>
                                      </p:to>
                                    </p:set>
                                    <p:anim calcmode="lin" valueType="num">
                                      <p:cBhvr>
                                        <p:cTn id="7" dur="2000" fill="hold"/>
                                        <p:tgtEl>
                                          <p:spTgt spid="141322"/>
                                        </p:tgtEl>
                                        <p:attrNameLst>
                                          <p:attrName>ppt_w</p:attrName>
                                        </p:attrNameLst>
                                      </p:cBhvr>
                                      <p:tavLst>
                                        <p:tav tm="0">
                                          <p:val>
                                            <p:fltVal val="0"/>
                                          </p:val>
                                        </p:tav>
                                        <p:tav tm="100000">
                                          <p:val>
                                            <p:strVal val="#ppt_w"/>
                                          </p:val>
                                        </p:tav>
                                      </p:tavLst>
                                    </p:anim>
                                    <p:anim calcmode="lin" valueType="num">
                                      <p:cBhvr>
                                        <p:cTn id="8" dur="2000" fill="hold"/>
                                        <p:tgtEl>
                                          <p:spTgt spid="141322"/>
                                        </p:tgtEl>
                                        <p:attrNameLst>
                                          <p:attrName>ppt_h</p:attrName>
                                        </p:attrNameLst>
                                      </p:cBhvr>
                                      <p:tavLst>
                                        <p:tav tm="0">
                                          <p:val>
                                            <p:fltVal val="0"/>
                                          </p:val>
                                        </p:tav>
                                        <p:tav tm="100000">
                                          <p:val>
                                            <p:strVal val="#ppt_h"/>
                                          </p:val>
                                        </p:tav>
                                      </p:tavLst>
                                    </p:anim>
                                    <p:anim calcmode="lin" valueType="num">
                                      <p:cBhvr>
                                        <p:cTn id="9" dur="2000" fill="hold"/>
                                        <p:tgtEl>
                                          <p:spTgt spid="141322"/>
                                        </p:tgtEl>
                                        <p:attrNameLst>
                                          <p:attrName>ppt_x</p:attrName>
                                        </p:attrNameLst>
                                      </p:cBhvr>
                                      <p:tavLst>
                                        <p:tav tm="0">
                                          <p:val>
                                            <p:fltVal val="0.5"/>
                                          </p:val>
                                        </p:tav>
                                        <p:tav tm="100000">
                                          <p:val>
                                            <p:strVal val="#ppt_x"/>
                                          </p:val>
                                        </p:tav>
                                      </p:tavLst>
                                    </p:anim>
                                    <p:anim calcmode="lin" valueType="num">
                                      <p:cBhvr>
                                        <p:cTn id="10" dur="2000" fill="hold"/>
                                        <p:tgtEl>
                                          <p:spTgt spid="141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2">
            <a:extLst>
              <a:ext uri="{FF2B5EF4-FFF2-40B4-BE49-F238E27FC236}">
                <a16:creationId xmlns:a16="http://schemas.microsoft.com/office/drawing/2014/main" id="{59E092BB-786D-B048-9741-92D5B3A3A422}"/>
              </a:ext>
            </a:extLst>
          </p:cNvPr>
          <p:cNvGrpSpPr>
            <a:grpSpLocks/>
          </p:cNvGrpSpPr>
          <p:nvPr/>
        </p:nvGrpSpPr>
        <p:grpSpPr bwMode="auto">
          <a:xfrm>
            <a:off x="0" y="0"/>
            <a:ext cx="9144000" cy="6858000"/>
            <a:chOff x="0" y="0"/>
            <a:chExt cx="5760" cy="4320"/>
          </a:xfrm>
        </p:grpSpPr>
        <p:sp>
          <p:nvSpPr>
            <p:cNvPr id="163843" name="Rectangle 3">
              <a:extLst>
                <a:ext uri="{FF2B5EF4-FFF2-40B4-BE49-F238E27FC236}">
                  <a16:creationId xmlns:a16="http://schemas.microsoft.com/office/drawing/2014/main" id="{8DEFECA2-4A2D-6D46-9704-6229DD052D14}"/>
                </a:ext>
              </a:extLst>
            </p:cNvPr>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latin typeface="Times" pitchFamily="-112" charset="0"/>
                <a:ea typeface="+mn-ea"/>
              </a:endParaRPr>
            </a:p>
          </p:txBody>
        </p:sp>
        <p:pic>
          <p:nvPicPr>
            <p:cNvPr id="163844" name="Picture 4">
              <a:extLst>
                <a:ext uri="{FF2B5EF4-FFF2-40B4-BE49-F238E27FC236}">
                  <a16:creationId xmlns:a16="http://schemas.microsoft.com/office/drawing/2014/main" id="{8F65A087-AE38-B84F-82F2-8634FA8E4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03" y="110"/>
              <a:ext cx="5564" cy="4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3845" name="Text Box 5">
            <a:extLst>
              <a:ext uri="{FF2B5EF4-FFF2-40B4-BE49-F238E27FC236}">
                <a16:creationId xmlns:a16="http://schemas.microsoft.com/office/drawing/2014/main" id="{41C847C8-F5A5-C04C-82E6-F56D15E8A74F}"/>
              </a:ext>
            </a:extLst>
          </p:cNvPr>
          <p:cNvSpPr txBox="1">
            <a:spLocks noChangeArrowheads="1"/>
          </p:cNvSpPr>
          <p:nvPr/>
        </p:nvSpPr>
        <p:spPr bwMode="auto">
          <a:xfrm>
            <a:off x="381000" y="457200"/>
            <a:ext cx="845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a:solidFill>
                <a:schemeClr val="bg1"/>
              </a:solidFill>
              <a:latin typeface="Times" pitchFamily="-112" charset="0"/>
              <a:ea typeface="+mn-ea"/>
            </a:endParaRPr>
          </a:p>
        </p:txBody>
      </p:sp>
      <p:sp>
        <p:nvSpPr>
          <p:cNvPr id="163847" name="Rectangle 7">
            <a:extLst>
              <a:ext uri="{FF2B5EF4-FFF2-40B4-BE49-F238E27FC236}">
                <a16:creationId xmlns:a16="http://schemas.microsoft.com/office/drawing/2014/main" id="{52437609-CDC2-8847-9C37-CF3BD89323FD}"/>
              </a:ext>
            </a:extLst>
          </p:cNvPr>
          <p:cNvSpPr>
            <a:spLocks noChangeArrowheads="1"/>
          </p:cNvSpPr>
          <p:nvPr/>
        </p:nvSpPr>
        <p:spPr bwMode="auto">
          <a:xfrm>
            <a:off x="8167688" y="652462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21</a:t>
            </a:r>
          </a:p>
        </p:txBody>
      </p:sp>
      <p:sp>
        <p:nvSpPr>
          <p:cNvPr id="163848" name="Text Box 8">
            <a:extLst>
              <a:ext uri="{FF2B5EF4-FFF2-40B4-BE49-F238E27FC236}">
                <a16:creationId xmlns:a16="http://schemas.microsoft.com/office/drawing/2014/main" id="{6846332F-27A9-4D49-9D51-1786C407D537}"/>
              </a:ext>
            </a:extLst>
          </p:cNvPr>
          <p:cNvSpPr txBox="1">
            <a:spLocks noChangeArrowheads="1"/>
          </p:cNvSpPr>
          <p:nvPr/>
        </p:nvSpPr>
        <p:spPr bwMode="auto">
          <a:xfrm>
            <a:off x="479425" y="6545263"/>
            <a:ext cx="915988" cy="228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163850" name="Text Box 10">
            <a:extLst>
              <a:ext uri="{FF2B5EF4-FFF2-40B4-BE49-F238E27FC236}">
                <a16:creationId xmlns:a16="http://schemas.microsoft.com/office/drawing/2014/main" id="{0A26C8DB-500E-894B-ABEF-0E4629F7370D}"/>
              </a:ext>
            </a:extLst>
          </p:cNvPr>
          <p:cNvSpPr txBox="1">
            <a:spLocks noChangeArrowheads="1"/>
          </p:cNvSpPr>
          <p:nvPr/>
        </p:nvSpPr>
        <p:spPr bwMode="auto">
          <a:xfrm>
            <a:off x="277813" y="352425"/>
            <a:ext cx="8674100" cy="1384300"/>
          </a:xfrm>
          <a:prstGeom prst="rect">
            <a:avLst/>
          </a:prstGeom>
          <a:noFill/>
          <a:ln w="9525">
            <a:noFill/>
            <a:miter lim="800000"/>
            <a:headEnd/>
            <a:tailEnd/>
          </a:ln>
          <a:effectLst>
            <a:outerShdw blurRad="63500" dist="53882" dir="2700000" algn="ctr" rotWithShape="0">
              <a:schemeClr val="accent1">
                <a:alpha val="74998"/>
              </a:schemeClr>
            </a:outerShdw>
          </a:effectLst>
        </p:spPr>
        <p:txBody>
          <a:bodyPr lIns="91429" tIns="45714" rIns="91429" bIns="45714">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2800" b="1" dirty="0">
                <a:solidFill>
                  <a:srgbClr val="1822CD"/>
                </a:solidFill>
                <a:latin typeface="Arial" charset="0"/>
              </a:rPr>
              <a:t>Nana </a:t>
            </a:r>
            <a:r>
              <a:rPr lang="en-US" sz="2800" b="1" dirty="0" err="1">
                <a:solidFill>
                  <a:srgbClr val="1822CD"/>
                </a:solidFill>
                <a:latin typeface="Arial" charset="0"/>
              </a:rPr>
              <a:t>seiha</a:t>
            </a:r>
            <a:r>
              <a:rPr lang="en-US" sz="2800" b="1" dirty="0">
                <a:solidFill>
                  <a:srgbClr val="1822CD"/>
                </a:solidFill>
                <a:latin typeface="Arial" charset="0"/>
              </a:rPr>
              <a:t> chi </a:t>
            </a:r>
            <a:r>
              <a:rPr lang="en-US" sz="2800" b="1" dirty="0" err="1">
                <a:solidFill>
                  <a:srgbClr val="1822CD"/>
                </a:solidFill>
                <a:latin typeface="Arial" charset="0"/>
              </a:rPr>
              <a:t>ningzanglak</a:t>
            </a:r>
            <a:r>
              <a:rPr lang="en-US" sz="2800" b="1" dirty="0">
                <a:solidFill>
                  <a:srgbClr val="1822CD"/>
                </a:solidFill>
                <a:latin typeface="Arial" charset="0"/>
              </a:rPr>
              <a:t> </a:t>
            </a:r>
            <a:r>
              <a:rPr lang="en-US" sz="2800" b="1" dirty="0" err="1">
                <a:solidFill>
                  <a:srgbClr val="1822CD"/>
                </a:solidFill>
                <a:latin typeface="Arial" charset="0"/>
              </a:rPr>
              <a:t>eina</a:t>
            </a:r>
            <a:r>
              <a:rPr lang="en-US" sz="2800" b="1" dirty="0">
                <a:solidFill>
                  <a:srgbClr val="1822CD"/>
                </a:solidFill>
                <a:latin typeface="Arial" charset="0"/>
              </a:rPr>
              <a:t>, </a:t>
            </a:r>
            <a:r>
              <a:rPr lang="en-US" sz="2800" b="1" dirty="0" err="1">
                <a:solidFill>
                  <a:srgbClr val="1822CD"/>
                </a:solidFill>
                <a:latin typeface="Arial" charset="0"/>
              </a:rPr>
              <a:t>khuimi</a:t>
            </a:r>
            <a:r>
              <a:rPr lang="en-US" sz="2800" b="1" dirty="0">
                <a:solidFill>
                  <a:srgbClr val="1822CD"/>
                </a:solidFill>
                <a:latin typeface="Arial" charset="0"/>
              </a:rPr>
              <a:t> </a:t>
            </a:r>
            <a:r>
              <a:rPr lang="en-US" sz="2800" b="1" dirty="0" err="1">
                <a:solidFill>
                  <a:srgbClr val="1822CD"/>
                </a:solidFill>
                <a:latin typeface="Arial" charset="0"/>
              </a:rPr>
              <a:t>phalungra</a:t>
            </a:r>
            <a:r>
              <a:rPr lang="en-US" sz="2800" b="1" dirty="0">
                <a:solidFill>
                  <a:srgbClr val="1822CD"/>
                </a:solidFill>
                <a:latin typeface="Arial" charset="0"/>
              </a:rPr>
              <a:t> da </a:t>
            </a:r>
            <a:r>
              <a:rPr lang="en-US" sz="2800" b="1" dirty="0" err="1">
                <a:solidFill>
                  <a:srgbClr val="1822CD"/>
                </a:solidFill>
                <a:latin typeface="Arial" charset="0"/>
              </a:rPr>
              <a:t>kala</a:t>
            </a:r>
            <a:r>
              <a:rPr lang="en-US" sz="2800" b="1" dirty="0">
                <a:solidFill>
                  <a:srgbClr val="1822CD"/>
                </a:solidFill>
                <a:latin typeface="Arial" charset="0"/>
              </a:rPr>
              <a:t> </a:t>
            </a:r>
            <a:r>
              <a:rPr lang="en-US" sz="2800" b="1" dirty="0" err="1">
                <a:solidFill>
                  <a:srgbClr val="1822CD"/>
                </a:solidFill>
                <a:latin typeface="Arial" charset="0"/>
              </a:rPr>
              <a:t>razang</a:t>
            </a:r>
            <a:r>
              <a:rPr lang="en-US" sz="2800" b="1" dirty="0">
                <a:solidFill>
                  <a:srgbClr val="1822CD"/>
                </a:solidFill>
                <a:latin typeface="Arial" charset="0"/>
              </a:rPr>
              <a:t> </a:t>
            </a:r>
            <a:r>
              <a:rPr lang="en-US" sz="2800" b="1" dirty="0" err="1">
                <a:solidFill>
                  <a:srgbClr val="1822CD"/>
                </a:solidFill>
                <a:latin typeface="Arial" charset="0"/>
              </a:rPr>
              <a:t>milaklu</a:t>
            </a:r>
            <a:r>
              <a:rPr lang="en-US" sz="2800" b="1" dirty="0">
                <a:solidFill>
                  <a:srgbClr val="1822CD"/>
                </a:solidFill>
                <a:latin typeface="Arial" charset="0"/>
              </a:rPr>
              <a:t> da </a:t>
            </a:r>
            <a:r>
              <a:rPr lang="en-US" sz="2800" b="1" dirty="0" err="1">
                <a:solidFill>
                  <a:srgbClr val="1822CD"/>
                </a:solidFill>
                <a:latin typeface="Arial" charset="0"/>
              </a:rPr>
              <a:t>sa-akha</a:t>
            </a:r>
            <a:r>
              <a:rPr lang="en-US" sz="2800" b="1" dirty="0">
                <a:solidFill>
                  <a:srgbClr val="1822CD"/>
                </a:solidFill>
                <a:latin typeface="Arial" charset="0"/>
              </a:rPr>
              <a:t>, </a:t>
            </a:r>
            <a:r>
              <a:rPr lang="en-US" sz="2800" b="1" dirty="0" err="1">
                <a:solidFill>
                  <a:srgbClr val="1822CD"/>
                </a:solidFill>
                <a:latin typeface="Arial" charset="0"/>
              </a:rPr>
              <a:t>nawui</a:t>
            </a:r>
            <a:r>
              <a:rPr lang="en-US" sz="2800" b="1" dirty="0">
                <a:solidFill>
                  <a:srgbClr val="1822CD"/>
                </a:solidFill>
                <a:latin typeface="Arial" charset="0"/>
              </a:rPr>
              <a:t> </a:t>
            </a:r>
            <a:r>
              <a:rPr lang="en-US" sz="2800" b="1" dirty="0" err="1">
                <a:solidFill>
                  <a:srgbClr val="1822CD"/>
                </a:solidFill>
                <a:latin typeface="Arial" charset="0"/>
              </a:rPr>
              <a:t>huikhami</a:t>
            </a:r>
            <a:r>
              <a:rPr lang="en-US" sz="2800" b="1" dirty="0">
                <a:solidFill>
                  <a:srgbClr val="1822CD"/>
                </a:solidFill>
                <a:latin typeface="Arial" charset="0"/>
              </a:rPr>
              <a:t> </a:t>
            </a:r>
            <a:r>
              <a:rPr lang="en-US" sz="2800" b="1" dirty="0" err="1">
                <a:solidFill>
                  <a:srgbClr val="1822CD"/>
                </a:solidFill>
                <a:latin typeface="Arial" charset="0"/>
              </a:rPr>
              <a:t>mashimanlui</a:t>
            </a:r>
            <a:r>
              <a:rPr lang="en-US" sz="2800" b="1" dirty="0">
                <a:solidFill>
                  <a:srgbClr val="1822CD"/>
                </a:solidFill>
                <a:latin typeface="Arial" charset="0"/>
              </a:rPr>
              <a:t> </a:t>
            </a:r>
            <a:r>
              <a:rPr lang="en-US" sz="2800" b="1" dirty="0" err="1">
                <a:solidFill>
                  <a:srgbClr val="1822CD"/>
                </a:solidFill>
                <a:latin typeface="Arial" charset="0"/>
              </a:rPr>
              <a:t>mara</a:t>
            </a:r>
            <a:r>
              <a:rPr lang="en-US" sz="2800" b="1" dirty="0">
                <a:solidFill>
                  <a:srgbClr val="1822CD"/>
                </a:solidFill>
                <a:latin typeface="Arial" charset="0"/>
              </a:rPr>
              <a:t>. </a:t>
            </a:r>
            <a:endParaRPr lang="en-US" sz="3600" b="1" dirty="0">
              <a:solidFill>
                <a:srgbClr val="1822CD"/>
              </a:solidFill>
              <a:latin typeface="Arial" charset="0"/>
            </a:endParaRPr>
          </a:p>
        </p:txBody>
      </p:sp>
      <p:sp>
        <p:nvSpPr>
          <p:cNvPr id="163851" name="Text Box 11">
            <a:extLst>
              <a:ext uri="{FF2B5EF4-FFF2-40B4-BE49-F238E27FC236}">
                <a16:creationId xmlns:a16="http://schemas.microsoft.com/office/drawing/2014/main" id="{90740134-7D81-C342-919C-4C0BDD1AD19C}"/>
              </a:ext>
            </a:extLst>
          </p:cNvPr>
          <p:cNvSpPr txBox="1">
            <a:spLocks noChangeArrowheads="1"/>
          </p:cNvSpPr>
          <p:nvPr/>
        </p:nvSpPr>
        <p:spPr bwMode="auto">
          <a:xfrm>
            <a:off x="192088" y="4464050"/>
            <a:ext cx="8697912" cy="17907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lnSpc>
                <a:spcPct val="120000"/>
              </a:lnSpc>
              <a:spcBef>
                <a:spcPct val="50000"/>
              </a:spcBef>
            </a:pPr>
            <a:r>
              <a:rPr lang="en-US" altLang="en-US" sz="3200" b="1">
                <a:solidFill>
                  <a:srgbClr val="FFEA18"/>
                </a:solidFill>
                <a:latin typeface="Arial" panose="020B0604020202020204" pitchFamily="34" charset="0"/>
              </a:rPr>
              <a:t>ARAVA.. NAWUI MANGLÂRIN RARKASANG</a:t>
            </a:r>
            <a:br>
              <a:rPr lang="en-US" altLang="en-US" sz="3200" b="1">
                <a:solidFill>
                  <a:srgbClr val="FFEA18"/>
                </a:solidFill>
                <a:latin typeface="Arial" panose="020B0604020202020204" pitchFamily="34" charset="0"/>
              </a:rPr>
            </a:br>
            <a:r>
              <a:rPr lang="en-US" altLang="en-US" sz="3200" b="1" u="sng">
                <a:solidFill>
                  <a:srgbClr val="3BE3C7"/>
                </a:solidFill>
                <a:latin typeface="Arial" panose="020B0604020202020204" pitchFamily="34" charset="0"/>
              </a:rPr>
              <a:t>NAWUI </a:t>
            </a:r>
            <a:r>
              <a:rPr lang="en-US" altLang="en-US" sz="3200" b="1" i="1" u="sng">
                <a:solidFill>
                  <a:srgbClr val="3BE3C7"/>
                </a:solidFill>
                <a:latin typeface="Arial" panose="020B0604020202020204" pitchFamily="34" charset="0"/>
              </a:rPr>
              <a:t>THARKHANGASAK</a:t>
            </a:r>
            <a:r>
              <a:rPr lang="en-US" altLang="en-US" sz="3200" b="1">
                <a:solidFill>
                  <a:srgbClr val="3BE3C7"/>
                </a:solidFill>
                <a:latin typeface="Arial" panose="020B0604020202020204" pitchFamily="34" charset="0"/>
              </a:rPr>
              <a:t>…</a:t>
            </a:r>
            <a:br>
              <a:rPr lang="en-US" altLang="en-US" sz="3200" b="1">
                <a:solidFill>
                  <a:srgbClr val="3BE3C7"/>
                </a:solidFill>
                <a:latin typeface="Arial" panose="020B0604020202020204" pitchFamily="34" charset="0"/>
              </a:rPr>
            </a:br>
            <a:r>
              <a:rPr lang="en-US" altLang="en-US" sz="2800" b="1">
                <a:solidFill>
                  <a:srgbClr val="FFEA18"/>
                </a:solidFill>
                <a:latin typeface="Arial" panose="020B0604020202020204" pitchFamily="34" charset="0"/>
              </a:rPr>
              <a:t>JISHU KHRISTAWUI LUNGLI HAOPHOHAIRA</a:t>
            </a:r>
            <a:endParaRPr lang="en-US" altLang="en-US" sz="3600">
              <a:solidFill>
                <a:srgbClr val="FFEA18"/>
              </a:solidFill>
              <a:latin typeface="Arial" panose="020B0604020202020204" pitchFamily="34" charset="0"/>
            </a:endParaRPr>
          </a:p>
        </p:txBody>
      </p:sp>
      <p:sp>
        <p:nvSpPr>
          <p:cNvPr id="163852" name="Text Box 12">
            <a:extLst>
              <a:ext uri="{FF2B5EF4-FFF2-40B4-BE49-F238E27FC236}">
                <a16:creationId xmlns:a16="http://schemas.microsoft.com/office/drawing/2014/main" id="{B4F8A3F3-87E9-0D41-9596-03E6E33C44AC}"/>
              </a:ext>
            </a:extLst>
          </p:cNvPr>
          <p:cNvSpPr txBox="1">
            <a:spLocks noChangeArrowheads="1"/>
          </p:cNvSpPr>
          <p:nvPr/>
        </p:nvSpPr>
        <p:spPr bwMode="auto">
          <a:xfrm>
            <a:off x="212725" y="3205163"/>
            <a:ext cx="8685213" cy="7620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4400" b="1">
                <a:solidFill>
                  <a:srgbClr val="3BE3C7"/>
                </a:solidFill>
                <a:latin typeface="Arial" panose="020B0604020202020204" pitchFamily="34" charset="0"/>
              </a:rPr>
              <a:t>   </a:t>
            </a:r>
            <a:r>
              <a:rPr lang="en-US" altLang="en-US" sz="4400" b="1" i="1" u="sng">
                <a:solidFill>
                  <a:srgbClr val="3BE3C7"/>
                </a:solidFill>
                <a:latin typeface="Arial" panose="020B0604020202020204" pitchFamily="34" charset="0"/>
              </a:rPr>
              <a:t>NALI MASHUNGMI HAIRA!</a:t>
            </a:r>
          </a:p>
        </p:txBody>
      </p:sp>
      <p:sp>
        <p:nvSpPr>
          <p:cNvPr id="163853" name="Text Box 13">
            <a:extLst>
              <a:ext uri="{FF2B5EF4-FFF2-40B4-BE49-F238E27FC236}">
                <a16:creationId xmlns:a16="http://schemas.microsoft.com/office/drawing/2014/main" id="{BC824245-0D3D-F545-B6D0-BC8AB3133E52}"/>
              </a:ext>
            </a:extLst>
          </p:cNvPr>
          <p:cNvSpPr txBox="1">
            <a:spLocks noChangeArrowheads="1"/>
          </p:cNvSpPr>
          <p:nvPr/>
        </p:nvSpPr>
        <p:spPr bwMode="auto">
          <a:xfrm>
            <a:off x="50800" y="1925638"/>
            <a:ext cx="8974138" cy="954087"/>
          </a:xfrm>
          <a:prstGeom prst="rect">
            <a:avLst/>
          </a:prstGeom>
          <a:noFill/>
          <a:ln w="9525">
            <a:noFill/>
            <a:miter lim="800000"/>
            <a:headEnd/>
            <a:tailEnd/>
          </a:ln>
          <a:effectLst>
            <a:outerShdw blurRad="63500" dist="53882" dir="2700000" algn="ctr" rotWithShape="0">
              <a:schemeClr val="accent1">
                <a:alpha val="74998"/>
              </a:scheme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2800" b="1" dirty="0" err="1">
                <a:solidFill>
                  <a:srgbClr val="1822CD"/>
                </a:solidFill>
                <a:latin typeface="Arial" charset="0"/>
              </a:rPr>
              <a:t>Manglâ</a:t>
            </a:r>
            <a:r>
              <a:rPr lang="en-US" sz="2800" b="1" dirty="0">
                <a:solidFill>
                  <a:srgbClr val="1822CD"/>
                </a:solidFill>
                <a:latin typeface="Arial" charset="0"/>
              </a:rPr>
              <a:t> </a:t>
            </a:r>
            <a:r>
              <a:rPr lang="en-US" sz="2800" b="1" dirty="0" err="1">
                <a:solidFill>
                  <a:srgbClr val="1822CD"/>
                </a:solidFill>
                <a:latin typeface="Arial" charset="0"/>
              </a:rPr>
              <a:t>Kathara</a:t>
            </a:r>
            <a:r>
              <a:rPr lang="en-US" sz="2800" b="1" dirty="0">
                <a:solidFill>
                  <a:srgbClr val="1822CD"/>
                </a:solidFill>
                <a:latin typeface="Arial" charset="0"/>
              </a:rPr>
              <a:t> chi </a:t>
            </a:r>
            <a:r>
              <a:rPr lang="en-US" sz="2800" b="1" dirty="0" err="1">
                <a:solidFill>
                  <a:srgbClr val="1822CD"/>
                </a:solidFill>
                <a:latin typeface="Arial" charset="0"/>
              </a:rPr>
              <a:t>ara</a:t>
            </a:r>
            <a:r>
              <a:rPr lang="en-US" sz="2800" b="1" dirty="0">
                <a:solidFill>
                  <a:srgbClr val="1822CD"/>
                </a:solidFill>
                <a:latin typeface="Arial" charset="0"/>
              </a:rPr>
              <a:t> </a:t>
            </a:r>
            <a:r>
              <a:rPr lang="en-US" sz="2800" b="1" dirty="0" err="1">
                <a:solidFill>
                  <a:srgbClr val="1822CD"/>
                </a:solidFill>
                <a:latin typeface="Arial" charset="0"/>
              </a:rPr>
              <a:t>nawui</a:t>
            </a:r>
            <a:r>
              <a:rPr lang="en-US" sz="2800" b="1" dirty="0">
                <a:solidFill>
                  <a:srgbClr val="1822CD"/>
                </a:solidFill>
                <a:latin typeface="Arial" charset="0"/>
              </a:rPr>
              <a:t> </a:t>
            </a:r>
            <a:r>
              <a:rPr lang="en-US" sz="2800" b="1" dirty="0" err="1">
                <a:solidFill>
                  <a:srgbClr val="1822CD"/>
                </a:solidFill>
                <a:latin typeface="Arial" charset="0"/>
              </a:rPr>
              <a:t>wuklungli</a:t>
            </a:r>
            <a:r>
              <a:rPr lang="en-US" sz="2800" b="1" dirty="0">
                <a:solidFill>
                  <a:srgbClr val="1822CD"/>
                </a:solidFill>
                <a:latin typeface="Arial" charset="0"/>
              </a:rPr>
              <a:t> </a:t>
            </a:r>
            <a:r>
              <a:rPr lang="en-US" sz="2800" b="1" dirty="0" err="1">
                <a:solidFill>
                  <a:srgbClr val="1822CD"/>
                </a:solidFill>
                <a:latin typeface="Arial" charset="0"/>
              </a:rPr>
              <a:t>pamhaida</a:t>
            </a:r>
            <a:r>
              <a:rPr lang="en-US" sz="2800" b="1" dirty="0">
                <a:solidFill>
                  <a:srgbClr val="1822CD"/>
                </a:solidFill>
                <a:latin typeface="Arial" charset="0"/>
              </a:rPr>
              <a:t> </a:t>
            </a:r>
            <a:r>
              <a:rPr lang="en-US" sz="2800" b="1" dirty="0" err="1">
                <a:solidFill>
                  <a:srgbClr val="1822CD"/>
                </a:solidFill>
                <a:latin typeface="Arial" charset="0"/>
              </a:rPr>
              <a:t>nawui</a:t>
            </a:r>
            <a:r>
              <a:rPr lang="en-US" sz="2800" b="1" dirty="0">
                <a:solidFill>
                  <a:srgbClr val="1822CD"/>
                </a:solidFill>
                <a:latin typeface="Arial" charset="0"/>
              </a:rPr>
              <a:t> </a:t>
            </a:r>
            <a:r>
              <a:rPr lang="en-US" sz="2800" b="1" dirty="0" err="1">
                <a:solidFill>
                  <a:srgbClr val="1822CD"/>
                </a:solidFill>
                <a:latin typeface="Arial" charset="0"/>
              </a:rPr>
              <a:t>huikhami</a:t>
            </a:r>
            <a:r>
              <a:rPr lang="en-US" sz="2800" b="1" dirty="0">
                <a:solidFill>
                  <a:srgbClr val="1822CD"/>
                </a:solidFill>
                <a:latin typeface="Arial" charset="0"/>
              </a:rPr>
              <a:t> hi </a:t>
            </a:r>
            <a:r>
              <a:rPr lang="en-US" sz="2800" b="1" i="1" u="sng" dirty="0" err="1">
                <a:solidFill>
                  <a:srgbClr val="1822CD"/>
                </a:solidFill>
                <a:latin typeface="Arial" charset="0"/>
              </a:rPr>
              <a:t>Mashimanluimara</a:t>
            </a:r>
            <a:r>
              <a:rPr lang="en-US" sz="2800" b="1" dirty="0">
                <a:solidFill>
                  <a:srgbClr val="1822CD"/>
                </a:solidFill>
                <a:latin typeface="Arial" charset="0"/>
              </a:rPr>
              <a:t>. </a:t>
            </a:r>
            <a:endParaRPr lang="en-US" sz="2800" b="1" i="1" u="sng" dirty="0">
              <a:solidFill>
                <a:srgbClr val="1822CD"/>
              </a:solidFill>
              <a:latin typeface="Arial" charset="0"/>
            </a:endParaRPr>
          </a:p>
        </p:txBody>
      </p:sp>
      <p:sp>
        <p:nvSpPr>
          <p:cNvPr id="47113" name="Text Box 14">
            <a:extLst>
              <a:ext uri="{FF2B5EF4-FFF2-40B4-BE49-F238E27FC236}">
                <a16:creationId xmlns:a16="http://schemas.microsoft.com/office/drawing/2014/main" id="{9D6C5603-DD8A-D146-9456-62AB0F071B6F}"/>
              </a:ext>
            </a:extLst>
          </p:cNvPr>
          <p:cNvSpPr txBox="1">
            <a:spLocks noChangeArrowheads="1"/>
          </p:cNvSpPr>
          <p:nvPr/>
        </p:nvSpPr>
        <p:spPr bwMode="auto">
          <a:xfrm>
            <a:off x="8532813" y="64516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3</a:t>
            </a:r>
          </a:p>
        </p:txBody>
      </p:sp>
      <p:sp>
        <p:nvSpPr>
          <p:cNvPr id="163855" name="Rectangle 15">
            <a:extLst>
              <a:ext uri="{FF2B5EF4-FFF2-40B4-BE49-F238E27FC236}">
                <a16:creationId xmlns:a16="http://schemas.microsoft.com/office/drawing/2014/main" id="{634F9430-BB9C-214A-BBB2-DD46FE74DE3F}"/>
              </a:ext>
            </a:extLst>
          </p:cNvPr>
          <p:cNvSpPr>
            <a:spLocks noChangeArrowheads="1"/>
          </p:cNvSpPr>
          <p:nvPr/>
        </p:nvSpPr>
        <p:spPr bwMode="auto">
          <a:xfrm>
            <a:off x="7623175" y="6526213"/>
            <a:ext cx="736600"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9.65.09.</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50"/>
                                        </p:tgtEl>
                                        <p:attrNameLst>
                                          <p:attrName>style.visibility</p:attrName>
                                        </p:attrNameLst>
                                      </p:cBhvr>
                                      <p:to>
                                        <p:strVal val="visible"/>
                                      </p:to>
                                    </p:set>
                                    <p:animEffect transition="in" filter="fade">
                                      <p:cBhvr>
                                        <p:cTn id="7" dur="1000"/>
                                        <p:tgtEl>
                                          <p:spTgt spid="163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53"/>
                                        </p:tgtEl>
                                        <p:attrNameLst>
                                          <p:attrName>style.visibility</p:attrName>
                                        </p:attrNameLst>
                                      </p:cBhvr>
                                      <p:to>
                                        <p:strVal val="visible"/>
                                      </p:to>
                                    </p:set>
                                    <p:animEffect transition="in" filter="fade">
                                      <p:cBhvr>
                                        <p:cTn id="12" dur="1000"/>
                                        <p:tgtEl>
                                          <p:spTgt spid="1638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52"/>
                                        </p:tgtEl>
                                        <p:attrNameLst>
                                          <p:attrName>style.visibility</p:attrName>
                                        </p:attrNameLst>
                                      </p:cBhvr>
                                      <p:to>
                                        <p:strVal val="visible"/>
                                      </p:to>
                                    </p:set>
                                    <p:animEffect transition="in" filter="fade">
                                      <p:cBhvr>
                                        <p:cTn id="17" dur="1000"/>
                                        <p:tgtEl>
                                          <p:spTgt spid="1638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51"/>
                                        </p:tgtEl>
                                        <p:attrNameLst>
                                          <p:attrName>style.visibility</p:attrName>
                                        </p:attrNameLst>
                                      </p:cBhvr>
                                      <p:to>
                                        <p:strVal val="visible"/>
                                      </p:to>
                                    </p:set>
                                    <p:animEffect transition="in" filter="fade">
                                      <p:cBhvr>
                                        <p:cTn id="22" dur="1000"/>
                                        <p:tgtEl>
                                          <p:spTgt spid="163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0" grpId="0" autoUpdateAnimBg="0"/>
      <p:bldP spid="163851" grpId="0" autoUpdateAnimBg="0"/>
      <p:bldP spid="163852" grpId="0" autoUpdateAnimBg="0"/>
      <p:bldP spid="16385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7BB0D2E8-8D96-ED4A-98EA-8D375ED4D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Lst>
        </p:spPr>
      </p:pic>
      <p:pic>
        <p:nvPicPr>
          <p:cNvPr id="120835" name="Picture 3">
            <a:extLst>
              <a:ext uri="{FF2B5EF4-FFF2-40B4-BE49-F238E27FC236}">
                <a16:creationId xmlns:a16="http://schemas.microsoft.com/office/drawing/2014/main" id="{E28964C1-8BA4-414F-98AE-3A0ABE1754C5}"/>
              </a:ext>
            </a:extLst>
          </p:cNvPr>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p:spPr>
      </p:pic>
      <p:grpSp>
        <p:nvGrpSpPr>
          <p:cNvPr id="49155" name="Group 311">
            <a:extLst>
              <a:ext uri="{FF2B5EF4-FFF2-40B4-BE49-F238E27FC236}">
                <a16:creationId xmlns:a16="http://schemas.microsoft.com/office/drawing/2014/main" id="{932E91F9-BF07-1147-BFEF-9489836DAB12}"/>
              </a:ext>
            </a:extLst>
          </p:cNvPr>
          <p:cNvGrpSpPr>
            <a:grpSpLocks/>
          </p:cNvGrpSpPr>
          <p:nvPr/>
        </p:nvGrpSpPr>
        <p:grpSpPr bwMode="auto">
          <a:xfrm>
            <a:off x="1809750" y="1617663"/>
            <a:ext cx="6010275" cy="3440112"/>
            <a:chOff x="1140" y="1019"/>
            <a:chExt cx="3786" cy="2167"/>
          </a:xfrm>
        </p:grpSpPr>
        <p:grpSp>
          <p:nvGrpSpPr>
            <p:cNvPr id="49162" name="Group 312">
              <a:extLst>
                <a:ext uri="{FF2B5EF4-FFF2-40B4-BE49-F238E27FC236}">
                  <a16:creationId xmlns:a16="http://schemas.microsoft.com/office/drawing/2014/main" id="{34C6A244-0536-BB4C-8953-0B3D62989F9B}"/>
                </a:ext>
              </a:extLst>
            </p:cNvPr>
            <p:cNvGrpSpPr>
              <a:grpSpLocks/>
            </p:cNvGrpSpPr>
            <p:nvPr/>
          </p:nvGrpSpPr>
          <p:grpSpPr bwMode="auto">
            <a:xfrm>
              <a:off x="1140" y="1991"/>
              <a:ext cx="239" cy="239"/>
              <a:chOff x="3461" y="3471"/>
              <a:chExt cx="239" cy="239"/>
            </a:xfrm>
          </p:grpSpPr>
          <p:pic>
            <p:nvPicPr>
              <p:cNvPr id="49322" name="Picture 313">
                <a:extLst>
                  <a:ext uri="{FF2B5EF4-FFF2-40B4-BE49-F238E27FC236}">
                    <a16:creationId xmlns:a16="http://schemas.microsoft.com/office/drawing/2014/main" id="{CA53A9A2-568B-954A-AF91-7FB94D37DD2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23" name="Picture 314">
                <a:extLst>
                  <a:ext uri="{FF2B5EF4-FFF2-40B4-BE49-F238E27FC236}">
                    <a16:creationId xmlns:a16="http://schemas.microsoft.com/office/drawing/2014/main" id="{23C54280-DD15-024B-B95F-2B073A37C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63" name="Group 315">
              <a:extLst>
                <a:ext uri="{FF2B5EF4-FFF2-40B4-BE49-F238E27FC236}">
                  <a16:creationId xmlns:a16="http://schemas.microsoft.com/office/drawing/2014/main" id="{8DE622AD-00F7-3644-9324-2E1CE4577142}"/>
                </a:ext>
              </a:extLst>
            </p:cNvPr>
            <p:cNvGrpSpPr>
              <a:grpSpLocks/>
            </p:cNvGrpSpPr>
            <p:nvPr/>
          </p:nvGrpSpPr>
          <p:grpSpPr bwMode="auto">
            <a:xfrm>
              <a:off x="1195" y="1825"/>
              <a:ext cx="239" cy="239"/>
              <a:chOff x="3461" y="3471"/>
              <a:chExt cx="239" cy="239"/>
            </a:xfrm>
          </p:grpSpPr>
          <p:pic>
            <p:nvPicPr>
              <p:cNvPr id="49320" name="Picture 316">
                <a:extLst>
                  <a:ext uri="{FF2B5EF4-FFF2-40B4-BE49-F238E27FC236}">
                    <a16:creationId xmlns:a16="http://schemas.microsoft.com/office/drawing/2014/main" id="{85B4A59D-33C5-BE4A-84D9-AEAB7EFF81B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21" name="Picture 317">
                <a:extLst>
                  <a:ext uri="{FF2B5EF4-FFF2-40B4-BE49-F238E27FC236}">
                    <a16:creationId xmlns:a16="http://schemas.microsoft.com/office/drawing/2014/main" id="{08A36E27-EB63-174C-B501-F1957572B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64" name="Group 318">
              <a:extLst>
                <a:ext uri="{FF2B5EF4-FFF2-40B4-BE49-F238E27FC236}">
                  <a16:creationId xmlns:a16="http://schemas.microsoft.com/office/drawing/2014/main" id="{4DE7AF7C-388E-D441-85DE-23377378A46C}"/>
                </a:ext>
              </a:extLst>
            </p:cNvPr>
            <p:cNvGrpSpPr>
              <a:grpSpLocks/>
            </p:cNvGrpSpPr>
            <p:nvPr/>
          </p:nvGrpSpPr>
          <p:grpSpPr bwMode="auto">
            <a:xfrm>
              <a:off x="1277" y="1673"/>
              <a:ext cx="239" cy="239"/>
              <a:chOff x="3461" y="3471"/>
              <a:chExt cx="239" cy="239"/>
            </a:xfrm>
          </p:grpSpPr>
          <p:pic>
            <p:nvPicPr>
              <p:cNvPr id="49318" name="Picture 319">
                <a:extLst>
                  <a:ext uri="{FF2B5EF4-FFF2-40B4-BE49-F238E27FC236}">
                    <a16:creationId xmlns:a16="http://schemas.microsoft.com/office/drawing/2014/main" id="{A91288BC-B14A-FD49-9DAB-A3327C571FD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19" name="Picture 320">
                <a:extLst>
                  <a:ext uri="{FF2B5EF4-FFF2-40B4-BE49-F238E27FC236}">
                    <a16:creationId xmlns:a16="http://schemas.microsoft.com/office/drawing/2014/main" id="{95AE5928-960A-A54D-BCDA-ECAB2613F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65" name="Group 321">
              <a:extLst>
                <a:ext uri="{FF2B5EF4-FFF2-40B4-BE49-F238E27FC236}">
                  <a16:creationId xmlns:a16="http://schemas.microsoft.com/office/drawing/2014/main" id="{F44A5F64-CE12-B543-90B8-AB11DD64916A}"/>
                </a:ext>
              </a:extLst>
            </p:cNvPr>
            <p:cNvGrpSpPr>
              <a:grpSpLocks/>
            </p:cNvGrpSpPr>
            <p:nvPr/>
          </p:nvGrpSpPr>
          <p:grpSpPr bwMode="auto">
            <a:xfrm>
              <a:off x="1384" y="1538"/>
              <a:ext cx="239" cy="239"/>
              <a:chOff x="3461" y="3471"/>
              <a:chExt cx="239" cy="239"/>
            </a:xfrm>
          </p:grpSpPr>
          <p:pic>
            <p:nvPicPr>
              <p:cNvPr id="49316" name="Picture 322">
                <a:extLst>
                  <a:ext uri="{FF2B5EF4-FFF2-40B4-BE49-F238E27FC236}">
                    <a16:creationId xmlns:a16="http://schemas.microsoft.com/office/drawing/2014/main" id="{10AC270E-0F66-6844-82E5-8467860AD33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17" name="Picture 323">
                <a:extLst>
                  <a:ext uri="{FF2B5EF4-FFF2-40B4-BE49-F238E27FC236}">
                    <a16:creationId xmlns:a16="http://schemas.microsoft.com/office/drawing/2014/main" id="{7FCDA70C-5FAA-2E4C-82B2-D6BAA157E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66" name="Group 324">
              <a:extLst>
                <a:ext uri="{FF2B5EF4-FFF2-40B4-BE49-F238E27FC236}">
                  <a16:creationId xmlns:a16="http://schemas.microsoft.com/office/drawing/2014/main" id="{75A99C6D-6A7D-6D44-9650-AAF48EBE8E10}"/>
                </a:ext>
              </a:extLst>
            </p:cNvPr>
            <p:cNvGrpSpPr>
              <a:grpSpLocks/>
            </p:cNvGrpSpPr>
            <p:nvPr/>
          </p:nvGrpSpPr>
          <p:grpSpPr bwMode="auto">
            <a:xfrm>
              <a:off x="1493" y="1394"/>
              <a:ext cx="239" cy="239"/>
              <a:chOff x="3461" y="3471"/>
              <a:chExt cx="239" cy="239"/>
            </a:xfrm>
          </p:grpSpPr>
          <p:pic>
            <p:nvPicPr>
              <p:cNvPr id="49314" name="Picture 325">
                <a:extLst>
                  <a:ext uri="{FF2B5EF4-FFF2-40B4-BE49-F238E27FC236}">
                    <a16:creationId xmlns:a16="http://schemas.microsoft.com/office/drawing/2014/main" id="{4FBFD2BD-390E-BC42-92F9-FC45C9D51CD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15" name="Picture 326">
                <a:extLst>
                  <a:ext uri="{FF2B5EF4-FFF2-40B4-BE49-F238E27FC236}">
                    <a16:creationId xmlns:a16="http://schemas.microsoft.com/office/drawing/2014/main" id="{24278DBD-2F6A-CD43-901F-82630FCFA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67" name="Group 327">
              <a:extLst>
                <a:ext uri="{FF2B5EF4-FFF2-40B4-BE49-F238E27FC236}">
                  <a16:creationId xmlns:a16="http://schemas.microsoft.com/office/drawing/2014/main" id="{9E0E385A-F151-F544-9256-E3EF34BB824D}"/>
                </a:ext>
              </a:extLst>
            </p:cNvPr>
            <p:cNvGrpSpPr>
              <a:grpSpLocks/>
            </p:cNvGrpSpPr>
            <p:nvPr/>
          </p:nvGrpSpPr>
          <p:grpSpPr bwMode="auto">
            <a:xfrm>
              <a:off x="1618" y="1272"/>
              <a:ext cx="239" cy="239"/>
              <a:chOff x="3461" y="3471"/>
              <a:chExt cx="239" cy="239"/>
            </a:xfrm>
          </p:grpSpPr>
          <p:pic>
            <p:nvPicPr>
              <p:cNvPr id="49312" name="Picture 328">
                <a:extLst>
                  <a:ext uri="{FF2B5EF4-FFF2-40B4-BE49-F238E27FC236}">
                    <a16:creationId xmlns:a16="http://schemas.microsoft.com/office/drawing/2014/main" id="{11E7C837-3DB1-A24A-9584-2383AE5E3F4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13" name="Picture 329">
                <a:extLst>
                  <a:ext uri="{FF2B5EF4-FFF2-40B4-BE49-F238E27FC236}">
                    <a16:creationId xmlns:a16="http://schemas.microsoft.com/office/drawing/2014/main" id="{D9BC9CF6-154E-E343-874D-E0B16DDBAA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68" name="Group 330">
              <a:extLst>
                <a:ext uri="{FF2B5EF4-FFF2-40B4-BE49-F238E27FC236}">
                  <a16:creationId xmlns:a16="http://schemas.microsoft.com/office/drawing/2014/main" id="{AF269C99-1E73-0B40-B1F0-7C6314A16480}"/>
                </a:ext>
              </a:extLst>
            </p:cNvPr>
            <p:cNvGrpSpPr>
              <a:grpSpLocks/>
            </p:cNvGrpSpPr>
            <p:nvPr/>
          </p:nvGrpSpPr>
          <p:grpSpPr bwMode="auto">
            <a:xfrm>
              <a:off x="1751" y="1164"/>
              <a:ext cx="239" cy="239"/>
              <a:chOff x="3461" y="3471"/>
              <a:chExt cx="239" cy="239"/>
            </a:xfrm>
          </p:grpSpPr>
          <p:pic>
            <p:nvPicPr>
              <p:cNvPr id="49310" name="Picture 331">
                <a:extLst>
                  <a:ext uri="{FF2B5EF4-FFF2-40B4-BE49-F238E27FC236}">
                    <a16:creationId xmlns:a16="http://schemas.microsoft.com/office/drawing/2014/main" id="{99DFCDB4-E4FA-304E-9151-DC7E190005D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11" name="Picture 332">
                <a:extLst>
                  <a:ext uri="{FF2B5EF4-FFF2-40B4-BE49-F238E27FC236}">
                    <a16:creationId xmlns:a16="http://schemas.microsoft.com/office/drawing/2014/main" id="{AD3A0F56-BB2F-A44C-81DD-949876D1F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69" name="Group 333">
              <a:extLst>
                <a:ext uri="{FF2B5EF4-FFF2-40B4-BE49-F238E27FC236}">
                  <a16:creationId xmlns:a16="http://schemas.microsoft.com/office/drawing/2014/main" id="{C3E1259C-938E-A145-952E-18F2B33EA287}"/>
                </a:ext>
              </a:extLst>
            </p:cNvPr>
            <p:cNvGrpSpPr>
              <a:grpSpLocks/>
            </p:cNvGrpSpPr>
            <p:nvPr/>
          </p:nvGrpSpPr>
          <p:grpSpPr bwMode="auto">
            <a:xfrm>
              <a:off x="1904" y="1076"/>
              <a:ext cx="239" cy="239"/>
              <a:chOff x="3461" y="3471"/>
              <a:chExt cx="239" cy="239"/>
            </a:xfrm>
          </p:grpSpPr>
          <p:pic>
            <p:nvPicPr>
              <p:cNvPr id="49308" name="Picture 334">
                <a:extLst>
                  <a:ext uri="{FF2B5EF4-FFF2-40B4-BE49-F238E27FC236}">
                    <a16:creationId xmlns:a16="http://schemas.microsoft.com/office/drawing/2014/main" id="{C5B758E4-C955-E242-8BB3-4B4AA3CE5DB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09" name="Picture 335">
                <a:extLst>
                  <a:ext uri="{FF2B5EF4-FFF2-40B4-BE49-F238E27FC236}">
                    <a16:creationId xmlns:a16="http://schemas.microsoft.com/office/drawing/2014/main" id="{EA26DEEA-166D-DE40-AD35-B648FF6FA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0" name="Group 336">
              <a:extLst>
                <a:ext uri="{FF2B5EF4-FFF2-40B4-BE49-F238E27FC236}">
                  <a16:creationId xmlns:a16="http://schemas.microsoft.com/office/drawing/2014/main" id="{1064904E-FDD2-DC40-817F-EFE8FA4A3BA7}"/>
                </a:ext>
              </a:extLst>
            </p:cNvPr>
            <p:cNvGrpSpPr>
              <a:grpSpLocks/>
            </p:cNvGrpSpPr>
            <p:nvPr/>
          </p:nvGrpSpPr>
          <p:grpSpPr bwMode="auto">
            <a:xfrm>
              <a:off x="2073" y="1019"/>
              <a:ext cx="239" cy="239"/>
              <a:chOff x="3461" y="3471"/>
              <a:chExt cx="239" cy="239"/>
            </a:xfrm>
          </p:grpSpPr>
          <p:pic>
            <p:nvPicPr>
              <p:cNvPr id="49306" name="Picture 337">
                <a:extLst>
                  <a:ext uri="{FF2B5EF4-FFF2-40B4-BE49-F238E27FC236}">
                    <a16:creationId xmlns:a16="http://schemas.microsoft.com/office/drawing/2014/main" id="{E1DE2AA9-E85D-A740-9DF7-ECBCCEFCB56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07" name="Picture 338">
                <a:extLst>
                  <a:ext uri="{FF2B5EF4-FFF2-40B4-BE49-F238E27FC236}">
                    <a16:creationId xmlns:a16="http://schemas.microsoft.com/office/drawing/2014/main" id="{509CC20A-2278-0540-AF5B-570BC3716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1" name="Group 339">
              <a:extLst>
                <a:ext uri="{FF2B5EF4-FFF2-40B4-BE49-F238E27FC236}">
                  <a16:creationId xmlns:a16="http://schemas.microsoft.com/office/drawing/2014/main" id="{DF3C42B7-6EB4-534E-B4FB-94AB8F5C670D}"/>
                </a:ext>
              </a:extLst>
            </p:cNvPr>
            <p:cNvGrpSpPr>
              <a:grpSpLocks/>
            </p:cNvGrpSpPr>
            <p:nvPr/>
          </p:nvGrpSpPr>
          <p:grpSpPr bwMode="auto">
            <a:xfrm>
              <a:off x="2258" y="1046"/>
              <a:ext cx="239" cy="239"/>
              <a:chOff x="3461" y="3471"/>
              <a:chExt cx="239" cy="239"/>
            </a:xfrm>
          </p:grpSpPr>
          <p:pic>
            <p:nvPicPr>
              <p:cNvPr id="49304" name="Picture 340">
                <a:extLst>
                  <a:ext uri="{FF2B5EF4-FFF2-40B4-BE49-F238E27FC236}">
                    <a16:creationId xmlns:a16="http://schemas.microsoft.com/office/drawing/2014/main" id="{30C99D8B-F57D-A149-9D32-940B24FB351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05" name="Picture 341">
                <a:extLst>
                  <a:ext uri="{FF2B5EF4-FFF2-40B4-BE49-F238E27FC236}">
                    <a16:creationId xmlns:a16="http://schemas.microsoft.com/office/drawing/2014/main" id="{26FEF3D2-9437-BE4E-93C6-8A2DCC76D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2" name="Group 342">
              <a:extLst>
                <a:ext uri="{FF2B5EF4-FFF2-40B4-BE49-F238E27FC236}">
                  <a16:creationId xmlns:a16="http://schemas.microsoft.com/office/drawing/2014/main" id="{CAF9F241-4A06-FA49-B6B2-30B17CD01F95}"/>
                </a:ext>
              </a:extLst>
            </p:cNvPr>
            <p:cNvGrpSpPr>
              <a:grpSpLocks/>
            </p:cNvGrpSpPr>
            <p:nvPr/>
          </p:nvGrpSpPr>
          <p:grpSpPr bwMode="auto">
            <a:xfrm>
              <a:off x="2416" y="1147"/>
              <a:ext cx="239" cy="239"/>
              <a:chOff x="3461" y="3471"/>
              <a:chExt cx="239" cy="239"/>
            </a:xfrm>
          </p:grpSpPr>
          <p:pic>
            <p:nvPicPr>
              <p:cNvPr id="49302" name="Picture 343">
                <a:extLst>
                  <a:ext uri="{FF2B5EF4-FFF2-40B4-BE49-F238E27FC236}">
                    <a16:creationId xmlns:a16="http://schemas.microsoft.com/office/drawing/2014/main" id="{3E1EE23D-B370-744B-9580-B452D716F87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03" name="Picture 344">
                <a:extLst>
                  <a:ext uri="{FF2B5EF4-FFF2-40B4-BE49-F238E27FC236}">
                    <a16:creationId xmlns:a16="http://schemas.microsoft.com/office/drawing/2014/main" id="{C5984E18-ED93-9842-8751-7F64D5F3C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3" name="Group 345">
              <a:extLst>
                <a:ext uri="{FF2B5EF4-FFF2-40B4-BE49-F238E27FC236}">
                  <a16:creationId xmlns:a16="http://schemas.microsoft.com/office/drawing/2014/main" id="{E3662A89-FBC8-854D-9C9C-85DD50B310A8}"/>
                </a:ext>
              </a:extLst>
            </p:cNvPr>
            <p:cNvGrpSpPr>
              <a:grpSpLocks/>
            </p:cNvGrpSpPr>
            <p:nvPr/>
          </p:nvGrpSpPr>
          <p:grpSpPr bwMode="auto">
            <a:xfrm>
              <a:off x="2571" y="1243"/>
              <a:ext cx="239" cy="239"/>
              <a:chOff x="3461" y="3471"/>
              <a:chExt cx="239" cy="239"/>
            </a:xfrm>
          </p:grpSpPr>
          <p:pic>
            <p:nvPicPr>
              <p:cNvPr id="49300" name="Picture 346">
                <a:extLst>
                  <a:ext uri="{FF2B5EF4-FFF2-40B4-BE49-F238E27FC236}">
                    <a16:creationId xmlns:a16="http://schemas.microsoft.com/office/drawing/2014/main" id="{9C7FF75C-AB7B-5147-93C9-E139A7718DD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301" name="Picture 347">
                <a:extLst>
                  <a:ext uri="{FF2B5EF4-FFF2-40B4-BE49-F238E27FC236}">
                    <a16:creationId xmlns:a16="http://schemas.microsoft.com/office/drawing/2014/main" id="{DD370362-9F1D-7848-BB81-0E0ED6952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4" name="Group 348">
              <a:extLst>
                <a:ext uri="{FF2B5EF4-FFF2-40B4-BE49-F238E27FC236}">
                  <a16:creationId xmlns:a16="http://schemas.microsoft.com/office/drawing/2014/main" id="{CB0536CB-04EB-2441-B999-F13916648022}"/>
                </a:ext>
              </a:extLst>
            </p:cNvPr>
            <p:cNvGrpSpPr>
              <a:grpSpLocks/>
            </p:cNvGrpSpPr>
            <p:nvPr/>
          </p:nvGrpSpPr>
          <p:grpSpPr bwMode="auto">
            <a:xfrm>
              <a:off x="2747" y="1314"/>
              <a:ext cx="239" cy="239"/>
              <a:chOff x="3461" y="3471"/>
              <a:chExt cx="239" cy="239"/>
            </a:xfrm>
          </p:grpSpPr>
          <p:pic>
            <p:nvPicPr>
              <p:cNvPr id="49298" name="Picture 349">
                <a:extLst>
                  <a:ext uri="{FF2B5EF4-FFF2-40B4-BE49-F238E27FC236}">
                    <a16:creationId xmlns:a16="http://schemas.microsoft.com/office/drawing/2014/main" id="{0FC723CC-8721-E542-9DEA-D53A707E2A2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99" name="Picture 350">
                <a:extLst>
                  <a:ext uri="{FF2B5EF4-FFF2-40B4-BE49-F238E27FC236}">
                    <a16:creationId xmlns:a16="http://schemas.microsoft.com/office/drawing/2014/main" id="{41DCB417-7E8E-3E4F-9F2C-CDB4706A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5" name="Group 351">
              <a:extLst>
                <a:ext uri="{FF2B5EF4-FFF2-40B4-BE49-F238E27FC236}">
                  <a16:creationId xmlns:a16="http://schemas.microsoft.com/office/drawing/2014/main" id="{FCB884EC-9C5A-5A49-8F5E-2F6368CDAF25}"/>
                </a:ext>
              </a:extLst>
            </p:cNvPr>
            <p:cNvGrpSpPr>
              <a:grpSpLocks/>
            </p:cNvGrpSpPr>
            <p:nvPr/>
          </p:nvGrpSpPr>
          <p:grpSpPr bwMode="auto">
            <a:xfrm>
              <a:off x="2933" y="1307"/>
              <a:ext cx="239" cy="239"/>
              <a:chOff x="3461" y="3471"/>
              <a:chExt cx="239" cy="239"/>
            </a:xfrm>
          </p:grpSpPr>
          <p:pic>
            <p:nvPicPr>
              <p:cNvPr id="49296" name="Picture 352">
                <a:extLst>
                  <a:ext uri="{FF2B5EF4-FFF2-40B4-BE49-F238E27FC236}">
                    <a16:creationId xmlns:a16="http://schemas.microsoft.com/office/drawing/2014/main" id="{0FD3626F-7AB9-9F4E-8006-D55F38C3543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97" name="Picture 353">
                <a:extLst>
                  <a:ext uri="{FF2B5EF4-FFF2-40B4-BE49-F238E27FC236}">
                    <a16:creationId xmlns:a16="http://schemas.microsoft.com/office/drawing/2014/main" id="{78F301FE-2524-2146-A6EE-4596C0B08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6" name="Group 354">
              <a:extLst>
                <a:ext uri="{FF2B5EF4-FFF2-40B4-BE49-F238E27FC236}">
                  <a16:creationId xmlns:a16="http://schemas.microsoft.com/office/drawing/2014/main" id="{6FD63D1E-6B0D-DF47-9251-17A48E8F2337}"/>
                </a:ext>
              </a:extLst>
            </p:cNvPr>
            <p:cNvGrpSpPr>
              <a:grpSpLocks/>
            </p:cNvGrpSpPr>
            <p:nvPr/>
          </p:nvGrpSpPr>
          <p:grpSpPr bwMode="auto">
            <a:xfrm>
              <a:off x="3090" y="1220"/>
              <a:ext cx="239" cy="239"/>
              <a:chOff x="3461" y="3471"/>
              <a:chExt cx="239" cy="239"/>
            </a:xfrm>
          </p:grpSpPr>
          <p:pic>
            <p:nvPicPr>
              <p:cNvPr id="49294" name="Picture 355">
                <a:extLst>
                  <a:ext uri="{FF2B5EF4-FFF2-40B4-BE49-F238E27FC236}">
                    <a16:creationId xmlns:a16="http://schemas.microsoft.com/office/drawing/2014/main" id="{CE8ED334-EB5D-2849-AFB1-E3AB772DCBA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95" name="Picture 356">
                <a:extLst>
                  <a:ext uri="{FF2B5EF4-FFF2-40B4-BE49-F238E27FC236}">
                    <a16:creationId xmlns:a16="http://schemas.microsoft.com/office/drawing/2014/main" id="{1230D44B-110C-2245-B66F-FFC46C9AE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7" name="Group 357">
              <a:extLst>
                <a:ext uri="{FF2B5EF4-FFF2-40B4-BE49-F238E27FC236}">
                  <a16:creationId xmlns:a16="http://schemas.microsoft.com/office/drawing/2014/main" id="{6AC3B306-07AD-C94B-BE3E-701F39B2AC48}"/>
                </a:ext>
              </a:extLst>
            </p:cNvPr>
            <p:cNvGrpSpPr>
              <a:grpSpLocks/>
            </p:cNvGrpSpPr>
            <p:nvPr/>
          </p:nvGrpSpPr>
          <p:grpSpPr bwMode="auto">
            <a:xfrm>
              <a:off x="3232" y="1122"/>
              <a:ext cx="239" cy="239"/>
              <a:chOff x="3461" y="3471"/>
              <a:chExt cx="239" cy="239"/>
            </a:xfrm>
          </p:grpSpPr>
          <p:pic>
            <p:nvPicPr>
              <p:cNvPr id="49292" name="Picture 358">
                <a:extLst>
                  <a:ext uri="{FF2B5EF4-FFF2-40B4-BE49-F238E27FC236}">
                    <a16:creationId xmlns:a16="http://schemas.microsoft.com/office/drawing/2014/main" id="{BCE7D8CB-0A34-C947-AC0C-53BBC7FCBE7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93" name="Picture 359">
                <a:extLst>
                  <a:ext uri="{FF2B5EF4-FFF2-40B4-BE49-F238E27FC236}">
                    <a16:creationId xmlns:a16="http://schemas.microsoft.com/office/drawing/2014/main" id="{929C1789-5090-9E42-AE8E-379520E1F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8" name="Group 360">
              <a:extLst>
                <a:ext uri="{FF2B5EF4-FFF2-40B4-BE49-F238E27FC236}">
                  <a16:creationId xmlns:a16="http://schemas.microsoft.com/office/drawing/2014/main" id="{8854B055-B0D2-7747-930A-F387F45119EC}"/>
                </a:ext>
              </a:extLst>
            </p:cNvPr>
            <p:cNvGrpSpPr>
              <a:grpSpLocks/>
            </p:cNvGrpSpPr>
            <p:nvPr/>
          </p:nvGrpSpPr>
          <p:grpSpPr bwMode="auto">
            <a:xfrm>
              <a:off x="3388" y="1044"/>
              <a:ext cx="239" cy="239"/>
              <a:chOff x="3461" y="3471"/>
              <a:chExt cx="239" cy="239"/>
            </a:xfrm>
          </p:grpSpPr>
          <p:pic>
            <p:nvPicPr>
              <p:cNvPr id="49290" name="Picture 361">
                <a:extLst>
                  <a:ext uri="{FF2B5EF4-FFF2-40B4-BE49-F238E27FC236}">
                    <a16:creationId xmlns:a16="http://schemas.microsoft.com/office/drawing/2014/main" id="{5B0D900F-8573-264E-B4D4-AD853BA8773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91" name="Picture 362">
                <a:extLst>
                  <a:ext uri="{FF2B5EF4-FFF2-40B4-BE49-F238E27FC236}">
                    <a16:creationId xmlns:a16="http://schemas.microsoft.com/office/drawing/2014/main" id="{220937B7-6F57-E144-9AFB-382EDFDD7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79" name="Group 363">
              <a:extLst>
                <a:ext uri="{FF2B5EF4-FFF2-40B4-BE49-F238E27FC236}">
                  <a16:creationId xmlns:a16="http://schemas.microsoft.com/office/drawing/2014/main" id="{B37F916F-6B3E-2B47-956B-A24E41A3BE80}"/>
                </a:ext>
              </a:extLst>
            </p:cNvPr>
            <p:cNvGrpSpPr>
              <a:grpSpLocks/>
            </p:cNvGrpSpPr>
            <p:nvPr/>
          </p:nvGrpSpPr>
          <p:grpSpPr bwMode="auto">
            <a:xfrm>
              <a:off x="3572" y="1028"/>
              <a:ext cx="239" cy="239"/>
              <a:chOff x="3461" y="3471"/>
              <a:chExt cx="239" cy="239"/>
            </a:xfrm>
          </p:grpSpPr>
          <p:pic>
            <p:nvPicPr>
              <p:cNvPr id="49288" name="Picture 364">
                <a:extLst>
                  <a:ext uri="{FF2B5EF4-FFF2-40B4-BE49-F238E27FC236}">
                    <a16:creationId xmlns:a16="http://schemas.microsoft.com/office/drawing/2014/main" id="{186503C3-73E8-184B-BC73-20544158E9B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89" name="Picture 365">
                <a:extLst>
                  <a:ext uri="{FF2B5EF4-FFF2-40B4-BE49-F238E27FC236}">
                    <a16:creationId xmlns:a16="http://schemas.microsoft.com/office/drawing/2014/main" id="{93DF89D0-CA97-1646-831E-57CCA307F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0" name="Group 366">
              <a:extLst>
                <a:ext uri="{FF2B5EF4-FFF2-40B4-BE49-F238E27FC236}">
                  <a16:creationId xmlns:a16="http://schemas.microsoft.com/office/drawing/2014/main" id="{77F4EA03-27C2-6C4D-9887-B334D4E457F0}"/>
                </a:ext>
              </a:extLst>
            </p:cNvPr>
            <p:cNvGrpSpPr>
              <a:grpSpLocks/>
            </p:cNvGrpSpPr>
            <p:nvPr/>
          </p:nvGrpSpPr>
          <p:grpSpPr bwMode="auto">
            <a:xfrm>
              <a:off x="4559" y="2389"/>
              <a:ext cx="239" cy="239"/>
              <a:chOff x="3461" y="3471"/>
              <a:chExt cx="239" cy="239"/>
            </a:xfrm>
          </p:grpSpPr>
          <p:pic>
            <p:nvPicPr>
              <p:cNvPr id="49286" name="Picture 367">
                <a:extLst>
                  <a:ext uri="{FF2B5EF4-FFF2-40B4-BE49-F238E27FC236}">
                    <a16:creationId xmlns:a16="http://schemas.microsoft.com/office/drawing/2014/main" id="{A252C59C-E18B-CA47-92AF-2F9E2117E9D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87" name="Picture 368">
                <a:extLst>
                  <a:ext uri="{FF2B5EF4-FFF2-40B4-BE49-F238E27FC236}">
                    <a16:creationId xmlns:a16="http://schemas.microsoft.com/office/drawing/2014/main" id="{88E91DEB-E562-C947-8609-52B56132C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1" name="Group 369">
              <a:extLst>
                <a:ext uri="{FF2B5EF4-FFF2-40B4-BE49-F238E27FC236}">
                  <a16:creationId xmlns:a16="http://schemas.microsoft.com/office/drawing/2014/main" id="{A64751F0-1E91-F946-9BC5-78E8357EC199}"/>
                </a:ext>
              </a:extLst>
            </p:cNvPr>
            <p:cNvGrpSpPr>
              <a:grpSpLocks/>
            </p:cNvGrpSpPr>
            <p:nvPr/>
          </p:nvGrpSpPr>
          <p:grpSpPr bwMode="auto">
            <a:xfrm>
              <a:off x="4460" y="2503"/>
              <a:ext cx="239" cy="239"/>
              <a:chOff x="3461" y="3471"/>
              <a:chExt cx="239" cy="239"/>
            </a:xfrm>
          </p:grpSpPr>
          <p:pic>
            <p:nvPicPr>
              <p:cNvPr id="49284" name="Picture 370">
                <a:extLst>
                  <a:ext uri="{FF2B5EF4-FFF2-40B4-BE49-F238E27FC236}">
                    <a16:creationId xmlns:a16="http://schemas.microsoft.com/office/drawing/2014/main" id="{4103D7B7-6EBF-F247-ACFE-A757C405E27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85" name="Picture 371">
                <a:extLst>
                  <a:ext uri="{FF2B5EF4-FFF2-40B4-BE49-F238E27FC236}">
                    <a16:creationId xmlns:a16="http://schemas.microsoft.com/office/drawing/2014/main" id="{82173A6C-6170-D146-95B1-FB2AADF36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2" name="Group 372">
              <a:extLst>
                <a:ext uri="{FF2B5EF4-FFF2-40B4-BE49-F238E27FC236}">
                  <a16:creationId xmlns:a16="http://schemas.microsoft.com/office/drawing/2014/main" id="{E8E3EEC3-92F8-164C-AB82-9613394459BF}"/>
                </a:ext>
              </a:extLst>
            </p:cNvPr>
            <p:cNvGrpSpPr>
              <a:grpSpLocks/>
            </p:cNvGrpSpPr>
            <p:nvPr/>
          </p:nvGrpSpPr>
          <p:grpSpPr bwMode="auto">
            <a:xfrm>
              <a:off x="4350" y="2624"/>
              <a:ext cx="239" cy="239"/>
              <a:chOff x="3461" y="3471"/>
              <a:chExt cx="239" cy="239"/>
            </a:xfrm>
          </p:grpSpPr>
          <p:pic>
            <p:nvPicPr>
              <p:cNvPr id="49282" name="Picture 373">
                <a:extLst>
                  <a:ext uri="{FF2B5EF4-FFF2-40B4-BE49-F238E27FC236}">
                    <a16:creationId xmlns:a16="http://schemas.microsoft.com/office/drawing/2014/main" id="{05538677-F38F-E648-AE7D-11173C984B0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83" name="Picture 374">
                <a:extLst>
                  <a:ext uri="{FF2B5EF4-FFF2-40B4-BE49-F238E27FC236}">
                    <a16:creationId xmlns:a16="http://schemas.microsoft.com/office/drawing/2014/main" id="{8CAED490-07BA-B54B-93AF-1C0933635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3" name="Group 375">
              <a:extLst>
                <a:ext uri="{FF2B5EF4-FFF2-40B4-BE49-F238E27FC236}">
                  <a16:creationId xmlns:a16="http://schemas.microsoft.com/office/drawing/2014/main" id="{F0B7ADC1-6307-C944-AFE0-187DB3F74D91}"/>
                </a:ext>
              </a:extLst>
            </p:cNvPr>
            <p:cNvGrpSpPr>
              <a:grpSpLocks/>
            </p:cNvGrpSpPr>
            <p:nvPr/>
          </p:nvGrpSpPr>
          <p:grpSpPr bwMode="auto">
            <a:xfrm>
              <a:off x="2787" y="2420"/>
              <a:ext cx="239" cy="239"/>
              <a:chOff x="3461" y="3471"/>
              <a:chExt cx="239" cy="239"/>
            </a:xfrm>
          </p:grpSpPr>
          <p:pic>
            <p:nvPicPr>
              <p:cNvPr id="49280" name="Picture 376">
                <a:extLst>
                  <a:ext uri="{FF2B5EF4-FFF2-40B4-BE49-F238E27FC236}">
                    <a16:creationId xmlns:a16="http://schemas.microsoft.com/office/drawing/2014/main" id="{3B129422-DCD5-A843-AAFD-DF5A1AAEFB4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81" name="Picture 377">
                <a:extLst>
                  <a:ext uri="{FF2B5EF4-FFF2-40B4-BE49-F238E27FC236}">
                    <a16:creationId xmlns:a16="http://schemas.microsoft.com/office/drawing/2014/main" id="{FD7A8E3C-1291-9B4B-9D4F-272496AC8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4" name="Group 378">
              <a:extLst>
                <a:ext uri="{FF2B5EF4-FFF2-40B4-BE49-F238E27FC236}">
                  <a16:creationId xmlns:a16="http://schemas.microsoft.com/office/drawing/2014/main" id="{F769DFD7-4A9F-1047-A922-3A735E32E1CE}"/>
                </a:ext>
              </a:extLst>
            </p:cNvPr>
            <p:cNvGrpSpPr>
              <a:grpSpLocks/>
            </p:cNvGrpSpPr>
            <p:nvPr/>
          </p:nvGrpSpPr>
          <p:grpSpPr bwMode="auto">
            <a:xfrm>
              <a:off x="2462" y="2518"/>
              <a:ext cx="239" cy="239"/>
              <a:chOff x="3461" y="3471"/>
              <a:chExt cx="239" cy="239"/>
            </a:xfrm>
          </p:grpSpPr>
          <p:pic>
            <p:nvPicPr>
              <p:cNvPr id="49278" name="Picture 379">
                <a:extLst>
                  <a:ext uri="{FF2B5EF4-FFF2-40B4-BE49-F238E27FC236}">
                    <a16:creationId xmlns:a16="http://schemas.microsoft.com/office/drawing/2014/main" id="{EE206A32-1397-0441-80C7-B5C113E485A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79" name="Picture 380">
                <a:extLst>
                  <a:ext uri="{FF2B5EF4-FFF2-40B4-BE49-F238E27FC236}">
                    <a16:creationId xmlns:a16="http://schemas.microsoft.com/office/drawing/2014/main" id="{88E5E4B2-9480-0E42-8E0F-359F70324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5" name="Group 381">
              <a:extLst>
                <a:ext uri="{FF2B5EF4-FFF2-40B4-BE49-F238E27FC236}">
                  <a16:creationId xmlns:a16="http://schemas.microsoft.com/office/drawing/2014/main" id="{ACDEAEA4-8B92-6942-957B-E3D3BC963EA3}"/>
                </a:ext>
              </a:extLst>
            </p:cNvPr>
            <p:cNvGrpSpPr>
              <a:grpSpLocks/>
            </p:cNvGrpSpPr>
            <p:nvPr/>
          </p:nvGrpSpPr>
          <p:grpSpPr bwMode="auto">
            <a:xfrm>
              <a:off x="2206" y="2751"/>
              <a:ext cx="239" cy="239"/>
              <a:chOff x="3461" y="3471"/>
              <a:chExt cx="239" cy="239"/>
            </a:xfrm>
          </p:grpSpPr>
          <p:pic>
            <p:nvPicPr>
              <p:cNvPr id="49276" name="Picture 382">
                <a:extLst>
                  <a:ext uri="{FF2B5EF4-FFF2-40B4-BE49-F238E27FC236}">
                    <a16:creationId xmlns:a16="http://schemas.microsoft.com/office/drawing/2014/main" id="{5641E8CC-24E8-974E-AFE3-8346D39FC35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77" name="Picture 383">
                <a:extLst>
                  <a:ext uri="{FF2B5EF4-FFF2-40B4-BE49-F238E27FC236}">
                    <a16:creationId xmlns:a16="http://schemas.microsoft.com/office/drawing/2014/main" id="{91D1E056-2FF6-6F46-B3DA-9E0558038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6" name="Group 384">
              <a:extLst>
                <a:ext uri="{FF2B5EF4-FFF2-40B4-BE49-F238E27FC236}">
                  <a16:creationId xmlns:a16="http://schemas.microsoft.com/office/drawing/2014/main" id="{7F1C92B4-AB2A-2C42-BD77-869958F0DA77}"/>
                </a:ext>
              </a:extLst>
            </p:cNvPr>
            <p:cNvGrpSpPr>
              <a:grpSpLocks/>
            </p:cNvGrpSpPr>
            <p:nvPr/>
          </p:nvGrpSpPr>
          <p:grpSpPr bwMode="auto">
            <a:xfrm rot="-805157">
              <a:off x="1216" y="2251"/>
              <a:ext cx="66" cy="141"/>
              <a:chOff x="3461" y="3471"/>
              <a:chExt cx="239" cy="239"/>
            </a:xfrm>
          </p:grpSpPr>
          <p:pic>
            <p:nvPicPr>
              <p:cNvPr id="49274" name="Picture 385">
                <a:extLst>
                  <a:ext uri="{FF2B5EF4-FFF2-40B4-BE49-F238E27FC236}">
                    <a16:creationId xmlns:a16="http://schemas.microsoft.com/office/drawing/2014/main" id="{2E671865-845A-064A-8A2A-91F2A926A3A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75" name="Picture 386">
                <a:extLst>
                  <a:ext uri="{FF2B5EF4-FFF2-40B4-BE49-F238E27FC236}">
                    <a16:creationId xmlns:a16="http://schemas.microsoft.com/office/drawing/2014/main" id="{B392A754-8159-F346-B821-531EBCC3F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7" name="Group 387">
              <a:extLst>
                <a:ext uri="{FF2B5EF4-FFF2-40B4-BE49-F238E27FC236}">
                  <a16:creationId xmlns:a16="http://schemas.microsoft.com/office/drawing/2014/main" id="{D083B244-FB75-7C4D-89F0-9B8AD9AF4620}"/>
                </a:ext>
              </a:extLst>
            </p:cNvPr>
            <p:cNvGrpSpPr>
              <a:grpSpLocks/>
            </p:cNvGrpSpPr>
            <p:nvPr/>
          </p:nvGrpSpPr>
          <p:grpSpPr bwMode="auto">
            <a:xfrm>
              <a:off x="1271" y="2494"/>
              <a:ext cx="239" cy="239"/>
              <a:chOff x="3461" y="3471"/>
              <a:chExt cx="239" cy="239"/>
            </a:xfrm>
          </p:grpSpPr>
          <p:pic>
            <p:nvPicPr>
              <p:cNvPr id="49272" name="Picture 388">
                <a:extLst>
                  <a:ext uri="{FF2B5EF4-FFF2-40B4-BE49-F238E27FC236}">
                    <a16:creationId xmlns:a16="http://schemas.microsoft.com/office/drawing/2014/main" id="{1ED27BC6-FED9-5246-808C-5BB85BCF2E1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73" name="Picture 389">
                <a:extLst>
                  <a:ext uri="{FF2B5EF4-FFF2-40B4-BE49-F238E27FC236}">
                    <a16:creationId xmlns:a16="http://schemas.microsoft.com/office/drawing/2014/main" id="{F0A8C065-4133-9240-A9AD-65B177382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8" name="Group 390">
              <a:extLst>
                <a:ext uri="{FF2B5EF4-FFF2-40B4-BE49-F238E27FC236}">
                  <a16:creationId xmlns:a16="http://schemas.microsoft.com/office/drawing/2014/main" id="{1706CA91-14D7-D147-B3AA-CB72CEA72AFC}"/>
                </a:ext>
              </a:extLst>
            </p:cNvPr>
            <p:cNvGrpSpPr>
              <a:grpSpLocks/>
            </p:cNvGrpSpPr>
            <p:nvPr/>
          </p:nvGrpSpPr>
          <p:grpSpPr bwMode="auto">
            <a:xfrm>
              <a:off x="3748" y="1059"/>
              <a:ext cx="239" cy="239"/>
              <a:chOff x="3461" y="3471"/>
              <a:chExt cx="239" cy="239"/>
            </a:xfrm>
          </p:grpSpPr>
          <p:pic>
            <p:nvPicPr>
              <p:cNvPr id="49270" name="Picture 391">
                <a:extLst>
                  <a:ext uri="{FF2B5EF4-FFF2-40B4-BE49-F238E27FC236}">
                    <a16:creationId xmlns:a16="http://schemas.microsoft.com/office/drawing/2014/main" id="{531DA0EB-A275-8145-9B68-06A7D87EDAC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71" name="Picture 392">
                <a:extLst>
                  <a:ext uri="{FF2B5EF4-FFF2-40B4-BE49-F238E27FC236}">
                    <a16:creationId xmlns:a16="http://schemas.microsoft.com/office/drawing/2014/main" id="{2EA4E92B-47CD-5043-971F-DE10A8A9C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89" name="Group 393">
              <a:extLst>
                <a:ext uri="{FF2B5EF4-FFF2-40B4-BE49-F238E27FC236}">
                  <a16:creationId xmlns:a16="http://schemas.microsoft.com/office/drawing/2014/main" id="{77BE57B4-FA5B-D54E-B73C-D10EEAA59D1A}"/>
                </a:ext>
              </a:extLst>
            </p:cNvPr>
            <p:cNvGrpSpPr>
              <a:grpSpLocks/>
            </p:cNvGrpSpPr>
            <p:nvPr/>
          </p:nvGrpSpPr>
          <p:grpSpPr bwMode="auto">
            <a:xfrm>
              <a:off x="3921" y="1118"/>
              <a:ext cx="239" cy="239"/>
              <a:chOff x="3461" y="3471"/>
              <a:chExt cx="239" cy="239"/>
            </a:xfrm>
          </p:grpSpPr>
          <p:pic>
            <p:nvPicPr>
              <p:cNvPr id="49268" name="Picture 394">
                <a:extLst>
                  <a:ext uri="{FF2B5EF4-FFF2-40B4-BE49-F238E27FC236}">
                    <a16:creationId xmlns:a16="http://schemas.microsoft.com/office/drawing/2014/main" id="{421A849D-6A8A-1244-BCC3-67C1C1F4FE8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69" name="Picture 395">
                <a:extLst>
                  <a:ext uri="{FF2B5EF4-FFF2-40B4-BE49-F238E27FC236}">
                    <a16:creationId xmlns:a16="http://schemas.microsoft.com/office/drawing/2014/main" id="{F6C50DDD-4C08-3A46-8383-BAC446A7C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0" name="Group 396">
              <a:extLst>
                <a:ext uri="{FF2B5EF4-FFF2-40B4-BE49-F238E27FC236}">
                  <a16:creationId xmlns:a16="http://schemas.microsoft.com/office/drawing/2014/main" id="{46FE871A-04A8-1143-8AC8-F2B7D8CEC3CC}"/>
                </a:ext>
              </a:extLst>
            </p:cNvPr>
            <p:cNvGrpSpPr>
              <a:grpSpLocks/>
            </p:cNvGrpSpPr>
            <p:nvPr/>
          </p:nvGrpSpPr>
          <p:grpSpPr bwMode="auto">
            <a:xfrm>
              <a:off x="4106" y="1177"/>
              <a:ext cx="239" cy="239"/>
              <a:chOff x="3461" y="3471"/>
              <a:chExt cx="239" cy="239"/>
            </a:xfrm>
          </p:grpSpPr>
          <p:pic>
            <p:nvPicPr>
              <p:cNvPr id="49266" name="Picture 397">
                <a:extLst>
                  <a:ext uri="{FF2B5EF4-FFF2-40B4-BE49-F238E27FC236}">
                    <a16:creationId xmlns:a16="http://schemas.microsoft.com/office/drawing/2014/main" id="{B1FC069D-98FC-BB47-ADEE-135DECD3FE0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67" name="Picture 398">
                <a:extLst>
                  <a:ext uri="{FF2B5EF4-FFF2-40B4-BE49-F238E27FC236}">
                    <a16:creationId xmlns:a16="http://schemas.microsoft.com/office/drawing/2014/main" id="{BCD29999-DC1C-6F48-8829-75CC21C9E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1" name="Group 399">
              <a:extLst>
                <a:ext uri="{FF2B5EF4-FFF2-40B4-BE49-F238E27FC236}">
                  <a16:creationId xmlns:a16="http://schemas.microsoft.com/office/drawing/2014/main" id="{A3F30C33-2F31-3149-9404-2146886C2EA3}"/>
                </a:ext>
              </a:extLst>
            </p:cNvPr>
            <p:cNvGrpSpPr>
              <a:grpSpLocks/>
            </p:cNvGrpSpPr>
            <p:nvPr/>
          </p:nvGrpSpPr>
          <p:grpSpPr bwMode="auto">
            <a:xfrm>
              <a:off x="4275" y="1283"/>
              <a:ext cx="239" cy="239"/>
              <a:chOff x="3461" y="3471"/>
              <a:chExt cx="239" cy="239"/>
            </a:xfrm>
          </p:grpSpPr>
          <p:pic>
            <p:nvPicPr>
              <p:cNvPr id="49264" name="Picture 400">
                <a:extLst>
                  <a:ext uri="{FF2B5EF4-FFF2-40B4-BE49-F238E27FC236}">
                    <a16:creationId xmlns:a16="http://schemas.microsoft.com/office/drawing/2014/main" id="{EB416E97-BECE-1E43-AA7E-711CBF191D6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65" name="Picture 401">
                <a:extLst>
                  <a:ext uri="{FF2B5EF4-FFF2-40B4-BE49-F238E27FC236}">
                    <a16:creationId xmlns:a16="http://schemas.microsoft.com/office/drawing/2014/main" id="{F9E1943D-1736-CF4C-A01E-895362D39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2" name="Group 402">
              <a:extLst>
                <a:ext uri="{FF2B5EF4-FFF2-40B4-BE49-F238E27FC236}">
                  <a16:creationId xmlns:a16="http://schemas.microsoft.com/office/drawing/2014/main" id="{DCA8D369-9C4B-844F-A455-E0810419F9B7}"/>
                </a:ext>
              </a:extLst>
            </p:cNvPr>
            <p:cNvGrpSpPr>
              <a:grpSpLocks/>
            </p:cNvGrpSpPr>
            <p:nvPr/>
          </p:nvGrpSpPr>
          <p:grpSpPr bwMode="auto">
            <a:xfrm>
              <a:off x="4421" y="1407"/>
              <a:ext cx="239" cy="239"/>
              <a:chOff x="3461" y="3471"/>
              <a:chExt cx="239" cy="239"/>
            </a:xfrm>
          </p:grpSpPr>
          <p:pic>
            <p:nvPicPr>
              <p:cNvPr id="49262" name="Picture 403">
                <a:extLst>
                  <a:ext uri="{FF2B5EF4-FFF2-40B4-BE49-F238E27FC236}">
                    <a16:creationId xmlns:a16="http://schemas.microsoft.com/office/drawing/2014/main" id="{0E976635-D070-0E4F-ABDE-0481161BB2F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63" name="Picture 404">
                <a:extLst>
                  <a:ext uri="{FF2B5EF4-FFF2-40B4-BE49-F238E27FC236}">
                    <a16:creationId xmlns:a16="http://schemas.microsoft.com/office/drawing/2014/main" id="{FB0A9021-8C28-2541-8A2E-584E295195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3" name="Group 405">
              <a:extLst>
                <a:ext uri="{FF2B5EF4-FFF2-40B4-BE49-F238E27FC236}">
                  <a16:creationId xmlns:a16="http://schemas.microsoft.com/office/drawing/2014/main" id="{00548B86-1BB5-7342-BCA0-AD4DED93E177}"/>
                </a:ext>
              </a:extLst>
            </p:cNvPr>
            <p:cNvGrpSpPr>
              <a:grpSpLocks/>
            </p:cNvGrpSpPr>
            <p:nvPr/>
          </p:nvGrpSpPr>
          <p:grpSpPr bwMode="auto">
            <a:xfrm>
              <a:off x="4542" y="1548"/>
              <a:ext cx="239" cy="239"/>
              <a:chOff x="3461" y="3471"/>
              <a:chExt cx="239" cy="239"/>
            </a:xfrm>
          </p:grpSpPr>
          <p:pic>
            <p:nvPicPr>
              <p:cNvPr id="49260" name="Picture 406">
                <a:extLst>
                  <a:ext uri="{FF2B5EF4-FFF2-40B4-BE49-F238E27FC236}">
                    <a16:creationId xmlns:a16="http://schemas.microsoft.com/office/drawing/2014/main" id="{6D48341C-8426-174B-9A12-76AED0958D1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61" name="Picture 407">
                <a:extLst>
                  <a:ext uri="{FF2B5EF4-FFF2-40B4-BE49-F238E27FC236}">
                    <a16:creationId xmlns:a16="http://schemas.microsoft.com/office/drawing/2014/main" id="{566A9FBE-4A1F-CD49-9371-F36E74BDC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4" name="Group 408">
              <a:extLst>
                <a:ext uri="{FF2B5EF4-FFF2-40B4-BE49-F238E27FC236}">
                  <a16:creationId xmlns:a16="http://schemas.microsoft.com/office/drawing/2014/main" id="{ABDC23B8-1CB7-9C4D-B840-1F13ACB739C0}"/>
                </a:ext>
              </a:extLst>
            </p:cNvPr>
            <p:cNvGrpSpPr>
              <a:grpSpLocks/>
            </p:cNvGrpSpPr>
            <p:nvPr/>
          </p:nvGrpSpPr>
          <p:grpSpPr bwMode="auto">
            <a:xfrm>
              <a:off x="4628" y="1716"/>
              <a:ext cx="239" cy="239"/>
              <a:chOff x="3461" y="3471"/>
              <a:chExt cx="239" cy="239"/>
            </a:xfrm>
          </p:grpSpPr>
          <p:pic>
            <p:nvPicPr>
              <p:cNvPr id="49258" name="Picture 409">
                <a:extLst>
                  <a:ext uri="{FF2B5EF4-FFF2-40B4-BE49-F238E27FC236}">
                    <a16:creationId xmlns:a16="http://schemas.microsoft.com/office/drawing/2014/main" id="{2DEB742B-37C1-684B-84D4-C6CF7954E36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59" name="Picture 410">
                <a:extLst>
                  <a:ext uri="{FF2B5EF4-FFF2-40B4-BE49-F238E27FC236}">
                    <a16:creationId xmlns:a16="http://schemas.microsoft.com/office/drawing/2014/main" id="{162E6938-7F44-D845-8AA9-5438E05ED4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5" name="Group 411">
              <a:extLst>
                <a:ext uri="{FF2B5EF4-FFF2-40B4-BE49-F238E27FC236}">
                  <a16:creationId xmlns:a16="http://schemas.microsoft.com/office/drawing/2014/main" id="{742B4D4F-A003-B84A-867F-697601739CE5}"/>
                </a:ext>
              </a:extLst>
            </p:cNvPr>
            <p:cNvGrpSpPr>
              <a:grpSpLocks/>
            </p:cNvGrpSpPr>
            <p:nvPr/>
          </p:nvGrpSpPr>
          <p:grpSpPr bwMode="auto">
            <a:xfrm>
              <a:off x="4677" y="1896"/>
              <a:ext cx="239" cy="239"/>
              <a:chOff x="3461" y="3471"/>
              <a:chExt cx="239" cy="239"/>
            </a:xfrm>
          </p:grpSpPr>
          <p:pic>
            <p:nvPicPr>
              <p:cNvPr id="49256" name="Picture 412">
                <a:extLst>
                  <a:ext uri="{FF2B5EF4-FFF2-40B4-BE49-F238E27FC236}">
                    <a16:creationId xmlns:a16="http://schemas.microsoft.com/office/drawing/2014/main" id="{30A4E04F-B11F-8247-9616-B6421ECF505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57" name="Picture 413">
                <a:extLst>
                  <a:ext uri="{FF2B5EF4-FFF2-40B4-BE49-F238E27FC236}">
                    <a16:creationId xmlns:a16="http://schemas.microsoft.com/office/drawing/2014/main" id="{173DA777-E904-C745-B422-28DB7EC9C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6" name="Group 414">
              <a:extLst>
                <a:ext uri="{FF2B5EF4-FFF2-40B4-BE49-F238E27FC236}">
                  <a16:creationId xmlns:a16="http://schemas.microsoft.com/office/drawing/2014/main" id="{3FF867E4-960C-5048-8913-93ADB93C97C2}"/>
                </a:ext>
              </a:extLst>
            </p:cNvPr>
            <p:cNvGrpSpPr>
              <a:grpSpLocks/>
            </p:cNvGrpSpPr>
            <p:nvPr/>
          </p:nvGrpSpPr>
          <p:grpSpPr bwMode="auto">
            <a:xfrm>
              <a:off x="4687" y="2082"/>
              <a:ext cx="239" cy="239"/>
              <a:chOff x="3461" y="3471"/>
              <a:chExt cx="239" cy="239"/>
            </a:xfrm>
          </p:grpSpPr>
          <p:pic>
            <p:nvPicPr>
              <p:cNvPr id="49254" name="Picture 415">
                <a:extLst>
                  <a:ext uri="{FF2B5EF4-FFF2-40B4-BE49-F238E27FC236}">
                    <a16:creationId xmlns:a16="http://schemas.microsoft.com/office/drawing/2014/main" id="{9B8EFA1C-DA46-0747-A9D5-92249C2D719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55" name="Picture 416">
                <a:extLst>
                  <a:ext uri="{FF2B5EF4-FFF2-40B4-BE49-F238E27FC236}">
                    <a16:creationId xmlns:a16="http://schemas.microsoft.com/office/drawing/2014/main" id="{362A7810-3DBC-2C49-B7A4-03CAF7DE7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7" name="Group 417">
              <a:extLst>
                <a:ext uri="{FF2B5EF4-FFF2-40B4-BE49-F238E27FC236}">
                  <a16:creationId xmlns:a16="http://schemas.microsoft.com/office/drawing/2014/main" id="{CF8928C8-543F-2841-8C67-3A3C94899880}"/>
                </a:ext>
              </a:extLst>
            </p:cNvPr>
            <p:cNvGrpSpPr>
              <a:grpSpLocks/>
            </p:cNvGrpSpPr>
            <p:nvPr/>
          </p:nvGrpSpPr>
          <p:grpSpPr bwMode="auto">
            <a:xfrm>
              <a:off x="4641" y="2239"/>
              <a:ext cx="239" cy="239"/>
              <a:chOff x="3461" y="3471"/>
              <a:chExt cx="239" cy="239"/>
            </a:xfrm>
          </p:grpSpPr>
          <p:pic>
            <p:nvPicPr>
              <p:cNvPr id="49252" name="Picture 418">
                <a:extLst>
                  <a:ext uri="{FF2B5EF4-FFF2-40B4-BE49-F238E27FC236}">
                    <a16:creationId xmlns:a16="http://schemas.microsoft.com/office/drawing/2014/main" id="{6089E597-9F3A-0548-A499-788086AB871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53" name="Picture 419">
                <a:extLst>
                  <a:ext uri="{FF2B5EF4-FFF2-40B4-BE49-F238E27FC236}">
                    <a16:creationId xmlns:a16="http://schemas.microsoft.com/office/drawing/2014/main" id="{B629303C-10EE-9B48-84C6-22E47E36D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8" name="Group 420">
              <a:extLst>
                <a:ext uri="{FF2B5EF4-FFF2-40B4-BE49-F238E27FC236}">
                  <a16:creationId xmlns:a16="http://schemas.microsoft.com/office/drawing/2014/main" id="{0860CAF7-A0D6-204D-AA2D-9A8EC8356C7D}"/>
                </a:ext>
              </a:extLst>
            </p:cNvPr>
            <p:cNvGrpSpPr>
              <a:grpSpLocks/>
            </p:cNvGrpSpPr>
            <p:nvPr/>
          </p:nvGrpSpPr>
          <p:grpSpPr bwMode="auto">
            <a:xfrm>
              <a:off x="4213" y="2721"/>
              <a:ext cx="239" cy="239"/>
              <a:chOff x="3461" y="3471"/>
              <a:chExt cx="239" cy="239"/>
            </a:xfrm>
          </p:grpSpPr>
          <p:pic>
            <p:nvPicPr>
              <p:cNvPr id="49250" name="Picture 421">
                <a:extLst>
                  <a:ext uri="{FF2B5EF4-FFF2-40B4-BE49-F238E27FC236}">
                    <a16:creationId xmlns:a16="http://schemas.microsoft.com/office/drawing/2014/main" id="{17E10513-191B-3144-96CF-8F9EE400438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51" name="Picture 422">
                <a:extLst>
                  <a:ext uri="{FF2B5EF4-FFF2-40B4-BE49-F238E27FC236}">
                    <a16:creationId xmlns:a16="http://schemas.microsoft.com/office/drawing/2014/main" id="{07BEEDF7-5CDB-0049-9942-73B8EEC04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199" name="Group 423">
              <a:extLst>
                <a:ext uri="{FF2B5EF4-FFF2-40B4-BE49-F238E27FC236}">
                  <a16:creationId xmlns:a16="http://schemas.microsoft.com/office/drawing/2014/main" id="{15747DF5-601A-FC4A-A57D-D64B6F34C164}"/>
                </a:ext>
              </a:extLst>
            </p:cNvPr>
            <p:cNvGrpSpPr>
              <a:grpSpLocks/>
            </p:cNvGrpSpPr>
            <p:nvPr/>
          </p:nvGrpSpPr>
          <p:grpSpPr bwMode="auto">
            <a:xfrm>
              <a:off x="4058" y="2813"/>
              <a:ext cx="239" cy="239"/>
              <a:chOff x="3461" y="3471"/>
              <a:chExt cx="239" cy="239"/>
            </a:xfrm>
          </p:grpSpPr>
          <p:pic>
            <p:nvPicPr>
              <p:cNvPr id="49248" name="Picture 424">
                <a:extLst>
                  <a:ext uri="{FF2B5EF4-FFF2-40B4-BE49-F238E27FC236}">
                    <a16:creationId xmlns:a16="http://schemas.microsoft.com/office/drawing/2014/main" id="{478432DE-12D5-6B45-A05C-32AF8144C3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49" name="Picture 425">
                <a:extLst>
                  <a:ext uri="{FF2B5EF4-FFF2-40B4-BE49-F238E27FC236}">
                    <a16:creationId xmlns:a16="http://schemas.microsoft.com/office/drawing/2014/main" id="{F063D1EB-60EB-2F49-A819-9AC7785C3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0" name="Group 426">
              <a:extLst>
                <a:ext uri="{FF2B5EF4-FFF2-40B4-BE49-F238E27FC236}">
                  <a16:creationId xmlns:a16="http://schemas.microsoft.com/office/drawing/2014/main" id="{5A924E64-F8FD-B842-A2E8-0D0A36DF9EF4}"/>
                </a:ext>
              </a:extLst>
            </p:cNvPr>
            <p:cNvGrpSpPr>
              <a:grpSpLocks/>
            </p:cNvGrpSpPr>
            <p:nvPr/>
          </p:nvGrpSpPr>
          <p:grpSpPr bwMode="auto">
            <a:xfrm>
              <a:off x="1389" y="2645"/>
              <a:ext cx="239" cy="239"/>
              <a:chOff x="3461" y="3471"/>
              <a:chExt cx="239" cy="239"/>
            </a:xfrm>
          </p:grpSpPr>
          <p:pic>
            <p:nvPicPr>
              <p:cNvPr id="49246" name="Picture 427">
                <a:extLst>
                  <a:ext uri="{FF2B5EF4-FFF2-40B4-BE49-F238E27FC236}">
                    <a16:creationId xmlns:a16="http://schemas.microsoft.com/office/drawing/2014/main" id="{5674187C-0B71-A644-8CDB-F380CCE1DBA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47" name="Picture 428">
                <a:extLst>
                  <a:ext uri="{FF2B5EF4-FFF2-40B4-BE49-F238E27FC236}">
                    <a16:creationId xmlns:a16="http://schemas.microsoft.com/office/drawing/2014/main" id="{2CBC35AF-3CE7-4043-8758-299590313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1" name="Group 429">
              <a:extLst>
                <a:ext uri="{FF2B5EF4-FFF2-40B4-BE49-F238E27FC236}">
                  <a16:creationId xmlns:a16="http://schemas.microsoft.com/office/drawing/2014/main" id="{39CEF422-E963-2042-9BE4-B9194FB8A960}"/>
                </a:ext>
              </a:extLst>
            </p:cNvPr>
            <p:cNvGrpSpPr>
              <a:grpSpLocks/>
            </p:cNvGrpSpPr>
            <p:nvPr/>
          </p:nvGrpSpPr>
          <p:grpSpPr bwMode="auto">
            <a:xfrm>
              <a:off x="1544" y="2759"/>
              <a:ext cx="239" cy="239"/>
              <a:chOff x="3461" y="3471"/>
              <a:chExt cx="239" cy="239"/>
            </a:xfrm>
          </p:grpSpPr>
          <p:pic>
            <p:nvPicPr>
              <p:cNvPr id="49244" name="Picture 430">
                <a:extLst>
                  <a:ext uri="{FF2B5EF4-FFF2-40B4-BE49-F238E27FC236}">
                    <a16:creationId xmlns:a16="http://schemas.microsoft.com/office/drawing/2014/main" id="{DB4E5CE1-EB0D-DF49-BB42-E15245F1257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45" name="Picture 431">
                <a:extLst>
                  <a:ext uri="{FF2B5EF4-FFF2-40B4-BE49-F238E27FC236}">
                    <a16:creationId xmlns:a16="http://schemas.microsoft.com/office/drawing/2014/main" id="{40F91D4B-40A9-714F-9E5A-875B1D9C2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2" name="Group 432">
              <a:extLst>
                <a:ext uri="{FF2B5EF4-FFF2-40B4-BE49-F238E27FC236}">
                  <a16:creationId xmlns:a16="http://schemas.microsoft.com/office/drawing/2014/main" id="{162B5B01-020C-6E42-82E4-91A2D12FF9E0}"/>
                </a:ext>
              </a:extLst>
            </p:cNvPr>
            <p:cNvGrpSpPr>
              <a:grpSpLocks/>
            </p:cNvGrpSpPr>
            <p:nvPr/>
          </p:nvGrpSpPr>
          <p:grpSpPr bwMode="auto">
            <a:xfrm>
              <a:off x="1709" y="2843"/>
              <a:ext cx="239" cy="239"/>
              <a:chOff x="3461" y="3471"/>
              <a:chExt cx="239" cy="239"/>
            </a:xfrm>
          </p:grpSpPr>
          <p:pic>
            <p:nvPicPr>
              <p:cNvPr id="49242" name="Picture 433">
                <a:extLst>
                  <a:ext uri="{FF2B5EF4-FFF2-40B4-BE49-F238E27FC236}">
                    <a16:creationId xmlns:a16="http://schemas.microsoft.com/office/drawing/2014/main" id="{B7106C1E-D8B1-4E47-B8B8-C1C9D5C9DCF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43" name="Picture 434">
                <a:extLst>
                  <a:ext uri="{FF2B5EF4-FFF2-40B4-BE49-F238E27FC236}">
                    <a16:creationId xmlns:a16="http://schemas.microsoft.com/office/drawing/2014/main" id="{DE20CF8D-9238-FB41-B3C5-F68FD3706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3" name="Group 435">
              <a:extLst>
                <a:ext uri="{FF2B5EF4-FFF2-40B4-BE49-F238E27FC236}">
                  <a16:creationId xmlns:a16="http://schemas.microsoft.com/office/drawing/2014/main" id="{3E18166B-4F41-A24B-9B3C-10C642962691}"/>
                </a:ext>
              </a:extLst>
            </p:cNvPr>
            <p:cNvGrpSpPr>
              <a:grpSpLocks/>
            </p:cNvGrpSpPr>
            <p:nvPr/>
          </p:nvGrpSpPr>
          <p:grpSpPr bwMode="auto">
            <a:xfrm>
              <a:off x="1875" y="2870"/>
              <a:ext cx="239" cy="239"/>
              <a:chOff x="3461" y="3471"/>
              <a:chExt cx="239" cy="239"/>
            </a:xfrm>
          </p:grpSpPr>
          <p:pic>
            <p:nvPicPr>
              <p:cNvPr id="49240" name="Picture 436">
                <a:extLst>
                  <a:ext uri="{FF2B5EF4-FFF2-40B4-BE49-F238E27FC236}">
                    <a16:creationId xmlns:a16="http://schemas.microsoft.com/office/drawing/2014/main" id="{3FE5D692-5F77-AC4A-B24F-DAB58778B3C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41" name="Picture 437">
                <a:extLst>
                  <a:ext uri="{FF2B5EF4-FFF2-40B4-BE49-F238E27FC236}">
                    <a16:creationId xmlns:a16="http://schemas.microsoft.com/office/drawing/2014/main" id="{B49E78CB-A567-D844-A359-ECE93850D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4" name="Group 438">
              <a:extLst>
                <a:ext uri="{FF2B5EF4-FFF2-40B4-BE49-F238E27FC236}">
                  <a16:creationId xmlns:a16="http://schemas.microsoft.com/office/drawing/2014/main" id="{05C84CAB-23C3-9D4B-9A3A-5C419ADB0464}"/>
                </a:ext>
              </a:extLst>
            </p:cNvPr>
            <p:cNvGrpSpPr>
              <a:grpSpLocks/>
            </p:cNvGrpSpPr>
            <p:nvPr/>
          </p:nvGrpSpPr>
          <p:grpSpPr bwMode="auto">
            <a:xfrm>
              <a:off x="2057" y="2843"/>
              <a:ext cx="239" cy="239"/>
              <a:chOff x="3461" y="3471"/>
              <a:chExt cx="239" cy="239"/>
            </a:xfrm>
          </p:grpSpPr>
          <p:pic>
            <p:nvPicPr>
              <p:cNvPr id="49238" name="Picture 439">
                <a:extLst>
                  <a:ext uri="{FF2B5EF4-FFF2-40B4-BE49-F238E27FC236}">
                    <a16:creationId xmlns:a16="http://schemas.microsoft.com/office/drawing/2014/main" id="{FECFF728-0BAA-3140-8D95-39DD8BA6548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39" name="Picture 440">
                <a:extLst>
                  <a:ext uri="{FF2B5EF4-FFF2-40B4-BE49-F238E27FC236}">
                    <a16:creationId xmlns:a16="http://schemas.microsoft.com/office/drawing/2014/main" id="{15CA8017-3BC0-6C4B-9B28-56D56682D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5" name="Group 441">
              <a:extLst>
                <a:ext uri="{FF2B5EF4-FFF2-40B4-BE49-F238E27FC236}">
                  <a16:creationId xmlns:a16="http://schemas.microsoft.com/office/drawing/2014/main" id="{4465A55F-BEC4-4D46-8437-42ABB1151BBE}"/>
                </a:ext>
              </a:extLst>
            </p:cNvPr>
            <p:cNvGrpSpPr>
              <a:grpSpLocks/>
            </p:cNvGrpSpPr>
            <p:nvPr/>
          </p:nvGrpSpPr>
          <p:grpSpPr bwMode="auto">
            <a:xfrm>
              <a:off x="2326" y="2617"/>
              <a:ext cx="239" cy="239"/>
              <a:chOff x="3461" y="3471"/>
              <a:chExt cx="239" cy="239"/>
            </a:xfrm>
          </p:grpSpPr>
          <p:pic>
            <p:nvPicPr>
              <p:cNvPr id="49236" name="Picture 442">
                <a:extLst>
                  <a:ext uri="{FF2B5EF4-FFF2-40B4-BE49-F238E27FC236}">
                    <a16:creationId xmlns:a16="http://schemas.microsoft.com/office/drawing/2014/main" id="{75B87E37-8413-ED4D-B65A-EC1BD8B0E2D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37" name="Picture 443">
                <a:extLst>
                  <a:ext uri="{FF2B5EF4-FFF2-40B4-BE49-F238E27FC236}">
                    <a16:creationId xmlns:a16="http://schemas.microsoft.com/office/drawing/2014/main" id="{59BAECE6-9887-8040-A37F-F7A00198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6" name="Group 444">
              <a:extLst>
                <a:ext uri="{FF2B5EF4-FFF2-40B4-BE49-F238E27FC236}">
                  <a16:creationId xmlns:a16="http://schemas.microsoft.com/office/drawing/2014/main" id="{9A9319C1-1705-954E-89F8-DF0EDF7F6E38}"/>
                </a:ext>
              </a:extLst>
            </p:cNvPr>
            <p:cNvGrpSpPr>
              <a:grpSpLocks/>
            </p:cNvGrpSpPr>
            <p:nvPr/>
          </p:nvGrpSpPr>
          <p:grpSpPr bwMode="auto">
            <a:xfrm>
              <a:off x="2614" y="2433"/>
              <a:ext cx="239" cy="239"/>
              <a:chOff x="3461" y="3471"/>
              <a:chExt cx="239" cy="239"/>
            </a:xfrm>
          </p:grpSpPr>
          <p:pic>
            <p:nvPicPr>
              <p:cNvPr id="49234" name="Picture 445">
                <a:extLst>
                  <a:ext uri="{FF2B5EF4-FFF2-40B4-BE49-F238E27FC236}">
                    <a16:creationId xmlns:a16="http://schemas.microsoft.com/office/drawing/2014/main" id="{3B542C7E-1813-7942-A99A-66C2C824D40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35" name="Picture 446">
                <a:extLst>
                  <a:ext uri="{FF2B5EF4-FFF2-40B4-BE49-F238E27FC236}">
                    <a16:creationId xmlns:a16="http://schemas.microsoft.com/office/drawing/2014/main" id="{AB409BE7-CB93-0645-8AA5-13F7FB0B8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7" name="Group 447">
              <a:extLst>
                <a:ext uri="{FF2B5EF4-FFF2-40B4-BE49-F238E27FC236}">
                  <a16:creationId xmlns:a16="http://schemas.microsoft.com/office/drawing/2014/main" id="{62AE1B18-84C8-474F-A7F8-A7D9BDCE43BA}"/>
                </a:ext>
              </a:extLst>
            </p:cNvPr>
            <p:cNvGrpSpPr>
              <a:grpSpLocks/>
            </p:cNvGrpSpPr>
            <p:nvPr/>
          </p:nvGrpSpPr>
          <p:grpSpPr bwMode="auto">
            <a:xfrm>
              <a:off x="2969" y="2506"/>
              <a:ext cx="239" cy="239"/>
              <a:chOff x="3461" y="3471"/>
              <a:chExt cx="239" cy="239"/>
            </a:xfrm>
          </p:grpSpPr>
          <p:pic>
            <p:nvPicPr>
              <p:cNvPr id="49232" name="Picture 448">
                <a:extLst>
                  <a:ext uri="{FF2B5EF4-FFF2-40B4-BE49-F238E27FC236}">
                    <a16:creationId xmlns:a16="http://schemas.microsoft.com/office/drawing/2014/main" id="{B1A02D64-CB78-5147-97AB-9CDE430B412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33" name="Picture 449">
                <a:extLst>
                  <a:ext uri="{FF2B5EF4-FFF2-40B4-BE49-F238E27FC236}">
                    <a16:creationId xmlns:a16="http://schemas.microsoft.com/office/drawing/2014/main" id="{EF1C15C2-FECE-B54E-B2DB-2F511B157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8" name="Group 450">
              <a:extLst>
                <a:ext uri="{FF2B5EF4-FFF2-40B4-BE49-F238E27FC236}">
                  <a16:creationId xmlns:a16="http://schemas.microsoft.com/office/drawing/2014/main" id="{10A396C6-AA9B-0244-9CA9-9C7FC1329E4C}"/>
                </a:ext>
              </a:extLst>
            </p:cNvPr>
            <p:cNvGrpSpPr>
              <a:grpSpLocks/>
            </p:cNvGrpSpPr>
            <p:nvPr/>
          </p:nvGrpSpPr>
          <p:grpSpPr bwMode="auto">
            <a:xfrm>
              <a:off x="3132" y="2630"/>
              <a:ext cx="239" cy="239"/>
              <a:chOff x="3461" y="3471"/>
              <a:chExt cx="239" cy="239"/>
            </a:xfrm>
          </p:grpSpPr>
          <p:pic>
            <p:nvPicPr>
              <p:cNvPr id="49230" name="Picture 451">
                <a:extLst>
                  <a:ext uri="{FF2B5EF4-FFF2-40B4-BE49-F238E27FC236}">
                    <a16:creationId xmlns:a16="http://schemas.microsoft.com/office/drawing/2014/main" id="{08C11E53-4BDE-8848-A342-11AE0A22583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31" name="Picture 452">
                <a:extLst>
                  <a:ext uri="{FF2B5EF4-FFF2-40B4-BE49-F238E27FC236}">
                    <a16:creationId xmlns:a16="http://schemas.microsoft.com/office/drawing/2014/main" id="{8481F732-4806-464C-A597-729F6D0AC8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09" name="Group 453">
              <a:extLst>
                <a:ext uri="{FF2B5EF4-FFF2-40B4-BE49-F238E27FC236}">
                  <a16:creationId xmlns:a16="http://schemas.microsoft.com/office/drawing/2014/main" id="{77ED9144-3725-934A-B6AE-32ED85A3FCDC}"/>
                </a:ext>
              </a:extLst>
            </p:cNvPr>
            <p:cNvGrpSpPr>
              <a:grpSpLocks/>
            </p:cNvGrpSpPr>
            <p:nvPr/>
          </p:nvGrpSpPr>
          <p:grpSpPr bwMode="auto">
            <a:xfrm>
              <a:off x="3274" y="2765"/>
              <a:ext cx="239" cy="239"/>
              <a:chOff x="3461" y="3471"/>
              <a:chExt cx="239" cy="239"/>
            </a:xfrm>
          </p:grpSpPr>
          <p:pic>
            <p:nvPicPr>
              <p:cNvPr id="49228" name="Picture 454">
                <a:extLst>
                  <a:ext uri="{FF2B5EF4-FFF2-40B4-BE49-F238E27FC236}">
                    <a16:creationId xmlns:a16="http://schemas.microsoft.com/office/drawing/2014/main" id="{843E21CC-5083-8E43-8AC6-97D8FE83DC2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29" name="Picture 455">
                <a:extLst>
                  <a:ext uri="{FF2B5EF4-FFF2-40B4-BE49-F238E27FC236}">
                    <a16:creationId xmlns:a16="http://schemas.microsoft.com/office/drawing/2014/main" id="{09EA4CD0-217F-374C-9789-C50725BAD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10" name="Group 456">
              <a:extLst>
                <a:ext uri="{FF2B5EF4-FFF2-40B4-BE49-F238E27FC236}">
                  <a16:creationId xmlns:a16="http://schemas.microsoft.com/office/drawing/2014/main" id="{0060D9BC-B763-5F46-8988-FC47C3F265D0}"/>
                </a:ext>
              </a:extLst>
            </p:cNvPr>
            <p:cNvGrpSpPr>
              <a:grpSpLocks/>
            </p:cNvGrpSpPr>
            <p:nvPr/>
          </p:nvGrpSpPr>
          <p:grpSpPr bwMode="auto">
            <a:xfrm>
              <a:off x="3441" y="2845"/>
              <a:ext cx="239" cy="239"/>
              <a:chOff x="3461" y="3471"/>
              <a:chExt cx="239" cy="239"/>
            </a:xfrm>
          </p:grpSpPr>
          <p:pic>
            <p:nvPicPr>
              <p:cNvPr id="49226" name="Picture 457">
                <a:extLst>
                  <a:ext uri="{FF2B5EF4-FFF2-40B4-BE49-F238E27FC236}">
                    <a16:creationId xmlns:a16="http://schemas.microsoft.com/office/drawing/2014/main" id="{DB8B8F28-B875-6840-B331-BF3BD2AEE23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27" name="Picture 458">
                <a:extLst>
                  <a:ext uri="{FF2B5EF4-FFF2-40B4-BE49-F238E27FC236}">
                    <a16:creationId xmlns:a16="http://schemas.microsoft.com/office/drawing/2014/main" id="{C60E7286-EC81-5041-A032-88BFD33B0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11" name="Group 459">
              <a:extLst>
                <a:ext uri="{FF2B5EF4-FFF2-40B4-BE49-F238E27FC236}">
                  <a16:creationId xmlns:a16="http://schemas.microsoft.com/office/drawing/2014/main" id="{859CEBA5-6CDE-7748-BE0B-DF96B65D908A}"/>
                </a:ext>
              </a:extLst>
            </p:cNvPr>
            <p:cNvGrpSpPr>
              <a:grpSpLocks/>
            </p:cNvGrpSpPr>
            <p:nvPr/>
          </p:nvGrpSpPr>
          <p:grpSpPr bwMode="auto">
            <a:xfrm>
              <a:off x="3602" y="2920"/>
              <a:ext cx="239" cy="239"/>
              <a:chOff x="3461" y="3471"/>
              <a:chExt cx="239" cy="239"/>
            </a:xfrm>
          </p:grpSpPr>
          <p:pic>
            <p:nvPicPr>
              <p:cNvPr id="49224" name="Picture 460">
                <a:extLst>
                  <a:ext uri="{FF2B5EF4-FFF2-40B4-BE49-F238E27FC236}">
                    <a16:creationId xmlns:a16="http://schemas.microsoft.com/office/drawing/2014/main" id="{389816A1-BB48-9A46-B896-7931BF9E3AF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25" name="Picture 461">
                <a:extLst>
                  <a:ext uri="{FF2B5EF4-FFF2-40B4-BE49-F238E27FC236}">
                    <a16:creationId xmlns:a16="http://schemas.microsoft.com/office/drawing/2014/main" id="{3BAB6E1A-35B1-8943-BCC7-1481E92B5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12" name="Group 462">
              <a:extLst>
                <a:ext uri="{FF2B5EF4-FFF2-40B4-BE49-F238E27FC236}">
                  <a16:creationId xmlns:a16="http://schemas.microsoft.com/office/drawing/2014/main" id="{741BC408-BCB4-F845-A7DC-BFA9F15DF189}"/>
                </a:ext>
              </a:extLst>
            </p:cNvPr>
            <p:cNvGrpSpPr>
              <a:grpSpLocks/>
            </p:cNvGrpSpPr>
            <p:nvPr/>
          </p:nvGrpSpPr>
          <p:grpSpPr bwMode="auto">
            <a:xfrm>
              <a:off x="3778" y="2947"/>
              <a:ext cx="239" cy="239"/>
              <a:chOff x="3461" y="3471"/>
              <a:chExt cx="239" cy="239"/>
            </a:xfrm>
          </p:grpSpPr>
          <p:pic>
            <p:nvPicPr>
              <p:cNvPr id="49222" name="Picture 463">
                <a:extLst>
                  <a:ext uri="{FF2B5EF4-FFF2-40B4-BE49-F238E27FC236}">
                    <a16:creationId xmlns:a16="http://schemas.microsoft.com/office/drawing/2014/main" id="{47FB6E77-87E7-9249-B758-80F6C449E0D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23" name="Picture 464">
                <a:extLst>
                  <a:ext uri="{FF2B5EF4-FFF2-40B4-BE49-F238E27FC236}">
                    <a16:creationId xmlns:a16="http://schemas.microsoft.com/office/drawing/2014/main" id="{BD372105-6761-3A4B-806B-495AE34C7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13" name="Group 465">
              <a:extLst>
                <a:ext uri="{FF2B5EF4-FFF2-40B4-BE49-F238E27FC236}">
                  <a16:creationId xmlns:a16="http://schemas.microsoft.com/office/drawing/2014/main" id="{2F08039E-D520-724B-8A23-93D2DCDD2809}"/>
                </a:ext>
              </a:extLst>
            </p:cNvPr>
            <p:cNvGrpSpPr>
              <a:grpSpLocks/>
            </p:cNvGrpSpPr>
            <p:nvPr/>
          </p:nvGrpSpPr>
          <p:grpSpPr bwMode="auto">
            <a:xfrm>
              <a:off x="3922" y="2894"/>
              <a:ext cx="239" cy="239"/>
              <a:chOff x="3461" y="3471"/>
              <a:chExt cx="239" cy="239"/>
            </a:xfrm>
          </p:grpSpPr>
          <p:pic>
            <p:nvPicPr>
              <p:cNvPr id="49220" name="Picture 466">
                <a:extLst>
                  <a:ext uri="{FF2B5EF4-FFF2-40B4-BE49-F238E27FC236}">
                    <a16:creationId xmlns:a16="http://schemas.microsoft.com/office/drawing/2014/main" id="{A1A3F3EA-8C83-C642-B43E-B70373FB122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21" name="Picture 467">
                <a:extLst>
                  <a:ext uri="{FF2B5EF4-FFF2-40B4-BE49-F238E27FC236}">
                    <a16:creationId xmlns:a16="http://schemas.microsoft.com/office/drawing/2014/main" id="{F0F49F7D-1E48-4C48-BC97-68F2B6F2C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14" name="Group 468">
              <a:extLst>
                <a:ext uri="{FF2B5EF4-FFF2-40B4-BE49-F238E27FC236}">
                  <a16:creationId xmlns:a16="http://schemas.microsoft.com/office/drawing/2014/main" id="{55A46AA7-29BD-D743-AC09-DD5D7B6B7371}"/>
                </a:ext>
              </a:extLst>
            </p:cNvPr>
            <p:cNvGrpSpPr>
              <a:grpSpLocks/>
            </p:cNvGrpSpPr>
            <p:nvPr/>
          </p:nvGrpSpPr>
          <p:grpSpPr bwMode="auto">
            <a:xfrm>
              <a:off x="1187" y="2147"/>
              <a:ext cx="66" cy="141"/>
              <a:chOff x="3461" y="3471"/>
              <a:chExt cx="239" cy="239"/>
            </a:xfrm>
          </p:grpSpPr>
          <p:pic>
            <p:nvPicPr>
              <p:cNvPr id="49218" name="Picture 469">
                <a:extLst>
                  <a:ext uri="{FF2B5EF4-FFF2-40B4-BE49-F238E27FC236}">
                    <a16:creationId xmlns:a16="http://schemas.microsoft.com/office/drawing/2014/main" id="{5CC17E83-73AF-FC46-BA53-1B78620DF49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19" name="Picture 470">
                <a:extLst>
                  <a:ext uri="{FF2B5EF4-FFF2-40B4-BE49-F238E27FC236}">
                    <a16:creationId xmlns:a16="http://schemas.microsoft.com/office/drawing/2014/main" id="{6F42F95D-A889-F242-A5D4-A3FD5FDB2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9215" name="Group 471">
              <a:extLst>
                <a:ext uri="{FF2B5EF4-FFF2-40B4-BE49-F238E27FC236}">
                  <a16:creationId xmlns:a16="http://schemas.microsoft.com/office/drawing/2014/main" id="{F0A9FCCA-7FDE-3747-9C1D-888DD5DBEF9B}"/>
                </a:ext>
              </a:extLst>
            </p:cNvPr>
            <p:cNvGrpSpPr>
              <a:grpSpLocks/>
            </p:cNvGrpSpPr>
            <p:nvPr/>
          </p:nvGrpSpPr>
          <p:grpSpPr bwMode="auto">
            <a:xfrm>
              <a:off x="1171" y="2334"/>
              <a:ext cx="239" cy="239"/>
              <a:chOff x="3461" y="3471"/>
              <a:chExt cx="239" cy="239"/>
            </a:xfrm>
          </p:grpSpPr>
          <p:pic>
            <p:nvPicPr>
              <p:cNvPr id="49216" name="Picture 472">
                <a:extLst>
                  <a:ext uri="{FF2B5EF4-FFF2-40B4-BE49-F238E27FC236}">
                    <a16:creationId xmlns:a16="http://schemas.microsoft.com/office/drawing/2014/main" id="{DED39220-84AA-BE4E-93BC-57D529E5EE9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49217" name="Picture 473">
                <a:extLst>
                  <a:ext uri="{FF2B5EF4-FFF2-40B4-BE49-F238E27FC236}">
                    <a16:creationId xmlns:a16="http://schemas.microsoft.com/office/drawing/2014/main" id="{F140F354-2121-0442-9F95-B4F0CCAF0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sp>
        <p:nvSpPr>
          <p:cNvPr id="49156" name="Rectangle 147">
            <a:extLst>
              <a:ext uri="{FF2B5EF4-FFF2-40B4-BE49-F238E27FC236}">
                <a16:creationId xmlns:a16="http://schemas.microsoft.com/office/drawing/2014/main" id="{8F35EE9D-970F-0941-8EC0-2E7A560227EF}"/>
              </a:ext>
            </a:extLst>
          </p:cNvPr>
          <p:cNvSpPr>
            <a:spLocks noChangeArrowheads="1"/>
          </p:cNvSpPr>
          <p:nvPr/>
        </p:nvSpPr>
        <p:spPr bwMode="auto">
          <a:xfrm>
            <a:off x="966788" y="1014413"/>
            <a:ext cx="7329487" cy="48831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20976" name="Text Box 144">
            <a:extLst>
              <a:ext uri="{FF2B5EF4-FFF2-40B4-BE49-F238E27FC236}">
                <a16:creationId xmlns:a16="http://schemas.microsoft.com/office/drawing/2014/main" id="{F8E9954A-5C88-294C-931D-BFC238E61C49}"/>
              </a:ext>
            </a:extLst>
          </p:cNvPr>
          <p:cNvSpPr txBox="1">
            <a:spLocks noChangeArrowheads="1"/>
          </p:cNvSpPr>
          <p:nvPr/>
        </p:nvSpPr>
        <p:spPr bwMode="auto">
          <a:xfrm>
            <a:off x="442913" y="2681288"/>
            <a:ext cx="8377237" cy="1311275"/>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4000" b="1">
                <a:solidFill>
                  <a:srgbClr val="FFEA18"/>
                </a:solidFill>
                <a:latin typeface="Comic Sans MS" panose="030F0902030302020204" pitchFamily="66" charset="0"/>
              </a:rPr>
              <a:t>Varewui Tuili zatrashum kahai wui thili…</a:t>
            </a:r>
          </a:p>
        </p:txBody>
      </p:sp>
      <p:sp>
        <p:nvSpPr>
          <p:cNvPr id="120977" name="Text Box 145">
            <a:extLst>
              <a:ext uri="{FF2B5EF4-FFF2-40B4-BE49-F238E27FC236}">
                <a16:creationId xmlns:a16="http://schemas.microsoft.com/office/drawing/2014/main" id="{03BA846B-B55A-F14B-818F-88879C140354}"/>
              </a:ext>
            </a:extLst>
          </p:cNvPr>
          <p:cNvSpPr txBox="1">
            <a:spLocks noChangeArrowheads="1"/>
          </p:cNvSpPr>
          <p:nvPr/>
        </p:nvSpPr>
        <p:spPr bwMode="auto">
          <a:xfrm>
            <a:off x="277813" y="4818063"/>
            <a:ext cx="8667750" cy="1200150"/>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algn="ctr">
              <a:spcBef>
                <a:spcPct val="50000"/>
              </a:spcBef>
              <a:defRPr/>
            </a:pPr>
            <a:r>
              <a:rPr lang="en-US" sz="3600" b="1" dirty="0">
                <a:solidFill>
                  <a:srgbClr val="FFEA18"/>
                </a:solidFill>
                <a:latin typeface="Comic Sans MS" pitchFamily="-112" charset="0"/>
                <a:ea typeface="+mn-ea"/>
              </a:rPr>
              <a:t>BIBLE HILI HANGKAHAI TUI EINA NAWUI KHANGASHIK KALI LELI?</a:t>
            </a:r>
          </a:p>
        </p:txBody>
      </p:sp>
      <p:sp>
        <p:nvSpPr>
          <p:cNvPr id="120978" name="Text Box 146">
            <a:extLst>
              <a:ext uri="{FF2B5EF4-FFF2-40B4-BE49-F238E27FC236}">
                <a16:creationId xmlns:a16="http://schemas.microsoft.com/office/drawing/2014/main" id="{977FA0C4-9F36-4E48-965F-F47BA6B74687}"/>
              </a:ext>
            </a:extLst>
          </p:cNvPr>
          <p:cNvSpPr txBox="1">
            <a:spLocks noChangeArrowheads="1"/>
          </p:cNvSpPr>
          <p:nvPr/>
        </p:nvSpPr>
        <p:spPr bwMode="auto">
          <a:xfrm>
            <a:off x="490538" y="242888"/>
            <a:ext cx="8134350" cy="1928812"/>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82058" tIns="41029" rIns="82058" bIns="41029">
            <a:spAutoFit/>
          </a:bodyPr>
          <a:lstStyle/>
          <a:p>
            <a:pPr algn="ctr" defTabSz="820738">
              <a:spcBef>
                <a:spcPct val="50000"/>
              </a:spcBef>
              <a:defRPr/>
            </a:pPr>
            <a:r>
              <a:rPr lang="en-US" sz="6000" b="1" i="1" dirty="0">
                <a:solidFill>
                  <a:srgbClr val="66FFFF"/>
                </a:solidFill>
                <a:latin typeface="Comic Sans MS" pitchFamily="-112" charset="0"/>
                <a:ea typeface="+mn-ea"/>
              </a:rPr>
              <a:t>KHANGAHAN KAKHANE:</a:t>
            </a:r>
          </a:p>
        </p:txBody>
      </p:sp>
      <p:sp>
        <p:nvSpPr>
          <p:cNvPr id="121306" name="Rectangle 474">
            <a:extLst>
              <a:ext uri="{FF2B5EF4-FFF2-40B4-BE49-F238E27FC236}">
                <a16:creationId xmlns:a16="http://schemas.microsoft.com/office/drawing/2014/main" id="{A9AD86EE-C5B7-094D-AD4F-03EFE7F7C6F3}"/>
              </a:ext>
            </a:extLst>
          </p:cNvPr>
          <p:cNvSpPr>
            <a:spLocks noChangeArrowheads="1"/>
          </p:cNvSpPr>
          <p:nvPr/>
        </p:nvSpPr>
        <p:spPr bwMode="auto">
          <a:xfrm>
            <a:off x="8170863" y="6521450"/>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22</a:t>
            </a:r>
          </a:p>
        </p:txBody>
      </p:sp>
      <p:sp>
        <p:nvSpPr>
          <p:cNvPr id="49161" name="Text Box 475">
            <a:extLst>
              <a:ext uri="{FF2B5EF4-FFF2-40B4-BE49-F238E27FC236}">
                <a16:creationId xmlns:a16="http://schemas.microsoft.com/office/drawing/2014/main" id="{3F05F263-88EC-AD42-B4D2-B111B76EB052}"/>
              </a:ext>
            </a:extLst>
          </p:cNvPr>
          <p:cNvSpPr txBox="1">
            <a:spLocks noChangeArrowheads="1"/>
          </p:cNvSpPr>
          <p:nvPr/>
        </p:nvSpPr>
        <p:spPr bwMode="auto">
          <a:xfrm>
            <a:off x="8539163" y="64547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976"/>
                                        </p:tgtEl>
                                        <p:attrNameLst>
                                          <p:attrName>style.visibility</p:attrName>
                                        </p:attrNameLst>
                                      </p:cBhvr>
                                      <p:to>
                                        <p:strVal val="visible"/>
                                      </p:to>
                                    </p:set>
                                    <p:animEffect transition="in" filter="fade">
                                      <p:cBhvr>
                                        <p:cTn id="7" dur="1000"/>
                                        <p:tgtEl>
                                          <p:spTgt spid="1209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977"/>
                                        </p:tgtEl>
                                        <p:attrNameLst>
                                          <p:attrName>style.visibility</p:attrName>
                                        </p:attrNameLst>
                                      </p:cBhvr>
                                      <p:to>
                                        <p:strVal val="visible"/>
                                      </p:to>
                                    </p:set>
                                    <p:animEffect transition="in" filter="fade">
                                      <p:cBhvr>
                                        <p:cTn id="12" dur="1000"/>
                                        <p:tgtEl>
                                          <p:spTgt spid="120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76" grpId="0" autoUpdateAnimBg="0"/>
      <p:bldP spid="12097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hidden="1">
            <a:extLst>
              <a:ext uri="{FF2B5EF4-FFF2-40B4-BE49-F238E27FC236}">
                <a16:creationId xmlns:a16="http://schemas.microsoft.com/office/drawing/2014/main" id="{1AF4CFCE-1889-0243-92C8-FB981033A1AE}"/>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r>
              <a:rPr lang="en-US" altLang="en-US" sz="2800"/>
              <a:t>Mt Tabor aerial from northwest</a:t>
            </a:r>
            <a:endParaRPr lang="en-US" altLang="en-US"/>
          </a:p>
        </p:txBody>
      </p:sp>
      <p:pic>
        <p:nvPicPr>
          <p:cNvPr id="51202" name="Picture 3" descr="Mt Tabor aerial from northwest">
            <a:extLst>
              <a:ext uri="{FF2B5EF4-FFF2-40B4-BE49-F238E27FC236}">
                <a16:creationId xmlns:a16="http://schemas.microsoft.com/office/drawing/2014/main" id="{728EBC06-A172-4B46-8020-50551FAB8E52}"/>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grpSp>
        <p:nvGrpSpPr>
          <p:cNvPr id="2" name="Group 8">
            <a:extLst>
              <a:ext uri="{FF2B5EF4-FFF2-40B4-BE49-F238E27FC236}">
                <a16:creationId xmlns:a16="http://schemas.microsoft.com/office/drawing/2014/main" id="{EB1A7D2F-9378-F140-92C7-62C7DD685E9D}"/>
              </a:ext>
            </a:extLst>
          </p:cNvPr>
          <p:cNvGrpSpPr>
            <a:grpSpLocks/>
          </p:cNvGrpSpPr>
          <p:nvPr/>
        </p:nvGrpSpPr>
        <p:grpSpPr bwMode="auto">
          <a:xfrm>
            <a:off x="36513" y="3862388"/>
            <a:ext cx="9144000" cy="2862262"/>
            <a:chOff x="-107" y="1678"/>
            <a:chExt cx="5760" cy="1803"/>
          </a:xfrm>
        </p:grpSpPr>
        <p:sp>
          <p:nvSpPr>
            <p:cNvPr id="51216" name="Rectangle 7">
              <a:extLst>
                <a:ext uri="{FF2B5EF4-FFF2-40B4-BE49-F238E27FC236}">
                  <a16:creationId xmlns:a16="http://schemas.microsoft.com/office/drawing/2014/main" id="{6EE80300-E72B-714A-814C-D0A5D98337A8}"/>
                </a:ext>
              </a:extLst>
            </p:cNvPr>
            <p:cNvSpPr>
              <a:spLocks noChangeArrowheads="1"/>
            </p:cNvSpPr>
            <p:nvPr/>
          </p:nvSpPr>
          <p:spPr bwMode="auto">
            <a:xfrm>
              <a:off x="198" y="1871"/>
              <a:ext cx="5262" cy="1469"/>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60773" name="Text Box 5">
              <a:extLst>
                <a:ext uri="{FF2B5EF4-FFF2-40B4-BE49-F238E27FC236}">
                  <a16:creationId xmlns:a16="http://schemas.microsoft.com/office/drawing/2014/main" id="{AD3EAEBC-9925-2843-A6EB-30D9F050DC16}"/>
                </a:ext>
              </a:extLst>
            </p:cNvPr>
            <p:cNvSpPr txBox="1">
              <a:spLocks noChangeArrowheads="1"/>
            </p:cNvSpPr>
            <p:nvPr/>
          </p:nvSpPr>
          <p:spPr bwMode="auto">
            <a:xfrm>
              <a:off x="-107" y="1678"/>
              <a:ext cx="5760" cy="1803"/>
            </a:xfrm>
            <a:prstGeom prst="rect">
              <a:avLst/>
            </a:prstGeom>
            <a:noFill/>
            <a:ln w="9525">
              <a:noFill/>
              <a:miter lim="800000"/>
              <a:headEnd/>
              <a:tailEnd/>
            </a:ln>
            <a:effectLst>
              <a:outerShdw blurRad="63500" dist="53882" dir="2700000" algn="ctr" rotWithShape="0">
                <a:schemeClr val="tx1">
                  <a:alpha val="74998"/>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ja-JP" altLang="en-US" b="1">
                  <a:solidFill>
                    <a:srgbClr val="FFEA18"/>
                  </a:solidFill>
                  <a:latin typeface="Arial" panose="020B0604020202020204" pitchFamily="34" charset="0"/>
                </a:rPr>
                <a:t>“</a:t>
              </a:r>
              <a:r>
                <a:rPr lang="en-US" altLang="ja-JP" b="1">
                  <a:solidFill>
                    <a:srgbClr val="FFEA18"/>
                  </a:solidFill>
                  <a:latin typeface="Arial" panose="020B0604020202020204" pitchFamily="34" charset="0"/>
                </a:rPr>
                <a:t>All authority in heaven and on earth has been given to "Kazingramlila kala okathuilila pangshap katonga ili mihaira. Chiwuivang eina vada yurjat hupvali sakhangatha sangasaklo, Avava kala Anaomayara kala Mangla Kathara wui ming singda rahikmilu, kala iwui tamkachitheibing chi </a:t>
              </a:r>
            </a:p>
            <a:p>
              <a:pPr algn="ctr">
                <a:spcBef>
                  <a:spcPct val="50000"/>
                </a:spcBef>
              </a:pPr>
              <a:r>
                <a:rPr lang="en-US" altLang="ja-JP" b="1">
                  <a:solidFill>
                    <a:srgbClr val="FFEA18"/>
                  </a:solidFill>
                  <a:latin typeface="Arial" panose="020B0604020202020204" pitchFamily="34" charset="0"/>
                </a:rPr>
                <a:t>mayon ngasaklu. Kala yanglu, Ina nathumli khanao eina tangda ngasomichingra."</a:t>
              </a:r>
              <a:r>
                <a:rPr lang="en-US" altLang="ja-JP" sz="1200" b="1">
                  <a:solidFill>
                    <a:srgbClr val="FFEA18"/>
                  </a:solidFill>
                  <a:latin typeface="Arial" panose="020B0604020202020204" pitchFamily="34" charset="0"/>
                </a:rPr>
                <a:t>Matt 28:18b-20 (NIV)</a:t>
              </a:r>
              <a:endParaRPr lang="en-US" altLang="en-US" sz="1800" b="1">
                <a:solidFill>
                  <a:srgbClr val="FFEA18"/>
                </a:solidFill>
                <a:latin typeface="Arial" panose="020B0604020202020204" pitchFamily="34" charset="0"/>
              </a:endParaRPr>
            </a:p>
          </p:txBody>
        </p:sp>
      </p:grpSp>
      <p:sp>
        <p:nvSpPr>
          <p:cNvPr id="160777" name="Text Box 9">
            <a:extLst>
              <a:ext uri="{FF2B5EF4-FFF2-40B4-BE49-F238E27FC236}">
                <a16:creationId xmlns:a16="http://schemas.microsoft.com/office/drawing/2014/main" id="{C9491462-3D12-2B40-A8F9-8FCA067C42A6}"/>
              </a:ext>
            </a:extLst>
          </p:cNvPr>
          <p:cNvSpPr txBox="1">
            <a:spLocks noChangeArrowheads="1"/>
          </p:cNvSpPr>
          <p:nvPr/>
        </p:nvSpPr>
        <p:spPr bwMode="auto">
          <a:xfrm>
            <a:off x="584200" y="4598988"/>
            <a:ext cx="767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r">
              <a:spcBef>
                <a:spcPct val="50000"/>
              </a:spcBef>
            </a:pPr>
            <a:r>
              <a:rPr lang="en-US" altLang="ja-JP" b="1">
                <a:solidFill>
                  <a:srgbClr val="FA4E19"/>
                </a:solidFill>
                <a:latin typeface="Arial" panose="020B0604020202020204" pitchFamily="34" charset="0"/>
              </a:rPr>
              <a:t>Chiwuivang eina vada yurjat hupvali sakhangatha</a:t>
            </a:r>
            <a:endParaRPr lang="en-US" altLang="en-US" b="1">
              <a:solidFill>
                <a:srgbClr val="FA4E19"/>
              </a:solidFill>
              <a:latin typeface="Arial" panose="020B0604020202020204" pitchFamily="34" charset="0"/>
            </a:endParaRPr>
          </a:p>
        </p:txBody>
      </p:sp>
      <p:grpSp>
        <p:nvGrpSpPr>
          <p:cNvPr id="3" name="Group 12">
            <a:extLst>
              <a:ext uri="{FF2B5EF4-FFF2-40B4-BE49-F238E27FC236}">
                <a16:creationId xmlns:a16="http://schemas.microsoft.com/office/drawing/2014/main" id="{C008C3F2-B4F7-1643-AF69-9A4E6B66F4F5}"/>
              </a:ext>
            </a:extLst>
          </p:cNvPr>
          <p:cNvGrpSpPr>
            <a:grpSpLocks/>
          </p:cNvGrpSpPr>
          <p:nvPr/>
        </p:nvGrpSpPr>
        <p:grpSpPr bwMode="auto">
          <a:xfrm>
            <a:off x="-66675" y="5321300"/>
            <a:ext cx="9652000" cy="1014413"/>
            <a:chOff x="-5" y="3359"/>
            <a:chExt cx="6080" cy="639"/>
          </a:xfrm>
        </p:grpSpPr>
        <p:sp>
          <p:nvSpPr>
            <p:cNvPr id="51214" name="Text Box 10">
              <a:extLst>
                <a:ext uri="{FF2B5EF4-FFF2-40B4-BE49-F238E27FC236}">
                  <a16:creationId xmlns:a16="http://schemas.microsoft.com/office/drawing/2014/main" id="{598847DA-377E-7A48-9A5C-E7E01558FF77}"/>
                </a:ext>
              </a:extLst>
            </p:cNvPr>
            <p:cNvSpPr txBox="1">
              <a:spLocks noChangeArrowheads="1"/>
            </p:cNvSpPr>
            <p:nvPr/>
          </p:nvSpPr>
          <p:spPr bwMode="auto">
            <a:xfrm>
              <a:off x="-5" y="3707"/>
              <a:ext cx="193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r">
                <a:spcBef>
                  <a:spcPct val="50000"/>
                </a:spcBef>
              </a:pPr>
              <a:r>
                <a:rPr lang="en-US" altLang="en-US" b="1">
                  <a:solidFill>
                    <a:srgbClr val="FA4E19"/>
                  </a:solidFill>
                  <a:latin typeface="Arial" panose="020B0604020202020204" pitchFamily="34" charset="0"/>
                </a:rPr>
                <a:t>mayon ngasaklu</a:t>
              </a:r>
            </a:p>
          </p:txBody>
        </p:sp>
        <p:sp>
          <p:nvSpPr>
            <p:cNvPr id="51215" name="Text Box 11">
              <a:extLst>
                <a:ext uri="{FF2B5EF4-FFF2-40B4-BE49-F238E27FC236}">
                  <a16:creationId xmlns:a16="http://schemas.microsoft.com/office/drawing/2014/main" id="{E609764A-53AF-364D-9363-258F8172FA00}"/>
                </a:ext>
              </a:extLst>
            </p:cNvPr>
            <p:cNvSpPr txBox="1">
              <a:spLocks noChangeArrowheads="1"/>
            </p:cNvSpPr>
            <p:nvPr/>
          </p:nvSpPr>
          <p:spPr bwMode="auto">
            <a:xfrm>
              <a:off x="2539" y="3359"/>
              <a:ext cx="3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b="1">
                  <a:solidFill>
                    <a:srgbClr val="FA4E19"/>
                  </a:solidFill>
                  <a:latin typeface="Arial" panose="020B0604020202020204" pitchFamily="34" charset="0"/>
                </a:rPr>
                <a:t>kala iwui tamkachitheibing chi </a:t>
              </a:r>
            </a:p>
          </p:txBody>
        </p:sp>
      </p:grpSp>
      <p:sp>
        <p:nvSpPr>
          <p:cNvPr id="160781" name="Text Box 13">
            <a:extLst>
              <a:ext uri="{FF2B5EF4-FFF2-40B4-BE49-F238E27FC236}">
                <a16:creationId xmlns:a16="http://schemas.microsoft.com/office/drawing/2014/main" id="{CFC9444C-26D6-6B4F-9AC9-F489DC6DEDD1}"/>
              </a:ext>
            </a:extLst>
          </p:cNvPr>
          <p:cNvSpPr txBox="1">
            <a:spLocks noChangeArrowheads="1"/>
          </p:cNvSpPr>
          <p:nvPr/>
        </p:nvSpPr>
        <p:spPr bwMode="auto">
          <a:xfrm>
            <a:off x="990600" y="2908300"/>
            <a:ext cx="7454900" cy="646113"/>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algn="ctr">
              <a:spcBef>
                <a:spcPct val="50000"/>
              </a:spcBef>
              <a:defRPr/>
            </a:pPr>
            <a:r>
              <a:rPr lang="en-US" sz="3600" b="1" dirty="0">
                <a:solidFill>
                  <a:schemeClr val="bg1"/>
                </a:solidFill>
                <a:latin typeface="Arial" pitchFamily="-112" charset="0"/>
                <a:ea typeface="+mn-ea"/>
              </a:rPr>
              <a:t>JISHU KHRISTA WUI KAKASO:</a:t>
            </a:r>
          </a:p>
        </p:txBody>
      </p:sp>
      <p:sp>
        <p:nvSpPr>
          <p:cNvPr id="160782" name="Text Box 14">
            <a:extLst>
              <a:ext uri="{FF2B5EF4-FFF2-40B4-BE49-F238E27FC236}">
                <a16:creationId xmlns:a16="http://schemas.microsoft.com/office/drawing/2014/main" id="{BB15E1AF-4E8A-8740-B457-298276A268DB}"/>
              </a:ext>
            </a:extLst>
          </p:cNvPr>
          <p:cNvSpPr txBox="1">
            <a:spLocks noChangeArrowheads="1"/>
          </p:cNvSpPr>
          <p:nvPr/>
        </p:nvSpPr>
        <p:spPr bwMode="auto">
          <a:xfrm>
            <a:off x="584200" y="88900"/>
            <a:ext cx="7886700" cy="1200150"/>
          </a:xfrm>
          <a:prstGeom prst="rect">
            <a:avLst/>
          </a:prstGeom>
          <a:noFill/>
          <a:ln>
            <a:noFill/>
          </a:ln>
          <a:effectLst>
            <a:outerShdw blurRad="63500" dist="46662" dir="3284183" algn="ctr" rotWithShape="0">
              <a:srgbClr val="8CBC1C">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ja-JP" altLang="en-US" b="1">
                <a:solidFill>
                  <a:schemeClr val="accent2"/>
                </a:solidFill>
                <a:latin typeface="Arial" panose="020B0604020202020204" pitchFamily="34" charset="0"/>
              </a:rPr>
              <a:t>“</a:t>
            </a:r>
            <a:r>
              <a:rPr lang="en-US" altLang="ja-JP" b="1">
                <a:solidFill>
                  <a:schemeClr val="accent2"/>
                </a:solidFill>
                <a:latin typeface="Arial" panose="020B0604020202020204" pitchFamily="34" charset="0"/>
              </a:rPr>
              <a:t>Chiwui thili sakhangatha tharâda akha china Khristana hangkahai takam eina Galilee wui kaphungli vahaowa.”</a:t>
            </a:r>
            <a:endParaRPr lang="en-US" altLang="en-US" b="1">
              <a:solidFill>
                <a:schemeClr val="accent2"/>
              </a:solidFill>
              <a:latin typeface="Arial" panose="020B0604020202020204" pitchFamily="34" charset="0"/>
            </a:endParaRPr>
          </a:p>
        </p:txBody>
      </p:sp>
      <p:sp>
        <p:nvSpPr>
          <p:cNvPr id="160784" name="Text Box 16">
            <a:extLst>
              <a:ext uri="{FF2B5EF4-FFF2-40B4-BE49-F238E27FC236}">
                <a16:creationId xmlns:a16="http://schemas.microsoft.com/office/drawing/2014/main" id="{C5AC79D2-D342-7C40-B4CE-F76C00180B6F}"/>
              </a:ext>
            </a:extLst>
          </p:cNvPr>
          <p:cNvSpPr txBox="1">
            <a:spLocks noChangeArrowheads="1"/>
          </p:cNvSpPr>
          <p:nvPr/>
        </p:nvSpPr>
        <p:spPr bwMode="auto">
          <a:xfrm>
            <a:off x="6489700" y="958850"/>
            <a:ext cx="194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200" b="1">
                <a:latin typeface="Arial" panose="020B0604020202020204" pitchFamily="34" charset="0"/>
              </a:rPr>
              <a:t>Matt. 28:16 (NIV)</a:t>
            </a:r>
          </a:p>
        </p:txBody>
      </p:sp>
      <p:sp>
        <p:nvSpPr>
          <p:cNvPr id="51209" name="Text Box 17">
            <a:extLst>
              <a:ext uri="{FF2B5EF4-FFF2-40B4-BE49-F238E27FC236}">
                <a16:creationId xmlns:a16="http://schemas.microsoft.com/office/drawing/2014/main" id="{C2BEFC60-8ED6-CC47-B878-69D1937F0A6B}"/>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51210" name="Rectangle 18">
            <a:extLst>
              <a:ext uri="{FF2B5EF4-FFF2-40B4-BE49-F238E27FC236}">
                <a16:creationId xmlns:a16="http://schemas.microsoft.com/office/drawing/2014/main" id="{4BA26D86-F006-6142-A587-BE44B03DBDC3}"/>
              </a:ext>
            </a:extLst>
          </p:cNvPr>
          <p:cNvSpPr>
            <a:spLocks noChangeArrowheads="1"/>
          </p:cNvSpPr>
          <p:nvPr/>
        </p:nvSpPr>
        <p:spPr bwMode="auto">
          <a:xfrm>
            <a:off x="7623175" y="652621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
        <p:nvSpPr>
          <p:cNvPr id="51211" name="Rectangle 19">
            <a:extLst>
              <a:ext uri="{FF2B5EF4-FFF2-40B4-BE49-F238E27FC236}">
                <a16:creationId xmlns:a16="http://schemas.microsoft.com/office/drawing/2014/main" id="{AF0424F3-2752-2C4E-9775-BC4EB8180E78}"/>
              </a:ext>
            </a:extLst>
          </p:cNvPr>
          <p:cNvSpPr>
            <a:spLocks noChangeArrowheads="1"/>
          </p:cNvSpPr>
          <p:nvPr/>
        </p:nvSpPr>
        <p:spPr bwMode="auto">
          <a:xfrm>
            <a:off x="8167688"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23</a:t>
            </a:r>
          </a:p>
        </p:txBody>
      </p:sp>
      <p:sp>
        <p:nvSpPr>
          <p:cNvPr id="51212" name="Text Box 20">
            <a:extLst>
              <a:ext uri="{FF2B5EF4-FFF2-40B4-BE49-F238E27FC236}">
                <a16:creationId xmlns:a16="http://schemas.microsoft.com/office/drawing/2014/main" id="{75966092-C8CE-A94D-B76E-5B4A3E6F029D}"/>
              </a:ext>
            </a:extLst>
          </p:cNvPr>
          <p:cNvSpPr txBox="1">
            <a:spLocks noChangeArrowheads="1"/>
          </p:cNvSpPr>
          <p:nvPr/>
        </p:nvSpPr>
        <p:spPr bwMode="auto">
          <a:xfrm>
            <a:off x="8535988" y="64516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5</a:t>
            </a:r>
          </a:p>
        </p:txBody>
      </p:sp>
      <p:sp>
        <p:nvSpPr>
          <p:cNvPr id="160790" name="Text Box 22">
            <a:extLst>
              <a:ext uri="{FF2B5EF4-FFF2-40B4-BE49-F238E27FC236}">
                <a16:creationId xmlns:a16="http://schemas.microsoft.com/office/drawing/2014/main" id="{07CD5CCD-0229-1C4B-826D-C432BB59C080}"/>
              </a:ext>
            </a:extLst>
          </p:cNvPr>
          <p:cNvSpPr txBox="1">
            <a:spLocks noChangeArrowheads="1"/>
          </p:cNvSpPr>
          <p:nvPr/>
        </p:nvSpPr>
        <p:spPr bwMode="auto">
          <a:xfrm>
            <a:off x="3248025" y="1908175"/>
            <a:ext cx="1600200" cy="73818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a:spcBef>
                <a:spcPct val="50000"/>
              </a:spcBef>
              <a:defRPr/>
            </a:pPr>
            <a:r>
              <a:rPr lang="en-US" sz="1400" b="1" dirty="0">
                <a:solidFill>
                  <a:srgbClr val="FFFF00"/>
                </a:solidFill>
                <a:latin typeface="Helvetica" pitchFamily="-112" charset="0"/>
                <a:ea typeface="+mn-ea"/>
              </a:rPr>
              <a:t>Tabor </a:t>
            </a:r>
            <a:r>
              <a:rPr lang="en-US" sz="1400" b="1" dirty="0" err="1">
                <a:solidFill>
                  <a:srgbClr val="FFFF00"/>
                </a:solidFill>
                <a:latin typeface="Helvetica" pitchFamily="-112" charset="0"/>
                <a:ea typeface="+mn-ea"/>
              </a:rPr>
              <a:t>Kaphung</a:t>
            </a:r>
            <a:r>
              <a:rPr lang="en-US" sz="1400" b="1" dirty="0">
                <a:solidFill>
                  <a:srgbClr val="FFFF00"/>
                </a:solidFill>
                <a:latin typeface="Helvetica" pitchFamily="-112" charset="0"/>
                <a:ea typeface="+mn-ea"/>
              </a:rPr>
              <a:t> Galilee,                           </a:t>
            </a:r>
            <a:r>
              <a:rPr lang="en-US" sz="1400" b="1" dirty="0" err="1">
                <a:solidFill>
                  <a:srgbClr val="FFFF00"/>
                </a:solidFill>
                <a:latin typeface="Helvetica" pitchFamily="-112" charset="0"/>
                <a:ea typeface="+mn-ea"/>
              </a:rPr>
              <a:t>Ato</a:t>
            </a:r>
            <a:r>
              <a:rPr lang="en-US" sz="1400" b="1" dirty="0">
                <a:solidFill>
                  <a:srgbClr val="FFFF00"/>
                </a:solidFill>
                <a:latin typeface="Helvetica" pitchFamily="-112" charset="0"/>
                <a:ea typeface="+mn-ea"/>
              </a:rPr>
              <a:t> Israel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782"/>
                                        </p:tgtEl>
                                        <p:attrNameLst>
                                          <p:attrName>style.visibility</p:attrName>
                                        </p:attrNameLst>
                                      </p:cBhvr>
                                      <p:to>
                                        <p:strVal val="visible"/>
                                      </p:to>
                                    </p:set>
                                    <p:animEffect transition="in" filter="fade">
                                      <p:cBhvr>
                                        <p:cTn id="7" dur="1000"/>
                                        <p:tgtEl>
                                          <p:spTgt spid="1607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0784"/>
                                        </p:tgtEl>
                                        <p:attrNameLst>
                                          <p:attrName>style.visibility</p:attrName>
                                        </p:attrNameLst>
                                      </p:cBhvr>
                                      <p:to>
                                        <p:strVal val="visible"/>
                                      </p:to>
                                    </p:set>
                                    <p:animEffect transition="in" filter="fade">
                                      <p:cBhvr>
                                        <p:cTn id="11" dur="1000"/>
                                        <p:tgtEl>
                                          <p:spTgt spid="160784"/>
                                        </p:tgtEl>
                                      </p:cBhvr>
                                    </p:animEffect>
                                  </p:childTnLst>
                                </p:cTn>
                              </p:par>
                              <p:par>
                                <p:cTn id="12" presetID="10" presetClass="exit" presetSubtype="0" fill="hold" grpId="0" nodeType="withEffect">
                                  <p:stCondLst>
                                    <p:cond delay="0"/>
                                  </p:stCondLst>
                                  <p:childTnLst>
                                    <p:animEffect transition="out" filter="fade">
                                      <p:cBhvr>
                                        <p:cTn id="13" dur="1000"/>
                                        <p:tgtEl>
                                          <p:spTgt spid="160790"/>
                                        </p:tgtEl>
                                      </p:cBhvr>
                                    </p:animEffect>
                                    <p:set>
                                      <p:cBhvr>
                                        <p:cTn id="14" dur="1" fill="hold">
                                          <p:stCondLst>
                                            <p:cond delay="999"/>
                                          </p:stCondLst>
                                        </p:cTn>
                                        <p:tgtEl>
                                          <p:spTgt spid="160790"/>
                                        </p:tgtEl>
                                        <p:attrNameLst>
                                          <p:attrName>style.visibility</p:attrName>
                                        </p:attrNameLst>
                                      </p:cBhvr>
                                      <p:to>
                                        <p:strVal val="hidden"/>
                                      </p:to>
                                    </p:set>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60781"/>
                                        </p:tgtEl>
                                        <p:attrNameLst>
                                          <p:attrName>style.visibility</p:attrName>
                                        </p:attrNameLst>
                                      </p:cBhvr>
                                      <p:to>
                                        <p:strVal val="visible"/>
                                      </p:to>
                                    </p:set>
                                    <p:animEffect transition="in" filter="fade">
                                      <p:cBhvr>
                                        <p:cTn id="18" dur="1000"/>
                                        <p:tgtEl>
                                          <p:spTgt spid="16078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0777"/>
                                        </p:tgtEl>
                                        <p:attrNameLst>
                                          <p:attrName>style.visibility</p:attrName>
                                        </p:attrNameLst>
                                      </p:cBhvr>
                                      <p:to>
                                        <p:strVal val="visible"/>
                                      </p:to>
                                    </p:set>
                                    <p:animEffect transition="in" filter="fade">
                                      <p:cBhvr>
                                        <p:cTn id="28" dur="1000"/>
                                        <p:tgtEl>
                                          <p:spTgt spid="16077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7" grpId="0" autoUpdateAnimBg="0"/>
      <p:bldP spid="160781" grpId="0" autoUpdateAnimBg="0"/>
      <p:bldP spid="160782" grpId="0" autoUpdateAnimBg="0"/>
      <p:bldP spid="160784" grpId="0" autoUpdateAnimBg="0"/>
      <p:bldP spid="16079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
            <a:extLst>
              <a:ext uri="{FF2B5EF4-FFF2-40B4-BE49-F238E27FC236}">
                <a16:creationId xmlns:a16="http://schemas.microsoft.com/office/drawing/2014/main" id="{1E7A7495-0131-4040-A676-3A611C6694BF}"/>
              </a:ext>
            </a:extLst>
          </p:cNvPr>
          <p:cNvGrpSpPr>
            <a:grpSpLocks/>
          </p:cNvGrpSpPr>
          <p:nvPr/>
        </p:nvGrpSpPr>
        <p:grpSpPr bwMode="auto">
          <a:xfrm>
            <a:off x="3175" y="-28575"/>
            <a:ext cx="9140825" cy="6886575"/>
            <a:chOff x="2" y="-18"/>
            <a:chExt cx="5758" cy="4338"/>
          </a:xfrm>
        </p:grpSpPr>
        <p:pic>
          <p:nvPicPr>
            <p:cNvPr id="53258" name="Picture 3">
              <a:extLst>
                <a:ext uri="{FF2B5EF4-FFF2-40B4-BE49-F238E27FC236}">
                  <a16:creationId xmlns:a16="http://schemas.microsoft.com/office/drawing/2014/main" id="{C2D558AC-BE81-A442-8B33-DC711F052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 y="-18"/>
              <a:ext cx="5158" cy="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Rectangle 4">
              <a:extLst>
                <a:ext uri="{FF2B5EF4-FFF2-40B4-BE49-F238E27FC236}">
                  <a16:creationId xmlns:a16="http://schemas.microsoft.com/office/drawing/2014/main" id="{E830C054-F2B3-B740-8BE9-A2C39066EDD0}"/>
                </a:ext>
              </a:extLst>
            </p:cNvPr>
            <p:cNvSpPr>
              <a:spLocks noChangeArrowheads="1"/>
            </p:cNvSpPr>
            <p:nvPr/>
          </p:nvSpPr>
          <p:spPr bwMode="auto">
            <a:xfrm>
              <a:off x="2" y="-10"/>
              <a:ext cx="424" cy="4330"/>
            </a:xfrm>
            <a:prstGeom prst="rect">
              <a:avLst/>
            </a:prstGeom>
            <a:solidFill>
              <a:srgbClr val="04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53260" name="Rectangle 5">
              <a:extLst>
                <a:ext uri="{FF2B5EF4-FFF2-40B4-BE49-F238E27FC236}">
                  <a16:creationId xmlns:a16="http://schemas.microsoft.com/office/drawing/2014/main" id="{4654FA98-09F1-C040-A86C-7A0102FF8528}"/>
                </a:ext>
              </a:extLst>
            </p:cNvPr>
            <p:cNvSpPr>
              <a:spLocks noChangeArrowheads="1"/>
            </p:cNvSpPr>
            <p:nvPr/>
          </p:nvSpPr>
          <p:spPr bwMode="auto">
            <a:xfrm>
              <a:off x="5336" y="0"/>
              <a:ext cx="424" cy="4320"/>
            </a:xfrm>
            <a:prstGeom prst="rect">
              <a:avLst/>
            </a:prstGeom>
            <a:solidFill>
              <a:srgbClr val="04040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grpSp>
      <p:sp>
        <p:nvSpPr>
          <p:cNvPr id="53250" name="Rectangle 6">
            <a:extLst>
              <a:ext uri="{FF2B5EF4-FFF2-40B4-BE49-F238E27FC236}">
                <a16:creationId xmlns:a16="http://schemas.microsoft.com/office/drawing/2014/main" id="{DC2A9BFF-6E11-7B45-9429-45E2C7E8DB1B}"/>
              </a:ext>
            </a:extLst>
          </p:cNvPr>
          <p:cNvSpPr>
            <a:spLocks noChangeArrowheads="1"/>
          </p:cNvSpPr>
          <p:nvPr/>
        </p:nvSpPr>
        <p:spPr bwMode="auto">
          <a:xfrm>
            <a:off x="250825" y="250825"/>
            <a:ext cx="8650288" cy="6607175"/>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pic>
        <p:nvPicPr>
          <p:cNvPr id="134151" name="Picture 7">
            <a:extLst>
              <a:ext uri="{FF2B5EF4-FFF2-40B4-BE49-F238E27FC236}">
                <a16:creationId xmlns:a16="http://schemas.microsoft.com/office/drawing/2014/main" id="{F008CB1E-4E62-E94F-B64D-1EE4AD509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366713"/>
            <a:ext cx="4084638"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3" name="Text Box 9">
            <a:extLst>
              <a:ext uri="{FF2B5EF4-FFF2-40B4-BE49-F238E27FC236}">
                <a16:creationId xmlns:a16="http://schemas.microsoft.com/office/drawing/2014/main" id="{C9253DB9-B953-374D-80E5-E2CE840BEFEA}"/>
              </a:ext>
            </a:extLst>
          </p:cNvPr>
          <p:cNvSpPr txBox="1">
            <a:spLocks noChangeArrowheads="1"/>
          </p:cNvSpPr>
          <p:nvPr/>
        </p:nvSpPr>
        <p:spPr bwMode="auto">
          <a:xfrm>
            <a:off x="527050" y="365125"/>
            <a:ext cx="8134350" cy="701675"/>
          </a:xfrm>
          <a:prstGeom prst="rect">
            <a:avLst/>
          </a:prstGeom>
          <a:noFill/>
          <a:ln w="9525">
            <a:noFill/>
            <a:miter lim="800000"/>
            <a:headEnd/>
            <a:tailEnd/>
          </a:ln>
          <a:effectLst>
            <a:outerShdw blurRad="63500" dist="81320" dir="3080412" algn="ctr" rotWithShape="0">
              <a:schemeClr val="tx1">
                <a:alpha val="74998"/>
              </a:schemeClr>
            </a:outerShdw>
          </a:effectLst>
        </p:spPr>
        <p:txBody>
          <a:bodyPr lIns="91429" tIns="45714" rIns="91429" bIns="45714">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spcBef>
                <a:spcPct val="50000"/>
              </a:spcBef>
              <a:defRPr/>
            </a:pPr>
            <a:r>
              <a:rPr lang="en-US" sz="4000" b="1" dirty="0">
                <a:solidFill>
                  <a:srgbClr val="FFEA18"/>
                </a:solidFill>
                <a:latin typeface="Comic Sans MS" pitchFamily="66" charset="0"/>
              </a:rPr>
              <a:t>NA SHITKASANGA MI AKHA</a:t>
            </a:r>
          </a:p>
        </p:txBody>
      </p:sp>
      <p:sp>
        <p:nvSpPr>
          <p:cNvPr id="134154" name="Text Box 10">
            <a:extLst>
              <a:ext uri="{FF2B5EF4-FFF2-40B4-BE49-F238E27FC236}">
                <a16:creationId xmlns:a16="http://schemas.microsoft.com/office/drawing/2014/main" id="{98BB552F-50DC-804A-98CE-AFB9BCD9A206}"/>
              </a:ext>
            </a:extLst>
          </p:cNvPr>
          <p:cNvSpPr txBox="1">
            <a:spLocks noChangeArrowheads="1"/>
          </p:cNvSpPr>
          <p:nvPr/>
        </p:nvSpPr>
        <p:spPr bwMode="auto">
          <a:xfrm>
            <a:off x="762000" y="1905000"/>
            <a:ext cx="7677150" cy="4278313"/>
          </a:xfrm>
          <a:prstGeom prst="rect">
            <a:avLst/>
          </a:prstGeom>
          <a:noFill/>
          <a:ln w="9525">
            <a:noFill/>
            <a:miter lim="800000"/>
            <a:headEnd/>
            <a:tailEnd/>
          </a:ln>
          <a:effectLst>
            <a:outerShdw blurRad="63500" dist="127000" dir="3187806" algn="ctr" rotWithShape="0">
              <a:schemeClr val="tx1">
                <a:alpha val="74998"/>
              </a:schemeClr>
            </a:outerShdw>
          </a:effectLst>
        </p:spPr>
        <p:txBody>
          <a:bodyPr lIns="91429" tIns="45714" rIns="91429" bIns="45714">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spcBef>
                <a:spcPct val="50000"/>
              </a:spcBef>
              <a:defRPr/>
            </a:pPr>
            <a:r>
              <a:rPr lang="en-US" sz="4800" b="1" dirty="0" err="1">
                <a:solidFill>
                  <a:schemeClr val="accent1"/>
                </a:solidFill>
                <a:latin typeface="Comic Sans MS" pitchFamily="66" charset="0"/>
              </a:rPr>
              <a:t>Peterna</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ithumli</a:t>
            </a:r>
            <a:r>
              <a:rPr lang="en-US" sz="4800" b="1" dirty="0">
                <a:solidFill>
                  <a:schemeClr val="accent1"/>
                </a:solidFill>
                <a:latin typeface="Comic Sans MS" pitchFamily="66" charset="0"/>
              </a:rPr>
              <a:t>          </a:t>
            </a:r>
            <a:r>
              <a:rPr lang="en-US" sz="8000" b="1" dirty="0">
                <a:solidFill>
                  <a:srgbClr val="FFEA18"/>
                </a:solidFill>
                <a:latin typeface="Comic Sans MS" pitchFamily="66" charset="0"/>
              </a:rPr>
              <a:t>1 Peter 3:15 </a:t>
            </a:r>
            <a:r>
              <a:rPr lang="en-US" sz="4800" b="1" dirty="0" err="1">
                <a:solidFill>
                  <a:schemeClr val="accent1"/>
                </a:solidFill>
                <a:latin typeface="Comic Sans MS" pitchFamily="66" charset="0"/>
              </a:rPr>
              <a:t>khi</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sara</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kala</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kathada</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sara</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kachi</a:t>
            </a:r>
            <a:r>
              <a:rPr lang="en-US" sz="4800" b="1" dirty="0">
                <a:solidFill>
                  <a:schemeClr val="accent1"/>
                </a:solidFill>
                <a:latin typeface="Comic Sans MS" pitchFamily="66" charset="0"/>
              </a:rPr>
              <a:t> chi </a:t>
            </a:r>
            <a:r>
              <a:rPr lang="en-US" sz="4800" b="1" dirty="0" err="1">
                <a:solidFill>
                  <a:schemeClr val="accent1"/>
                </a:solidFill>
                <a:latin typeface="Comic Sans MS" pitchFamily="66" charset="0"/>
              </a:rPr>
              <a:t>ngarakzak</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eina</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hangmihai</a:t>
            </a:r>
            <a:r>
              <a:rPr lang="en-US" sz="4800" b="1" dirty="0">
                <a:solidFill>
                  <a:schemeClr val="accent1"/>
                </a:solidFill>
                <a:latin typeface="Comic Sans MS" pitchFamily="66" charset="0"/>
              </a:rPr>
              <a:t> </a:t>
            </a:r>
            <a:r>
              <a:rPr lang="en-US" sz="4800" b="1" dirty="0" err="1">
                <a:solidFill>
                  <a:schemeClr val="accent1"/>
                </a:solidFill>
                <a:latin typeface="Comic Sans MS" pitchFamily="66" charset="0"/>
              </a:rPr>
              <a:t>dalei</a:t>
            </a:r>
            <a:r>
              <a:rPr lang="en-US" sz="4800" b="1" dirty="0">
                <a:solidFill>
                  <a:schemeClr val="accent1"/>
                </a:solidFill>
                <a:latin typeface="Comic Sans MS" pitchFamily="66" charset="0"/>
              </a:rPr>
              <a:t>!</a:t>
            </a:r>
            <a:endParaRPr lang="en-US" sz="8000" b="1" dirty="0">
              <a:solidFill>
                <a:srgbClr val="FFEA18"/>
              </a:solidFill>
              <a:latin typeface="Comic Sans MS" pitchFamily="66" charset="0"/>
            </a:endParaRPr>
          </a:p>
        </p:txBody>
      </p:sp>
      <p:sp>
        <p:nvSpPr>
          <p:cNvPr id="53254" name="Text Box 11">
            <a:extLst>
              <a:ext uri="{FF2B5EF4-FFF2-40B4-BE49-F238E27FC236}">
                <a16:creationId xmlns:a16="http://schemas.microsoft.com/office/drawing/2014/main" id="{438E8F27-28E7-BA4D-B938-9634093EC9A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53255" name="Rectangle 12">
            <a:extLst>
              <a:ext uri="{FF2B5EF4-FFF2-40B4-BE49-F238E27FC236}">
                <a16:creationId xmlns:a16="http://schemas.microsoft.com/office/drawing/2014/main" id="{CDCA5D6F-DF1A-1144-97F6-DD1483D24AD1}"/>
              </a:ext>
            </a:extLst>
          </p:cNvPr>
          <p:cNvSpPr>
            <a:spLocks noChangeArrowheads="1"/>
          </p:cNvSpPr>
          <p:nvPr/>
        </p:nvSpPr>
        <p:spPr bwMode="auto">
          <a:xfrm>
            <a:off x="7626350" y="652621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
        <p:nvSpPr>
          <p:cNvPr id="53256" name="Rectangle 13">
            <a:extLst>
              <a:ext uri="{FF2B5EF4-FFF2-40B4-BE49-F238E27FC236}">
                <a16:creationId xmlns:a16="http://schemas.microsoft.com/office/drawing/2014/main" id="{A9DED897-0532-6144-9644-095B3A552833}"/>
              </a:ext>
            </a:extLst>
          </p:cNvPr>
          <p:cNvSpPr>
            <a:spLocks noChangeArrowheads="1"/>
          </p:cNvSpPr>
          <p:nvPr/>
        </p:nvSpPr>
        <p:spPr bwMode="auto">
          <a:xfrm>
            <a:off x="8170863"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24</a:t>
            </a:r>
          </a:p>
        </p:txBody>
      </p:sp>
      <p:sp>
        <p:nvSpPr>
          <p:cNvPr id="53257" name="Text Box 14">
            <a:extLst>
              <a:ext uri="{FF2B5EF4-FFF2-40B4-BE49-F238E27FC236}">
                <a16:creationId xmlns:a16="http://schemas.microsoft.com/office/drawing/2014/main" id="{062C6DAF-EF6A-DB4E-9597-CD3123196480}"/>
              </a:ext>
            </a:extLst>
          </p:cNvPr>
          <p:cNvSpPr txBox="1">
            <a:spLocks noChangeArrowheads="1"/>
          </p:cNvSpPr>
          <p:nvPr/>
        </p:nvSpPr>
        <p:spPr bwMode="auto">
          <a:xfrm>
            <a:off x="8539163" y="64579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4151"/>
                                        </p:tgtEl>
                                        <p:attrNameLst>
                                          <p:attrName>style.visibility</p:attrName>
                                        </p:attrNameLst>
                                      </p:cBhvr>
                                      <p:to>
                                        <p:strVal val="visible"/>
                                      </p:to>
                                    </p:set>
                                    <p:animEffect transition="in" filter="fade">
                                      <p:cBhvr>
                                        <p:cTn id="7" dur="1000"/>
                                        <p:tgtEl>
                                          <p:spTgt spid="134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4154"/>
                                        </p:tgtEl>
                                        <p:attrNameLst>
                                          <p:attrName>style.visibility</p:attrName>
                                        </p:attrNameLst>
                                      </p:cBhvr>
                                      <p:to>
                                        <p:strVal val="visible"/>
                                      </p:to>
                                    </p:set>
                                    <p:animEffect transition="in" filter="fade">
                                      <p:cBhvr>
                                        <p:cTn id="12"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2BDC07F6-8195-2B41-9226-7267545C72A7}"/>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55298" name="Text Box 3">
            <a:extLst>
              <a:ext uri="{FF2B5EF4-FFF2-40B4-BE49-F238E27FC236}">
                <a16:creationId xmlns:a16="http://schemas.microsoft.com/office/drawing/2014/main" id="{8861CA92-7836-7E46-8AAC-F1CF014420F8}"/>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55299" name="Picture 4">
            <a:extLst>
              <a:ext uri="{FF2B5EF4-FFF2-40B4-BE49-F238E27FC236}">
                <a16:creationId xmlns:a16="http://schemas.microsoft.com/office/drawing/2014/main" id="{F940C6EB-4547-454E-AAD7-3F4C19FBC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5">
            <a:extLst>
              <a:ext uri="{FF2B5EF4-FFF2-40B4-BE49-F238E27FC236}">
                <a16:creationId xmlns:a16="http://schemas.microsoft.com/office/drawing/2014/main" id="{8189504D-9371-B44F-B00D-945EAE41F95C}"/>
              </a:ext>
            </a:extLst>
          </p:cNvPr>
          <p:cNvSpPr>
            <a:spLocks noChangeArrowheads="1"/>
          </p:cNvSpPr>
          <p:nvPr/>
        </p:nvSpPr>
        <p:spPr bwMode="auto">
          <a:xfrm>
            <a:off x="0"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32102" name="Text Box 6">
            <a:extLst>
              <a:ext uri="{FF2B5EF4-FFF2-40B4-BE49-F238E27FC236}">
                <a16:creationId xmlns:a16="http://schemas.microsoft.com/office/drawing/2014/main" id="{3707E933-130F-FD47-9467-255B15D392A4}"/>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endParaRPr lang="en-US" altLang="en-US" sz="3600" b="1">
              <a:solidFill>
                <a:srgbClr val="FFEA18"/>
              </a:solidFill>
              <a:latin typeface="Comic Sans MS" panose="030F0902030302020204" pitchFamily="66" charset="0"/>
            </a:endParaRPr>
          </a:p>
        </p:txBody>
      </p:sp>
      <p:sp>
        <p:nvSpPr>
          <p:cNvPr id="55302" name="Rectangle 7">
            <a:extLst>
              <a:ext uri="{FF2B5EF4-FFF2-40B4-BE49-F238E27FC236}">
                <a16:creationId xmlns:a16="http://schemas.microsoft.com/office/drawing/2014/main" id="{D72432EB-3D57-D74E-A0C3-7ED06CC28E40}"/>
              </a:ext>
            </a:extLst>
          </p:cNvPr>
          <p:cNvSpPr>
            <a:spLocks noChangeArrowheads="1"/>
          </p:cNvSpPr>
          <p:nvPr/>
        </p:nvSpPr>
        <p:spPr bwMode="auto">
          <a:xfrm>
            <a:off x="817086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25</a:t>
            </a:r>
          </a:p>
        </p:txBody>
      </p:sp>
      <p:sp>
        <p:nvSpPr>
          <p:cNvPr id="55303" name="Text Box 8">
            <a:extLst>
              <a:ext uri="{FF2B5EF4-FFF2-40B4-BE49-F238E27FC236}">
                <a16:creationId xmlns:a16="http://schemas.microsoft.com/office/drawing/2014/main" id="{E329BF72-6995-4C44-AB61-B4E75A3B9D7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55304" name="Rectangle 9">
            <a:extLst>
              <a:ext uri="{FF2B5EF4-FFF2-40B4-BE49-F238E27FC236}">
                <a16:creationId xmlns:a16="http://schemas.microsoft.com/office/drawing/2014/main" id="{B1746B29-FE5B-A143-A4A6-0091FCE8723C}"/>
              </a:ext>
            </a:extLst>
          </p:cNvPr>
          <p:cNvSpPr>
            <a:spLocks noChangeArrowheads="1"/>
          </p:cNvSpPr>
          <p:nvPr/>
        </p:nvSpPr>
        <p:spPr bwMode="auto">
          <a:xfrm>
            <a:off x="7626350" y="652303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B8AF64E3-BD25-0F44-B556-1E2F62335CA2}"/>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57346" name="Text Box 3">
            <a:extLst>
              <a:ext uri="{FF2B5EF4-FFF2-40B4-BE49-F238E27FC236}">
                <a16:creationId xmlns:a16="http://schemas.microsoft.com/office/drawing/2014/main" id="{C6010578-D9D8-5B4A-9670-9434CEC625BF}"/>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57347" name="Picture 4">
            <a:extLst>
              <a:ext uri="{FF2B5EF4-FFF2-40B4-BE49-F238E27FC236}">
                <a16:creationId xmlns:a16="http://schemas.microsoft.com/office/drawing/2014/main" id="{10D4AFF2-A4D3-304B-AFB4-F5DC34F1B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8775"/>
            <a:ext cx="7162800"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5">
            <a:extLst>
              <a:ext uri="{FF2B5EF4-FFF2-40B4-BE49-F238E27FC236}">
                <a16:creationId xmlns:a16="http://schemas.microsoft.com/office/drawing/2014/main" id="{3C6C1380-52B7-3645-914D-015D1E889FE4}"/>
              </a:ext>
            </a:extLst>
          </p:cNvPr>
          <p:cNvSpPr>
            <a:spLocks noChangeArrowheads="1"/>
          </p:cNvSpPr>
          <p:nvPr/>
        </p:nvSpPr>
        <p:spPr bwMode="auto">
          <a:xfrm>
            <a:off x="7938" y="-33338"/>
            <a:ext cx="9144000" cy="6858001"/>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0246" name="Text Box 6">
            <a:extLst>
              <a:ext uri="{FF2B5EF4-FFF2-40B4-BE49-F238E27FC236}">
                <a16:creationId xmlns:a16="http://schemas.microsoft.com/office/drawing/2014/main" id="{0C40C237-EE9D-AB4B-8BE6-5EBC3AC537CB}"/>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57350" name="Text Box 8">
            <a:extLst>
              <a:ext uri="{FF2B5EF4-FFF2-40B4-BE49-F238E27FC236}">
                <a16:creationId xmlns:a16="http://schemas.microsoft.com/office/drawing/2014/main" id="{D3FAA959-403E-F646-818A-7DFC90C74659}"/>
              </a:ext>
            </a:extLst>
          </p:cNvPr>
          <p:cNvSpPr txBox="1">
            <a:spLocks noChangeArrowheads="1"/>
          </p:cNvSpPr>
          <p:nvPr/>
        </p:nvSpPr>
        <p:spPr bwMode="auto">
          <a:xfrm>
            <a:off x="8045450" y="6629400"/>
            <a:ext cx="165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900" b="1">
              <a:solidFill>
                <a:srgbClr val="FFFFFF"/>
              </a:solidFill>
              <a:latin typeface="Arial" panose="020B0604020202020204" pitchFamily="34" charset="0"/>
            </a:endParaRPr>
          </a:p>
        </p:txBody>
      </p:sp>
      <p:sp>
        <p:nvSpPr>
          <p:cNvPr id="57351" name="Rectangle 11">
            <a:extLst>
              <a:ext uri="{FF2B5EF4-FFF2-40B4-BE49-F238E27FC236}">
                <a16:creationId xmlns:a16="http://schemas.microsoft.com/office/drawing/2014/main" id="{35C755B2-A066-7F40-BB5C-FBC2C504BBB2}"/>
              </a:ext>
            </a:extLst>
          </p:cNvPr>
          <p:cNvSpPr>
            <a:spLocks noChangeArrowheads="1"/>
          </p:cNvSpPr>
          <p:nvPr/>
        </p:nvSpPr>
        <p:spPr bwMode="auto">
          <a:xfrm>
            <a:off x="8167688"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26</a:t>
            </a:r>
          </a:p>
        </p:txBody>
      </p:sp>
      <p:sp>
        <p:nvSpPr>
          <p:cNvPr id="57352" name="Text Box 13">
            <a:extLst>
              <a:ext uri="{FF2B5EF4-FFF2-40B4-BE49-F238E27FC236}">
                <a16:creationId xmlns:a16="http://schemas.microsoft.com/office/drawing/2014/main" id="{1B355E4E-B431-6740-821A-E8AC7787FB79}"/>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57353" name="Rectangle 14">
            <a:extLst>
              <a:ext uri="{FF2B5EF4-FFF2-40B4-BE49-F238E27FC236}">
                <a16:creationId xmlns:a16="http://schemas.microsoft.com/office/drawing/2014/main" id="{40939216-7CB3-DA4D-A72B-75672B7FDC44}"/>
              </a:ext>
            </a:extLst>
          </p:cNvPr>
          <p:cNvSpPr>
            <a:spLocks noChangeArrowheads="1"/>
          </p:cNvSpPr>
          <p:nvPr/>
        </p:nvSpPr>
        <p:spPr bwMode="auto">
          <a:xfrm>
            <a:off x="7623175" y="652303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AD20072-D1B7-AF4C-953E-E431BFDF60ED}"/>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59394" name="Text Box 3">
            <a:extLst>
              <a:ext uri="{FF2B5EF4-FFF2-40B4-BE49-F238E27FC236}">
                <a16:creationId xmlns:a16="http://schemas.microsoft.com/office/drawing/2014/main" id="{94D4B5B1-D9E3-8C41-81C7-DF3D74AC5F53}"/>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59395" name="Picture 4">
            <a:extLst>
              <a:ext uri="{FF2B5EF4-FFF2-40B4-BE49-F238E27FC236}">
                <a16:creationId xmlns:a16="http://schemas.microsoft.com/office/drawing/2014/main" id="{0FF00FEF-39E5-234A-8106-948079996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52475"/>
            <a:ext cx="63246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FCC474B9-5537-4E44-A933-C3B79327770C}"/>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1270" name="Text Box 6">
            <a:extLst>
              <a:ext uri="{FF2B5EF4-FFF2-40B4-BE49-F238E27FC236}">
                <a16:creationId xmlns:a16="http://schemas.microsoft.com/office/drawing/2014/main" id="{8A48A39A-19A7-1049-B802-D2CFE919299B}"/>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59398" name="Text Box 10">
            <a:extLst>
              <a:ext uri="{FF2B5EF4-FFF2-40B4-BE49-F238E27FC236}">
                <a16:creationId xmlns:a16="http://schemas.microsoft.com/office/drawing/2014/main" id="{EAD07F1C-521F-424F-BB63-AC257A527AF7}"/>
              </a:ext>
            </a:extLst>
          </p:cNvPr>
          <p:cNvSpPr txBox="1">
            <a:spLocks noChangeArrowheads="1"/>
          </p:cNvSpPr>
          <p:nvPr/>
        </p:nvSpPr>
        <p:spPr bwMode="auto">
          <a:xfrm>
            <a:off x="8634413" y="6380163"/>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1100" b="1">
              <a:solidFill>
                <a:srgbClr val="FFFFFF"/>
              </a:solidFill>
              <a:latin typeface="Arial" panose="020B0604020202020204" pitchFamily="34" charset="0"/>
            </a:endParaRPr>
          </a:p>
        </p:txBody>
      </p:sp>
      <p:sp>
        <p:nvSpPr>
          <p:cNvPr id="59399" name="Rectangle 11">
            <a:extLst>
              <a:ext uri="{FF2B5EF4-FFF2-40B4-BE49-F238E27FC236}">
                <a16:creationId xmlns:a16="http://schemas.microsoft.com/office/drawing/2014/main" id="{FFABF41E-B98F-E741-9CA0-5C50ED8F8915}"/>
              </a:ext>
            </a:extLst>
          </p:cNvPr>
          <p:cNvSpPr>
            <a:spLocks noChangeArrowheads="1"/>
          </p:cNvSpPr>
          <p:nvPr/>
        </p:nvSpPr>
        <p:spPr bwMode="auto">
          <a:xfrm>
            <a:off x="81803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27</a:t>
            </a:r>
          </a:p>
        </p:txBody>
      </p:sp>
      <p:sp>
        <p:nvSpPr>
          <p:cNvPr id="59400" name="Text Box 13">
            <a:extLst>
              <a:ext uri="{FF2B5EF4-FFF2-40B4-BE49-F238E27FC236}">
                <a16:creationId xmlns:a16="http://schemas.microsoft.com/office/drawing/2014/main" id="{546F059A-39BA-D743-B2B3-41BCB684DFEE}"/>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59401" name="Rectangle 14">
            <a:extLst>
              <a:ext uri="{FF2B5EF4-FFF2-40B4-BE49-F238E27FC236}">
                <a16:creationId xmlns:a16="http://schemas.microsoft.com/office/drawing/2014/main" id="{14C6AF1E-06A7-6B4D-8D60-6F01936C8366}"/>
              </a:ext>
            </a:extLst>
          </p:cNvPr>
          <p:cNvSpPr>
            <a:spLocks noChangeArrowheads="1"/>
          </p:cNvSpPr>
          <p:nvPr/>
        </p:nvSpPr>
        <p:spPr bwMode="auto">
          <a:xfrm>
            <a:off x="76231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7C73E41D-734C-C24B-8E6F-C5E64BF262F6}"/>
              </a:ext>
            </a:extLst>
          </p:cNvPr>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sz="1600">
              <a:latin typeface="Comic Sans MS" panose="030F0902030302020204" pitchFamily="66" charset="0"/>
            </a:endParaRPr>
          </a:p>
        </p:txBody>
      </p:sp>
      <p:sp>
        <p:nvSpPr>
          <p:cNvPr id="6146" name="Text Box 3">
            <a:extLst>
              <a:ext uri="{FF2B5EF4-FFF2-40B4-BE49-F238E27FC236}">
                <a16:creationId xmlns:a16="http://schemas.microsoft.com/office/drawing/2014/main" id="{B490D604-5B1A-8D44-A0FE-63526EB4BA2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9" tIns="45714" rIns="91429" bIns="45714"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2000">
                <a:solidFill>
                  <a:srgbClr val="FFA27C"/>
                </a:solidFill>
                <a:latin typeface="Comic Sans MS" panose="030F0902030302020204" pitchFamily="66" charset="0"/>
              </a:rPr>
              <a:t> </a:t>
            </a:r>
          </a:p>
        </p:txBody>
      </p:sp>
      <p:sp>
        <p:nvSpPr>
          <p:cNvPr id="3076" name="Text Box 4">
            <a:extLst>
              <a:ext uri="{FF2B5EF4-FFF2-40B4-BE49-F238E27FC236}">
                <a16:creationId xmlns:a16="http://schemas.microsoft.com/office/drawing/2014/main" id="{EAE7D6BD-77C1-6940-8332-53270D942C87}"/>
              </a:ext>
            </a:extLst>
          </p:cNvPr>
          <p:cNvSpPr txBox="1">
            <a:spLocks noChangeArrowheads="1"/>
          </p:cNvSpPr>
          <p:nvPr/>
        </p:nvSpPr>
        <p:spPr bwMode="auto">
          <a:xfrm>
            <a:off x="0" y="1096963"/>
            <a:ext cx="9144000" cy="3736975"/>
          </a:xfrm>
          <a:prstGeom prst="rect">
            <a:avLst/>
          </a:prstGeom>
          <a:noFill/>
          <a:ln w="12700">
            <a:noFill/>
            <a:miter lim="800000"/>
            <a:headEnd/>
            <a:tailEnd/>
          </a:ln>
          <a:effectLst>
            <a:outerShdw blurRad="63500" dist="81320" dir="3080412" algn="ctr" rotWithShape="0">
              <a:schemeClr val="tx1">
                <a:alpha val="74998"/>
              </a:schemeClr>
            </a:outerShdw>
          </a:effectLst>
        </p:spPr>
        <p:txBody>
          <a:bodyPr lIns="82058" tIns="41029" rIns="82058" bIns="41029">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500" b="1">
                <a:solidFill>
                  <a:schemeClr val="bg1"/>
                </a:solidFill>
                <a:latin typeface="Arial" panose="020B0604020202020204" pitchFamily="34" charset="0"/>
              </a:rPr>
              <a:t>Aruiva</a:t>
            </a:r>
          </a:p>
          <a:p>
            <a:pPr algn="ctr">
              <a:spcBef>
                <a:spcPct val="50000"/>
              </a:spcBef>
            </a:pPr>
            <a:r>
              <a:rPr lang="ja-JP" altLang="en-US" sz="9500" b="1">
                <a:solidFill>
                  <a:schemeClr val="bg1"/>
                </a:solidFill>
                <a:latin typeface="Arial" panose="020B0604020202020204" pitchFamily="34" charset="0"/>
              </a:rPr>
              <a:t>‘</a:t>
            </a:r>
            <a:r>
              <a:rPr lang="en-US" altLang="ja-JP" sz="9500" b="1">
                <a:solidFill>
                  <a:schemeClr val="bg1"/>
                </a:solidFill>
                <a:latin typeface="Arial" panose="020B0604020202020204" pitchFamily="34" charset="0"/>
              </a:rPr>
              <a:t>kathahao?</a:t>
            </a:r>
            <a:r>
              <a:rPr lang="ja-JP" altLang="en-US" sz="9500" b="1">
                <a:solidFill>
                  <a:schemeClr val="bg1"/>
                </a:solidFill>
                <a:latin typeface="Arial" panose="020B0604020202020204" pitchFamily="34" charset="0"/>
              </a:rPr>
              <a:t>’</a:t>
            </a:r>
            <a:endParaRPr lang="en-US" altLang="en-US" sz="9500" b="1">
              <a:solidFill>
                <a:schemeClr val="bg1"/>
              </a:solidFill>
              <a:latin typeface="Arial" panose="020B0604020202020204" pitchFamily="34" charset="0"/>
            </a:endParaRPr>
          </a:p>
        </p:txBody>
      </p:sp>
      <p:sp>
        <p:nvSpPr>
          <p:cNvPr id="6148" name="Rectangle 9">
            <a:extLst>
              <a:ext uri="{FF2B5EF4-FFF2-40B4-BE49-F238E27FC236}">
                <a16:creationId xmlns:a16="http://schemas.microsoft.com/office/drawing/2014/main" id="{1168BAF9-555B-1E4D-8A43-0870533D96BF}"/>
              </a:ext>
            </a:extLst>
          </p:cNvPr>
          <p:cNvSpPr>
            <a:spLocks noChangeArrowheads="1"/>
          </p:cNvSpPr>
          <p:nvPr/>
        </p:nvSpPr>
        <p:spPr bwMode="auto">
          <a:xfrm>
            <a:off x="818356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01</a:t>
            </a:r>
          </a:p>
        </p:txBody>
      </p:sp>
      <p:sp>
        <p:nvSpPr>
          <p:cNvPr id="6149" name="Text Box 11">
            <a:extLst>
              <a:ext uri="{FF2B5EF4-FFF2-40B4-BE49-F238E27FC236}">
                <a16:creationId xmlns:a16="http://schemas.microsoft.com/office/drawing/2014/main" id="{D008CFAA-1440-AC4E-9813-FD703CF85D30}"/>
              </a:ext>
            </a:extLst>
          </p:cNvPr>
          <p:cNvSpPr txBox="1">
            <a:spLocks noChangeArrowheads="1"/>
          </p:cNvSpPr>
          <p:nvPr/>
        </p:nvSpPr>
        <p:spPr bwMode="auto">
          <a:xfrm>
            <a:off x="85407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up)">
                                      <p:cBhvr>
                                        <p:cTn id="7" dur="75"/>
                                        <p:tgtEl>
                                          <p:spTgt spid="3076">
                                            <p:txEl>
                                              <p:pRg st="0" end="0"/>
                                            </p:txEl>
                                          </p:spTgt>
                                        </p:tgtEl>
                                      </p:cBhvr>
                                    </p:animEffect>
                                  </p:childTnLst>
                                </p:cTn>
                              </p:par>
                              <p:par>
                                <p:cTn id="8" presetID="22" presetClass="entr" presetSubtype="1" fill="hold" grpId="0" nodeType="withEffect">
                                  <p:stCondLst>
                                    <p:cond delay="0"/>
                                  </p:stCondLst>
                                  <p:iterate type="lt">
                                    <p:tmPct val="100000"/>
                                  </p:iterate>
                                  <p:childTnLst>
                                    <p:set>
                                      <p:cBhvr>
                                        <p:cTn id="9" dur="1" fill="hold">
                                          <p:stCondLst>
                                            <p:cond delay="0"/>
                                          </p:stCondLst>
                                        </p:cTn>
                                        <p:tgtEl>
                                          <p:spTgt spid="3076">
                                            <p:txEl>
                                              <p:pRg st="1" end="1"/>
                                            </p:txEl>
                                          </p:spTgt>
                                        </p:tgtEl>
                                        <p:attrNameLst>
                                          <p:attrName>style.visibility</p:attrName>
                                        </p:attrNameLst>
                                      </p:cBhvr>
                                      <p:to>
                                        <p:strVal val="visible"/>
                                      </p:to>
                                    </p:set>
                                    <p:animEffect transition="in" filter="wipe(up)">
                                      <p:cBhvr>
                                        <p:cTn id="10" dur="75"/>
                                        <p:tgtEl>
                                          <p:spTgt spid="30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F0C674A-0D24-2841-94D5-F6DE0CB6ACB3}"/>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61442" name="Text Box 3">
            <a:extLst>
              <a:ext uri="{FF2B5EF4-FFF2-40B4-BE49-F238E27FC236}">
                <a16:creationId xmlns:a16="http://schemas.microsoft.com/office/drawing/2014/main" id="{4AF44EBE-D5FF-004A-AEE7-F64A16296FB4}"/>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61443" name="Picture 4">
            <a:extLst>
              <a:ext uri="{FF2B5EF4-FFF2-40B4-BE49-F238E27FC236}">
                <a16:creationId xmlns:a16="http://schemas.microsoft.com/office/drawing/2014/main" id="{F1195E68-34BB-414F-A353-24F888907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35050"/>
            <a:ext cx="5638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a:extLst>
              <a:ext uri="{FF2B5EF4-FFF2-40B4-BE49-F238E27FC236}">
                <a16:creationId xmlns:a16="http://schemas.microsoft.com/office/drawing/2014/main" id="{5501ABAD-AF59-7D4E-8C54-1329B9DF0DC7}"/>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2294" name="Text Box 6">
            <a:extLst>
              <a:ext uri="{FF2B5EF4-FFF2-40B4-BE49-F238E27FC236}">
                <a16:creationId xmlns:a16="http://schemas.microsoft.com/office/drawing/2014/main" id="{6FF724A1-66AE-BA48-95F3-E950C1037118}"/>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61446" name="Text Box 10">
            <a:extLst>
              <a:ext uri="{FF2B5EF4-FFF2-40B4-BE49-F238E27FC236}">
                <a16:creationId xmlns:a16="http://schemas.microsoft.com/office/drawing/2014/main" id="{0328376F-03C9-0F44-8D02-B5963619A302}"/>
              </a:ext>
            </a:extLst>
          </p:cNvPr>
          <p:cNvSpPr txBox="1">
            <a:spLocks noChangeArrowheads="1"/>
          </p:cNvSpPr>
          <p:nvPr/>
        </p:nvSpPr>
        <p:spPr bwMode="auto">
          <a:xfrm>
            <a:off x="8634413" y="6380163"/>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1100" b="1">
              <a:solidFill>
                <a:srgbClr val="FFFFFF"/>
              </a:solidFill>
              <a:latin typeface="Arial" panose="020B0604020202020204" pitchFamily="34" charset="0"/>
            </a:endParaRPr>
          </a:p>
        </p:txBody>
      </p:sp>
      <p:sp>
        <p:nvSpPr>
          <p:cNvPr id="61447" name="Rectangle 11">
            <a:extLst>
              <a:ext uri="{FF2B5EF4-FFF2-40B4-BE49-F238E27FC236}">
                <a16:creationId xmlns:a16="http://schemas.microsoft.com/office/drawing/2014/main" id="{5D2187AD-3579-F548-A991-A4BB7E0FD503}"/>
              </a:ext>
            </a:extLst>
          </p:cNvPr>
          <p:cNvSpPr>
            <a:spLocks noChangeArrowheads="1"/>
          </p:cNvSpPr>
          <p:nvPr/>
        </p:nvSpPr>
        <p:spPr bwMode="auto">
          <a:xfrm>
            <a:off x="81645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28</a:t>
            </a:r>
          </a:p>
        </p:txBody>
      </p:sp>
      <p:sp>
        <p:nvSpPr>
          <p:cNvPr id="61448" name="Text Box 13">
            <a:extLst>
              <a:ext uri="{FF2B5EF4-FFF2-40B4-BE49-F238E27FC236}">
                <a16:creationId xmlns:a16="http://schemas.microsoft.com/office/drawing/2014/main" id="{6F77A78B-C625-9043-B15C-993248FF9C87}"/>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61449" name="Rectangle 14">
            <a:extLst>
              <a:ext uri="{FF2B5EF4-FFF2-40B4-BE49-F238E27FC236}">
                <a16:creationId xmlns:a16="http://schemas.microsoft.com/office/drawing/2014/main" id="{0F0638FA-4971-EA4A-B515-3F3FEF595000}"/>
              </a:ext>
            </a:extLst>
          </p:cNvPr>
          <p:cNvSpPr>
            <a:spLocks noChangeArrowheads="1"/>
          </p:cNvSpPr>
          <p:nvPr/>
        </p:nvSpPr>
        <p:spPr bwMode="auto">
          <a:xfrm>
            <a:off x="76200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7A6E95-4995-FE47-A2BF-F4726EBCF3AB}"/>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63490" name="Text Box 3">
            <a:extLst>
              <a:ext uri="{FF2B5EF4-FFF2-40B4-BE49-F238E27FC236}">
                <a16:creationId xmlns:a16="http://schemas.microsoft.com/office/drawing/2014/main" id="{7726A32A-DEEF-E14C-A816-78388608A477}"/>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63491" name="Picture 4">
            <a:extLst>
              <a:ext uri="{FF2B5EF4-FFF2-40B4-BE49-F238E27FC236}">
                <a16:creationId xmlns:a16="http://schemas.microsoft.com/office/drawing/2014/main" id="{9583BEA9-A81F-3340-A83B-869D6D5F1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92250"/>
            <a:ext cx="4572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5">
            <a:extLst>
              <a:ext uri="{FF2B5EF4-FFF2-40B4-BE49-F238E27FC236}">
                <a16:creationId xmlns:a16="http://schemas.microsoft.com/office/drawing/2014/main" id="{54012EF6-A266-DD4D-84D5-5C141BF2C5FF}"/>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3318" name="Text Box 6">
            <a:extLst>
              <a:ext uri="{FF2B5EF4-FFF2-40B4-BE49-F238E27FC236}">
                <a16:creationId xmlns:a16="http://schemas.microsoft.com/office/drawing/2014/main" id="{30072898-BD40-6641-A5D4-B529505B649C}"/>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63494" name="Rectangle 11">
            <a:extLst>
              <a:ext uri="{FF2B5EF4-FFF2-40B4-BE49-F238E27FC236}">
                <a16:creationId xmlns:a16="http://schemas.microsoft.com/office/drawing/2014/main" id="{819142A9-C88E-7646-A047-223F63CFD38F}"/>
              </a:ext>
            </a:extLst>
          </p:cNvPr>
          <p:cNvSpPr>
            <a:spLocks noChangeArrowheads="1"/>
          </p:cNvSpPr>
          <p:nvPr/>
        </p:nvSpPr>
        <p:spPr bwMode="auto">
          <a:xfrm>
            <a:off x="818038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29</a:t>
            </a:r>
          </a:p>
        </p:txBody>
      </p:sp>
      <p:sp>
        <p:nvSpPr>
          <p:cNvPr id="63495" name="Text Box 13">
            <a:extLst>
              <a:ext uri="{FF2B5EF4-FFF2-40B4-BE49-F238E27FC236}">
                <a16:creationId xmlns:a16="http://schemas.microsoft.com/office/drawing/2014/main" id="{AFAF41BF-BA08-9F48-96DA-545B8718A1E2}"/>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63496" name="Rectangle 14">
            <a:extLst>
              <a:ext uri="{FF2B5EF4-FFF2-40B4-BE49-F238E27FC236}">
                <a16:creationId xmlns:a16="http://schemas.microsoft.com/office/drawing/2014/main" id="{62D80A6F-C3ED-194A-BC0B-7B9C7666BD93}"/>
              </a:ext>
            </a:extLst>
          </p:cNvPr>
          <p:cNvSpPr>
            <a:spLocks noChangeArrowheads="1"/>
          </p:cNvSpPr>
          <p:nvPr/>
        </p:nvSpPr>
        <p:spPr bwMode="auto">
          <a:xfrm>
            <a:off x="762317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7EBA110A-B9CC-C448-9DFC-D470D8EC01A5}"/>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65538" name="Text Box 3">
            <a:extLst>
              <a:ext uri="{FF2B5EF4-FFF2-40B4-BE49-F238E27FC236}">
                <a16:creationId xmlns:a16="http://schemas.microsoft.com/office/drawing/2014/main" id="{9F14C1D4-A03E-B64C-87C8-3EF56AFB7DB6}"/>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65539" name="Picture 4">
            <a:extLst>
              <a:ext uri="{FF2B5EF4-FFF2-40B4-BE49-F238E27FC236}">
                <a16:creationId xmlns:a16="http://schemas.microsoft.com/office/drawing/2014/main" id="{8A62ED7C-78A4-824D-BB3F-4721D64FC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39913"/>
            <a:ext cx="38100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5">
            <a:extLst>
              <a:ext uri="{FF2B5EF4-FFF2-40B4-BE49-F238E27FC236}">
                <a16:creationId xmlns:a16="http://schemas.microsoft.com/office/drawing/2014/main" id="{98925D2D-EA06-0844-B936-D1368889DB7C}"/>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4342" name="Text Box 6">
            <a:extLst>
              <a:ext uri="{FF2B5EF4-FFF2-40B4-BE49-F238E27FC236}">
                <a16:creationId xmlns:a16="http://schemas.microsoft.com/office/drawing/2014/main" id="{D43BFF3A-35F0-E040-A568-26389A9B7714}"/>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65542" name="Rectangle 11">
            <a:extLst>
              <a:ext uri="{FF2B5EF4-FFF2-40B4-BE49-F238E27FC236}">
                <a16:creationId xmlns:a16="http://schemas.microsoft.com/office/drawing/2014/main" id="{CD9E1E50-F554-F24E-B54D-211AE044DDA4}"/>
              </a:ext>
            </a:extLst>
          </p:cNvPr>
          <p:cNvSpPr>
            <a:spLocks noChangeArrowheads="1"/>
          </p:cNvSpPr>
          <p:nvPr/>
        </p:nvSpPr>
        <p:spPr bwMode="auto">
          <a:xfrm>
            <a:off x="81772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30</a:t>
            </a:r>
          </a:p>
        </p:txBody>
      </p:sp>
      <p:sp>
        <p:nvSpPr>
          <p:cNvPr id="65543" name="Text Box 13">
            <a:extLst>
              <a:ext uri="{FF2B5EF4-FFF2-40B4-BE49-F238E27FC236}">
                <a16:creationId xmlns:a16="http://schemas.microsoft.com/office/drawing/2014/main" id="{3532DAB4-5F73-5543-99C8-1EBB9EA1884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65544" name="Rectangle 14">
            <a:extLst>
              <a:ext uri="{FF2B5EF4-FFF2-40B4-BE49-F238E27FC236}">
                <a16:creationId xmlns:a16="http://schemas.microsoft.com/office/drawing/2014/main" id="{77D8D79E-60FC-DE43-97C3-1895D86D95B4}"/>
              </a:ext>
            </a:extLst>
          </p:cNvPr>
          <p:cNvSpPr>
            <a:spLocks noChangeArrowheads="1"/>
          </p:cNvSpPr>
          <p:nvPr/>
        </p:nvSpPr>
        <p:spPr bwMode="auto">
          <a:xfrm>
            <a:off x="76200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082E13E2-AC36-F042-8052-FB50A918D53E}"/>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67586" name="Text Box 3">
            <a:extLst>
              <a:ext uri="{FF2B5EF4-FFF2-40B4-BE49-F238E27FC236}">
                <a16:creationId xmlns:a16="http://schemas.microsoft.com/office/drawing/2014/main" id="{5F41240C-B121-B743-BB3E-20FC8DD3E3FC}"/>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67587" name="Picture 4">
            <a:extLst>
              <a:ext uri="{FF2B5EF4-FFF2-40B4-BE49-F238E27FC236}">
                <a16:creationId xmlns:a16="http://schemas.microsoft.com/office/drawing/2014/main" id="{3AA6AA70-FC2C-C547-9FE4-EF87FDA07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66938"/>
            <a:ext cx="2895600"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5">
            <a:extLst>
              <a:ext uri="{FF2B5EF4-FFF2-40B4-BE49-F238E27FC236}">
                <a16:creationId xmlns:a16="http://schemas.microsoft.com/office/drawing/2014/main" id="{3DF2F272-81AA-7546-96B2-005F9FE2CCD4}"/>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5366" name="Text Box 6">
            <a:extLst>
              <a:ext uri="{FF2B5EF4-FFF2-40B4-BE49-F238E27FC236}">
                <a16:creationId xmlns:a16="http://schemas.microsoft.com/office/drawing/2014/main" id="{B36CBAB2-01E2-2A4D-90D1-7531E703F0AB}"/>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67590" name="Rectangle 11">
            <a:extLst>
              <a:ext uri="{FF2B5EF4-FFF2-40B4-BE49-F238E27FC236}">
                <a16:creationId xmlns:a16="http://schemas.microsoft.com/office/drawing/2014/main" id="{189AC315-CA31-A34D-BD72-2EC2A10D3099}"/>
              </a:ext>
            </a:extLst>
          </p:cNvPr>
          <p:cNvSpPr>
            <a:spLocks noChangeArrowheads="1"/>
          </p:cNvSpPr>
          <p:nvPr/>
        </p:nvSpPr>
        <p:spPr bwMode="auto">
          <a:xfrm>
            <a:off x="8166100"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31</a:t>
            </a:r>
          </a:p>
        </p:txBody>
      </p:sp>
      <p:sp>
        <p:nvSpPr>
          <p:cNvPr id="67591" name="Text Box 17">
            <a:extLst>
              <a:ext uri="{FF2B5EF4-FFF2-40B4-BE49-F238E27FC236}">
                <a16:creationId xmlns:a16="http://schemas.microsoft.com/office/drawing/2014/main" id="{3FD4122C-B63A-B548-A46C-D7448A87B69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67592" name="Rectangle 18">
            <a:extLst>
              <a:ext uri="{FF2B5EF4-FFF2-40B4-BE49-F238E27FC236}">
                <a16:creationId xmlns:a16="http://schemas.microsoft.com/office/drawing/2014/main" id="{85F2A83A-A574-3F40-BDD3-F81284364F91}"/>
              </a:ext>
            </a:extLst>
          </p:cNvPr>
          <p:cNvSpPr>
            <a:spLocks noChangeArrowheads="1"/>
          </p:cNvSpPr>
          <p:nvPr/>
        </p:nvSpPr>
        <p:spPr bwMode="auto">
          <a:xfrm>
            <a:off x="76200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BED8A304-64FC-AF47-9643-86F5AF0206E0}"/>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69634" name="Text Box 3">
            <a:extLst>
              <a:ext uri="{FF2B5EF4-FFF2-40B4-BE49-F238E27FC236}">
                <a16:creationId xmlns:a16="http://schemas.microsoft.com/office/drawing/2014/main" id="{0006CD2F-2375-0546-ADC5-C2C8EC6BEBC9}"/>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69635" name="Picture 4">
            <a:extLst>
              <a:ext uri="{FF2B5EF4-FFF2-40B4-BE49-F238E27FC236}">
                <a16:creationId xmlns:a16="http://schemas.microsoft.com/office/drawing/2014/main" id="{59939679-045B-A14A-A017-60B177A85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5146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5">
            <a:extLst>
              <a:ext uri="{FF2B5EF4-FFF2-40B4-BE49-F238E27FC236}">
                <a16:creationId xmlns:a16="http://schemas.microsoft.com/office/drawing/2014/main" id="{10179F14-15FE-6044-8BEC-1D2ED702E14C}"/>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6390" name="Text Box 6">
            <a:extLst>
              <a:ext uri="{FF2B5EF4-FFF2-40B4-BE49-F238E27FC236}">
                <a16:creationId xmlns:a16="http://schemas.microsoft.com/office/drawing/2014/main" id="{32ADB4FA-AB31-2747-88C0-1226BC2F9311}"/>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69638" name="Rectangle 11">
            <a:extLst>
              <a:ext uri="{FF2B5EF4-FFF2-40B4-BE49-F238E27FC236}">
                <a16:creationId xmlns:a16="http://schemas.microsoft.com/office/drawing/2014/main" id="{E6D14B00-6BF0-154E-90BA-37964742B9CD}"/>
              </a:ext>
            </a:extLst>
          </p:cNvPr>
          <p:cNvSpPr>
            <a:spLocks noChangeArrowheads="1"/>
          </p:cNvSpPr>
          <p:nvPr/>
        </p:nvSpPr>
        <p:spPr bwMode="auto">
          <a:xfrm>
            <a:off x="817721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32</a:t>
            </a:r>
          </a:p>
        </p:txBody>
      </p:sp>
      <p:sp>
        <p:nvSpPr>
          <p:cNvPr id="69639" name="Text Box 13">
            <a:extLst>
              <a:ext uri="{FF2B5EF4-FFF2-40B4-BE49-F238E27FC236}">
                <a16:creationId xmlns:a16="http://schemas.microsoft.com/office/drawing/2014/main" id="{A2CF70A3-5397-D547-8A74-02D8DFEB51C8}"/>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69640" name="Rectangle 14">
            <a:extLst>
              <a:ext uri="{FF2B5EF4-FFF2-40B4-BE49-F238E27FC236}">
                <a16:creationId xmlns:a16="http://schemas.microsoft.com/office/drawing/2014/main" id="{6F99E586-FE86-7D48-933A-BB5F5EF90DB0}"/>
              </a:ext>
            </a:extLst>
          </p:cNvPr>
          <p:cNvSpPr>
            <a:spLocks noChangeArrowheads="1"/>
          </p:cNvSpPr>
          <p:nvPr/>
        </p:nvSpPr>
        <p:spPr bwMode="auto">
          <a:xfrm>
            <a:off x="7620000" y="652303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37D5FA5C-D422-3644-8BBE-AFB561A11320}"/>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71682" name="Text Box 3">
            <a:extLst>
              <a:ext uri="{FF2B5EF4-FFF2-40B4-BE49-F238E27FC236}">
                <a16:creationId xmlns:a16="http://schemas.microsoft.com/office/drawing/2014/main" id="{32932B56-594F-FC45-A82B-3EF2642D8845}"/>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71683" name="Picture 4">
            <a:extLst>
              <a:ext uri="{FF2B5EF4-FFF2-40B4-BE49-F238E27FC236}">
                <a16:creationId xmlns:a16="http://schemas.microsoft.com/office/drawing/2014/main" id="{071D6919-EB9C-CE41-8FAC-B3A6ABC2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797175"/>
            <a:ext cx="1447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5">
            <a:extLst>
              <a:ext uri="{FF2B5EF4-FFF2-40B4-BE49-F238E27FC236}">
                <a16:creationId xmlns:a16="http://schemas.microsoft.com/office/drawing/2014/main" id="{B42D2975-D577-EE42-8960-2E1FE47141FF}"/>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7414" name="Text Box 6">
            <a:extLst>
              <a:ext uri="{FF2B5EF4-FFF2-40B4-BE49-F238E27FC236}">
                <a16:creationId xmlns:a16="http://schemas.microsoft.com/office/drawing/2014/main" id="{DC9E5AF8-2678-A14C-9E2B-E44C7F807FDB}"/>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71686" name="Text Box 8">
            <a:extLst>
              <a:ext uri="{FF2B5EF4-FFF2-40B4-BE49-F238E27FC236}">
                <a16:creationId xmlns:a16="http://schemas.microsoft.com/office/drawing/2014/main" id="{B6EAC423-856C-BD42-AD73-FB76FA90553B}"/>
              </a:ext>
            </a:extLst>
          </p:cNvPr>
          <p:cNvSpPr txBox="1">
            <a:spLocks noChangeArrowheads="1"/>
          </p:cNvSpPr>
          <p:nvPr/>
        </p:nvSpPr>
        <p:spPr bwMode="auto">
          <a:xfrm>
            <a:off x="8045450" y="6629400"/>
            <a:ext cx="165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900" b="1">
              <a:solidFill>
                <a:srgbClr val="FFFFFF"/>
              </a:solidFill>
              <a:latin typeface="Arial" panose="020B0604020202020204" pitchFamily="34" charset="0"/>
            </a:endParaRPr>
          </a:p>
        </p:txBody>
      </p:sp>
      <p:sp>
        <p:nvSpPr>
          <p:cNvPr id="71687" name="Rectangle 11">
            <a:extLst>
              <a:ext uri="{FF2B5EF4-FFF2-40B4-BE49-F238E27FC236}">
                <a16:creationId xmlns:a16="http://schemas.microsoft.com/office/drawing/2014/main" id="{E4290C0F-D165-D140-8ED2-908A03F4EA8F}"/>
              </a:ext>
            </a:extLst>
          </p:cNvPr>
          <p:cNvSpPr>
            <a:spLocks noChangeArrowheads="1"/>
          </p:cNvSpPr>
          <p:nvPr/>
        </p:nvSpPr>
        <p:spPr bwMode="auto">
          <a:xfrm>
            <a:off x="81645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33</a:t>
            </a:r>
          </a:p>
        </p:txBody>
      </p:sp>
      <p:sp>
        <p:nvSpPr>
          <p:cNvPr id="71688" name="Text Box 13">
            <a:extLst>
              <a:ext uri="{FF2B5EF4-FFF2-40B4-BE49-F238E27FC236}">
                <a16:creationId xmlns:a16="http://schemas.microsoft.com/office/drawing/2014/main" id="{AE7D2879-03A5-EB49-AB62-BB44B57D1651}"/>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71689" name="Rectangle 14">
            <a:extLst>
              <a:ext uri="{FF2B5EF4-FFF2-40B4-BE49-F238E27FC236}">
                <a16:creationId xmlns:a16="http://schemas.microsoft.com/office/drawing/2014/main" id="{6195EDBE-E989-A74F-8E74-A7435C21B4B6}"/>
              </a:ext>
            </a:extLst>
          </p:cNvPr>
          <p:cNvSpPr>
            <a:spLocks noChangeArrowheads="1"/>
          </p:cNvSpPr>
          <p:nvPr/>
        </p:nvSpPr>
        <p:spPr bwMode="auto">
          <a:xfrm>
            <a:off x="76200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3B0D5A4F-A1B1-7E4E-A537-931FE3532C19}"/>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73730" name="Text Box 3">
            <a:extLst>
              <a:ext uri="{FF2B5EF4-FFF2-40B4-BE49-F238E27FC236}">
                <a16:creationId xmlns:a16="http://schemas.microsoft.com/office/drawing/2014/main" id="{604A9DEA-221E-3945-98FE-9AAA1833CAB1}"/>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73731" name="Picture 4">
            <a:extLst>
              <a:ext uri="{FF2B5EF4-FFF2-40B4-BE49-F238E27FC236}">
                <a16:creationId xmlns:a16="http://schemas.microsoft.com/office/drawing/2014/main" id="{EAA028D7-6273-B04E-9D7E-FB8398C97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46425"/>
            <a:ext cx="685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5">
            <a:extLst>
              <a:ext uri="{FF2B5EF4-FFF2-40B4-BE49-F238E27FC236}">
                <a16:creationId xmlns:a16="http://schemas.microsoft.com/office/drawing/2014/main" id="{A74C2165-FC38-9444-A32C-4E64E00058BC}"/>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8438" name="Text Box 6">
            <a:extLst>
              <a:ext uri="{FF2B5EF4-FFF2-40B4-BE49-F238E27FC236}">
                <a16:creationId xmlns:a16="http://schemas.microsoft.com/office/drawing/2014/main" id="{B237F4A1-98E8-CC4E-AE31-36EDAEC73335}"/>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73734" name="Text Box 8">
            <a:extLst>
              <a:ext uri="{FF2B5EF4-FFF2-40B4-BE49-F238E27FC236}">
                <a16:creationId xmlns:a16="http://schemas.microsoft.com/office/drawing/2014/main" id="{3098F77F-4D87-ED4C-A50B-4BE709B551C8}"/>
              </a:ext>
            </a:extLst>
          </p:cNvPr>
          <p:cNvSpPr txBox="1">
            <a:spLocks noChangeArrowheads="1"/>
          </p:cNvSpPr>
          <p:nvPr/>
        </p:nvSpPr>
        <p:spPr bwMode="auto">
          <a:xfrm>
            <a:off x="8045450" y="6629400"/>
            <a:ext cx="165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900" b="1">
              <a:solidFill>
                <a:srgbClr val="FFFFFF"/>
              </a:solidFill>
              <a:latin typeface="Arial" panose="020B0604020202020204" pitchFamily="34" charset="0"/>
            </a:endParaRPr>
          </a:p>
        </p:txBody>
      </p:sp>
      <p:sp>
        <p:nvSpPr>
          <p:cNvPr id="73735" name="Rectangle 11">
            <a:extLst>
              <a:ext uri="{FF2B5EF4-FFF2-40B4-BE49-F238E27FC236}">
                <a16:creationId xmlns:a16="http://schemas.microsoft.com/office/drawing/2014/main" id="{D74AAEF7-7166-CB43-B47F-7946B8C45F21}"/>
              </a:ext>
            </a:extLst>
          </p:cNvPr>
          <p:cNvSpPr>
            <a:spLocks noChangeArrowheads="1"/>
          </p:cNvSpPr>
          <p:nvPr/>
        </p:nvSpPr>
        <p:spPr bwMode="auto">
          <a:xfrm>
            <a:off x="8174038" y="651510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34</a:t>
            </a:r>
          </a:p>
        </p:txBody>
      </p:sp>
      <p:sp>
        <p:nvSpPr>
          <p:cNvPr id="73736" name="Text Box 13">
            <a:extLst>
              <a:ext uri="{FF2B5EF4-FFF2-40B4-BE49-F238E27FC236}">
                <a16:creationId xmlns:a16="http://schemas.microsoft.com/office/drawing/2014/main" id="{AFAEAF70-55C6-6F4A-9217-906CEC05CD8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73737" name="Rectangle 14">
            <a:extLst>
              <a:ext uri="{FF2B5EF4-FFF2-40B4-BE49-F238E27FC236}">
                <a16:creationId xmlns:a16="http://schemas.microsoft.com/office/drawing/2014/main" id="{926BC116-5F8C-444C-A033-69D24BC10FFA}"/>
              </a:ext>
            </a:extLst>
          </p:cNvPr>
          <p:cNvSpPr>
            <a:spLocks noChangeArrowheads="1"/>
          </p:cNvSpPr>
          <p:nvPr/>
        </p:nvSpPr>
        <p:spPr bwMode="auto">
          <a:xfrm>
            <a:off x="7616825" y="6516688"/>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56CB6907-8D9C-A142-90BB-FD2ECF6F836F}"/>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75778" name="Text Box 3">
            <a:extLst>
              <a:ext uri="{FF2B5EF4-FFF2-40B4-BE49-F238E27FC236}">
                <a16:creationId xmlns:a16="http://schemas.microsoft.com/office/drawing/2014/main" id="{A82798CF-B443-3848-A32D-0483EC9E4987}"/>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75779" name="Picture 4">
            <a:extLst>
              <a:ext uri="{FF2B5EF4-FFF2-40B4-BE49-F238E27FC236}">
                <a16:creationId xmlns:a16="http://schemas.microsoft.com/office/drawing/2014/main" id="{08279FD6-A42B-7844-8C3F-A5B62255E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21050"/>
            <a:ext cx="304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a:extLst>
              <a:ext uri="{FF2B5EF4-FFF2-40B4-BE49-F238E27FC236}">
                <a16:creationId xmlns:a16="http://schemas.microsoft.com/office/drawing/2014/main" id="{38AE6D5D-A395-A744-A0C1-D11D12D760A4}"/>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Kha nimsor eina kala khayashida salu.</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75781" name="Rectangle 11">
            <a:extLst>
              <a:ext uri="{FF2B5EF4-FFF2-40B4-BE49-F238E27FC236}">
                <a16:creationId xmlns:a16="http://schemas.microsoft.com/office/drawing/2014/main" id="{B32EB75B-2A29-C649-AAC8-43FF47D937B5}"/>
              </a:ext>
            </a:extLst>
          </p:cNvPr>
          <p:cNvSpPr>
            <a:spLocks noChangeArrowheads="1"/>
          </p:cNvSpPr>
          <p:nvPr/>
        </p:nvSpPr>
        <p:spPr bwMode="auto">
          <a:xfrm>
            <a:off x="817403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35</a:t>
            </a:r>
          </a:p>
        </p:txBody>
      </p:sp>
      <p:sp>
        <p:nvSpPr>
          <p:cNvPr id="75782" name="Text Box 13">
            <a:extLst>
              <a:ext uri="{FF2B5EF4-FFF2-40B4-BE49-F238E27FC236}">
                <a16:creationId xmlns:a16="http://schemas.microsoft.com/office/drawing/2014/main" id="{877EDE1B-EED6-2841-A1A9-6ABBFE28927F}"/>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75783" name="Rectangle 14">
            <a:extLst>
              <a:ext uri="{FF2B5EF4-FFF2-40B4-BE49-F238E27FC236}">
                <a16:creationId xmlns:a16="http://schemas.microsoft.com/office/drawing/2014/main" id="{A89CE03E-8311-AC40-8578-92D80EF283EE}"/>
              </a:ext>
            </a:extLst>
          </p:cNvPr>
          <p:cNvSpPr>
            <a:spLocks noChangeArrowheads="1"/>
          </p:cNvSpPr>
          <p:nvPr/>
        </p:nvSpPr>
        <p:spPr bwMode="auto">
          <a:xfrm>
            <a:off x="761682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advClick="0" advTm="1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E024A260-7DC3-074F-8DF8-0035004DD1C4}"/>
              </a:ext>
            </a:extLst>
          </p:cNvPr>
          <p:cNvSpPr>
            <a:spLocks noChangeArrowheads="1"/>
          </p:cNvSpPr>
          <p:nvPr/>
        </p:nvSpPr>
        <p:spPr bwMode="auto">
          <a:xfrm>
            <a:off x="0" y="0"/>
            <a:ext cx="9144000" cy="6858000"/>
          </a:xfrm>
          <a:prstGeom prst="rect">
            <a:avLst/>
          </a:prstGeom>
          <a:solidFill>
            <a:srgbClr val="040404"/>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77826" name="Text Box 3">
            <a:extLst>
              <a:ext uri="{FF2B5EF4-FFF2-40B4-BE49-F238E27FC236}">
                <a16:creationId xmlns:a16="http://schemas.microsoft.com/office/drawing/2014/main" id="{E374CC5F-672F-8F46-A7CA-2782C9213249}"/>
              </a:ext>
            </a:extLst>
          </p:cNvPr>
          <p:cNvSpPr txBox="1">
            <a:spLocks noChangeArrowheads="1"/>
          </p:cNvSpPr>
          <p:nvPr/>
        </p:nvSpPr>
        <p:spPr bwMode="auto">
          <a:xfrm>
            <a:off x="3124200" y="1447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endParaRPr lang="en-US" altLang="en-US"/>
          </a:p>
        </p:txBody>
      </p:sp>
      <p:pic>
        <p:nvPicPr>
          <p:cNvPr id="77827" name="Picture 4">
            <a:extLst>
              <a:ext uri="{FF2B5EF4-FFF2-40B4-BE49-F238E27FC236}">
                <a16:creationId xmlns:a16="http://schemas.microsoft.com/office/drawing/2014/main" id="{DE51109F-14D7-6046-95C3-7C622DAE2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75025"/>
            <a:ext cx="15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5">
            <a:extLst>
              <a:ext uri="{FF2B5EF4-FFF2-40B4-BE49-F238E27FC236}">
                <a16:creationId xmlns:a16="http://schemas.microsoft.com/office/drawing/2014/main" id="{FD331212-A5B4-B643-8A5A-6710355912F0}"/>
              </a:ext>
            </a:extLst>
          </p:cNvPr>
          <p:cNvSpPr>
            <a:spLocks noChangeArrowheads="1"/>
          </p:cNvSpPr>
          <p:nvPr/>
        </p:nvSpPr>
        <p:spPr bwMode="auto">
          <a:xfrm>
            <a:off x="7938" y="0"/>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20486" name="Text Box 6">
            <a:extLst>
              <a:ext uri="{FF2B5EF4-FFF2-40B4-BE49-F238E27FC236}">
                <a16:creationId xmlns:a16="http://schemas.microsoft.com/office/drawing/2014/main" id="{71CEA62F-9D93-6848-A313-522E35D72266}"/>
              </a:ext>
            </a:extLst>
          </p:cNvPr>
          <p:cNvSpPr txBox="1">
            <a:spLocks noChangeArrowheads="1"/>
          </p:cNvSpPr>
          <p:nvPr/>
        </p:nvSpPr>
        <p:spPr bwMode="auto">
          <a:xfrm>
            <a:off x="582613" y="682625"/>
            <a:ext cx="7942262" cy="4246563"/>
          </a:xfrm>
          <a:prstGeom prst="rect">
            <a:avLst/>
          </a:prstGeom>
          <a:noFill/>
          <a:ln w="9525">
            <a:noFill/>
            <a:miter lim="800000"/>
            <a:headEnd/>
            <a:tailEnd/>
          </a:ln>
          <a:effectLst>
            <a:outerShdw blurRad="63500" dist="81320" dir="3080412" algn="ctr" rotWithShape="0">
              <a:schemeClr val="tx1">
                <a:alpha val="50000"/>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600" b="1">
                <a:solidFill>
                  <a:srgbClr val="FFEA18"/>
                </a:solidFill>
                <a:latin typeface="Comic Sans MS" panose="030F0902030302020204" pitchFamily="66" charset="0"/>
              </a:rPr>
              <a:t>1 Peter 3:15 (NIV) </a:t>
            </a:r>
          </a:p>
          <a:p>
            <a:pPr algn="ctr">
              <a:spcBef>
                <a:spcPct val="50000"/>
              </a:spcBef>
            </a:pPr>
            <a:r>
              <a:rPr lang="ja-JP" altLang="en-US" sz="3600" b="1">
                <a:solidFill>
                  <a:srgbClr val="FFEA18"/>
                </a:solidFill>
                <a:latin typeface="Comic Sans MS" panose="030F0902030302020204" pitchFamily="66" charset="0"/>
              </a:rPr>
              <a:t>“</a:t>
            </a:r>
            <a:r>
              <a:rPr lang="en-US" altLang="ja-JP" sz="3600" b="1">
                <a:solidFill>
                  <a:srgbClr val="FFEA18"/>
                </a:solidFill>
                <a:latin typeface="Comic Sans MS" panose="030F0902030302020204" pitchFamily="66" charset="0"/>
              </a:rPr>
              <a:t>Kha nawui wuklungna Khrista hi Prohona da thei akha. Mi kateili nana kachihan khalei wui shakhi mishap khavai atam kachida ngaranlo. </a:t>
            </a:r>
            <a:r>
              <a:rPr lang="en-US" altLang="ja-JP" sz="3600" b="1">
                <a:solidFill>
                  <a:schemeClr val="accent1"/>
                </a:solidFill>
                <a:latin typeface="Comic Sans MS" panose="030F0902030302020204" pitchFamily="66" charset="0"/>
              </a:rPr>
              <a:t>Kha nimsor eina kala khayashida salu</a:t>
            </a:r>
            <a:r>
              <a:rPr lang="en-US" altLang="ja-JP" sz="3600" b="1">
                <a:solidFill>
                  <a:srgbClr val="FFEA18"/>
                </a:solidFill>
                <a:latin typeface="Comic Sans MS" panose="030F0902030302020204" pitchFamily="66" charset="0"/>
              </a:rPr>
              <a:t>.</a:t>
            </a:r>
            <a:r>
              <a:rPr lang="ja-JP" altLang="en-US" sz="3600" b="1">
                <a:solidFill>
                  <a:srgbClr val="FFEA18"/>
                </a:solidFill>
                <a:latin typeface="Comic Sans MS" panose="030F0902030302020204" pitchFamily="66" charset="0"/>
              </a:rPr>
              <a:t>”</a:t>
            </a:r>
            <a:endParaRPr lang="en-US" altLang="en-US" sz="3600" b="1">
              <a:solidFill>
                <a:srgbClr val="FFEA18"/>
              </a:solidFill>
              <a:latin typeface="Comic Sans MS" panose="030F0902030302020204" pitchFamily="66" charset="0"/>
            </a:endParaRPr>
          </a:p>
        </p:txBody>
      </p:sp>
      <p:sp>
        <p:nvSpPr>
          <p:cNvPr id="77830" name="Rectangle 11">
            <a:extLst>
              <a:ext uri="{FF2B5EF4-FFF2-40B4-BE49-F238E27FC236}">
                <a16:creationId xmlns:a16="http://schemas.microsoft.com/office/drawing/2014/main" id="{2B1AAE1E-CFDD-E243-89F6-A82FD9B90FE3}"/>
              </a:ext>
            </a:extLst>
          </p:cNvPr>
          <p:cNvSpPr>
            <a:spLocks noChangeArrowheads="1"/>
          </p:cNvSpPr>
          <p:nvPr/>
        </p:nvSpPr>
        <p:spPr bwMode="auto">
          <a:xfrm>
            <a:off x="81645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36</a:t>
            </a:r>
          </a:p>
        </p:txBody>
      </p:sp>
      <p:sp>
        <p:nvSpPr>
          <p:cNvPr id="77831" name="Text Box 13">
            <a:extLst>
              <a:ext uri="{FF2B5EF4-FFF2-40B4-BE49-F238E27FC236}">
                <a16:creationId xmlns:a16="http://schemas.microsoft.com/office/drawing/2014/main" id="{DB1A551B-3C34-044B-AEE5-A1041DE27F78}"/>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77832" name="Rectangle 14">
            <a:extLst>
              <a:ext uri="{FF2B5EF4-FFF2-40B4-BE49-F238E27FC236}">
                <a16:creationId xmlns:a16="http://schemas.microsoft.com/office/drawing/2014/main" id="{F901A99F-ADEE-EC44-AC5E-BB9665C86237}"/>
              </a:ext>
            </a:extLst>
          </p:cNvPr>
          <p:cNvSpPr>
            <a:spLocks noChangeArrowheads="1"/>
          </p:cNvSpPr>
          <p:nvPr/>
        </p:nvSpPr>
        <p:spPr bwMode="auto">
          <a:xfrm>
            <a:off x="7620000"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89AF84A1-546D-6841-A8DB-E4DA23F3AF00}"/>
              </a:ext>
            </a:extLst>
          </p:cNvPr>
          <p:cNvSpPr>
            <a:spLocks noChangeArrowheads="1"/>
          </p:cNvSpPr>
          <p:nvPr/>
        </p:nvSpPr>
        <p:spPr bwMode="auto">
          <a:xfrm>
            <a:off x="0" y="12700"/>
            <a:ext cx="9144000" cy="6858000"/>
          </a:xfrm>
          <a:prstGeom prst="rect">
            <a:avLst/>
          </a:prstGeom>
          <a:solidFill>
            <a:schemeClr val="tx1"/>
          </a:solidFill>
          <a:ln w="12700">
            <a:solidFill>
              <a:schemeClr val="tx1"/>
            </a:solidFill>
            <a:miter lim="800000"/>
            <a:headEnd/>
            <a:tailEnd/>
          </a:ln>
        </p:spPr>
        <p:txBody>
          <a:bodyPr wrap="none" lIns="82058" tIns="41029" rIns="82058" bIns="41029" anchor="ct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endParaRPr lang="en-US" altLang="en-US" sz="1800" b="1">
              <a:latin typeface="Comic Sans MS" panose="030F0902030302020204" pitchFamily="66" charset="0"/>
            </a:endParaRPr>
          </a:p>
        </p:txBody>
      </p:sp>
      <p:sp>
        <p:nvSpPr>
          <p:cNvPr id="79874" name="Text Box 3">
            <a:extLst>
              <a:ext uri="{FF2B5EF4-FFF2-40B4-BE49-F238E27FC236}">
                <a16:creationId xmlns:a16="http://schemas.microsoft.com/office/drawing/2014/main" id="{A28F4390-3B11-934A-AED1-18E16AC5D54E}"/>
              </a:ext>
            </a:extLst>
          </p:cNvPr>
          <p:cNvSpPr txBox="1">
            <a:spLocks noChangeArrowheads="1"/>
          </p:cNvSpPr>
          <p:nvPr/>
        </p:nvSpPr>
        <p:spPr bwMode="auto">
          <a:xfrm>
            <a:off x="496888" y="6545263"/>
            <a:ext cx="8969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©2005 TBBMI</a:t>
            </a:r>
          </a:p>
        </p:txBody>
      </p:sp>
      <p:sp>
        <p:nvSpPr>
          <p:cNvPr id="79875" name="Rectangle 7">
            <a:extLst>
              <a:ext uri="{FF2B5EF4-FFF2-40B4-BE49-F238E27FC236}">
                <a16:creationId xmlns:a16="http://schemas.microsoft.com/office/drawing/2014/main" id="{510A5818-85E2-484E-8E64-2A2775897DF9}"/>
              </a:ext>
            </a:extLst>
          </p:cNvPr>
          <p:cNvSpPr>
            <a:spLocks noChangeArrowheads="1"/>
          </p:cNvSpPr>
          <p:nvPr/>
        </p:nvSpPr>
        <p:spPr bwMode="auto">
          <a:xfrm>
            <a:off x="81772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37</a:t>
            </a:r>
          </a:p>
        </p:txBody>
      </p:sp>
      <p:sp>
        <p:nvSpPr>
          <p:cNvPr id="79876" name="Text Box 11">
            <a:extLst>
              <a:ext uri="{FF2B5EF4-FFF2-40B4-BE49-F238E27FC236}">
                <a16:creationId xmlns:a16="http://schemas.microsoft.com/office/drawing/2014/main" id="{3C6BFD03-A21A-A741-A945-64C8DA77E4BF}"/>
              </a:ext>
            </a:extLst>
          </p:cNvPr>
          <p:cNvSpPr txBox="1">
            <a:spLocks noChangeArrowheads="1"/>
          </p:cNvSpPr>
          <p:nvPr/>
        </p:nvSpPr>
        <p:spPr bwMode="auto">
          <a:xfrm>
            <a:off x="1744663" y="3124200"/>
            <a:ext cx="5610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3200">
                <a:solidFill>
                  <a:schemeClr val="bg1"/>
                </a:solidFill>
                <a:latin typeface="Arial" panose="020B0604020202020204" pitchFamily="34" charset="0"/>
              </a:rPr>
              <a:t>Okathuina ngaraidalei.</a:t>
            </a:r>
          </a:p>
        </p:txBody>
      </p:sp>
      <p:sp>
        <p:nvSpPr>
          <p:cNvPr id="79877" name="Rectangle 12">
            <a:extLst>
              <a:ext uri="{FF2B5EF4-FFF2-40B4-BE49-F238E27FC236}">
                <a16:creationId xmlns:a16="http://schemas.microsoft.com/office/drawing/2014/main" id="{541AF952-B8FF-4149-B5F2-992A04CC4A6B}"/>
              </a:ext>
            </a:extLst>
          </p:cNvPr>
          <p:cNvSpPr>
            <a:spLocks noChangeArrowheads="1"/>
          </p:cNvSpPr>
          <p:nvPr/>
        </p:nvSpPr>
        <p:spPr bwMode="auto">
          <a:xfrm>
            <a:off x="762952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5C085D0F-1050-B54B-88B7-A428820DF71D}"/>
              </a:ext>
            </a:extLst>
          </p:cNvPr>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sz="1600">
              <a:latin typeface="Comic Sans MS" panose="030F0902030302020204" pitchFamily="66" charset="0"/>
            </a:endParaRPr>
          </a:p>
        </p:txBody>
      </p:sp>
      <p:sp>
        <p:nvSpPr>
          <p:cNvPr id="8194" name="Text Box 3">
            <a:extLst>
              <a:ext uri="{FF2B5EF4-FFF2-40B4-BE49-F238E27FC236}">
                <a16:creationId xmlns:a16="http://schemas.microsoft.com/office/drawing/2014/main" id="{F6B3B847-D9F3-CD4C-B57C-008C5EB181C5}"/>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9" tIns="45714" rIns="91429" bIns="45714"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2000">
                <a:solidFill>
                  <a:srgbClr val="FFA27C"/>
                </a:solidFill>
                <a:latin typeface="Comic Sans MS" panose="030F0902030302020204" pitchFamily="66" charset="0"/>
              </a:rPr>
              <a:t> </a:t>
            </a:r>
          </a:p>
        </p:txBody>
      </p:sp>
      <p:sp>
        <p:nvSpPr>
          <p:cNvPr id="4113" name="Text Box 17">
            <a:extLst>
              <a:ext uri="{FF2B5EF4-FFF2-40B4-BE49-F238E27FC236}">
                <a16:creationId xmlns:a16="http://schemas.microsoft.com/office/drawing/2014/main" id="{C08B8529-D346-7549-B036-FA7BAF250C57}"/>
              </a:ext>
            </a:extLst>
          </p:cNvPr>
          <p:cNvSpPr txBox="1">
            <a:spLocks noChangeArrowheads="1"/>
          </p:cNvSpPr>
          <p:nvPr/>
        </p:nvSpPr>
        <p:spPr bwMode="auto">
          <a:xfrm>
            <a:off x="1028700" y="1303338"/>
            <a:ext cx="7086600" cy="45243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7200" b="1">
                <a:solidFill>
                  <a:srgbClr val="FAFD00"/>
                </a:solidFill>
              </a:rPr>
              <a:t>Ithumna munlak eina matailak kahaibing chi pheihaira…</a:t>
            </a:r>
          </a:p>
        </p:txBody>
      </p:sp>
      <p:sp>
        <p:nvSpPr>
          <p:cNvPr id="8196" name="Rectangle 18">
            <a:extLst>
              <a:ext uri="{FF2B5EF4-FFF2-40B4-BE49-F238E27FC236}">
                <a16:creationId xmlns:a16="http://schemas.microsoft.com/office/drawing/2014/main" id="{6E00777F-2154-6943-8459-F3723CEAF593}"/>
              </a:ext>
            </a:extLst>
          </p:cNvPr>
          <p:cNvSpPr>
            <a:spLocks noChangeArrowheads="1"/>
          </p:cNvSpPr>
          <p:nvPr/>
        </p:nvSpPr>
        <p:spPr bwMode="auto">
          <a:xfrm>
            <a:off x="8186738"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02</a:t>
            </a: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ED637BD2-3E13-0440-B894-4A2C1CB7F8F9}"/>
              </a:ext>
            </a:extLst>
          </p:cNvPr>
          <p:cNvSpPr txBox="1">
            <a:spLocks noChangeArrowheads="1"/>
          </p:cNvSpPr>
          <p:nvPr/>
        </p:nvSpPr>
        <p:spPr bwMode="auto">
          <a:xfrm>
            <a:off x="890588" y="1019175"/>
            <a:ext cx="7315200" cy="2713038"/>
          </a:xfrm>
          <a:prstGeom prst="rect">
            <a:avLst/>
          </a:prstGeom>
          <a:noFill/>
          <a:ln w="9525">
            <a:noFill/>
            <a:miter lim="800000"/>
            <a:headEnd/>
            <a:tailEnd/>
          </a:ln>
          <a:effectLst>
            <a:outerShdw blurRad="63500" dist="107763" dir="2700000" algn="ctr" rotWithShape="0">
              <a:schemeClr val="tx1">
                <a:alpha val="74998"/>
              </a:schemeClr>
            </a:outerShdw>
          </a:effec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3200" b="1" i="1">
              <a:solidFill>
                <a:srgbClr val="FFEA18"/>
              </a:solidFill>
            </a:endParaRPr>
          </a:p>
          <a:p>
            <a:pPr algn="ctr">
              <a:spcBef>
                <a:spcPct val="50000"/>
              </a:spcBef>
            </a:pPr>
            <a:r>
              <a:rPr lang="en-US" altLang="en-US" sz="4000" b="1" i="1">
                <a:solidFill>
                  <a:srgbClr val="FFEA18"/>
                </a:solidFill>
              </a:rPr>
              <a:t> The Bible…Basically</a:t>
            </a:r>
            <a:br>
              <a:rPr lang="en-US" altLang="en-US" sz="4000" b="1" i="1">
                <a:solidFill>
                  <a:srgbClr val="FFEA18"/>
                </a:solidFill>
              </a:rPr>
            </a:br>
            <a:r>
              <a:rPr lang="en-US" altLang="en-US" sz="4000" b="1" i="1">
                <a:solidFill>
                  <a:srgbClr val="FFEA18"/>
                </a:solidFill>
              </a:rPr>
              <a:t>Ministries International Inc.</a:t>
            </a:r>
            <a:br>
              <a:rPr lang="en-US" altLang="en-US" sz="4000" b="1" i="1">
                <a:solidFill>
                  <a:srgbClr val="FFEA18"/>
                </a:solidFill>
              </a:rPr>
            </a:br>
            <a:r>
              <a:rPr lang="en-US" altLang="en-US" sz="4000" b="1" i="1">
                <a:solidFill>
                  <a:srgbClr val="FFEA18"/>
                </a:solidFill>
              </a:rPr>
              <a:t>Fort Worth, Texas</a:t>
            </a:r>
          </a:p>
        </p:txBody>
      </p:sp>
      <p:sp>
        <p:nvSpPr>
          <p:cNvPr id="25607" name="Text Box 7">
            <a:extLst>
              <a:ext uri="{FF2B5EF4-FFF2-40B4-BE49-F238E27FC236}">
                <a16:creationId xmlns:a16="http://schemas.microsoft.com/office/drawing/2014/main" id="{863D688B-C7D2-C54F-943A-1B8EAAA1ACB4}"/>
              </a:ext>
            </a:extLst>
          </p:cNvPr>
          <p:cNvSpPr txBox="1">
            <a:spLocks noChangeArrowheads="1"/>
          </p:cNvSpPr>
          <p:nvPr/>
        </p:nvSpPr>
        <p:spPr bwMode="auto">
          <a:xfrm>
            <a:off x="385763" y="173038"/>
            <a:ext cx="8288337" cy="13239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algn="ctr">
              <a:spcBef>
                <a:spcPct val="50000"/>
              </a:spcBef>
              <a:defRPr/>
            </a:pPr>
            <a:r>
              <a:rPr lang="en-US" sz="4000" b="1" i="1" dirty="0">
                <a:solidFill>
                  <a:srgbClr val="FFEA18"/>
                </a:solidFill>
                <a:latin typeface="Times" pitchFamily="-112" charset="0"/>
                <a:ea typeface="MS PGothic" charset="0"/>
                <a:cs typeface="MS PGothic" charset="0"/>
              </a:rPr>
              <a:t> </a:t>
            </a:r>
            <a:r>
              <a:rPr lang="en-US" sz="4000" b="1" i="1" dirty="0" err="1">
                <a:solidFill>
                  <a:srgbClr val="FFEA18"/>
                </a:solidFill>
                <a:latin typeface="Times" pitchFamily="-112" charset="0"/>
                <a:ea typeface="MS PGothic" charset="0"/>
                <a:cs typeface="MS PGothic" charset="0"/>
              </a:rPr>
              <a:t>Ningsangda</a:t>
            </a:r>
            <a:r>
              <a:rPr lang="en-US" sz="4000" b="1" i="1" dirty="0">
                <a:solidFill>
                  <a:srgbClr val="FFEA18"/>
                </a:solidFill>
                <a:latin typeface="Times" pitchFamily="-112" charset="0"/>
                <a:ea typeface="MS PGothic" charset="0"/>
                <a:cs typeface="MS PGothic" charset="0"/>
              </a:rPr>
              <a:t> </a:t>
            </a:r>
            <a:r>
              <a:rPr lang="en-US" sz="4000" b="1" i="1" dirty="0" err="1">
                <a:solidFill>
                  <a:srgbClr val="FFEA18"/>
                </a:solidFill>
                <a:latin typeface="Times" pitchFamily="-112" charset="0"/>
                <a:ea typeface="MS PGothic" charset="0"/>
                <a:cs typeface="MS PGothic" charset="0"/>
              </a:rPr>
              <a:t>nganâ</a:t>
            </a:r>
            <a:r>
              <a:rPr lang="en-US" sz="4000" b="1" i="1" dirty="0">
                <a:solidFill>
                  <a:srgbClr val="FFEA18"/>
                </a:solidFill>
                <a:latin typeface="Times" pitchFamily="-112" charset="0"/>
                <a:ea typeface="MS PGothic" charset="0"/>
                <a:cs typeface="MS PGothic" charset="0"/>
              </a:rPr>
              <a:t> </a:t>
            </a:r>
            <a:r>
              <a:rPr lang="en-US" sz="4000" b="1" i="1" dirty="0" err="1">
                <a:solidFill>
                  <a:srgbClr val="FFEA18"/>
                </a:solidFill>
                <a:latin typeface="Times" pitchFamily="-112" charset="0"/>
                <a:ea typeface="MS PGothic" charset="0"/>
                <a:cs typeface="MS PGothic" charset="0"/>
              </a:rPr>
              <a:t>khami</a:t>
            </a:r>
            <a:r>
              <a:rPr lang="en-US" sz="4000" b="1" i="1" dirty="0">
                <a:solidFill>
                  <a:srgbClr val="FFEA18"/>
                </a:solidFill>
                <a:latin typeface="Times" pitchFamily="-112" charset="0"/>
                <a:ea typeface="MS PGothic" charset="0"/>
                <a:cs typeface="MS PGothic" charset="0"/>
              </a:rPr>
              <a:t> </a:t>
            </a:r>
            <a:r>
              <a:rPr lang="en-US" sz="4000" b="1" i="1" dirty="0" err="1">
                <a:solidFill>
                  <a:srgbClr val="FFEA18"/>
                </a:solidFill>
                <a:latin typeface="Times" pitchFamily="-112" charset="0"/>
                <a:ea typeface="MS PGothic" charset="0"/>
                <a:cs typeface="MS PGothic" charset="0"/>
              </a:rPr>
              <a:t>wuivang</a:t>
            </a:r>
            <a:r>
              <a:rPr lang="en-US" sz="4000" b="1" i="1" dirty="0">
                <a:solidFill>
                  <a:srgbClr val="FFEA18"/>
                </a:solidFill>
                <a:latin typeface="Times" pitchFamily="-112" charset="0"/>
                <a:ea typeface="MS PGothic" charset="0"/>
                <a:cs typeface="MS PGothic" charset="0"/>
              </a:rPr>
              <a:t> </a:t>
            </a:r>
            <a:r>
              <a:rPr lang="en-US" sz="4000" b="1" i="1" dirty="0" err="1">
                <a:solidFill>
                  <a:srgbClr val="FFEA18"/>
                </a:solidFill>
                <a:latin typeface="Times" pitchFamily="-112" charset="0"/>
                <a:ea typeface="MS PGothic" charset="0"/>
                <a:cs typeface="MS PGothic" charset="0"/>
              </a:rPr>
              <a:t>ningshiya</a:t>
            </a:r>
            <a:r>
              <a:rPr lang="en-US" sz="4000" b="1" i="1" dirty="0">
                <a:solidFill>
                  <a:srgbClr val="FFEA18"/>
                </a:solidFill>
                <a:latin typeface="Times" pitchFamily="-112" charset="0"/>
                <a:ea typeface="MS PGothic" charset="0"/>
                <a:cs typeface="MS PGothic" charset="0"/>
              </a:rPr>
              <a:t>!</a:t>
            </a:r>
          </a:p>
        </p:txBody>
      </p:sp>
      <p:sp>
        <p:nvSpPr>
          <p:cNvPr id="81923" name="Rectangle 8">
            <a:extLst>
              <a:ext uri="{FF2B5EF4-FFF2-40B4-BE49-F238E27FC236}">
                <a16:creationId xmlns:a16="http://schemas.microsoft.com/office/drawing/2014/main" id="{EEF24A10-95DC-9342-8A03-4AFBCD8FA9C4}"/>
              </a:ext>
            </a:extLst>
          </p:cNvPr>
          <p:cNvSpPr>
            <a:spLocks noChangeArrowheads="1"/>
          </p:cNvSpPr>
          <p:nvPr/>
        </p:nvSpPr>
        <p:spPr bwMode="auto">
          <a:xfrm>
            <a:off x="8177213"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rgbClr val="FFFFFF"/>
                </a:solidFill>
                <a:latin typeface="Comic Sans MS" panose="030F0902030302020204" pitchFamily="66" charset="0"/>
              </a:rPr>
              <a:t>38</a:t>
            </a:r>
          </a:p>
        </p:txBody>
      </p:sp>
      <p:sp>
        <p:nvSpPr>
          <p:cNvPr id="81924" name="Text Box 10">
            <a:extLst>
              <a:ext uri="{FF2B5EF4-FFF2-40B4-BE49-F238E27FC236}">
                <a16:creationId xmlns:a16="http://schemas.microsoft.com/office/drawing/2014/main" id="{8AF04E91-C205-0748-8C11-2715FE806BF5}"/>
              </a:ext>
            </a:extLst>
          </p:cNvPr>
          <p:cNvSpPr txBox="1">
            <a:spLocks noChangeArrowheads="1"/>
          </p:cNvSpPr>
          <p:nvPr/>
        </p:nvSpPr>
        <p:spPr bwMode="auto">
          <a:xfrm>
            <a:off x="1787525" y="5786438"/>
            <a:ext cx="548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400" b="1" i="1" dirty="0">
                <a:solidFill>
                  <a:srgbClr val="FFEA18"/>
                </a:solidFill>
              </a:rPr>
              <a:t>©2005 TBBMI</a:t>
            </a:r>
          </a:p>
        </p:txBody>
      </p:sp>
      <p:sp>
        <p:nvSpPr>
          <p:cNvPr id="81925" name="Text Box 11">
            <a:extLst>
              <a:ext uri="{FF2B5EF4-FFF2-40B4-BE49-F238E27FC236}">
                <a16:creationId xmlns:a16="http://schemas.microsoft.com/office/drawing/2014/main" id="{D0BFAD4A-13C0-1E46-A5BC-D15A809B1B3D}"/>
              </a:ext>
            </a:extLst>
          </p:cNvPr>
          <p:cNvSpPr txBox="1">
            <a:spLocks noChangeArrowheads="1"/>
          </p:cNvSpPr>
          <p:nvPr/>
        </p:nvSpPr>
        <p:spPr bwMode="auto">
          <a:xfrm>
            <a:off x="0" y="3887788"/>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800">
                <a:solidFill>
                  <a:srgbClr val="FFEA18"/>
                </a:solidFill>
              </a:rPr>
              <a:t>John E. Fryman, (Ph.D) na phaninglaga kala machuk laga phakashokna.</a:t>
            </a:r>
          </a:p>
          <a:p>
            <a:pPr algn="ctr">
              <a:spcBef>
                <a:spcPct val="50000"/>
              </a:spcBef>
            </a:pPr>
            <a:r>
              <a:rPr lang="en-US" altLang="en-US" sz="1800">
                <a:solidFill>
                  <a:srgbClr val="FFEA18"/>
                </a:solidFill>
              </a:rPr>
              <a:t>Am</a:t>
            </a:r>
            <a:r>
              <a:rPr lang="en-US" altLang="en-US" sz="1800" u="sng">
                <a:solidFill>
                  <a:srgbClr val="FFEA18"/>
                </a:solidFill>
              </a:rPr>
              <a:t>a</a:t>
            </a:r>
            <a:r>
              <a:rPr lang="en-US" altLang="en-US" sz="1800">
                <a:solidFill>
                  <a:srgbClr val="FFEA18"/>
                </a:solidFill>
              </a:rPr>
              <a:t>bing hiwuivang hangda khalei athumli ningshiya: Todd Bolen, Jerusalem, Israel; </a:t>
            </a:r>
          </a:p>
          <a:p>
            <a:pPr algn="ctr">
              <a:spcBef>
                <a:spcPct val="50000"/>
              </a:spcBef>
            </a:pPr>
            <a:r>
              <a:rPr lang="en-US" altLang="en-US" sz="1800">
                <a:solidFill>
                  <a:srgbClr val="FFEA18"/>
                </a:solidFill>
              </a:rPr>
              <a:t>BiblePlaces.Com; Holyland Hotel, Jerusalem, Israel; kala  Dr. Leen Ritmeyer, Hawthornedene,</a:t>
            </a:r>
          </a:p>
          <a:p>
            <a:pPr algn="ctr">
              <a:spcBef>
                <a:spcPct val="50000"/>
              </a:spcBef>
            </a:pPr>
            <a:r>
              <a:rPr lang="en-US" altLang="en-US" sz="1800">
                <a:solidFill>
                  <a:srgbClr val="FFEA18"/>
                </a:solidFill>
              </a:rPr>
              <a:t> Australia</a:t>
            </a:r>
          </a:p>
        </p:txBody>
      </p:sp>
    </p:spTree>
  </p:cSld>
  <p:clrMapOvr>
    <a:masterClrMapping/>
  </p:clrMapOvr>
  <p:transition spd="slow" advTm="10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C0E5C4F8-0149-814B-901A-7CFEBC6B0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a:extLst>
              <a:ext uri="{FF2B5EF4-FFF2-40B4-BE49-F238E27FC236}">
                <a16:creationId xmlns:a16="http://schemas.microsoft.com/office/drawing/2014/main" id="{BEF5CE07-506D-2C4A-9CE5-F71496B7083A}"/>
              </a:ext>
            </a:extLst>
          </p:cNvPr>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pic>
        <p:nvPicPr>
          <p:cNvPr id="83971" name="Picture 4" descr="Northern Negev wadis aerial">
            <a:extLst>
              <a:ext uri="{FF2B5EF4-FFF2-40B4-BE49-F238E27FC236}">
                <a16:creationId xmlns:a16="http://schemas.microsoft.com/office/drawing/2014/main" id="{3E21DBFD-4EC4-CE43-9F66-FC3CFA04A688}"/>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65893" name="Text Box 5">
            <a:extLst>
              <a:ext uri="{FF2B5EF4-FFF2-40B4-BE49-F238E27FC236}">
                <a16:creationId xmlns:a16="http://schemas.microsoft.com/office/drawing/2014/main" id="{6120C2D7-C4D0-B64A-934F-B80D81E12956}"/>
              </a:ext>
            </a:extLst>
          </p:cNvPr>
          <p:cNvSpPr txBox="1">
            <a:spLocks noChangeArrowheads="1"/>
          </p:cNvSpPr>
          <p:nvPr/>
        </p:nvSpPr>
        <p:spPr bwMode="auto">
          <a:xfrm>
            <a:off x="388938" y="3103563"/>
            <a:ext cx="8626475" cy="38084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eaLnBrk="1" hangingPunct="1">
              <a:spcBef>
                <a:spcPct val="50000"/>
              </a:spcBef>
            </a:pPr>
            <a:r>
              <a:rPr lang="en-US" altLang="en-US" sz="2300" b="1">
                <a:solidFill>
                  <a:srgbClr val="FFFF00"/>
                </a:solidFill>
                <a:latin typeface="Papyrus" panose="020B0602040200020303" pitchFamily="34" charset="77"/>
              </a:rPr>
              <a:t>Bibleli kazanga ngaleibingwui </a:t>
            </a:r>
            <a:r>
              <a:rPr lang="ja-JP" altLang="en-US" sz="2300" b="1">
                <a:solidFill>
                  <a:srgbClr val="FFFF00"/>
                </a:solidFill>
                <a:latin typeface="Papyrus" panose="020B0602040200020303" pitchFamily="34" charset="77"/>
              </a:rPr>
              <a:t>‘</a:t>
            </a:r>
            <a:r>
              <a:rPr lang="en-US" altLang="ja-JP" sz="2300" b="1">
                <a:solidFill>
                  <a:srgbClr val="FFFF00"/>
                </a:solidFill>
                <a:latin typeface="Papyrus" panose="020B0602040200020303" pitchFamily="34" charset="77"/>
              </a:rPr>
              <a:t>ama-shim</a:t>
            </a:r>
            <a:r>
              <a:rPr lang="ja-JP" altLang="en-US" sz="2300" b="1">
                <a:solidFill>
                  <a:srgbClr val="FFFF00"/>
                </a:solidFill>
                <a:latin typeface="Papyrus" panose="020B0602040200020303" pitchFamily="34" charset="77"/>
              </a:rPr>
              <a:t>’</a:t>
            </a:r>
            <a:r>
              <a:rPr lang="en-US" altLang="ja-JP" sz="2300" b="1">
                <a:solidFill>
                  <a:srgbClr val="FFFF00"/>
                </a:solidFill>
                <a:latin typeface="Papyrus" panose="020B0602040200020303" pitchFamily="34" charset="77"/>
              </a:rPr>
              <a:t> (pictorial library) phashok khame Todd Bolen li amabing hi sichin khangasak wuivang ishi ministryna ningkashi midalei.THE BIBLE…BASICALLY®.  TBB sikachina bingna www.BiblePlaces.com li zanglaga yangakha Kathara Ngalei, Aegean kala Mediterranea wui kongphei eina thuilaga Europe wui Aze- Vareshi haophok khavaiwui angayung apambing hiwui ama tarakha samphangra. BiblePlace.com na chishutmebing kala ama khanambing sichin kapai ama shenglak kahai tarakha leiya.  Lumashanda  website chili yangmilu.</a:t>
            </a:r>
          </a:p>
          <a:p>
            <a:pPr algn="ctr" eaLnBrk="1" hangingPunct="1">
              <a:spcBef>
                <a:spcPct val="50000"/>
              </a:spcBef>
            </a:pPr>
            <a:r>
              <a:rPr lang="en-US" altLang="en-US" sz="2300" b="1">
                <a:solidFill>
                  <a:srgbClr val="FFFF00"/>
                </a:solidFill>
                <a:latin typeface="Papyrus" panose="020B0602040200020303" pitchFamily="34" charset="77"/>
              </a:rPr>
              <a:t>Todd li Ningshiya. </a:t>
            </a:r>
          </a:p>
        </p:txBody>
      </p:sp>
      <p:sp>
        <p:nvSpPr>
          <p:cNvPr id="83973" name="Rectangle 6">
            <a:extLst>
              <a:ext uri="{FF2B5EF4-FFF2-40B4-BE49-F238E27FC236}">
                <a16:creationId xmlns:a16="http://schemas.microsoft.com/office/drawing/2014/main" id="{E011B0F7-7340-DB4C-9CB3-95017A230C65}"/>
              </a:ext>
            </a:extLst>
          </p:cNvPr>
          <p:cNvSpPr>
            <a:spLocks noChangeArrowheads="1"/>
          </p:cNvSpPr>
          <p:nvPr/>
        </p:nvSpPr>
        <p:spPr bwMode="auto">
          <a:xfrm>
            <a:off x="6807200" y="1944688"/>
            <a:ext cx="2351088" cy="987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sp>
        <p:nvSpPr>
          <p:cNvPr id="83974" name="Oval 7">
            <a:extLst>
              <a:ext uri="{FF2B5EF4-FFF2-40B4-BE49-F238E27FC236}">
                <a16:creationId xmlns:a16="http://schemas.microsoft.com/office/drawing/2014/main" id="{79383FA7-0939-D247-A1C0-DB4FAB5AAFF0}"/>
              </a:ext>
            </a:extLst>
          </p:cNvPr>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sp>
        <p:nvSpPr>
          <p:cNvPr id="83975" name="Rectangle 8">
            <a:extLst>
              <a:ext uri="{FF2B5EF4-FFF2-40B4-BE49-F238E27FC236}">
                <a16:creationId xmlns:a16="http://schemas.microsoft.com/office/drawing/2014/main" id="{234CDFB4-30E3-DD48-A385-93F90DEB8002}"/>
              </a:ext>
            </a:extLst>
          </p:cNvPr>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sp>
        <p:nvSpPr>
          <p:cNvPr id="83976" name="Rectangle 9">
            <a:extLst>
              <a:ext uri="{FF2B5EF4-FFF2-40B4-BE49-F238E27FC236}">
                <a16:creationId xmlns:a16="http://schemas.microsoft.com/office/drawing/2014/main" id="{1F1FB0C8-DA13-A945-8299-EAC6DC29E50C}"/>
              </a:ext>
            </a:extLst>
          </p:cNvPr>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solidFill>
                <a:srgbClr val="FFFFFF"/>
              </a:solidFill>
            </a:endParaRPr>
          </a:p>
        </p:txBody>
      </p:sp>
      <p:sp>
        <p:nvSpPr>
          <p:cNvPr id="165898" name="Text Box 10">
            <a:extLst>
              <a:ext uri="{FF2B5EF4-FFF2-40B4-BE49-F238E27FC236}">
                <a16:creationId xmlns:a16="http://schemas.microsoft.com/office/drawing/2014/main" id="{6F9A86FF-4C9A-F04B-9027-8AD52828A25C}"/>
              </a:ext>
            </a:extLst>
          </p:cNvPr>
          <p:cNvSpPr txBox="1">
            <a:spLocks noChangeArrowheads="1"/>
          </p:cNvSpPr>
          <p:nvPr/>
        </p:nvSpPr>
        <p:spPr bwMode="auto">
          <a:xfrm>
            <a:off x="0" y="1862138"/>
            <a:ext cx="91440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a:solidFill>
                  <a:srgbClr val="00CC00"/>
                </a:solidFill>
                <a:latin typeface="Ligurino" pitchFamily="2" charset="0"/>
                <a:ea typeface="MS PGothic" charset="0"/>
                <a:cs typeface="MS PGothic" charset="0"/>
              </a:rPr>
              <a:t>The Pictorial Library of Bible Lands</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BACKGR~1">
            <a:extLst>
              <a:ext uri="{FF2B5EF4-FFF2-40B4-BE49-F238E27FC236}">
                <a16:creationId xmlns:a16="http://schemas.microsoft.com/office/drawing/2014/main" id="{4C90E679-75AC-5845-BBB8-D4C97D62D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18" name="Group 4">
            <a:extLst>
              <a:ext uri="{FF2B5EF4-FFF2-40B4-BE49-F238E27FC236}">
                <a16:creationId xmlns:a16="http://schemas.microsoft.com/office/drawing/2014/main" id="{EBC11487-682D-4F43-961D-1483B9DEAFA5}"/>
              </a:ext>
            </a:extLst>
          </p:cNvPr>
          <p:cNvGrpSpPr>
            <a:grpSpLocks/>
          </p:cNvGrpSpPr>
          <p:nvPr/>
        </p:nvGrpSpPr>
        <p:grpSpPr bwMode="auto">
          <a:xfrm>
            <a:off x="76200" y="5638800"/>
            <a:ext cx="8831263" cy="1143000"/>
            <a:chOff x="48" y="3552"/>
            <a:chExt cx="5415" cy="720"/>
          </a:xfrm>
        </p:grpSpPr>
        <p:sp>
          <p:nvSpPr>
            <p:cNvPr id="353285" name="Text Box 5">
              <a:extLst>
                <a:ext uri="{FF2B5EF4-FFF2-40B4-BE49-F238E27FC236}">
                  <a16:creationId xmlns:a16="http://schemas.microsoft.com/office/drawing/2014/main" id="{ABC821B0-0B46-8F48-8CD8-414EF3139203}"/>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charset="0"/>
                <a:ea typeface="굴림" charset="0"/>
                <a:cs typeface="굴림" charset="0"/>
              </a:endParaRPr>
            </a:p>
          </p:txBody>
        </p:sp>
        <p:sp>
          <p:nvSpPr>
            <p:cNvPr id="353286" name="Text Box 6">
              <a:extLst>
                <a:ext uri="{FF2B5EF4-FFF2-40B4-BE49-F238E27FC236}">
                  <a16:creationId xmlns:a16="http://schemas.microsoft.com/office/drawing/2014/main" id="{3BE68A7C-92C9-E949-A760-2FD24B740E17}"/>
                </a:ext>
              </a:extLst>
            </p:cNvPr>
            <p:cNvSpPr txBox="1">
              <a:spLocks noChangeArrowheads="1"/>
            </p:cNvSpPr>
            <p:nvPr/>
          </p:nvSpPr>
          <p:spPr bwMode="auto">
            <a:xfrm>
              <a:off x="409" y="3552"/>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ko-KR" sz="2000" b="1" i="1">
                  <a:solidFill>
                    <a:srgbClr val="FAFD00"/>
                  </a:solidFill>
                  <a:latin typeface="Times New Roman" panose="02020603050405020304" pitchFamily="18" charset="0"/>
                  <a:ea typeface="굴림" panose="020B0600000101010101" pitchFamily="34" charset="-127"/>
                </a:rPr>
                <a:t>Bible…Ngashankakhuina Ministries International Inc. </a:t>
              </a:r>
              <a:br>
                <a:rPr lang="en-US" altLang="ko-KR" sz="2000" b="1" i="1">
                  <a:solidFill>
                    <a:srgbClr val="FAFD00"/>
                  </a:solidFill>
                  <a:latin typeface="Times New Roman" panose="02020603050405020304" pitchFamily="18" charset="0"/>
                  <a:ea typeface="굴림" panose="020B0600000101010101" pitchFamily="34" charset="-127"/>
                </a:rPr>
              </a:br>
              <a:r>
                <a:rPr lang="en-US" altLang="ko-KR" sz="2000" b="1" i="1">
                  <a:solidFill>
                    <a:srgbClr val="FAFD00"/>
                  </a:solidFill>
                  <a:latin typeface="Times New Roman" panose="02020603050405020304" pitchFamily="18" charset="0"/>
                  <a:ea typeface="굴림" panose="020B0600000101010101" pitchFamily="34" charset="-127"/>
                </a:rPr>
                <a:t>pashina semkashok  • Fort Worth, Texas</a:t>
              </a:r>
              <a:endParaRPr lang="en-US" altLang="ko-KR" sz="1800" b="1">
                <a:solidFill>
                  <a:srgbClr val="FAFD00"/>
                </a:solidFill>
                <a:latin typeface="Times New Roman" panose="02020603050405020304" pitchFamily="18" charset="0"/>
                <a:ea typeface="굴림" panose="020B0600000101010101" pitchFamily="34" charset="-127"/>
              </a:endParaRPr>
            </a:p>
          </p:txBody>
        </p:sp>
        <p:sp>
          <p:nvSpPr>
            <p:cNvPr id="353287" name="Text Box 7">
              <a:extLst>
                <a:ext uri="{FF2B5EF4-FFF2-40B4-BE49-F238E27FC236}">
                  <a16:creationId xmlns:a16="http://schemas.microsoft.com/office/drawing/2014/main" id="{5F05210D-BDB4-4740-ACEE-C1FBB5A93FB9}"/>
                </a:ext>
              </a:extLst>
            </p:cNvPr>
            <p:cNvSpPr txBox="1">
              <a:spLocks noChangeArrowheads="1"/>
            </p:cNvSpPr>
            <p:nvPr/>
          </p:nvSpPr>
          <p:spPr bwMode="auto">
            <a:xfrm>
              <a:off x="1957" y="3994"/>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endParaRPr lang="en-US" altLang="ko-KR" sz="2000" dirty="0">
                <a:solidFill>
                  <a:srgbClr val="FFFB0C"/>
                </a:solidFill>
                <a:latin typeface="Helvetica" charset="0"/>
                <a:ea typeface="굴림" charset="0"/>
                <a:cs typeface="굴림" charset="0"/>
              </a:endParaRPr>
            </a:p>
          </p:txBody>
        </p:sp>
      </p:grpSp>
      <p:sp>
        <p:nvSpPr>
          <p:cNvPr id="353288" name="Text Box 8">
            <a:extLst>
              <a:ext uri="{FF2B5EF4-FFF2-40B4-BE49-F238E27FC236}">
                <a16:creationId xmlns:a16="http://schemas.microsoft.com/office/drawing/2014/main" id="{954DEEB4-5683-F54B-996B-4B21B1A339AD}"/>
              </a:ext>
            </a:extLst>
          </p:cNvPr>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굴림" panose="020B0600000101010101" pitchFamily="34" charset="-127"/>
              </a:rPr>
              <a:t>©2004 TBBMI</a:t>
            </a:r>
          </a:p>
        </p:txBody>
      </p:sp>
      <p:sp>
        <p:nvSpPr>
          <p:cNvPr id="86020" name="WordArt 12">
            <a:extLst>
              <a:ext uri="{FF2B5EF4-FFF2-40B4-BE49-F238E27FC236}">
                <a16:creationId xmlns:a16="http://schemas.microsoft.com/office/drawing/2014/main" id="{842E8E52-3D99-6D48-9124-C1E3D1E49214}"/>
              </a:ext>
            </a:extLst>
          </p:cNvPr>
          <p:cNvSpPr>
            <a:spLocks noChangeArrowheads="1" noChangeShapeType="1" noTextEdit="1"/>
          </p:cNvSpPr>
          <p:nvPr/>
        </p:nvSpPr>
        <p:spPr bwMode="auto">
          <a:xfrm>
            <a:off x="1301750" y="896938"/>
            <a:ext cx="8702675" cy="4665662"/>
          </a:xfrm>
          <a:prstGeom prst="rect">
            <a:avLst/>
          </a:prstGeom>
        </p:spPr>
        <p:txBody>
          <a:bodyPr wrap="none" fromWordArt="1">
            <a:prstTxWarp prst="textDeflateBottom">
              <a:avLst>
                <a:gd name="adj" fmla="val 80532"/>
              </a:avLst>
            </a:prstTxWarp>
            <a:scene3d>
              <a:camera prst="legacyPerspectiveFront">
                <a:rot lat="19799996" lon="19439995" rev="0"/>
              </a:camera>
              <a:lightRig rig="legacyNormal2" dir="t"/>
            </a:scene3d>
            <a:sp3d extrusionH="354000" prstMaterial="legacyMatte">
              <a:extrusionClr>
                <a:schemeClr val="bg2"/>
              </a:extrusionClr>
              <a:contourClr>
                <a:srgbClr val="FFFF00"/>
              </a:contourClr>
            </a:sp3d>
          </a:bodyPr>
          <a:lstStyle/>
          <a:p>
            <a:pPr algn="ctr"/>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Bible…</a:t>
            </a:r>
          </a:p>
          <a:p>
            <a:pPr algn="ctr"/>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Ngashankakhui</a:t>
            </a:r>
          </a:p>
        </p:txBody>
      </p:sp>
      <p:sp>
        <p:nvSpPr>
          <p:cNvPr id="86021" name="Rectangle 12">
            <a:extLst>
              <a:ext uri="{FF2B5EF4-FFF2-40B4-BE49-F238E27FC236}">
                <a16:creationId xmlns:a16="http://schemas.microsoft.com/office/drawing/2014/main" id="{C1590240-60AA-3C46-8508-AA68BCA85CA4}"/>
              </a:ext>
            </a:extLst>
          </p:cNvPr>
          <p:cNvSpPr>
            <a:spLocks noChangeArrowheads="1"/>
          </p:cNvSpPr>
          <p:nvPr/>
        </p:nvSpPr>
        <p:spPr bwMode="auto">
          <a:xfrm>
            <a:off x="8177213" y="652462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latin typeface="Comic Sans MS" panose="030F0902030302020204" pitchFamily="66" charset="0"/>
              </a:rPr>
              <a:t>39</a:t>
            </a:r>
          </a:p>
        </p:txBody>
      </p:sp>
      <p:sp>
        <p:nvSpPr>
          <p:cNvPr id="86022" name="Rectangle 15">
            <a:extLst>
              <a:ext uri="{FF2B5EF4-FFF2-40B4-BE49-F238E27FC236}">
                <a16:creationId xmlns:a16="http://schemas.microsoft.com/office/drawing/2014/main" id="{25E6D50D-2C11-984D-92C4-F24AC2EFCB11}"/>
              </a:ext>
            </a:extLst>
          </p:cNvPr>
          <p:cNvSpPr>
            <a:spLocks noChangeArrowheads="1"/>
          </p:cNvSpPr>
          <p:nvPr/>
        </p:nvSpPr>
        <p:spPr bwMode="auto">
          <a:xfrm>
            <a:off x="7894638" y="6526213"/>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endParaRPr lang="en-US" altLang="en-US" sz="1000" b="1">
              <a:latin typeface="Comic Sans MS" panose="030F0902030302020204" pitchFamily="66" charset="0"/>
            </a:endParaRPr>
          </a:p>
        </p:txBody>
      </p:sp>
      <p:sp>
        <p:nvSpPr>
          <p:cNvPr id="86023" name="Rectangle 16">
            <a:extLst>
              <a:ext uri="{FF2B5EF4-FFF2-40B4-BE49-F238E27FC236}">
                <a16:creationId xmlns:a16="http://schemas.microsoft.com/office/drawing/2014/main" id="{1B0549D7-1CD2-5740-A102-BFE932FA0571}"/>
              </a:ext>
            </a:extLst>
          </p:cNvPr>
          <p:cNvSpPr>
            <a:spLocks noChangeArrowheads="1"/>
          </p:cNvSpPr>
          <p:nvPr/>
        </p:nvSpPr>
        <p:spPr bwMode="auto">
          <a:xfrm>
            <a:off x="762952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latin typeface="Comic Sans MS" panose="030F0902030302020204" pitchFamily="66" charset="0"/>
              </a:rPr>
              <a:t>9.65.09.</a:t>
            </a:r>
          </a:p>
        </p:txBody>
      </p:sp>
      <p:sp>
        <p:nvSpPr>
          <p:cNvPr id="16" name="Text Box 11">
            <a:extLst>
              <a:ext uri="{FF2B5EF4-FFF2-40B4-BE49-F238E27FC236}">
                <a16:creationId xmlns:a16="http://schemas.microsoft.com/office/drawing/2014/main" id="{8FD85B49-D2F0-F547-BDBA-2DEF6ECB0DED}"/>
              </a:ext>
            </a:extLst>
          </p:cNvPr>
          <p:cNvSpPr txBox="1">
            <a:spLocks noChangeArrowheads="1"/>
          </p:cNvSpPr>
          <p:nvPr/>
        </p:nvSpPr>
        <p:spPr bwMode="auto">
          <a:xfrm>
            <a:off x="88900" y="134938"/>
            <a:ext cx="8442325" cy="39687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eaLnBrk="1" hangingPunct="1">
              <a:spcBef>
                <a:spcPct val="50000"/>
              </a:spcBef>
            </a:pPr>
            <a:r>
              <a:rPr lang="en-US" altLang="en-US" sz="2000" b="1">
                <a:solidFill>
                  <a:srgbClr val="FFFFFF"/>
                </a:solidFill>
                <a:latin typeface="Arial" panose="020B0604020202020204" pitchFamily="34" charset="0"/>
              </a:rPr>
              <a:t>NALI ningshiya ithumwui ministry…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52C981DB-CC0F-B941-8D88-7CE3A8729464}"/>
              </a:ext>
            </a:extLst>
          </p:cNvPr>
          <p:cNvSpPr>
            <a:spLocks noChangeArrowheads="1"/>
          </p:cNvSpPr>
          <p:nvPr/>
        </p:nvSpPr>
        <p:spPr bwMode="auto">
          <a:xfrm>
            <a:off x="0" y="0"/>
            <a:ext cx="9144000" cy="6858000"/>
          </a:xfrm>
          <a:prstGeom prst="rect">
            <a:avLst/>
          </a:prstGeom>
          <a:solidFill>
            <a:schemeClr val="tx1"/>
          </a:solidFill>
          <a:ln w="12700">
            <a:solidFill>
              <a:schemeClr val="tx1"/>
            </a:solidFill>
            <a:miter lim="800000"/>
            <a:headEnd/>
            <a:tailEnd/>
          </a:ln>
        </p:spPr>
        <p:txBody>
          <a:bodyPr wrap="none" lIns="82058" tIns="41029" rIns="82058" bIns="41029" anchor="ct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endParaRPr lang="en-US" altLang="en-US" sz="1800" b="1">
              <a:latin typeface="Comic Sans MS" panose="030F0902030302020204" pitchFamily="66" charset="0"/>
            </a:endParaRPr>
          </a:p>
        </p:txBody>
      </p:sp>
      <p:sp>
        <p:nvSpPr>
          <p:cNvPr id="88066" name="Text Box 3">
            <a:extLst>
              <a:ext uri="{FF2B5EF4-FFF2-40B4-BE49-F238E27FC236}">
                <a16:creationId xmlns:a16="http://schemas.microsoft.com/office/drawing/2014/main" id="{95806196-1592-CD42-A245-93D51FA2BA8E}"/>
              </a:ext>
            </a:extLst>
          </p:cNvPr>
          <p:cNvSpPr txBox="1">
            <a:spLocks noChangeArrowheads="1"/>
          </p:cNvSpPr>
          <p:nvPr/>
        </p:nvSpPr>
        <p:spPr bwMode="auto">
          <a:xfrm>
            <a:off x="496888" y="6545263"/>
            <a:ext cx="89693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rgbClr val="FFFFFF"/>
                </a:solidFill>
                <a:latin typeface="Arial" panose="020B0604020202020204" pitchFamily="34" charset="0"/>
              </a:rPr>
              <a:t>©2005 TBBMI</a:t>
            </a:r>
          </a:p>
        </p:txBody>
      </p:sp>
      <p:sp>
        <p:nvSpPr>
          <p:cNvPr id="88067" name="Rectangle 4">
            <a:extLst>
              <a:ext uri="{FF2B5EF4-FFF2-40B4-BE49-F238E27FC236}">
                <a16:creationId xmlns:a16="http://schemas.microsoft.com/office/drawing/2014/main" id="{7E178F48-E95D-C749-96BF-8FB28EE36461}"/>
              </a:ext>
            </a:extLst>
          </p:cNvPr>
          <p:cNvSpPr>
            <a:spLocks noChangeArrowheads="1"/>
          </p:cNvSpPr>
          <p:nvPr/>
        </p:nvSpPr>
        <p:spPr bwMode="auto">
          <a:xfrm>
            <a:off x="8174038" y="65182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40</a:t>
            </a:r>
          </a:p>
        </p:txBody>
      </p:sp>
      <p:sp>
        <p:nvSpPr>
          <p:cNvPr id="88068" name="Rectangle 5">
            <a:extLst>
              <a:ext uri="{FF2B5EF4-FFF2-40B4-BE49-F238E27FC236}">
                <a16:creationId xmlns:a16="http://schemas.microsoft.com/office/drawing/2014/main" id="{659B34FF-95BE-6F46-8085-5EBBDD95A2B1}"/>
              </a:ext>
            </a:extLst>
          </p:cNvPr>
          <p:cNvSpPr>
            <a:spLocks noChangeArrowheads="1"/>
          </p:cNvSpPr>
          <p:nvPr/>
        </p:nvSpPr>
        <p:spPr bwMode="auto">
          <a:xfrm>
            <a:off x="7629525" y="6519863"/>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389896"/>
            <a:ext cx="9144000" cy="468103"/>
          </a:xfrm>
        </p:spPr>
        <p:txBody>
          <a:bodyPr/>
          <a:lstStyle/>
          <a:p>
            <a:pPr eaLnBrk="1" hangingPunct="1">
              <a:defRPr/>
            </a:pPr>
            <a:r>
              <a:rPr lang="en-US" sz="2800" b="1" dirty="0">
                <a:solidFill>
                  <a:srgbClr val="FFFFFF"/>
                </a:solidFill>
                <a:latin typeface="Arial" charset="0"/>
                <a:ea typeface="ＭＳ Ｐゴシック" charset="0"/>
              </a:rPr>
              <a:t>Bible </a:t>
            </a:r>
            <a:r>
              <a:rPr lang="en-US" sz="2800" b="1" dirty="0" err="1">
                <a:solidFill>
                  <a:srgbClr val="FFFFFF"/>
                </a:solidFill>
                <a:latin typeface="Arial" charset="0"/>
                <a:ea typeface="ＭＳ Ｐゴシック" charset="0"/>
              </a:rPr>
              <a:t>Ngashȃnkakhui</a:t>
            </a:r>
            <a:r>
              <a:rPr lang="en-US" sz="28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Hiwuili</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zangdakhaleihi</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tamkachitheiwui</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aponglinai</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Kachisat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binghi</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kalemeina</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samphangpaira</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73985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195267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0F877CC6-9223-9F4C-A4CC-47DC06CF737B}"/>
              </a:ext>
            </a:extLst>
          </p:cNvPr>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sz="1600">
              <a:latin typeface="Comic Sans MS" panose="030F0902030302020204" pitchFamily="66" charset="0"/>
            </a:endParaRPr>
          </a:p>
        </p:txBody>
      </p:sp>
      <p:sp>
        <p:nvSpPr>
          <p:cNvPr id="10242" name="Text Box 3">
            <a:extLst>
              <a:ext uri="{FF2B5EF4-FFF2-40B4-BE49-F238E27FC236}">
                <a16:creationId xmlns:a16="http://schemas.microsoft.com/office/drawing/2014/main" id="{35ECD157-5F72-4F46-9CB1-96CBD83F0DFA}"/>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29" tIns="45714" rIns="91429" bIns="45714"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2000">
                <a:solidFill>
                  <a:srgbClr val="FFA27C"/>
                </a:solidFill>
                <a:latin typeface="Comic Sans MS" panose="030F0902030302020204" pitchFamily="66" charset="0"/>
              </a:rPr>
              <a:t> </a:t>
            </a:r>
          </a:p>
        </p:txBody>
      </p:sp>
      <p:sp>
        <p:nvSpPr>
          <p:cNvPr id="92165" name="Rectangle 5">
            <a:extLst>
              <a:ext uri="{FF2B5EF4-FFF2-40B4-BE49-F238E27FC236}">
                <a16:creationId xmlns:a16="http://schemas.microsoft.com/office/drawing/2014/main" id="{34FE64E2-9ECD-9F43-9788-7FD638E205C7}"/>
              </a:ext>
            </a:extLst>
          </p:cNvPr>
          <p:cNvSpPr>
            <a:spLocks noChangeArrowheads="1"/>
          </p:cNvSpPr>
          <p:nvPr/>
        </p:nvSpPr>
        <p:spPr bwMode="auto">
          <a:xfrm>
            <a:off x="131763" y="1158875"/>
            <a:ext cx="8931275" cy="5443538"/>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35" tIns="44423" rIns="90435" bIns="44423">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ja-JP" altLang="en-US" sz="4800" b="1">
                <a:solidFill>
                  <a:srgbClr val="FAFD00"/>
                </a:solidFill>
              </a:rPr>
              <a:t>“</a:t>
            </a:r>
            <a:r>
              <a:rPr lang="en-US" altLang="ja-JP" sz="4800" b="1">
                <a:solidFill>
                  <a:srgbClr val="FAFD00"/>
                </a:solidFill>
              </a:rPr>
              <a:t>Ithumwui shitkasang hi akajangli pheisin masarang laga va, shitkasang chi khalatkhui ph</a:t>
            </a:r>
            <a:r>
              <a:rPr lang="en-US" altLang="ja-JP" sz="4800" b="1">
                <a:solidFill>
                  <a:srgbClr val="FFEA18"/>
                </a:solidFill>
              </a:rPr>
              <a:t>â</a:t>
            </a:r>
            <a:r>
              <a:rPr lang="en-US" altLang="ja-JP" sz="4800" b="1">
                <a:solidFill>
                  <a:srgbClr val="FAFD00"/>
                </a:solidFill>
              </a:rPr>
              <a:t>ph</a:t>
            </a:r>
            <a:r>
              <a:rPr lang="en-US" altLang="ja-JP" sz="4800" b="1">
                <a:solidFill>
                  <a:srgbClr val="FFEA18"/>
                </a:solidFill>
              </a:rPr>
              <a:t>â</a:t>
            </a:r>
            <a:r>
              <a:rPr lang="en-US" altLang="ja-JP" sz="4800" b="1">
                <a:solidFill>
                  <a:srgbClr val="FAFD00"/>
                </a:solidFill>
              </a:rPr>
              <a:t> kachi, shitsang ph</a:t>
            </a:r>
            <a:r>
              <a:rPr lang="en-US" altLang="ja-JP" sz="4800" b="1">
                <a:solidFill>
                  <a:srgbClr val="FFEA18"/>
                </a:solidFill>
              </a:rPr>
              <a:t>â</a:t>
            </a:r>
            <a:r>
              <a:rPr lang="en-US" altLang="ja-JP" sz="4800" b="1">
                <a:solidFill>
                  <a:srgbClr val="FAFD00"/>
                </a:solidFill>
              </a:rPr>
              <a:t>ph</a:t>
            </a:r>
            <a:r>
              <a:rPr lang="en-US" altLang="ja-JP" sz="4800" b="1">
                <a:solidFill>
                  <a:srgbClr val="FFEA18"/>
                </a:solidFill>
              </a:rPr>
              <a:t>â</a:t>
            </a:r>
            <a:r>
              <a:rPr lang="en-US" altLang="ja-JP" sz="4800" b="1">
                <a:solidFill>
                  <a:srgbClr val="FAFD00"/>
                </a:solidFill>
              </a:rPr>
              <a:t> kachi kala phab eina kazat ngasahaora”</a:t>
            </a:r>
          </a:p>
          <a:p>
            <a:r>
              <a:rPr lang="en-US" altLang="en-US" sz="3600" b="1">
                <a:solidFill>
                  <a:srgbClr val="FAFD00"/>
                </a:solidFill>
              </a:rPr>
              <a:t>                                  </a:t>
            </a:r>
            <a:r>
              <a:rPr lang="en-US" altLang="en-US" sz="2800" b="1">
                <a:solidFill>
                  <a:srgbClr val="FAFD00"/>
                </a:solidFill>
              </a:rPr>
              <a:t>Miles Stanford</a:t>
            </a:r>
          </a:p>
          <a:p>
            <a:r>
              <a:rPr lang="en-US" altLang="en-US" sz="1800" b="1" i="1">
                <a:solidFill>
                  <a:srgbClr val="FAFD00"/>
                </a:solidFill>
              </a:rPr>
              <a:t>                                                                Principles of Spiritual Growth</a:t>
            </a:r>
            <a:endParaRPr lang="en-US" altLang="en-US" sz="3600" b="1">
              <a:solidFill>
                <a:srgbClr val="FAFD00"/>
              </a:solidFill>
            </a:endParaRPr>
          </a:p>
        </p:txBody>
      </p:sp>
      <p:sp>
        <p:nvSpPr>
          <p:cNvPr id="92171" name="Text Box 11">
            <a:extLst>
              <a:ext uri="{FF2B5EF4-FFF2-40B4-BE49-F238E27FC236}">
                <a16:creationId xmlns:a16="http://schemas.microsoft.com/office/drawing/2014/main" id="{B9B8E179-D6CA-2A4A-8BA5-14D3B511B2D6}"/>
              </a:ext>
            </a:extLst>
          </p:cNvPr>
          <p:cNvSpPr txBox="1">
            <a:spLocks noChangeArrowheads="1"/>
          </p:cNvSpPr>
          <p:nvPr/>
        </p:nvSpPr>
        <p:spPr bwMode="auto">
          <a:xfrm>
            <a:off x="302319" y="1890713"/>
            <a:ext cx="3546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4800" b="1" dirty="0" err="1">
                <a:solidFill>
                  <a:srgbClr val="00FF00"/>
                </a:solidFill>
              </a:rPr>
              <a:t>akajangli</a:t>
            </a:r>
            <a:r>
              <a:rPr lang="en-US" altLang="en-US" sz="4800" b="1" dirty="0">
                <a:solidFill>
                  <a:srgbClr val="00FF00"/>
                </a:solidFill>
              </a:rPr>
              <a:t> </a:t>
            </a:r>
          </a:p>
        </p:txBody>
      </p:sp>
      <p:sp>
        <p:nvSpPr>
          <p:cNvPr id="92172" name="Text Box 12">
            <a:extLst>
              <a:ext uri="{FF2B5EF4-FFF2-40B4-BE49-F238E27FC236}">
                <a16:creationId xmlns:a16="http://schemas.microsoft.com/office/drawing/2014/main" id="{7F62C6AD-F100-284A-BB4B-DBB47E4C341B}"/>
              </a:ext>
            </a:extLst>
          </p:cNvPr>
          <p:cNvSpPr txBox="1">
            <a:spLocks noChangeArrowheads="1"/>
          </p:cNvSpPr>
          <p:nvPr/>
        </p:nvSpPr>
        <p:spPr bwMode="auto">
          <a:xfrm>
            <a:off x="3844031" y="4079875"/>
            <a:ext cx="4933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spcBef>
                <a:spcPct val="50000"/>
              </a:spcBef>
            </a:pPr>
            <a:r>
              <a:rPr lang="en-US" altLang="en-US" sz="4800" b="1">
                <a:solidFill>
                  <a:srgbClr val="00FF00"/>
                </a:solidFill>
              </a:rPr>
              <a:t>phab eina kazat</a:t>
            </a:r>
          </a:p>
        </p:txBody>
      </p:sp>
      <p:sp>
        <p:nvSpPr>
          <p:cNvPr id="92174" name="Rectangle 14">
            <a:extLst>
              <a:ext uri="{FF2B5EF4-FFF2-40B4-BE49-F238E27FC236}">
                <a16:creationId xmlns:a16="http://schemas.microsoft.com/office/drawing/2014/main" id="{7EB3CFA0-7E22-8346-A6F2-93448B5BB3ED}"/>
              </a:ext>
            </a:extLst>
          </p:cNvPr>
          <p:cNvSpPr>
            <a:spLocks noChangeArrowheads="1"/>
          </p:cNvSpPr>
          <p:nvPr/>
        </p:nvSpPr>
        <p:spPr bwMode="auto">
          <a:xfrm>
            <a:off x="4282181" y="3336925"/>
            <a:ext cx="4540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4800" b="1">
                <a:solidFill>
                  <a:srgbClr val="00FF00"/>
                </a:solidFill>
              </a:rPr>
              <a:t>shitsang phâphâ</a:t>
            </a:r>
          </a:p>
        </p:txBody>
      </p:sp>
      <p:sp>
        <p:nvSpPr>
          <p:cNvPr id="92173" name="Rectangle 13">
            <a:extLst>
              <a:ext uri="{FF2B5EF4-FFF2-40B4-BE49-F238E27FC236}">
                <a16:creationId xmlns:a16="http://schemas.microsoft.com/office/drawing/2014/main" id="{A21D39F4-B5E1-A344-A059-2E2AE6F4B993}"/>
              </a:ext>
            </a:extLst>
          </p:cNvPr>
          <p:cNvSpPr>
            <a:spLocks noChangeArrowheads="1"/>
          </p:cNvSpPr>
          <p:nvPr/>
        </p:nvSpPr>
        <p:spPr bwMode="auto">
          <a:xfrm>
            <a:off x="448369" y="3349625"/>
            <a:ext cx="3970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4800" b="1">
                <a:solidFill>
                  <a:srgbClr val="00FF00"/>
                </a:solidFill>
              </a:rPr>
              <a:t>phâphâ kachi</a:t>
            </a:r>
          </a:p>
        </p:txBody>
      </p:sp>
      <p:sp>
        <p:nvSpPr>
          <p:cNvPr id="10248" name="Rectangle 17">
            <a:extLst>
              <a:ext uri="{FF2B5EF4-FFF2-40B4-BE49-F238E27FC236}">
                <a16:creationId xmlns:a16="http://schemas.microsoft.com/office/drawing/2014/main" id="{552B022B-09FD-084A-BA65-653865510F16}"/>
              </a:ext>
            </a:extLst>
          </p:cNvPr>
          <p:cNvSpPr>
            <a:spLocks noChangeArrowheads="1"/>
          </p:cNvSpPr>
          <p:nvPr/>
        </p:nvSpPr>
        <p:spPr bwMode="auto">
          <a:xfrm>
            <a:off x="8183563" y="6521450"/>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03</a:t>
            </a:r>
          </a:p>
        </p:txBody>
      </p:sp>
      <p:sp>
        <p:nvSpPr>
          <p:cNvPr id="10249" name="Text Box 18">
            <a:extLst>
              <a:ext uri="{FF2B5EF4-FFF2-40B4-BE49-F238E27FC236}">
                <a16:creationId xmlns:a16="http://schemas.microsoft.com/office/drawing/2014/main" id="{9B197AF9-20C0-E44C-B7FE-40FE3F5879CC}"/>
              </a:ext>
            </a:extLst>
          </p:cNvPr>
          <p:cNvSpPr txBox="1">
            <a:spLocks noChangeArrowheads="1"/>
          </p:cNvSpPr>
          <p:nvPr/>
        </p:nvSpPr>
        <p:spPr bwMode="auto">
          <a:xfrm>
            <a:off x="85407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4</a:t>
            </a:r>
          </a:p>
        </p:txBody>
      </p:sp>
      <p:sp>
        <p:nvSpPr>
          <p:cNvPr id="17" name="Rectangle 14">
            <a:extLst>
              <a:ext uri="{FF2B5EF4-FFF2-40B4-BE49-F238E27FC236}">
                <a16:creationId xmlns:a16="http://schemas.microsoft.com/office/drawing/2014/main" id="{ACB6F915-F639-F049-B6B3-C3E8894FE1AF}"/>
              </a:ext>
            </a:extLst>
          </p:cNvPr>
          <p:cNvSpPr>
            <a:spLocks noChangeArrowheads="1"/>
          </p:cNvSpPr>
          <p:nvPr/>
        </p:nvSpPr>
        <p:spPr bwMode="auto">
          <a:xfrm>
            <a:off x="996056" y="4075113"/>
            <a:ext cx="1657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4800" b="1">
                <a:solidFill>
                  <a:srgbClr val="00FF00"/>
                </a:solidFill>
              </a:rPr>
              <a:t>kachi </a:t>
            </a:r>
          </a:p>
        </p:txBody>
      </p:sp>
      <p:sp>
        <p:nvSpPr>
          <p:cNvPr id="18" name="Rectangle 13">
            <a:extLst>
              <a:ext uri="{FF2B5EF4-FFF2-40B4-BE49-F238E27FC236}">
                <a16:creationId xmlns:a16="http://schemas.microsoft.com/office/drawing/2014/main" id="{AC2830FF-FE0F-F74A-960C-85734FBC6DE0}"/>
              </a:ext>
            </a:extLst>
          </p:cNvPr>
          <p:cNvSpPr>
            <a:spLocks noChangeArrowheads="1"/>
          </p:cNvSpPr>
          <p:nvPr/>
        </p:nvSpPr>
        <p:spPr bwMode="auto">
          <a:xfrm>
            <a:off x="5477569" y="2633663"/>
            <a:ext cx="3541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r>
              <a:rPr lang="en-US" altLang="en-US" sz="4800" b="1">
                <a:solidFill>
                  <a:srgbClr val="00FF00"/>
                </a:solidFill>
              </a:rPr>
              <a:t>khalatkhui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2171"/>
                                        </p:tgtEl>
                                        <p:attrNameLst>
                                          <p:attrName>style.visibility</p:attrName>
                                        </p:attrNameLst>
                                      </p:cBhvr>
                                      <p:to>
                                        <p:strVal val="visible"/>
                                      </p:to>
                                    </p:set>
                                    <p:anim calcmode="lin" valueType="num">
                                      <p:cBhvr>
                                        <p:cTn id="7" dur="500" fill="hold"/>
                                        <p:tgtEl>
                                          <p:spTgt spid="92171"/>
                                        </p:tgtEl>
                                        <p:attrNameLst>
                                          <p:attrName>ppt_w</p:attrName>
                                        </p:attrNameLst>
                                      </p:cBhvr>
                                      <p:tavLst>
                                        <p:tav tm="0">
                                          <p:val>
                                            <p:fltVal val="0"/>
                                          </p:val>
                                        </p:tav>
                                        <p:tav tm="100000">
                                          <p:val>
                                            <p:strVal val="#ppt_w"/>
                                          </p:val>
                                        </p:tav>
                                      </p:tavLst>
                                    </p:anim>
                                    <p:anim calcmode="lin" valueType="num">
                                      <p:cBhvr>
                                        <p:cTn id="8" dur="500" fill="hold"/>
                                        <p:tgtEl>
                                          <p:spTgt spid="92171"/>
                                        </p:tgtEl>
                                        <p:attrNameLst>
                                          <p:attrName>ppt_h</p:attrName>
                                        </p:attrNameLst>
                                      </p:cBhvr>
                                      <p:tavLst>
                                        <p:tav tm="0">
                                          <p:val>
                                            <p:fltVal val="0"/>
                                          </p:val>
                                        </p:tav>
                                        <p:tav tm="100000">
                                          <p:val>
                                            <p:strVal val="#ppt_h"/>
                                          </p:val>
                                        </p:tav>
                                      </p:tavLst>
                                    </p:anim>
                                    <p:anim calcmode="lin" valueType="num">
                                      <p:cBhvr>
                                        <p:cTn id="9" dur="500" fill="hold"/>
                                        <p:tgtEl>
                                          <p:spTgt spid="92171"/>
                                        </p:tgtEl>
                                        <p:attrNameLst>
                                          <p:attrName>ppt_x</p:attrName>
                                        </p:attrNameLst>
                                      </p:cBhvr>
                                      <p:tavLst>
                                        <p:tav tm="0">
                                          <p:val>
                                            <p:fltVal val="0.5"/>
                                          </p:val>
                                        </p:tav>
                                        <p:tav tm="100000">
                                          <p:val>
                                            <p:strVal val="#ppt_x"/>
                                          </p:val>
                                        </p:tav>
                                      </p:tavLst>
                                    </p:anim>
                                    <p:anim calcmode="lin" valueType="num">
                                      <p:cBhvr>
                                        <p:cTn id="10" dur="500" fill="hold"/>
                                        <p:tgtEl>
                                          <p:spTgt spid="921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92173"/>
                                        </p:tgtEl>
                                        <p:attrNameLst>
                                          <p:attrName>style.visibility</p:attrName>
                                        </p:attrNameLst>
                                      </p:cBhvr>
                                      <p:to>
                                        <p:strVal val="visible"/>
                                      </p:to>
                                    </p:set>
                                    <p:anim calcmode="lin" valueType="num">
                                      <p:cBhvr>
                                        <p:cTn id="15" dur="500" fill="hold"/>
                                        <p:tgtEl>
                                          <p:spTgt spid="92173"/>
                                        </p:tgtEl>
                                        <p:attrNameLst>
                                          <p:attrName>ppt_w</p:attrName>
                                        </p:attrNameLst>
                                      </p:cBhvr>
                                      <p:tavLst>
                                        <p:tav tm="0">
                                          <p:val>
                                            <p:fltVal val="0"/>
                                          </p:val>
                                        </p:tav>
                                        <p:tav tm="100000">
                                          <p:val>
                                            <p:strVal val="#ppt_w"/>
                                          </p:val>
                                        </p:tav>
                                      </p:tavLst>
                                    </p:anim>
                                    <p:anim calcmode="lin" valueType="num">
                                      <p:cBhvr>
                                        <p:cTn id="16" dur="500" fill="hold"/>
                                        <p:tgtEl>
                                          <p:spTgt spid="92173"/>
                                        </p:tgtEl>
                                        <p:attrNameLst>
                                          <p:attrName>ppt_h</p:attrName>
                                        </p:attrNameLst>
                                      </p:cBhvr>
                                      <p:tavLst>
                                        <p:tav tm="0">
                                          <p:val>
                                            <p:fltVal val="0"/>
                                          </p:val>
                                        </p:tav>
                                        <p:tav tm="100000">
                                          <p:val>
                                            <p:strVal val="#ppt_h"/>
                                          </p:val>
                                        </p:tav>
                                      </p:tavLst>
                                    </p:anim>
                                    <p:anim calcmode="lin" valueType="num">
                                      <p:cBhvr>
                                        <p:cTn id="17" dur="500" fill="hold"/>
                                        <p:tgtEl>
                                          <p:spTgt spid="92173"/>
                                        </p:tgtEl>
                                        <p:attrNameLst>
                                          <p:attrName>ppt_x</p:attrName>
                                        </p:attrNameLst>
                                      </p:cBhvr>
                                      <p:tavLst>
                                        <p:tav tm="0">
                                          <p:val>
                                            <p:fltVal val="0.5"/>
                                          </p:val>
                                        </p:tav>
                                        <p:tav tm="100000">
                                          <p:val>
                                            <p:strVal val="#ppt_x"/>
                                          </p:val>
                                        </p:tav>
                                      </p:tavLst>
                                    </p:anim>
                                    <p:anim calcmode="lin" valueType="num">
                                      <p:cBhvr>
                                        <p:cTn id="18" dur="500" fill="hold"/>
                                        <p:tgtEl>
                                          <p:spTgt spid="9217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92174"/>
                                        </p:tgtEl>
                                        <p:attrNameLst>
                                          <p:attrName>style.visibility</p:attrName>
                                        </p:attrNameLst>
                                      </p:cBhvr>
                                      <p:to>
                                        <p:strVal val="visible"/>
                                      </p:to>
                                    </p:set>
                                    <p:anim calcmode="lin" valueType="num">
                                      <p:cBhvr>
                                        <p:cTn id="23" dur="500" fill="hold"/>
                                        <p:tgtEl>
                                          <p:spTgt spid="92174"/>
                                        </p:tgtEl>
                                        <p:attrNameLst>
                                          <p:attrName>ppt_w</p:attrName>
                                        </p:attrNameLst>
                                      </p:cBhvr>
                                      <p:tavLst>
                                        <p:tav tm="0">
                                          <p:val>
                                            <p:fltVal val="0"/>
                                          </p:val>
                                        </p:tav>
                                        <p:tav tm="100000">
                                          <p:val>
                                            <p:strVal val="#ppt_w"/>
                                          </p:val>
                                        </p:tav>
                                      </p:tavLst>
                                    </p:anim>
                                    <p:anim calcmode="lin" valueType="num">
                                      <p:cBhvr>
                                        <p:cTn id="24" dur="500" fill="hold"/>
                                        <p:tgtEl>
                                          <p:spTgt spid="92174"/>
                                        </p:tgtEl>
                                        <p:attrNameLst>
                                          <p:attrName>ppt_h</p:attrName>
                                        </p:attrNameLst>
                                      </p:cBhvr>
                                      <p:tavLst>
                                        <p:tav tm="0">
                                          <p:val>
                                            <p:fltVal val="0"/>
                                          </p:val>
                                        </p:tav>
                                        <p:tav tm="100000">
                                          <p:val>
                                            <p:strVal val="#ppt_h"/>
                                          </p:val>
                                        </p:tav>
                                      </p:tavLst>
                                    </p:anim>
                                    <p:anim calcmode="lin" valueType="num">
                                      <p:cBhvr>
                                        <p:cTn id="25" dur="500" fill="hold"/>
                                        <p:tgtEl>
                                          <p:spTgt spid="92174"/>
                                        </p:tgtEl>
                                        <p:attrNameLst>
                                          <p:attrName>ppt_x</p:attrName>
                                        </p:attrNameLst>
                                      </p:cBhvr>
                                      <p:tavLst>
                                        <p:tav tm="0">
                                          <p:val>
                                            <p:fltVal val="0.5"/>
                                          </p:val>
                                        </p:tav>
                                        <p:tav tm="100000">
                                          <p:val>
                                            <p:strVal val="#ppt_x"/>
                                          </p:val>
                                        </p:tav>
                                      </p:tavLst>
                                    </p:anim>
                                    <p:anim calcmode="lin" valueType="num">
                                      <p:cBhvr>
                                        <p:cTn id="26" dur="500" fill="hold"/>
                                        <p:tgtEl>
                                          <p:spTgt spid="9217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92172"/>
                                        </p:tgtEl>
                                        <p:attrNameLst>
                                          <p:attrName>style.visibility</p:attrName>
                                        </p:attrNameLst>
                                      </p:cBhvr>
                                      <p:to>
                                        <p:strVal val="visible"/>
                                      </p:to>
                                    </p:set>
                                    <p:anim calcmode="lin" valueType="num">
                                      <p:cBhvr>
                                        <p:cTn id="39" dur="500" fill="hold"/>
                                        <p:tgtEl>
                                          <p:spTgt spid="92172"/>
                                        </p:tgtEl>
                                        <p:attrNameLst>
                                          <p:attrName>ppt_w</p:attrName>
                                        </p:attrNameLst>
                                      </p:cBhvr>
                                      <p:tavLst>
                                        <p:tav tm="0">
                                          <p:val>
                                            <p:fltVal val="0"/>
                                          </p:val>
                                        </p:tav>
                                        <p:tav tm="100000">
                                          <p:val>
                                            <p:strVal val="#ppt_w"/>
                                          </p:val>
                                        </p:tav>
                                      </p:tavLst>
                                    </p:anim>
                                    <p:anim calcmode="lin" valueType="num">
                                      <p:cBhvr>
                                        <p:cTn id="40" dur="500" fill="hold"/>
                                        <p:tgtEl>
                                          <p:spTgt spid="92172"/>
                                        </p:tgtEl>
                                        <p:attrNameLst>
                                          <p:attrName>ppt_h</p:attrName>
                                        </p:attrNameLst>
                                      </p:cBhvr>
                                      <p:tavLst>
                                        <p:tav tm="0">
                                          <p:val>
                                            <p:fltVal val="0"/>
                                          </p:val>
                                        </p:tav>
                                        <p:tav tm="100000">
                                          <p:val>
                                            <p:strVal val="#ppt_h"/>
                                          </p:val>
                                        </p:tav>
                                      </p:tavLst>
                                    </p:anim>
                                    <p:anim calcmode="lin" valueType="num">
                                      <p:cBhvr>
                                        <p:cTn id="41" dur="500" fill="hold"/>
                                        <p:tgtEl>
                                          <p:spTgt spid="92172"/>
                                        </p:tgtEl>
                                        <p:attrNameLst>
                                          <p:attrName>ppt_x</p:attrName>
                                        </p:attrNameLst>
                                      </p:cBhvr>
                                      <p:tavLst>
                                        <p:tav tm="0">
                                          <p:val>
                                            <p:fltVal val="0.5"/>
                                          </p:val>
                                        </p:tav>
                                        <p:tav tm="100000">
                                          <p:val>
                                            <p:strVal val="#ppt_x"/>
                                          </p:val>
                                        </p:tav>
                                      </p:tavLst>
                                    </p:anim>
                                    <p:anim calcmode="lin" valueType="num">
                                      <p:cBhvr>
                                        <p:cTn id="42" dur="500" fill="hold"/>
                                        <p:tgtEl>
                                          <p:spTgt spid="92172"/>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 calcmode="lin" valueType="num">
                                      <p:cBhvr>
                                        <p:cTn id="49" dur="500" fill="hold"/>
                                        <p:tgtEl>
                                          <p:spTgt spid="18"/>
                                        </p:tgtEl>
                                        <p:attrNameLst>
                                          <p:attrName>ppt_x</p:attrName>
                                        </p:attrNameLst>
                                      </p:cBhvr>
                                      <p:tavLst>
                                        <p:tav tm="0">
                                          <p:val>
                                            <p:fltVal val="0.5"/>
                                          </p:val>
                                        </p:tav>
                                        <p:tav tm="100000">
                                          <p:val>
                                            <p:strVal val="#ppt_x"/>
                                          </p:val>
                                        </p:tav>
                                      </p:tavLst>
                                    </p:anim>
                                    <p:anim calcmode="lin" valueType="num">
                                      <p:cBhvr>
                                        <p:cTn id="50"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1" grpId="0" autoUpdateAnimBg="0"/>
      <p:bldP spid="92172" grpId="0" autoUpdateAnimBg="0"/>
      <p:bldP spid="92174" grpId="0" autoUpdateAnimBg="0"/>
      <p:bldP spid="92173" grpId="0" autoUpdateAnimBg="0"/>
      <p:bldP spid="17" grpId="0" autoUpdateAnimBg="0"/>
      <p:bldP spid="1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F163FAE9-2C14-204D-A7FD-5C23D341C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Lst>
        </p:spPr>
      </p:pic>
      <p:pic>
        <p:nvPicPr>
          <p:cNvPr id="122883" name="Picture 3">
            <a:extLst>
              <a:ext uri="{FF2B5EF4-FFF2-40B4-BE49-F238E27FC236}">
                <a16:creationId xmlns:a16="http://schemas.microsoft.com/office/drawing/2014/main" id="{A17141D3-D57B-814A-922E-AAF984A97B02}"/>
              </a:ext>
            </a:extLst>
          </p:cNvPr>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p:spPr>
      </p:pic>
      <p:sp>
        <p:nvSpPr>
          <p:cNvPr id="122884" name="Rectangle 4">
            <a:extLst>
              <a:ext uri="{FF2B5EF4-FFF2-40B4-BE49-F238E27FC236}">
                <a16:creationId xmlns:a16="http://schemas.microsoft.com/office/drawing/2014/main" id="{AA9E0CD2-8DBF-2144-B93F-F1EE364D7CE3}"/>
              </a:ext>
            </a:extLst>
          </p:cNvPr>
          <p:cNvSpPr>
            <a:spLocks noChangeArrowheads="1"/>
          </p:cNvSpPr>
          <p:nvPr/>
        </p:nvSpPr>
        <p:spPr bwMode="auto">
          <a:xfrm>
            <a:off x="8197850"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04</a:t>
            </a:r>
          </a:p>
        </p:txBody>
      </p:sp>
      <p:grpSp>
        <p:nvGrpSpPr>
          <p:cNvPr id="2" name="Group 144">
            <a:extLst>
              <a:ext uri="{FF2B5EF4-FFF2-40B4-BE49-F238E27FC236}">
                <a16:creationId xmlns:a16="http://schemas.microsoft.com/office/drawing/2014/main" id="{9B415648-A37A-2B48-B9F7-769A0DEADDB3}"/>
              </a:ext>
            </a:extLst>
          </p:cNvPr>
          <p:cNvGrpSpPr>
            <a:grpSpLocks/>
          </p:cNvGrpSpPr>
          <p:nvPr/>
        </p:nvGrpSpPr>
        <p:grpSpPr bwMode="auto">
          <a:xfrm>
            <a:off x="1809750" y="3160713"/>
            <a:ext cx="379413" cy="379412"/>
            <a:chOff x="3461" y="3471"/>
            <a:chExt cx="239" cy="239"/>
          </a:xfrm>
        </p:grpSpPr>
        <p:pic>
          <p:nvPicPr>
            <p:cNvPr id="12454" name="Picture 145">
              <a:extLst>
                <a:ext uri="{FF2B5EF4-FFF2-40B4-BE49-F238E27FC236}">
                  <a16:creationId xmlns:a16="http://schemas.microsoft.com/office/drawing/2014/main" id="{D76392B8-7F5B-AA42-A380-79C14AAF13B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55" name="Picture 146">
              <a:extLst>
                <a:ext uri="{FF2B5EF4-FFF2-40B4-BE49-F238E27FC236}">
                  <a16:creationId xmlns:a16="http://schemas.microsoft.com/office/drawing/2014/main" id="{161EEF69-F7F8-474F-83C8-73738E274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 name="Group 147">
            <a:extLst>
              <a:ext uri="{FF2B5EF4-FFF2-40B4-BE49-F238E27FC236}">
                <a16:creationId xmlns:a16="http://schemas.microsoft.com/office/drawing/2014/main" id="{75C6D9F3-6459-4E4C-9EBC-B155F5363F44}"/>
              </a:ext>
            </a:extLst>
          </p:cNvPr>
          <p:cNvGrpSpPr>
            <a:grpSpLocks/>
          </p:cNvGrpSpPr>
          <p:nvPr/>
        </p:nvGrpSpPr>
        <p:grpSpPr bwMode="auto">
          <a:xfrm>
            <a:off x="1897063" y="2897188"/>
            <a:ext cx="379412" cy="379412"/>
            <a:chOff x="3461" y="3471"/>
            <a:chExt cx="239" cy="239"/>
          </a:xfrm>
        </p:grpSpPr>
        <p:pic>
          <p:nvPicPr>
            <p:cNvPr id="12452" name="Picture 148">
              <a:extLst>
                <a:ext uri="{FF2B5EF4-FFF2-40B4-BE49-F238E27FC236}">
                  <a16:creationId xmlns:a16="http://schemas.microsoft.com/office/drawing/2014/main" id="{9FAC7382-9FCE-914E-80B2-245207BD505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53" name="Picture 149">
              <a:extLst>
                <a:ext uri="{FF2B5EF4-FFF2-40B4-BE49-F238E27FC236}">
                  <a16:creationId xmlns:a16="http://schemas.microsoft.com/office/drawing/2014/main" id="{C66C0ACA-71C9-7849-8B9C-8BD16A7F05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4" name="Group 150">
            <a:extLst>
              <a:ext uri="{FF2B5EF4-FFF2-40B4-BE49-F238E27FC236}">
                <a16:creationId xmlns:a16="http://schemas.microsoft.com/office/drawing/2014/main" id="{6A21D22F-A5A6-2F47-9925-5594D7B380D2}"/>
              </a:ext>
            </a:extLst>
          </p:cNvPr>
          <p:cNvGrpSpPr>
            <a:grpSpLocks/>
          </p:cNvGrpSpPr>
          <p:nvPr/>
        </p:nvGrpSpPr>
        <p:grpSpPr bwMode="auto">
          <a:xfrm>
            <a:off x="2027238" y="2655888"/>
            <a:ext cx="379412" cy="379412"/>
            <a:chOff x="3461" y="3471"/>
            <a:chExt cx="239" cy="239"/>
          </a:xfrm>
        </p:grpSpPr>
        <p:pic>
          <p:nvPicPr>
            <p:cNvPr id="12450" name="Picture 151">
              <a:extLst>
                <a:ext uri="{FF2B5EF4-FFF2-40B4-BE49-F238E27FC236}">
                  <a16:creationId xmlns:a16="http://schemas.microsoft.com/office/drawing/2014/main" id="{B03CADA1-88D7-2E4F-9F0F-EC31A7F5C4A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51" name="Picture 152">
              <a:extLst>
                <a:ext uri="{FF2B5EF4-FFF2-40B4-BE49-F238E27FC236}">
                  <a16:creationId xmlns:a16="http://schemas.microsoft.com/office/drawing/2014/main" id="{06C8719E-7FB8-474D-BBD5-95DF08B87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5" name="Group 153">
            <a:extLst>
              <a:ext uri="{FF2B5EF4-FFF2-40B4-BE49-F238E27FC236}">
                <a16:creationId xmlns:a16="http://schemas.microsoft.com/office/drawing/2014/main" id="{B7B5F307-866A-3744-AA07-914B523D61F0}"/>
              </a:ext>
            </a:extLst>
          </p:cNvPr>
          <p:cNvGrpSpPr>
            <a:grpSpLocks/>
          </p:cNvGrpSpPr>
          <p:nvPr/>
        </p:nvGrpSpPr>
        <p:grpSpPr bwMode="auto">
          <a:xfrm>
            <a:off x="2197100" y="2441575"/>
            <a:ext cx="379413" cy="379413"/>
            <a:chOff x="3461" y="3471"/>
            <a:chExt cx="239" cy="239"/>
          </a:xfrm>
        </p:grpSpPr>
        <p:pic>
          <p:nvPicPr>
            <p:cNvPr id="12448" name="Picture 154">
              <a:extLst>
                <a:ext uri="{FF2B5EF4-FFF2-40B4-BE49-F238E27FC236}">
                  <a16:creationId xmlns:a16="http://schemas.microsoft.com/office/drawing/2014/main" id="{0D0F1146-09FF-4842-B017-B533C784EC3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9" name="Picture 155">
              <a:extLst>
                <a:ext uri="{FF2B5EF4-FFF2-40B4-BE49-F238E27FC236}">
                  <a16:creationId xmlns:a16="http://schemas.microsoft.com/office/drawing/2014/main" id="{7F2FA811-1578-C34D-AE7E-17C89ADB2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6" name="Group 156">
            <a:extLst>
              <a:ext uri="{FF2B5EF4-FFF2-40B4-BE49-F238E27FC236}">
                <a16:creationId xmlns:a16="http://schemas.microsoft.com/office/drawing/2014/main" id="{34D4EA7E-2DF2-5541-9581-74E328676A6D}"/>
              </a:ext>
            </a:extLst>
          </p:cNvPr>
          <p:cNvGrpSpPr>
            <a:grpSpLocks/>
          </p:cNvGrpSpPr>
          <p:nvPr/>
        </p:nvGrpSpPr>
        <p:grpSpPr bwMode="auto">
          <a:xfrm>
            <a:off x="2370138" y="2212975"/>
            <a:ext cx="379412" cy="379413"/>
            <a:chOff x="3461" y="3471"/>
            <a:chExt cx="239" cy="239"/>
          </a:xfrm>
        </p:grpSpPr>
        <p:pic>
          <p:nvPicPr>
            <p:cNvPr id="12446" name="Picture 157">
              <a:extLst>
                <a:ext uri="{FF2B5EF4-FFF2-40B4-BE49-F238E27FC236}">
                  <a16:creationId xmlns:a16="http://schemas.microsoft.com/office/drawing/2014/main" id="{0B37B2BE-F05B-7A48-A8AF-F7F281DE429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7" name="Picture 158">
              <a:extLst>
                <a:ext uri="{FF2B5EF4-FFF2-40B4-BE49-F238E27FC236}">
                  <a16:creationId xmlns:a16="http://schemas.microsoft.com/office/drawing/2014/main" id="{EC6B6CE8-7BCD-974C-B7CF-41AD3970D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7" name="Group 159">
            <a:extLst>
              <a:ext uri="{FF2B5EF4-FFF2-40B4-BE49-F238E27FC236}">
                <a16:creationId xmlns:a16="http://schemas.microsoft.com/office/drawing/2014/main" id="{C6A45BD2-1679-E549-A47A-F831DD7C156E}"/>
              </a:ext>
            </a:extLst>
          </p:cNvPr>
          <p:cNvGrpSpPr>
            <a:grpSpLocks/>
          </p:cNvGrpSpPr>
          <p:nvPr/>
        </p:nvGrpSpPr>
        <p:grpSpPr bwMode="auto">
          <a:xfrm>
            <a:off x="2568575" y="2019300"/>
            <a:ext cx="379413" cy="379413"/>
            <a:chOff x="3461" y="3471"/>
            <a:chExt cx="239" cy="239"/>
          </a:xfrm>
        </p:grpSpPr>
        <p:pic>
          <p:nvPicPr>
            <p:cNvPr id="12444" name="Picture 160">
              <a:extLst>
                <a:ext uri="{FF2B5EF4-FFF2-40B4-BE49-F238E27FC236}">
                  <a16:creationId xmlns:a16="http://schemas.microsoft.com/office/drawing/2014/main" id="{1905DAEE-B6E7-8645-A9F8-649A9AEC886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5" name="Picture 161">
              <a:extLst>
                <a:ext uri="{FF2B5EF4-FFF2-40B4-BE49-F238E27FC236}">
                  <a16:creationId xmlns:a16="http://schemas.microsoft.com/office/drawing/2014/main" id="{BD00183A-0A48-B444-985A-CFACA8A63E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8" name="Group 162">
            <a:extLst>
              <a:ext uri="{FF2B5EF4-FFF2-40B4-BE49-F238E27FC236}">
                <a16:creationId xmlns:a16="http://schemas.microsoft.com/office/drawing/2014/main" id="{C5DD2D31-0BD0-9A45-81FB-A087CF78E585}"/>
              </a:ext>
            </a:extLst>
          </p:cNvPr>
          <p:cNvGrpSpPr>
            <a:grpSpLocks/>
          </p:cNvGrpSpPr>
          <p:nvPr/>
        </p:nvGrpSpPr>
        <p:grpSpPr bwMode="auto">
          <a:xfrm>
            <a:off x="2779713" y="1847850"/>
            <a:ext cx="379412" cy="379413"/>
            <a:chOff x="3461" y="3471"/>
            <a:chExt cx="239" cy="239"/>
          </a:xfrm>
        </p:grpSpPr>
        <p:pic>
          <p:nvPicPr>
            <p:cNvPr id="12442" name="Picture 163">
              <a:extLst>
                <a:ext uri="{FF2B5EF4-FFF2-40B4-BE49-F238E27FC236}">
                  <a16:creationId xmlns:a16="http://schemas.microsoft.com/office/drawing/2014/main" id="{179790C9-0A23-9745-A72F-62D07B8BE1A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3" name="Picture 164">
              <a:extLst>
                <a:ext uri="{FF2B5EF4-FFF2-40B4-BE49-F238E27FC236}">
                  <a16:creationId xmlns:a16="http://schemas.microsoft.com/office/drawing/2014/main" id="{BB9F3498-085D-F342-BA75-698AB71EF9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9" name="Group 165">
            <a:extLst>
              <a:ext uri="{FF2B5EF4-FFF2-40B4-BE49-F238E27FC236}">
                <a16:creationId xmlns:a16="http://schemas.microsoft.com/office/drawing/2014/main" id="{48E3C21C-FB40-5D49-B949-5186CBBB42E6}"/>
              </a:ext>
            </a:extLst>
          </p:cNvPr>
          <p:cNvGrpSpPr>
            <a:grpSpLocks/>
          </p:cNvGrpSpPr>
          <p:nvPr/>
        </p:nvGrpSpPr>
        <p:grpSpPr bwMode="auto">
          <a:xfrm>
            <a:off x="3022600" y="1708150"/>
            <a:ext cx="379413" cy="379413"/>
            <a:chOff x="3461" y="3471"/>
            <a:chExt cx="239" cy="239"/>
          </a:xfrm>
        </p:grpSpPr>
        <p:pic>
          <p:nvPicPr>
            <p:cNvPr id="12440" name="Picture 166">
              <a:extLst>
                <a:ext uri="{FF2B5EF4-FFF2-40B4-BE49-F238E27FC236}">
                  <a16:creationId xmlns:a16="http://schemas.microsoft.com/office/drawing/2014/main" id="{C34B012F-9AEF-C641-B14C-3E94D34225B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41" name="Picture 167">
              <a:extLst>
                <a:ext uri="{FF2B5EF4-FFF2-40B4-BE49-F238E27FC236}">
                  <a16:creationId xmlns:a16="http://schemas.microsoft.com/office/drawing/2014/main" id="{F4E090BC-49CF-8C45-BFD2-17CE69564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0" name="Group 168">
            <a:extLst>
              <a:ext uri="{FF2B5EF4-FFF2-40B4-BE49-F238E27FC236}">
                <a16:creationId xmlns:a16="http://schemas.microsoft.com/office/drawing/2014/main" id="{19E80185-8802-A944-9676-72C35404EF24}"/>
              </a:ext>
            </a:extLst>
          </p:cNvPr>
          <p:cNvGrpSpPr>
            <a:grpSpLocks/>
          </p:cNvGrpSpPr>
          <p:nvPr/>
        </p:nvGrpSpPr>
        <p:grpSpPr bwMode="auto">
          <a:xfrm>
            <a:off x="3290888" y="1617663"/>
            <a:ext cx="379412" cy="379412"/>
            <a:chOff x="3461" y="3471"/>
            <a:chExt cx="239" cy="239"/>
          </a:xfrm>
        </p:grpSpPr>
        <p:pic>
          <p:nvPicPr>
            <p:cNvPr id="12438" name="Picture 169">
              <a:extLst>
                <a:ext uri="{FF2B5EF4-FFF2-40B4-BE49-F238E27FC236}">
                  <a16:creationId xmlns:a16="http://schemas.microsoft.com/office/drawing/2014/main" id="{1E805EB5-751A-E841-8016-BEE3B2F4FF3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9" name="Picture 170">
              <a:extLst>
                <a:ext uri="{FF2B5EF4-FFF2-40B4-BE49-F238E27FC236}">
                  <a16:creationId xmlns:a16="http://schemas.microsoft.com/office/drawing/2014/main" id="{4D0BC262-7360-704C-9C2C-AF0CC5B21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1" name="Group 171">
            <a:extLst>
              <a:ext uri="{FF2B5EF4-FFF2-40B4-BE49-F238E27FC236}">
                <a16:creationId xmlns:a16="http://schemas.microsoft.com/office/drawing/2014/main" id="{819A0608-01E9-444C-BD4C-3D5A02E7AB9B}"/>
              </a:ext>
            </a:extLst>
          </p:cNvPr>
          <p:cNvGrpSpPr>
            <a:grpSpLocks/>
          </p:cNvGrpSpPr>
          <p:nvPr/>
        </p:nvGrpSpPr>
        <p:grpSpPr bwMode="auto">
          <a:xfrm>
            <a:off x="3584575" y="1660525"/>
            <a:ext cx="379413" cy="379413"/>
            <a:chOff x="3461" y="3471"/>
            <a:chExt cx="239" cy="239"/>
          </a:xfrm>
        </p:grpSpPr>
        <p:pic>
          <p:nvPicPr>
            <p:cNvPr id="12436" name="Picture 172">
              <a:extLst>
                <a:ext uri="{FF2B5EF4-FFF2-40B4-BE49-F238E27FC236}">
                  <a16:creationId xmlns:a16="http://schemas.microsoft.com/office/drawing/2014/main" id="{695AAF02-0A3D-8340-BB67-821D1B868A8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7" name="Picture 173">
              <a:extLst>
                <a:ext uri="{FF2B5EF4-FFF2-40B4-BE49-F238E27FC236}">
                  <a16:creationId xmlns:a16="http://schemas.microsoft.com/office/drawing/2014/main" id="{3ED21F52-FFEC-3C40-B75E-06C897BB9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2" name="Group 174">
            <a:extLst>
              <a:ext uri="{FF2B5EF4-FFF2-40B4-BE49-F238E27FC236}">
                <a16:creationId xmlns:a16="http://schemas.microsoft.com/office/drawing/2014/main" id="{FD219BB0-6DA2-4D45-8D45-33C804A9ABCC}"/>
              </a:ext>
            </a:extLst>
          </p:cNvPr>
          <p:cNvGrpSpPr>
            <a:grpSpLocks/>
          </p:cNvGrpSpPr>
          <p:nvPr/>
        </p:nvGrpSpPr>
        <p:grpSpPr bwMode="auto">
          <a:xfrm>
            <a:off x="3835400" y="1820863"/>
            <a:ext cx="379413" cy="379412"/>
            <a:chOff x="3461" y="3471"/>
            <a:chExt cx="239" cy="239"/>
          </a:xfrm>
        </p:grpSpPr>
        <p:pic>
          <p:nvPicPr>
            <p:cNvPr id="12434" name="Picture 175">
              <a:extLst>
                <a:ext uri="{FF2B5EF4-FFF2-40B4-BE49-F238E27FC236}">
                  <a16:creationId xmlns:a16="http://schemas.microsoft.com/office/drawing/2014/main" id="{E39F5777-A047-0B46-A2CA-C9D857EFEA4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5" name="Picture 176">
              <a:extLst>
                <a:ext uri="{FF2B5EF4-FFF2-40B4-BE49-F238E27FC236}">
                  <a16:creationId xmlns:a16="http://schemas.microsoft.com/office/drawing/2014/main" id="{1BD9F496-1CA6-CA40-B6D9-F45AF04F5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3" name="Group 177">
            <a:extLst>
              <a:ext uri="{FF2B5EF4-FFF2-40B4-BE49-F238E27FC236}">
                <a16:creationId xmlns:a16="http://schemas.microsoft.com/office/drawing/2014/main" id="{24DA93F8-780A-F547-8D1E-155E80813B97}"/>
              </a:ext>
            </a:extLst>
          </p:cNvPr>
          <p:cNvGrpSpPr>
            <a:grpSpLocks/>
          </p:cNvGrpSpPr>
          <p:nvPr/>
        </p:nvGrpSpPr>
        <p:grpSpPr bwMode="auto">
          <a:xfrm>
            <a:off x="4081463" y="1973263"/>
            <a:ext cx="379412" cy="379412"/>
            <a:chOff x="3461" y="3471"/>
            <a:chExt cx="239" cy="239"/>
          </a:xfrm>
        </p:grpSpPr>
        <p:pic>
          <p:nvPicPr>
            <p:cNvPr id="12432" name="Picture 178">
              <a:extLst>
                <a:ext uri="{FF2B5EF4-FFF2-40B4-BE49-F238E27FC236}">
                  <a16:creationId xmlns:a16="http://schemas.microsoft.com/office/drawing/2014/main" id="{DDAE50AA-6F5D-9542-B17B-6DF3BFA6C4C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3" name="Picture 179">
              <a:extLst>
                <a:ext uri="{FF2B5EF4-FFF2-40B4-BE49-F238E27FC236}">
                  <a16:creationId xmlns:a16="http://schemas.microsoft.com/office/drawing/2014/main" id="{30BE36CF-C09F-7C40-AEBC-704767DC1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 name="Group 180">
            <a:extLst>
              <a:ext uri="{FF2B5EF4-FFF2-40B4-BE49-F238E27FC236}">
                <a16:creationId xmlns:a16="http://schemas.microsoft.com/office/drawing/2014/main" id="{77FD589B-2014-264F-A691-C673A795EA74}"/>
              </a:ext>
            </a:extLst>
          </p:cNvPr>
          <p:cNvGrpSpPr>
            <a:grpSpLocks/>
          </p:cNvGrpSpPr>
          <p:nvPr/>
        </p:nvGrpSpPr>
        <p:grpSpPr bwMode="auto">
          <a:xfrm>
            <a:off x="4360863" y="2085975"/>
            <a:ext cx="379412" cy="379413"/>
            <a:chOff x="3461" y="3471"/>
            <a:chExt cx="239" cy="239"/>
          </a:xfrm>
        </p:grpSpPr>
        <p:pic>
          <p:nvPicPr>
            <p:cNvPr id="12430" name="Picture 181">
              <a:extLst>
                <a:ext uri="{FF2B5EF4-FFF2-40B4-BE49-F238E27FC236}">
                  <a16:creationId xmlns:a16="http://schemas.microsoft.com/office/drawing/2014/main" id="{3CC20456-3B27-1348-BF3F-50A0BF10A35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31" name="Picture 182">
              <a:extLst>
                <a:ext uri="{FF2B5EF4-FFF2-40B4-BE49-F238E27FC236}">
                  <a16:creationId xmlns:a16="http://schemas.microsoft.com/office/drawing/2014/main" id="{AEA0585E-5BB3-924A-A8A3-9D9EEA39F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5" name="Group 183">
            <a:extLst>
              <a:ext uri="{FF2B5EF4-FFF2-40B4-BE49-F238E27FC236}">
                <a16:creationId xmlns:a16="http://schemas.microsoft.com/office/drawing/2014/main" id="{30545281-F5B6-B340-9F96-2B20731C4E3A}"/>
              </a:ext>
            </a:extLst>
          </p:cNvPr>
          <p:cNvGrpSpPr>
            <a:grpSpLocks/>
          </p:cNvGrpSpPr>
          <p:nvPr/>
        </p:nvGrpSpPr>
        <p:grpSpPr bwMode="auto">
          <a:xfrm>
            <a:off x="4656138" y="2074863"/>
            <a:ext cx="379412" cy="379412"/>
            <a:chOff x="3461" y="3471"/>
            <a:chExt cx="239" cy="239"/>
          </a:xfrm>
        </p:grpSpPr>
        <p:pic>
          <p:nvPicPr>
            <p:cNvPr id="12428" name="Picture 184">
              <a:extLst>
                <a:ext uri="{FF2B5EF4-FFF2-40B4-BE49-F238E27FC236}">
                  <a16:creationId xmlns:a16="http://schemas.microsoft.com/office/drawing/2014/main" id="{6E2FAFBA-1875-0B42-A520-6FBA4A85688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9" name="Picture 185">
              <a:extLst>
                <a:ext uri="{FF2B5EF4-FFF2-40B4-BE49-F238E27FC236}">
                  <a16:creationId xmlns:a16="http://schemas.microsoft.com/office/drawing/2014/main" id="{15757A7D-B859-CE4D-AA30-50D8542937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6" name="Group 186">
            <a:extLst>
              <a:ext uri="{FF2B5EF4-FFF2-40B4-BE49-F238E27FC236}">
                <a16:creationId xmlns:a16="http://schemas.microsoft.com/office/drawing/2014/main" id="{AC0657FC-D76B-294C-9AC0-ECB136F86102}"/>
              </a:ext>
            </a:extLst>
          </p:cNvPr>
          <p:cNvGrpSpPr>
            <a:grpSpLocks/>
          </p:cNvGrpSpPr>
          <p:nvPr/>
        </p:nvGrpSpPr>
        <p:grpSpPr bwMode="auto">
          <a:xfrm>
            <a:off x="4905375" y="1936750"/>
            <a:ext cx="379413" cy="379413"/>
            <a:chOff x="3461" y="3471"/>
            <a:chExt cx="239" cy="239"/>
          </a:xfrm>
        </p:grpSpPr>
        <p:pic>
          <p:nvPicPr>
            <p:cNvPr id="12426" name="Picture 187">
              <a:extLst>
                <a:ext uri="{FF2B5EF4-FFF2-40B4-BE49-F238E27FC236}">
                  <a16:creationId xmlns:a16="http://schemas.microsoft.com/office/drawing/2014/main" id="{13CA1E86-0EEB-D748-BAD2-2328DD28F43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7" name="Picture 188">
              <a:extLst>
                <a:ext uri="{FF2B5EF4-FFF2-40B4-BE49-F238E27FC236}">
                  <a16:creationId xmlns:a16="http://schemas.microsoft.com/office/drawing/2014/main" id="{B4802136-D467-EE4F-AAAA-BB8366D3C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7" name="Group 189">
            <a:extLst>
              <a:ext uri="{FF2B5EF4-FFF2-40B4-BE49-F238E27FC236}">
                <a16:creationId xmlns:a16="http://schemas.microsoft.com/office/drawing/2014/main" id="{9EE92C35-A280-4148-988F-0CDD4FB1CB24}"/>
              </a:ext>
            </a:extLst>
          </p:cNvPr>
          <p:cNvGrpSpPr>
            <a:grpSpLocks/>
          </p:cNvGrpSpPr>
          <p:nvPr/>
        </p:nvGrpSpPr>
        <p:grpSpPr bwMode="auto">
          <a:xfrm>
            <a:off x="5130800" y="1781175"/>
            <a:ext cx="379413" cy="379413"/>
            <a:chOff x="3461" y="3471"/>
            <a:chExt cx="239" cy="239"/>
          </a:xfrm>
        </p:grpSpPr>
        <p:pic>
          <p:nvPicPr>
            <p:cNvPr id="12424" name="Picture 190">
              <a:extLst>
                <a:ext uri="{FF2B5EF4-FFF2-40B4-BE49-F238E27FC236}">
                  <a16:creationId xmlns:a16="http://schemas.microsoft.com/office/drawing/2014/main" id="{508BC901-F38B-3B4A-B01F-3A41C87EC71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5" name="Picture 191">
              <a:extLst>
                <a:ext uri="{FF2B5EF4-FFF2-40B4-BE49-F238E27FC236}">
                  <a16:creationId xmlns:a16="http://schemas.microsoft.com/office/drawing/2014/main" id="{4502D690-58B6-B24B-84BA-7FA17966D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8" name="Group 192">
            <a:extLst>
              <a:ext uri="{FF2B5EF4-FFF2-40B4-BE49-F238E27FC236}">
                <a16:creationId xmlns:a16="http://schemas.microsoft.com/office/drawing/2014/main" id="{56E687E2-9809-434B-B7C4-11B04094E102}"/>
              </a:ext>
            </a:extLst>
          </p:cNvPr>
          <p:cNvGrpSpPr>
            <a:grpSpLocks/>
          </p:cNvGrpSpPr>
          <p:nvPr/>
        </p:nvGrpSpPr>
        <p:grpSpPr bwMode="auto">
          <a:xfrm>
            <a:off x="5378450" y="1657350"/>
            <a:ext cx="379413" cy="379413"/>
            <a:chOff x="3461" y="3471"/>
            <a:chExt cx="239" cy="239"/>
          </a:xfrm>
        </p:grpSpPr>
        <p:pic>
          <p:nvPicPr>
            <p:cNvPr id="12422" name="Picture 193">
              <a:extLst>
                <a:ext uri="{FF2B5EF4-FFF2-40B4-BE49-F238E27FC236}">
                  <a16:creationId xmlns:a16="http://schemas.microsoft.com/office/drawing/2014/main" id="{56DF6673-2713-4044-A4DD-93C6D0943A4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3" name="Picture 194">
              <a:extLst>
                <a:ext uri="{FF2B5EF4-FFF2-40B4-BE49-F238E27FC236}">
                  <a16:creationId xmlns:a16="http://schemas.microsoft.com/office/drawing/2014/main" id="{3496B1DC-92CF-0E41-ACD4-E9ABA8ACF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9" name="Group 195">
            <a:extLst>
              <a:ext uri="{FF2B5EF4-FFF2-40B4-BE49-F238E27FC236}">
                <a16:creationId xmlns:a16="http://schemas.microsoft.com/office/drawing/2014/main" id="{131279C0-378A-BE46-BF6A-6D564F09B723}"/>
              </a:ext>
            </a:extLst>
          </p:cNvPr>
          <p:cNvGrpSpPr>
            <a:grpSpLocks/>
          </p:cNvGrpSpPr>
          <p:nvPr/>
        </p:nvGrpSpPr>
        <p:grpSpPr bwMode="auto">
          <a:xfrm>
            <a:off x="5670550" y="1631950"/>
            <a:ext cx="379413" cy="379413"/>
            <a:chOff x="3461" y="3471"/>
            <a:chExt cx="239" cy="239"/>
          </a:xfrm>
        </p:grpSpPr>
        <p:pic>
          <p:nvPicPr>
            <p:cNvPr id="12420" name="Picture 196">
              <a:extLst>
                <a:ext uri="{FF2B5EF4-FFF2-40B4-BE49-F238E27FC236}">
                  <a16:creationId xmlns:a16="http://schemas.microsoft.com/office/drawing/2014/main" id="{CAA7FB7E-5BEB-8844-B3F4-1D36B787551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21" name="Picture 197">
              <a:extLst>
                <a:ext uri="{FF2B5EF4-FFF2-40B4-BE49-F238E27FC236}">
                  <a16:creationId xmlns:a16="http://schemas.microsoft.com/office/drawing/2014/main" id="{E6650E89-4175-FA45-81A3-46E121801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0" name="Group 198">
            <a:extLst>
              <a:ext uri="{FF2B5EF4-FFF2-40B4-BE49-F238E27FC236}">
                <a16:creationId xmlns:a16="http://schemas.microsoft.com/office/drawing/2014/main" id="{6BF2F724-F90B-544C-A195-63B12AFBD33E}"/>
              </a:ext>
            </a:extLst>
          </p:cNvPr>
          <p:cNvGrpSpPr>
            <a:grpSpLocks/>
          </p:cNvGrpSpPr>
          <p:nvPr/>
        </p:nvGrpSpPr>
        <p:grpSpPr bwMode="auto">
          <a:xfrm>
            <a:off x="7237413" y="3792538"/>
            <a:ext cx="379412" cy="379412"/>
            <a:chOff x="3461" y="3471"/>
            <a:chExt cx="239" cy="239"/>
          </a:xfrm>
        </p:grpSpPr>
        <p:pic>
          <p:nvPicPr>
            <p:cNvPr id="12418" name="Picture 199">
              <a:extLst>
                <a:ext uri="{FF2B5EF4-FFF2-40B4-BE49-F238E27FC236}">
                  <a16:creationId xmlns:a16="http://schemas.microsoft.com/office/drawing/2014/main" id="{D61E7122-5B19-DC4E-9952-B0BDCC47632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9" name="Picture 200">
              <a:extLst>
                <a:ext uri="{FF2B5EF4-FFF2-40B4-BE49-F238E27FC236}">
                  <a16:creationId xmlns:a16="http://schemas.microsoft.com/office/drawing/2014/main" id="{FA44DB6C-42DD-AC4E-B8AD-8C9B609D8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1" name="Group 201">
            <a:extLst>
              <a:ext uri="{FF2B5EF4-FFF2-40B4-BE49-F238E27FC236}">
                <a16:creationId xmlns:a16="http://schemas.microsoft.com/office/drawing/2014/main" id="{25F636D7-233E-AD41-8B51-8357A9EDB1B6}"/>
              </a:ext>
            </a:extLst>
          </p:cNvPr>
          <p:cNvGrpSpPr>
            <a:grpSpLocks/>
          </p:cNvGrpSpPr>
          <p:nvPr/>
        </p:nvGrpSpPr>
        <p:grpSpPr bwMode="auto">
          <a:xfrm>
            <a:off x="7080250" y="3973513"/>
            <a:ext cx="379413" cy="379412"/>
            <a:chOff x="3461" y="3471"/>
            <a:chExt cx="239" cy="239"/>
          </a:xfrm>
        </p:grpSpPr>
        <p:pic>
          <p:nvPicPr>
            <p:cNvPr id="12416" name="Picture 202">
              <a:extLst>
                <a:ext uri="{FF2B5EF4-FFF2-40B4-BE49-F238E27FC236}">
                  <a16:creationId xmlns:a16="http://schemas.microsoft.com/office/drawing/2014/main" id="{DD736D9D-0529-E14C-8B58-140F73EEB8D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7" name="Picture 203">
              <a:extLst>
                <a:ext uri="{FF2B5EF4-FFF2-40B4-BE49-F238E27FC236}">
                  <a16:creationId xmlns:a16="http://schemas.microsoft.com/office/drawing/2014/main" id="{00636516-4D8A-3A41-9B06-93405F2D8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2" name="Group 204">
            <a:extLst>
              <a:ext uri="{FF2B5EF4-FFF2-40B4-BE49-F238E27FC236}">
                <a16:creationId xmlns:a16="http://schemas.microsoft.com/office/drawing/2014/main" id="{A9D0E16C-1F81-8A4C-AABF-C1CF4954DDF4}"/>
              </a:ext>
            </a:extLst>
          </p:cNvPr>
          <p:cNvGrpSpPr>
            <a:grpSpLocks/>
          </p:cNvGrpSpPr>
          <p:nvPr/>
        </p:nvGrpSpPr>
        <p:grpSpPr bwMode="auto">
          <a:xfrm>
            <a:off x="6905625" y="4165600"/>
            <a:ext cx="379413" cy="379413"/>
            <a:chOff x="3461" y="3471"/>
            <a:chExt cx="239" cy="239"/>
          </a:xfrm>
        </p:grpSpPr>
        <p:pic>
          <p:nvPicPr>
            <p:cNvPr id="12414" name="Picture 205">
              <a:extLst>
                <a:ext uri="{FF2B5EF4-FFF2-40B4-BE49-F238E27FC236}">
                  <a16:creationId xmlns:a16="http://schemas.microsoft.com/office/drawing/2014/main" id="{367FC355-9FDB-E24C-B13F-FCDCFDBA16E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5" name="Picture 206">
              <a:extLst>
                <a:ext uri="{FF2B5EF4-FFF2-40B4-BE49-F238E27FC236}">
                  <a16:creationId xmlns:a16="http://schemas.microsoft.com/office/drawing/2014/main" id="{EBDBF765-85AA-C94F-93B7-57C4C0A77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3" name="Group 207">
            <a:extLst>
              <a:ext uri="{FF2B5EF4-FFF2-40B4-BE49-F238E27FC236}">
                <a16:creationId xmlns:a16="http://schemas.microsoft.com/office/drawing/2014/main" id="{B107D465-4475-CA42-90A0-0A1131F4050A}"/>
              </a:ext>
            </a:extLst>
          </p:cNvPr>
          <p:cNvGrpSpPr>
            <a:grpSpLocks/>
          </p:cNvGrpSpPr>
          <p:nvPr/>
        </p:nvGrpSpPr>
        <p:grpSpPr bwMode="auto">
          <a:xfrm>
            <a:off x="4424363" y="3841750"/>
            <a:ext cx="379412" cy="379413"/>
            <a:chOff x="3461" y="3471"/>
            <a:chExt cx="239" cy="239"/>
          </a:xfrm>
        </p:grpSpPr>
        <p:pic>
          <p:nvPicPr>
            <p:cNvPr id="12412" name="Picture 208">
              <a:extLst>
                <a:ext uri="{FF2B5EF4-FFF2-40B4-BE49-F238E27FC236}">
                  <a16:creationId xmlns:a16="http://schemas.microsoft.com/office/drawing/2014/main" id="{451C429F-1B81-6F46-B630-BDC0DA24E1C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3" name="Picture 209">
              <a:extLst>
                <a:ext uri="{FF2B5EF4-FFF2-40B4-BE49-F238E27FC236}">
                  <a16:creationId xmlns:a16="http://schemas.microsoft.com/office/drawing/2014/main" id="{51C0B434-0EB5-CD4F-B4F8-DB579A804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4" name="Group 210">
            <a:extLst>
              <a:ext uri="{FF2B5EF4-FFF2-40B4-BE49-F238E27FC236}">
                <a16:creationId xmlns:a16="http://schemas.microsoft.com/office/drawing/2014/main" id="{2F375A96-E566-C44F-BB50-5ED5D7CD83D5}"/>
              </a:ext>
            </a:extLst>
          </p:cNvPr>
          <p:cNvGrpSpPr>
            <a:grpSpLocks/>
          </p:cNvGrpSpPr>
          <p:nvPr/>
        </p:nvGrpSpPr>
        <p:grpSpPr bwMode="auto">
          <a:xfrm>
            <a:off x="3908425" y="3997325"/>
            <a:ext cx="379413" cy="379413"/>
            <a:chOff x="3461" y="3471"/>
            <a:chExt cx="239" cy="239"/>
          </a:xfrm>
        </p:grpSpPr>
        <p:pic>
          <p:nvPicPr>
            <p:cNvPr id="12410" name="Picture 211">
              <a:extLst>
                <a:ext uri="{FF2B5EF4-FFF2-40B4-BE49-F238E27FC236}">
                  <a16:creationId xmlns:a16="http://schemas.microsoft.com/office/drawing/2014/main" id="{2E4476D5-D0D5-B540-B2A8-00FD2D42287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11" name="Picture 212">
              <a:extLst>
                <a:ext uri="{FF2B5EF4-FFF2-40B4-BE49-F238E27FC236}">
                  <a16:creationId xmlns:a16="http://schemas.microsoft.com/office/drawing/2014/main" id="{A97D0998-AEA5-F240-B2A7-6CD293D87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5" name="Group 213">
            <a:extLst>
              <a:ext uri="{FF2B5EF4-FFF2-40B4-BE49-F238E27FC236}">
                <a16:creationId xmlns:a16="http://schemas.microsoft.com/office/drawing/2014/main" id="{AF61E01F-EAFD-2B47-98E5-E2E0A0937494}"/>
              </a:ext>
            </a:extLst>
          </p:cNvPr>
          <p:cNvGrpSpPr>
            <a:grpSpLocks/>
          </p:cNvGrpSpPr>
          <p:nvPr/>
        </p:nvGrpSpPr>
        <p:grpSpPr bwMode="auto">
          <a:xfrm>
            <a:off x="3502025" y="4367213"/>
            <a:ext cx="379413" cy="379412"/>
            <a:chOff x="3461" y="3471"/>
            <a:chExt cx="239" cy="239"/>
          </a:xfrm>
        </p:grpSpPr>
        <p:pic>
          <p:nvPicPr>
            <p:cNvPr id="12408" name="Picture 214">
              <a:extLst>
                <a:ext uri="{FF2B5EF4-FFF2-40B4-BE49-F238E27FC236}">
                  <a16:creationId xmlns:a16="http://schemas.microsoft.com/office/drawing/2014/main" id="{EDA7294E-CAB8-6B4C-96CA-48ADE6853FC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9" name="Picture 215">
              <a:extLst>
                <a:ext uri="{FF2B5EF4-FFF2-40B4-BE49-F238E27FC236}">
                  <a16:creationId xmlns:a16="http://schemas.microsoft.com/office/drawing/2014/main" id="{BA511A07-7B2E-4849-9F63-12BACC8B0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6" name="Group 216">
            <a:extLst>
              <a:ext uri="{FF2B5EF4-FFF2-40B4-BE49-F238E27FC236}">
                <a16:creationId xmlns:a16="http://schemas.microsoft.com/office/drawing/2014/main" id="{36F2A3EA-FD87-FB48-808B-94A2F0717236}"/>
              </a:ext>
            </a:extLst>
          </p:cNvPr>
          <p:cNvGrpSpPr>
            <a:grpSpLocks/>
          </p:cNvGrpSpPr>
          <p:nvPr/>
        </p:nvGrpSpPr>
        <p:grpSpPr bwMode="auto">
          <a:xfrm rot="-805157">
            <a:off x="1930400" y="3573463"/>
            <a:ext cx="104775" cy="223837"/>
            <a:chOff x="3461" y="3471"/>
            <a:chExt cx="239" cy="239"/>
          </a:xfrm>
        </p:grpSpPr>
        <p:pic>
          <p:nvPicPr>
            <p:cNvPr id="12406" name="Picture 217">
              <a:extLst>
                <a:ext uri="{FF2B5EF4-FFF2-40B4-BE49-F238E27FC236}">
                  <a16:creationId xmlns:a16="http://schemas.microsoft.com/office/drawing/2014/main" id="{34CB2455-F358-B542-8BB8-F2C2933E9D1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7" name="Picture 218">
              <a:extLst>
                <a:ext uri="{FF2B5EF4-FFF2-40B4-BE49-F238E27FC236}">
                  <a16:creationId xmlns:a16="http://schemas.microsoft.com/office/drawing/2014/main" id="{86DAF6E8-C416-014E-A538-F12742872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7" name="Group 219">
            <a:extLst>
              <a:ext uri="{FF2B5EF4-FFF2-40B4-BE49-F238E27FC236}">
                <a16:creationId xmlns:a16="http://schemas.microsoft.com/office/drawing/2014/main" id="{5C001476-A163-E14E-971E-38E5E0954C59}"/>
              </a:ext>
            </a:extLst>
          </p:cNvPr>
          <p:cNvGrpSpPr>
            <a:grpSpLocks/>
          </p:cNvGrpSpPr>
          <p:nvPr/>
        </p:nvGrpSpPr>
        <p:grpSpPr bwMode="auto">
          <a:xfrm>
            <a:off x="2017713" y="3959225"/>
            <a:ext cx="379412" cy="379413"/>
            <a:chOff x="3461" y="3471"/>
            <a:chExt cx="239" cy="239"/>
          </a:xfrm>
        </p:grpSpPr>
        <p:pic>
          <p:nvPicPr>
            <p:cNvPr id="12404" name="Picture 220">
              <a:extLst>
                <a:ext uri="{FF2B5EF4-FFF2-40B4-BE49-F238E27FC236}">
                  <a16:creationId xmlns:a16="http://schemas.microsoft.com/office/drawing/2014/main" id="{DED09895-6101-0144-85E1-B3FF4E14DA9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5" name="Picture 221">
              <a:extLst>
                <a:ext uri="{FF2B5EF4-FFF2-40B4-BE49-F238E27FC236}">
                  <a16:creationId xmlns:a16="http://schemas.microsoft.com/office/drawing/2014/main" id="{ABF19E5E-7023-B54A-8C76-3E53D7B18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8" name="Group 222">
            <a:extLst>
              <a:ext uri="{FF2B5EF4-FFF2-40B4-BE49-F238E27FC236}">
                <a16:creationId xmlns:a16="http://schemas.microsoft.com/office/drawing/2014/main" id="{42499FF3-67AA-FB4C-A34C-2CA26E316797}"/>
              </a:ext>
            </a:extLst>
          </p:cNvPr>
          <p:cNvGrpSpPr>
            <a:grpSpLocks/>
          </p:cNvGrpSpPr>
          <p:nvPr/>
        </p:nvGrpSpPr>
        <p:grpSpPr bwMode="auto">
          <a:xfrm>
            <a:off x="5949950" y="1681163"/>
            <a:ext cx="379413" cy="379412"/>
            <a:chOff x="3461" y="3471"/>
            <a:chExt cx="239" cy="239"/>
          </a:xfrm>
        </p:grpSpPr>
        <p:pic>
          <p:nvPicPr>
            <p:cNvPr id="12402" name="Picture 223">
              <a:extLst>
                <a:ext uri="{FF2B5EF4-FFF2-40B4-BE49-F238E27FC236}">
                  <a16:creationId xmlns:a16="http://schemas.microsoft.com/office/drawing/2014/main" id="{E160F8D6-4C59-C949-A99F-C45346E5949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3" name="Picture 224">
              <a:extLst>
                <a:ext uri="{FF2B5EF4-FFF2-40B4-BE49-F238E27FC236}">
                  <a16:creationId xmlns:a16="http://schemas.microsoft.com/office/drawing/2014/main" id="{45356EF0-DA0E-3543-8151-D2B5C6117A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29" name="Group 225">
            <a:extLst>
              <a:ext uri="{FF2B5EF4-FFF2-40B4-BE49-F238E27FC236}">
                <a16:creationId xmlns:a16="http://schemas.microsoft.com/office/drawing/2014/main" id="{709FEAE7-7E89-594C-9F12-0E618F739D17}"/>
              </a:ext>
            </a:extLst>
          </p:cNvPr>
          <p:cNvGrpSpPr>
            <a:grpSpLocks/>
          </p:cNvGrpSpPr>
          <p:nvPr/>
        </p:nvGrpSpPr>
        <p:grpSpPr bwMode="auto">
          <a:xfrm>
            <a:off x="6224588" y="1774825"/>
            <a:ext cx="379412" cy="379413"/>
            <a:chOff x="3461" y="3471"/>
            <a:chExt cx="239" cy="239"/>
          </a:xfrm>
        </p:grpSpPr>
        <p:pic>
          <p:nvPicPr>
            <p:cNvPr id="12400" name="Picture 226">
              <a:extLst>
                <a:ext uri="{FF2B5EF4-FFF2-40B4-BE49-F238E27FC236}">
                  <a16:creationId xmlns:a16="http://schemas.microsoft.com/office/drawing/2014/main" id="{5FE7FD40-0580-BB42-AC66-4E1500D8E52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401" name="Picture 227">
              <a:extLst>
                <a:ext uri="{FF2B5EF4-FFF2-40B4-BE49-F238E27FC236}">
                  <a16:creationId xmlns:a16="http://schemas.microsoft.com/office/drawing/2014/main" id="{C2F953D1-F3C6-9E42-AB81-534AA4661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0" name="Group 228">
            <a:extLst>
              <a:ext uri="{FF2B5EF4-FFF2-40B4-BE49-F238E27FC236}">
                <a16:creationId xmlns:a16="http://schemas.microsoft.com/office/drawing/2014/main" id="{5346A354-8168-A946-B97C-A0C4CBE69557}"/>
              </a:ext>
            </a:extLst>
          </p:cNvPr>
          <p:cNvGrpSpPr>
            <a:grpSpLocks/>
          </p:cNvGrpSpPr>
          <p:nvPr/>
        </p:nvGrpSpPr>
        <p:grpSpPr bwMode="auto">
          <a:xfrm>
            <a:off x="6518275" y="1868488"/>
            <a:ext cx="379413" cy="379412"/>
            <a:chOff x="3461" y="3471"/>
            <a:chExt cx="239" cy="239"/>
          </a:xfrm>
        </p:grpSpPr>
        <p:pic>
          <p:nvPicPr>
            <p:cNvPr id="12398" name="Picture 229">
              <a:extLst>
                <a:ext uri="{FF2B5EF4-FFF2-40B4-BE49-F238E27FC236}">
                  <a16:creationId xmlns:a16="http://schemas.microsoft.com/office/drawing/2014/main" id="{D74D7EA4-3015-0B49-853D-53A6DEF7557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9" name="Picture 230">
              <a:extLst>
                <a:ext uri="{FF2B5EF4-FFF2-40B4-BE49-F238E27FC236}">
                  <a16:creationId xmlns:a16="http://schemas.microsoft.com/office/drawing/2014/main" id="{DF5B4F51-3708-BA4E-B57C-5076725BD7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1" name="Group 231">
            <a:extLst>
              <a:ext uri="{FF2B5EF4-FFF2-40B4-BE49-F238E27FC236}">
                <a16:creationId xmlns:a16="http://schemas.microsoft.com/office/drawing/2014/main" id="{DAD54802-C413-2046-B29A-6D71CCF2B0FB}"/>
              </a:ext>
            </a:extLst>
          </p:cNvPr>
          <p:cNvGrpSpPr>
            <a:grpSpLocks/>
          </p:cNvGrpSpPr>
          <p:nvPr/>
        </p:nvGrpSpPr>
        <p:grpSpPr bwMode="auto">
          <a:xfrm>
            <a:off x="6786563" y="2036763"/>
            <a:ext cx="379412" cy="379412"/>
            <a:chOff x="3461" y="3471"/>
            <a:chExt cx="239" cy="239"/>
          </a:xfrm>
        </p:grpSpPr>
        <p:pic>
          <p:nvPicPr>
            <p:cNvPr id="12396" name="Picture 232">
              <a:extLst>
                <a:ext uri="{FF2B5EF4-FFF2-40B4-BE49-F238E27FC236}">
                  <a16:creationId xmlns:a16="http://schemas.microsoft.com/office/drawing/2014/main" id="{A8BB09FB-9C31-E044-BEF2-659F4AC6D0C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7" name="Picture 233">
              <a:extLst>
                <a:ext uri="{FF2B5EF4-FFF2-40B4-BE49-F238E27FC236}">
                  <a16:creationId xmlns:a16="http://schemas.microsoft.com/office/drawing/2014/main" id="{BBFE9021-6796-B741-B1C1-D016244B5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37" name="Group 234">
            <a:extLst>
              <a:ext uri="{FF2B5EF4-FFF2-40B4-BE49-F238E27FC236}">
                <a16:creationId xmlns:a16="http://schemas.microsoft.com/office/drawing/2014/main" id="{EF963B8D-3B35-8944-AB9D-B6CF60807319}"/>
              </a:ext>
            </a:extLst>
          </p:cNvPr>
          <p:cNvGrpSpPr>
            <a:grpSpLocks/>
          </p:cNvGrpSpPr>
          <p:nvPr/>
        </p:nvGrpSpPr>
        <p:grpSpPr bwMode="auto">
          <a:xfrm>
            <a:off x="7018338" y="2233613"/>
            <a:ext cx="379412" cy="379412"/>
            <a:chOff x="3461" y="3471"/>
            <a:chExt cx="239" cy="239"/>
          </a:xfrm>
        </p:grpSpPr>
        <p:pic>
          <p:nvPicPr>
            <p:cNvPr id="12394" name="Picture 235">
              <a:extLst>
                <a:ext uri="{FF2B5EF4-FFF2-40B4-BE49-F238E27FC236}">
                  <a16:creationId xmlns:a16="http://schemas.microsoft.com/office/drawing/2014/main" id="{C525FED6-0F21-A342-81F8-009F97CFE13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5" name="Picture 236">
              <a:extLst>
                <a:ext uri="{FF2B5EF4-FFF2-40B4-BE49-F238E27FC236}">
                  <a16:creationId xmlns:a16="http://schemas.microsoft.com/office/drawing/2014/main" id="{9E75FDB8-1934-5F42-B545-D4E9E5071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38" name="Group 237">
            <a:extLst>
              <a:ext uri="{FF2B5EF4-FFF2-40B4-BE49-F238E27FC236}">
                <a16:creationId xmlns:a16="http://schemas.microsoft.com/office/drawing/2014/main" id="{DE2CE3E3-00DF-E84F-8AA2-DD4BAD996C15}"/>
              </a:ext>
            </a:extLst>
          </p:cNvPr>
          <p:cNvGrpSpPr>
            <a:grpSpLocks/>
          </p:cNvGrpSpPr>
          <p:nvPr/>
        </p:nvGrpSpPr>
        <p:grpSpPr bwMode="auto">
          <a:xfrm>
            <a:off x="7210425" y="2457450"/>
            <a:ext cx="379413" cy="379413"/>
            <a:chOff x="3461" y="3471"/>
            <a:chExt cx="239" cy="239"/>
          </a:xfrm>
        </p:grpSpPr>
        <p:pic>
          <p:nvPicPr>
            <p:cNvPr id="12392" name="Picture 238">
              <a:extLst>
                <a:ext uri="{FF2B5EF4-FFF2-40B4-BE49-F238E27FC236}">
                  <a16:creationId xmlns:a16="http://schemas.microsoft.com/office/drawing/2014/main" id="{9A897CC8-7EF6-6845-A949-43D046E698A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3" name="Picture 239">
              <a:extLst>
                <a:ext uri="{FF2B5EF4-FFF2-40B4-BE49-F238E27FC236}">
                  <a16:creationId xmlns:a16="http://schemas.microsoft.com/office/drawing/2014/main" id="{E90B8365-D305-6B4C-8A52-A4618B2A2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39" name="Group 240">
            <a:extLst>
              <a:ext uri="{FF2B5EF4-FFF2-40B4-BE49-F238E27FC236}">
                <a16:creationId xmlns:a16="http://schemas.microsoft.com/office/drawing/2014/main" id="{CA62DECD-A166-E54E-A513-717BD42234C6}"/>
              </a:ext>
            </a:extLst>
          </p:cNvPr>
          <p:cNvGrpSpPr>
            <a:grpSpLocks/>
          </p:cNvGrpSpPr>
          <p:nvPr/>
        </p:nvGrpSpPr>
        <p:grpSpPr bwMode="auto">
          <a:xfrm>
            <a:off x="7346950" y="2724150"/>
            <a:ext cx="379413" cy="379413"/>
            <a:chOff x="3461" y="3471"/>
            <a:chExt cx="239" cy="239"/>
          </a:xfrm>
        </p:grpSpPr>
        <p:pic>
          <p:nvPicPr>
            <p:cNvPr id="12390" name="Picture 241">
              <a:extLst>
                <a:ext uri="{FF2B5EF4-FFF2-40B4-BE49-F238E27FC236}">
                  <a16:creationId xmlns:a16="http://schemas.microsoft.com/office/drawing/2014/main" id="{C1137872-4055-4A4B-B543-BB88DE76510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91" name="Picture 242">
              <a:extLst>
                <a:ext uri="{FF2B5EF4-FFF2-40B4-BE49-F238E27FC236}">
                  <a16:creationId xmlns:a16="http://schemas.microsoft.com/office/drawing/2014/main" id="{7691E3F3-4697-0B4E-B0E4-F7C4AECF6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0" name="Group 243">
            <a:extLst>
              <a:ext uri="{FF2B5EF4-FFF2-40B4-BE49-F238E27FC236}">
                <a16:creationId xmlns:a16="http://schemas.microsoft.com/office/drawing/2014/main" id="{EF1EB1D5-DCA6-684F-B80B-4345314C2B4C}"/>
              </a:ext>
            </a:extLst>
          </p:cNvPr>
          <p:cNvGrpSpPr>
            <a:grpSpLocks/>
          </p:cNvGrpSpPr>
          <p:nvPr/>
        </p:nvGrpSpPr>
        <p:grpSpPr bwMode="auto">
          <a:xfrm>
            <a:off x="7424738" y="3009900"/>
            <a:ext cx="379412" cy="379413"/>
            <a:chOff x="3461" y="3471"/>
            <a:chExt cx="239" cy="239"/>
          </a:xfrm>
        </p:grpSpPr>
        <p:pic>
          <p:nvPicPr>
            <p:cNvPr id="12388" name="Picture 244">
              <a:extLst>
                <a:ext uri="{FF2B5EF4-FFF2-40B4-BE49-F238E27FC236}">
                  <a16:creationId xmlns:a16="http://schemas.microsoft.com/office/drawing/2014/main" id="{60E8A01A-B674-AA4B-A6C1-254EE248E70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9" name="Picture 245">
              <a:extLst>
                <a:ext uri="{FF2B5EF4-FFF2-40B4-BE49-F238E27FC236}">
                  <a16:creationId xmlns:a16="http://schemas.microsoft.com/office/drawing/2014/main" id="{77A0FC04-40A3-4A4C-BD3C-4E6FE66B6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1" name="Group 246">
            <a:extLst>
              <a:ext uri="{FF2B5EF4-FFF2-40B4-BE49-F238E27FC236}">
                <a16:creationId xmlns:a16="http://schemas.microsoft.com/office/drawing/2014/main" id="{2EF31500-1725-4346-A701-51928C0FCC0E}"/>
              </a:ext>
            </a:extLst>
          </p:cNvPr>
          <p:cNvGrpSpPr>
            <a:grpSpLocks/>
          </p:cNvGrpSpPr>
          <p:nvPr/>
        </p:nvGrpSpPr>
        <p:grpSpPr bwMode="auto">
          <a:xfrm>
            <a:off x="7440613" y="3305175"/>
            <a:ext cx="379412" cy="379413"/>
            <a:chOff x="3461" y="3471"/>
            <a:chExt cx="239" cy="239"/>
          </a:xfrm>
        </p:grpSpPr>
        <p:pic>
          <p:nvPicPr>
            <p:cNvPr id="12386" name="Picture 247">
              <a:extLst>
                <a:ext uri="{FF2B5EF4-FFF2-40B4-BE49-F238E27FC236}">
                  <a16:creationId xmlns:a16="http://schemas.microsoft.com/office/drawing/2014/main" id="{BBF9DFFD-6AED-B84E-AB06-8D9A3B0C35E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7" name="Picture 248">
              <a:extLst>
                <a:ext uri="{FF2B5EF4-FFF2-40B4-BE49-F238E27FC236}">
                  <a16:creationId xmlns:a16="http://schemas.microsoft.com/office/drawing/2014/main" id="{10CEDA4C-8A77-CD4F-8559-8D9AEBC46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2" name="Group 249">
            <a:extLst>
              <a:ext uri="{FF2B5EF4-FFF2-40B4-BE49-F238E27FC236}">
                <a16:creationId xmlns:a16="http://schemas.microsoft.com/office/drawing/2014/main" id="{45D8F266-218B-0540-8E20-B1778C87908B}"/>
              </a:ext>
            </a:extLst>
          </p:cNvPr>
          <p:cNvGrpSpPr>
            <a:grpSpLocks/>
          </p:cNvGrpSpPr>
          <p:nvPr/>
        </p:nvGrpSpPr>
        <p:grpSpPr bwMode="auto">
          <a:xfrm>
            <a:off x="7367588" y="3554413"/>
            <a:ext cx="379412" cy="379412"/>
            <a:chOff x="3461" y="3471"/>
            <a:chExt cx="239" cy="239"/>
          </a:xfrm>
        </p:grpSpPr>
        <p:pic>
          <p:nvPicPr>
            <p:cNvPr id="12384" name="Picture 250">
              <a:extLst>
                <a:ext uri="{FF2B5EF4-FFF2-40B4-BE49-F238E27FC236}">
                  <a16:creationId xmlns:a16="http://schemas.microsoft.com/office/drawing/2014/main" id="{443A2B9F-FD63-E84E-87F4-17C3FFAA8FD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5" name="Picture 251">
              <a:extLst>
                <a:ext uri="{FF2B5EF4-FFF2-40B4-BE49-F238E27FC236}">
                  <a16:creationId xmlns:a16="http://schemas.microsoft.com/office/drawing/2014/main" id="{489B6A13-A0B4-4C4E-B648-F5FD8EA09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3" name="Group 252">
            <a:extLst>
              <a:ext uri="{FF2B5EF4-FFF2-40B4-BE49-F238E27FC236}">
                <a16:creationId xmlns:a16="http://schemas.microsoft.com/office/drawing/2014/main" id="{7C9118A6-CD6C-0E40-B15B-CE4B9AFA6092}"/>
              </a:ext>
            </a:extLst>
          </p:cNvPr>
          <p:cNvGrpSpPr>
            <a:grpSpLocks/>
          </p:cNvGrpSpPr>
          <p:nvPr/>
        </p:nvGrpSpPr>
        <p:grpSpPr bwMode="auto">
          <a:xfrm>
            <a:off x="6688138" y="4319588"/>
            <a:ext cx="379412" cy="379412"/>
            <a:chOff x="3461" y="3471"/>
            <a:chExt cx="239" cy="239"/>
          </a:xfrm>
        </p:grpSpPr>
        <p:pic>
          <p:nvPicPr>
            <p:cNvPr id="12382" name="Picture 253">
              <a:extLst>
                <a:ext uri="{FF2B5EF4-FFF2-40B4-BE49-F238E27FC236}">
                  <a16:creationId xmlns:a16="http://schemas.microsoft.com/office/drawing/2014/main" id="{C893A020-755B-3E41-8C31-824B161E561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3" name="Picture 254">
              <a:extLst>
                <a:ext uri="{FF2B5EF4-FFF2-40B4-BE49-F238E27FC236}">
                  <a16:creationId xmlns:a16="http://schemas.microsoft.com/office/drawing/2014/main" id="{99BE0D2A-806D-2144-B0A7-8F581CF0F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4" name="Group 255">
            <a:extLst>
              <a:ext uri="{FF2B5EF4-FFF2-40B4-BE49-F238E27FC236}">
                <a16:creationId xmlns:a16="http://schemas.microsoft.com/office/drawing/2014/main" id="{18042199-F870-564A-8D22-F706563FA450}"/>
              </a:ext>
            </a:extLst>
          </p:cNvPr>
          <p:cNvGrpSpPr>
            <a:grpSpLocks/>
          </p:cNvGrpSpPr>
          <p:nvPr/>
        </p:nvGrpSpPr>
        <p:grpSpPr bwMode="auto">
          <a:xfrm>
            <a:off x="6442075" y="4465638"/>
            <a:ext cx="379413" cy="379412"/>
            <a:chOff x="3461" y="3471"/>
            <a:chExt cx="239" cy="239"/>
          </a:xfrm>
        </p:grpSpPr>
        <p:pic>
          <p:nvPicPr>
            <p:cNvPr id="12380" name="Picture 256">
              <a:extLst>
                <a:ext uri="{FF2B5EF4-FFF2-40B4-BE49-F238E27FC236}">
                  <a16:creationId xmlns:a16="http://schemas.microsoft.com/office/drawing/2014/main" id="{AEAC9B14-4C0C-304E-BFBA-30AC75983B8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81" name="Picture 257">
              <a:extLst>
                <a:ext uri="{FF2B5EF4-FFF2-40B4-BE49-F238E27FC236}">
                  <a16:creationId xmlns:a16="http://schemas.microsoft.com/office/drawing/2014/main" id="{34BDD58E-A0B6-5C41-AE10-EF37B0CB5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5" name="Group 258">
            <a:extLst>
              <a:ext uri="{FF2B5EF4-FFF2-40B4-BE49-F238E27FC236}">
                <a16:creationId xmlns:a16="http://schemas.microsoft.com/office/drawing/2014/main" id="{A6574306-CB86-0344-9D8F-C20966AD9006}"/>
              </a:ext>
            </a:extLst>
          </p:cNvPr>
          <p:cNvGrpSpPr>
            <a:grpSpLocks/>
          </p:cNvGrpSpPr>
          <p:nvPr/>
        </p:nvGrpSpPr>
        <p:grpSpPr bwMode="auto">
          <a:xfrm>
            <a:off x="2205038" y="4198938"/>
            <a:ext cx="379412" cy="379412"/>
            <a:chOff x="3461" y="3471"/>
            <a:chExt cx="239" cy="239"/>
          </a:xfrm>
        </p:grpSpPr>
        <p:pic>
          <p:nvPicPr>
            <p:cNvPr id="12378" name="Picture 259">
              <a:extLst>
                <a:ext uri="{FF2B5EF4-FFF2-40B4-BE49-F238E27FC236}">
                  <a16:creationId xmlns:a16="http://schemas.microsoft.com/office/drawing/2014/main" id="{8BB887BE-C89F-D045-B817-B18EF2719BF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9" name="Picture 260">
              <a:extLst>
                <a:ext uri="{FF2B5EF4-FFF2-40B4-BE49-F238E27FC236}">
                  <a16:creationId xmlns:a16="http://schemas.microsoft.com/office/drawing/2014/main" id="{A4976B15-E2E2-3443-9DDA-60E5E76FEB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6" name="Group 261">
            <a:extLst>
              <a:ext uri="{FF2B5EF4-FFF2-40B4-BE49-F238E27FC236}">
                <a16:creationId xmlns:a16="http://schemas.microsoft.com/office/drawing/2014/main" id="{FDA8AFA7-E385-7542-A589-684B2289CFD1}"/>
              </a:ext>
            </a:extLst>
          </p:cNvPr>
          <p:cNvGrpSpPr>
            <a:grpSpLocks/>
          </p:cNvGrpSpPr>
          <p:nvPr/>
        </p:nvGrpSpPr>
        <p:grpSpPr bwMode="auto">
          <a:xfrm>
            <a:off x="2451100" y="4379913"/>
            <a:ext cx="379413" cy="379412"/>
            <a:chOff x="3461" y="3471"/>
            <a:chExt cx="239" cy="239"/>
          </a:xfrm>
        </p:grpSpPr>
        <p:pic>
          <p:nvPicPr>
            <p:cNvPr id="12376" name="Picture 262">
              <a:extLst>
                <a:ext uri="{FF2B5EF4-FFF2-40B4-BE49-F238E27FC236}">
                  <a16:creationId xmlns:a16="http://schemas.microsoft.com/office/drawing/2014/main" id="{DCFE25F1-49CD-C847-95A9-070E063500E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7" name="Picture 263">
              <a:extLst>
                <a:ext uri="{FF2B5EF4-FFF2-40B4-BE49-F238E27FC236}">
                  <a16:creationId xmlns:a16="http://schemas.microsoft.com/office/drawing/2014/main" id="{0427D6BD-2FE3-E84A-BE32-CC0969B09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7" name="Group 264">
            <a:extLst>
              <a:ext uri="{FF2B5EF4-FFF2-40B4-BE49-F238E27FC236}">
                <a16:creationId xmlns:a16="http://schemas.microsoft.com/office/drawing/2014/main" id="{853C5292-8C96-544F-85C6-A7B583FDC453}"/>
              </a:ext>
            </a:extLst>
          </p:cNvPr>
          <p:cNvGrpSpPr>
            <a:grpSpLocks/>
          </p:cNvGrpSpPr>
          <p:nvPr/>
        </p:nvGrpSpPr>
        <p:grpSpPr bwMode="auto">
          <a:xfrm>
            <a:off x="2713038" y="4513263"/>
            <a:ext cx="379412" cy="379412"/>
            <a:chOff x="3461" y="3471"/>
            <a:chExt cx="239" cy="239"/>
          </a:xfrm>
        </p:grpSpPr>
        <p:pic>
          <p:nvPicPr>
            <p:cNvPr id="12374" name="Picture 265">
              <a:extLst>
                <a:ext uri="{FF2B5EF4-FFF2-40B4-BE49-F238E27FC236}">
                  <a16:creationId xmlns:a16="http://schemas.microsoft.com/office/drawing/2014/main" id="{B6C002B8-868B-F04E-8A02-496E411C61C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5" name="Picture 266">
              <a:extLst>
                <a:ext uri="{FF2B5EF4-FFF2-40B4-BE49-F238E27FC236}">
                  <a16:creationId xmlns:a16="http://schemas.microsoft.com/office/drawing/2014/main" id="{EC153C52-5F43-7042-8FF0-6913A58952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8" name="Group 267">
            <a:extLst>
              <a:ext uri="{FF2B5EF4-FFF2-40B4-BE49-F238E27FC236}">
                <a16:creationId xmlns:a16="http://schemas.microsoft.com/office/drawing/2014/main" id="{79A16A83-8120-4543-ADE7-EDCBC8B8864D}"/>
              </a:ext>
            </a:extLst>
          </p:cNvPr>
          <p:cNvGrpSpPr>
            <a:grpSpLocks/>
          </p:cNvGrpSpPr>
          <p:nvPr/>
        </p:nvGrpSpPr>
        <p:grpSpPr bwMode="auto">
          <a:xfrm>
            <a:off x="2976563" y="4556125"/>
            <a:ext cx="379412" cy="379413"/>
            <a:chOff x="3461" y="3471"/>
            <a:chExt cx="239" cy="239"/>
          </a:xfrm>
        </p:grpSpPr>
        <p:pic>
          <p:nvPicPr>
            <p:cNvPr id="12372" name="Picture 268">
              <a:extLst>
                <a:ext uri="{FF2B5EF4-FFF2-40B4-BE49-F238E27FC236}">
                  <a16:creationId xmlns:a16="http://schemas.microsoft.com/office/drawing/2014/main" id="{3C583779-1652-6F47-A281-E0327C126BB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3" name="Picture 269">
              <a:extLst>
                <a:ext uri="{FF2B5EF4-FFF2-40B4-BE49-F238E27FC236}">
                  <a16:creationId xmlns:a16="http://schemas.microsoft.com/office/drawing/2014/main" id="{884CA365-5328-964D-9CA4-048B196ED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49" name="Group 270">
            <a:extLst>
              <a:ext uri="{FF2B5EF4-FFF2-40B4-BE49-F238E27FC236}">
                <a16:creationId xmlns:a16="http://schemas.microsoft.com/office/drawing/2014/main" id="{AA8B74D0-B802-A24B-B1D2-C83252888B89}"/>
              </a:ext>
            </a:extLst>
          </p:cNvPr>
          <p:cNvGrpSpPr>
            <a:grpSpLocks/>
          </p:cNvGrpSpPr>
          <p:nvPr/>
        </p:nvGrpSpPr>
        <p:grpSpPr bwMode="auto">
          <a:xfrm>
            <a:off x="3265488" y="4513263"/>
            <a:ext cx="379412" cy="379412"/>
            <a:chOff x="3461" y="3471"/>
            <a:chExt cx="239" cy="239"/>
          </a:xfrm>
        </p:grpSpPr>
        <p:pic>
          <p:nvPicPr>
            <p:cNvPr id="12370" name="Picture 271">
              <a:extLst>
                <a:ext uri="{FF2B5EF4-FFF2-40B4-BE49-F238E27FC236}">
                  <a16:creationId xmlns:a16="http://schemas.microsoft.com/office/drawing/2014/main" id="{4FD43144-33E1-D24A-BBB2-D9892F544E0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71" name="Picture 272">
              <a:extLst>
                <a:ext uri="{FF2B5EF4-FFF2-40B4-BE49-F238E27FC236}">
                  <a16:creationId xmlns:a16="http://schemas.microsoft.com/office/drawing/2014/main" id="{483C8537-1633-E94F-8158-C3E93801F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0" name="Group 273">
            <a:extLst>
              <a:ext uri="{FF2B5EF4-FFF2-40B4-BE49-F238E27FC236}">
                <a16:creationId xmlns:a16="http://schemas.microsoft.com/office/drawing/2014/main" id="{B33C7DB3-FD69-4E49-94A1-7921EAE98A30}"/>
              </a:ext>
            </a:extLst>
          </p:cNvPr>
          <p:cNvGrpSpPr>
            <a:grpSpLocks/>
          </p:cNvGrpSpPr>
          <p:nvPr/>
        </p:nvGrpSpPr>
        <p:grpSpPr bwMode="auto">
          <a:xfrm>
            <a:off x="3692525" y="4154488"/>
            <a:ext cx="379413" cy="379412"/>
            <a:chOff x="3461" y="3471"/>
            <a:chExt cx="239" cy="239"/>
          </a:xfrm>
        </p:grpSpPr>
        <p:pic>
          <p:nvPicPr>
            <p:cNvPr id="12368" name="Picture 274">
              <a:extLst>
                <a:ext uri="{FF2B5EF4-FFF2-40B4-BE49-F238E27FC236}">
                  <a16:creationId xmlns:a16="http://schemas.microsoft.com/office/drawing/2014/main" id="{E5C177EE-4FEB-CE4A-ACE6-C05F4C15B90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9" name="Picture 275">
              <a:extLst>
                <a:ext uri="{FF2B5EF4-FFF2-40B4-BE49-F238E27FC236}">
                  <a16:creationId xmlns:a16="http://schemas.microsoft.com/office/drawing/2014/main" id="{0E4E4BB8-CD2F-D745-A97C-4CBC8BC58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1" name="Group 276">
            <a:extLst>
              <a:ext uri="{FF2B5EF4-FFF2-40B4-BE49-F238E27FC236}">
                <a16:creationId xmlns:a16="http://schemas.microsoft.com/office/drawing/2014/main" id="{1E9A97F3-AF8A-8747-A423-C72BF7F5F443}"/>
              </a:ext>
            </a:extLst>
          </p:cNvPr>
          <p:cNvGrpSpPr>
            <a:grpSpLocks/>
          </p:cNvGrpSpPr>
          <p:nvPr/>
        </p:nvGrpSpPr>
        <p:grpSpPr bwMode="auto">
          <a:xfrm>
            <a:off x="4149725" y="3862388"/>
            <a:ext cx="379413" cy="379412"/>
            <a:chOff x="3461" y="3471"/>
            <a:chExt cx="239" cy="239"/>
          </a:xfrm>
        </p:grpSpPr>
        <p:pic>
          <p:nvPicPr>
            <p:cNvPr id="12366" name="Picture 277">
              <a:extLst>
                <a:ext uri="{FF2B5EF4-FFF2-40B4-BE49-F238E27FC236}">
                  <a16:creationId xmlns:a16="http://schemas.microsoft.com/office/drawing/2014/main" id="{8C4083D2-ACEA-4440-81FC-8610F559563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7" name="Picture 278">
              <a:extLst>
                <a:ext uri="{FF2B5EF4-FFF2-40B4-BE49-F238E27FC236}">
                  <a16:creationId xmlns:a16="http://schemas.microsoft.com/office/drawing/2014/main" id="{3C26101C-E1BD-9F4C-8C3D-15F5AB299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2" name="Group 279">
            <a:extLst>
              <a:ext uri="{FF2B5EF4-FFF2-40B4-BE49-F238E27FC236}">
                <a16:creationId xmlns:a16="http://schemas.microsoft.com/office/drawing/2014/main" id="{58418DB2-1C01-8640-95C1-76F5A3335AF0}"/>
              </a:ext>
            </a:extLst>
          </p:cNvPr>
          <p:cNvGrpSpPr>
            <a:grpSpLocks/>
          </p:cNvGrpSpPr>
          <p:nvPr/>
        </p:nvGrpSpPr>
        <p:grpSpPr bwMode="auto">
          <a:xfrm>
            <a:off x="4713288" y="3978275"/>
            <a:ext cx="379412" cy="379413"/>
            <a:chOff x="3461" y="3471"/>
            <a:chExt cx="239" cy="239"/>
          </a:xfrm>
        </p:grpSpPr>
        <p:pic>
          <p:nvPicPr>
            <p:cNvPr id="12364" name="Picture 280">
              <a:extLst>
                <a:ext uri="{FF2B5EF4-FFF2-40B4-BE49-F238E27FC236}">
                  <a16:creationId xmlns:a16="http://schemas.microsoft.com/office/drawing/2014/main" id="{6FDD2775-D722-1548-949B-DDC94E8D6C2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5" name="Picture 281">
              <a:extLst>
                <a:ext uri="{FF2B5EF4-FFF2-40B4-BE49-F238E27FC236}">
                  <a16:creationId xmlns:a16="http://schemas.microsoft.com/office/drawing/2014/main" id="{15D30C16-B484-074D-AB96-BB467C5DD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3" name="Group 282">
            <a:extLst>
              <a:ext uri="{FF2B5EF4-FFF2-40B4-BE49-F238E27FC236}">
                <a16:creationId xmlns:a16="http://schemas.microsoft.com/office/drawing/2014/main" id="{7B5602E9-5DBB-0945-9510-DB77A1C1FC97}"/>
              </a:ext>
            </a:extLst>
          </p:cNvPr>
          <p:cNvGrpSpPr>
            <a:grpSpLocks/>
          </p:cNvGrpSpPr>
          <p:nvPr/>
        </p:nvGrpSpPr>
        <p:grpSpPr bwMode="auto">
          <a:xfrm>
            <a:off x="4972050" y="4175125"/>
            <a:ext cx="379413" cy="379413"/>
            <a:chOff x="3461" y="3471"/>
            <a:chExt cx="239" cy="239"/>
          </a:xfrm>
        </p:grpSpPr>
        <p:pic>
          <p:nvPicPr>
            <p:cNvPr id="12362" name="Picture 283">
              <a:extLst>
                <a:ext uri="{FF2B5EF4-FFF2-40B4-BE49-F238E27FC236}">
                  <a16:creationId xmlns:a16="http://schemas.microsoft.com/office/drawing/2014/main" id="{0FF9801D-5752-014D-8148-54E449770D0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3" name="Picture 284">
              <a:extLst>
                <a:ext uri="{FF2B5EF4-FFF2-40B4-BE49-F238E27FC236}">
                  <a16:creationId xmlns:a16="http://schemas.microsoft.com/office/drawing/2014/main" id="{2DBCC9D7-2359-3444-A30E-289782789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4" name="Group 285">
            <a:extLst>
              <a:ext uri="{FF2B5EF4-FFF2-40B4-BE49-F238E27FC236}">
                <a16:creationId xmlns:a16="http://schemas.microsoft.com/office/drawing/2014/main" id="{6B856F9E-A4AD-664B-B9DD-A1F0617299DE}"/>
              </a:ext>
            </a:extLst>
          </p:cNvPr>
          <p:cNvGrpSpPr>
            <a:grpSpLocks/>
          </p:cNvGrpSpPr>
          <p:nvPr/>
        </p:nvGrpSpPr>
        <p:grpSpPr bwMode="auto">
          <a:xfrm>
            <a:off x="5197475" y="4389438"/>
            <a:ext cx="379413" cy="379412"/>
            <a:chOff x="3461" y="3471"/>
            <a:chExt cx="239" cy="239"/>
          </a:xfrm>
        </p:grpSpPr>
        <p:pic>
          <p:nvPicPr>
            <p:cNvPr id="12360" name="Picture 286">
              <a:extLst>
                <a:ext uri="{FF2B5EF4-FFF2-40B4-BE49-F238E27FC236}">
                  <a16:creationId xmlns:a16="http://schemas.microsoft.com/office/drawing/2014/main" id="{88E4A775-9BE6-7341-BF6B-C59814CAFFB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61" name="Picture 287">
              <a:extLst>
                <a:ext uri="{FF2B5EF4-FFF2-40B4-BE49-F238E27FC236}">
                  <a16:creationId xmlns:a16="http://schemas.microsoft.com/office/drawing/2014/main" id="{7163C05B-07EE-B94A-910B-0FFBAD007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5" name="Group 288">
            <a:extLst>
              <a:ext uri="{FF2B5EF4-FFF2-40B4-BE49-F238E27FC236}">
                <a16:creationId xmlns:a16="http://schemas.microsoft.com/office/drawing/2014/main" id="{2AE6E078-2671-904A-A66A-4C1C384B412E}"/>
              </a:ext>
            </a:extLst>
          </p:cNvPr>
          <p:cNvGrpSpPr>
            <a:grpSpLocks/>
          </p:cNvGrpSpPr>
          <p:nvPr/>
        </p:nvGrpSpPr>
        <p:grpSpPr bwMode="auto">
          <a:xfrm>
            <a:off x="5462588" y="4516438"/>
            <a:ext cx="379412" cy="379412"/>
            <a:chOff x="3461" y="3471"/>
            <a:chExt cx="239" cy="239"/>
          </a:xfrm>
        </p:grpSpPr>
        <p:pic>
          <p:nvPicPr>
            <p:cNvPr id="12358" name="Picture 289">
              <a:extLst>
                <a:ext uri="{FF2B5EF4-FFF2-40B4-BE49-F238E27FC236}">
                  <a16:creationId xmlns:a16="http://schemas.microsoft.com/office/drawing/2014/main" id="{35F3EEDC-83AA-7947-9760-387E4648003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9" name="Picture 290">
              <a:extLst>
                <a:ext uri="{FF2B5EF4-FFF2-40B4-BE49-F238E27FC236}">
                  <a16:creationId xmlns:a16="http://schemas.microsoft.com/office/drawing/2014/main" id="{7557E00A-DA42-434F-9C87-CD189552C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6" name="Group 291">
            <a:extLst>
              <a:ext uri="{FF2B5EF4-FFF2-40B4-BE49-F238E27FC236}">
                <a16:creationId xmlns:a16="http://schemas.microsoft.com/office/drawing/2014/main" id="{FCD06664-0A9A-1D4B-B927-55949558F08D}"/>
              </a:ext>
            </a:extLst>
          </p:cNvPr>
          <p:cNvGrpSpPr>
            <a:grpSpLocks/>
          </p:cNvGrpSpPr>
          <p:nvPr/>
        </p:nvGrpSpPr>
        <p:grpSpPr bwMode="auto">
          <a:xfrm>
            <a:off x="5718175" y="4635500"/>
            <a:ext cx="379413" cy="379413"/>
            <a:chOff x="3461" y="3471"/>
            <a:chExt cx="239" cy="239"/>
          </a:xfrm>
        </p:grpSpPr>
        <p:pic>
          <p:nvPicPr>
            <p:cNvPr id="12356" name="Picture 292">
              <a:extLst>
                <a:ext uri="{FF2B5EF4-FFF2-40B4-BE49-F238E27FC236}">
                  <a16:creationId xmlns:a16="http://schemas.microsoft.com/office/drawing/2014/main" id="{D2FC826A-B4DB-4F44-B1FF-7A6962FF811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7" name="Picture 293">
              <a:extLst>
                <a:ext uri="{FF2B5EF4-FFF2-40B4-BE49-F238E27FC236}">
                  <a16:creationId xmlns:a16="http://schemas.microsoft.com/office/drawing/2014/main" id="{419C3CEA-7D30-DC45-84F2-E7BEB7CAD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7" name="Group 294">
            <a:extLst>
              <a:ext uri="{FF2B5EF4-FFF2-40B4-BE49-F238E27FC236}">
                <a16:creationId xmlns:a16="http://schemas.microsoft.com/office/drawing/2014/main" id="{2FC918E2-71CD-F84B-8411-474AFD2983FA}"/>
              </a:ext>
            </a:extLst>
          </p:cNvPr>
          <p:cNvGrpSpPr>
            <a:grpSpLocks/>
          </p:cNvGrpSpPr>
          <p:nvPr/>
        </p:nvGrpSpPr>
        <p:grpSpPr bwMode="auto">
          <a:xfrm>
            <a:off x="5997575" y="4678363"/>
            <a:ext cx="379413" cy="379412"/>
            <a:chOff x="3461" y="3471"/>
            <a:chExt cx="239" cy="239"/>
          </a:xfrm>
        </p:grpSpPr>
        <p:pic>
          <p:nvPicPr>
            <p:cNvPr id="12354" name="Picture 295">
              <a:extLst>
                <a:ext uri="{FF2B5EF4-FFF2-40B4-BE49-F238E27FC236}">
                  <a16:creationId xmlns:a16="http://schemas.microsoft.com/office/drawing/2014/main" id="{EE59525E-25A8-6C48-8447-21605E162E6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5" name="Picture 296">
              <a:extLst>
                <a:ext uri="{FF2B5EF4-FFF2-40B4-BE49-F238E27FC236}">
                  <a16:creationId xmlns:a16="http://schemas.microsoft.com/office/drawing/2014/main" id="{C3B443FB-75A6-0E46-B2DD-960ABE7DF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8" name="Group 297">
            <a:extLst>
              <a:ext uri="{FF2B5EF4-FFF2-40B4-BE49-F238E27FC236}">
                <a16:creationId xmlns:a16="http://schemas.microsoft.com/office/drawing/2014/main" id="{DB287184-3AAD-824D-9CC4-9535FA30A5E2}"/>
              </a:ext>
            </a:extLst>
          </p:cNvPr>
          <p:cNvGrpSpPr>
            <a:grpSpLocks/>
          </p:cNvGrpSpPr>
          <p:nvPr/>
        </p:nvGrpSpPr>
        <p:grpSpPr bwMode="auto">
          <a:xfrm>
            <a:off x="6226175" y="4594225"/>
            <a:ext cx="379413" cy="379413"/>
            <a:chOff x="3461" y="3471"/>
            <a:chExt cx="239" cy="239"/>
          </a:xfrm>
        </p:grpSpPr>
        <p:pic>
          <p:nvPicPr>
            <p:cNvPr id="12352" name="Picture 298">
              <a:extLst>
                <a:ext uri="{FF2B5EF4-FFF2-40B4-BE49-F238E27FC236}">
                  <a16:creationId xmlns:a16="http://schemas.microsoft.com/office/drawing/2014/main" id="{7A57EBBB-3631-8748-BA3F-787D6EEDE60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3" name="Picture 299">
              <a:extLst>
                <a:ext uri="{FF2B5EF4-FFF2-40B4-BE49-F238E27FC236}">
                  <a16:creationId xmlns:a16="http://schemas.microsoft.com/office/drawing/2014/main" id="{9FA01A48-91C8-9C48-A279-87CEE635A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32959" name="Group 300">
            <a:extLst>
              <a:ext uri="{FF2B5EF4-FFF2-40B4-BE49-F238E27FC236}">
                <a16:creationId xmlns:a16="http://schemas.microsoft.com/office/drawing/2014/main" id="{37A580AF-1260-B340-8CD5-B71A98645D10}"/>
              </a:ext>
            </a:extLst>
          </p:cNvPr>
          <p:cNvGrpSpPr>
            <a:grpSpLocks/>
          </p:cNvGrpSpPr>
          <p:nvPr/>
        </p:nvGrpSpPr>
        <p:grpSpPr bwMode="auto">
          <a:xfrm>
            <a:off x="1884363" y="3408363"/>
            <a:ext cx="104775" cy="223837"/>
            <a:chOff x="3461" y="3471"/>
            <a:chExt cx="239" cy="239"/>
          </a:xfrm>
        </p:grpSpPr>
        <p:pic>
          <p:nvPicPr>
            <p:cNvPr id="12350" name="Picture 301">
              <a:extLst>
                <a:ext uri="{FF2B5EF4-FFF2-40B4-BE49-F238E27FC236}">
                  <a16:creationId xmlns:a16="http://schemas.microsoft.com/office/drawing/2014/main" id="{3D633407-6665-BC49-B99A-9EB95C72DB2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51" name="Picture 302">
              <a:extLst>
                <a:ext uri="{FF2B5EF4-FFF2-40B4-BE49-F238E27FC236}">
                  <a16:creationId xmlns:a16="http://schemas.microsoft.com/office/drawing/2014/main" id="{52EADB75-D6EC-C244-9E47-C9B089E70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23008" name="Group 303">
            <a:extLst>
              <a:ext uri="{FF2B5EF4-FFF2-40B4-BE49-F238E27FC236}">
                <a16:creationId xmlns:a16="http://schemas.microsoft.com/office/drawing/2014/main" id="{E2076EEC-4CAA-4A48-B262-0EF8E46260E0}"/>
              </a:ext>
            </a:extLst>
          </p:cNvPr>
          <p:cNvGrpSpPr>
            <a:grpSpLocks/>
          </p:cNvGrpSpPr>
          <p:nvPr/>
        </p:nvGrpSpPr>
        <p:grpSpPr bwMode="auto">
          <a:xfrm>
            <a:off x="1858963" y="3705225"/>
            <a:ext cx="379412" cy="379413"/>
            <a:chOff x="3461" y="3471"/>
            <a:chExt cx="239" cy="239"/>
          </a:xfrm>
        </p:grpSpPr>
        <p:pic>
          <p:nvPicPr>
            <p:cNvPr id="12348" name="Picture 304">
              <a:extLst>
                <a:ext uri="{FF2B5EF4-FFF2-40B4-BE49-F238E27FC236}">
                  <a16:creationId xmlns:a16="http://schemas.microsoft.com/office/drawing/2014/main" id="{8CEA346F-2412-2047-BDD4-A511BCA9C6E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2349" name="Picture 305">
              <a:extLst>
                <a:ext uri="{FF2B5EF4-FFF2-40B4-BE49-F238E27FC236}">
                  <a16:creationId xmlns:a16="http://schemas.microsoft.com/office/drawing/2014/main" id="{92D37291-312B-E84F-83AF-563C5B229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sp>
        <p:nvSpPr>
          <p:cNvPr id="123023" name="Text Box 143">
            <a:extLst>
              <a:ext uri="{FF2B5EF4-FFF2-40B4-BE49-F238E27FC236}">
                <a16:creationId xmlns:a16="http://schemas.microsoft.com/office/drawing/2014/main" id="{ECB8918E-A5B6-4543-A20F-FB572C7B8653}"/>
              </a:ext>
            </a:extLst>
          </p:cNvPr>
          <p:cNvSpPr txBox="1">
            <a:spLocks noChangeArrowheads="1"/>
          </p:cNvSpPr>
          <p:nvPr/>
        </p:nvSpPr>
        <p:spPr bwMode="auto">
          <a:xfrm>
            <a:off x="2403475" y="2365375"/>
            <a:ext cx="4652963" cy="156966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3200" b="1" i="1" dirty="0">
                <a:solidFill>
                  <a:schemeClr val="accent2"/>
                </a:solidFill>
                <a:effectLst>
                  <a:glow rad="152400">
                    <a:schemeClr val="bg1">
                      <a:alpha val="58000"/>
                    </a:schemeClr>
                  </a:glow>
                </a:effectLst>
                <a:latin typeface="Arial" pitchFamily="-112" charset="0"/>
                <a:ea typeface="+mn-ea"/>
              </a:rPr>
              <a:t>ITHUMWUI SHITKASANGWUI KHAMATAIYA LAIRIK</a:t>
            </a:r>
          </a:p>
        </p:txBody>
      </p:sp>
      <p:sp>
        <p:nvSpPr>
          <p:cNvPr id="123186" name="Text Box 306">
            <a:extLst>
              <a:ext uri="{FF2B5EF4-FFF2-40B4-BE49-F238E27FC236}">
                <a16:creationId xmlns:a16="http://schemas.microsoft.com/office/drawing/2014/main" id="{4B2C49F8-FCED-024E-9798-9F645FB8D0C4}"/>
              </a:ext>
            </a:extLst>
          </p:cNvPr>
          <p:cNvSpPr txBox="1">
            <a:spLocks noChangeArrowheads="1"/>
          </p:cNvSpPr>
          <p:nvPr/>
        </p:nvSpPr>
        <p:spPr bwMode="auto">
          <a:xfrm>
            <a:off x="214313" y="165100"/>
            <a:ext cx="8715375" cy="1422400"/>
          </a:xfrm>
          <a:prstGeom prst="rect">
            <a:avLst/>
          </a:prstGeom>
          <a:noFill/>
          <a:ln w="12700">
            <a:noFill/>
            <a:miter lim="800000"/>
            <a:headEnd/>
            <a:tailEnd/>
          </a:ln>
          <a:effectLst>
            <a:outerShdw blurRad="63500" dist="63500" dir="3187806" algn="ctr" rotWithShape="0">
              <a:schemeClr val="tx1">
                <a:alpha val="74998"/>
              </a:schemeClr>
            </a:outerShdw>
          </a:effectLst>
        </p:spPr>
        <p:txBody>
          <a:bodyPr lIns="82058" tIns="41029" rIns="82058" bIns="41029">
            <a:spAutoFit/>
          </a:bodyPr>
          <a:lstStyle>
            <a:lvl1pPr defTabSz="820738">
              <a:tabLst>
                <a:tab pos="4967288" algn="l"/>
              </a:tabLst>
              <a:defRPr sz="2400">
                <a:solidFill>
                  <a:schemeClr val="tx1"/>
                </a:solidFill>
                <a:latin typeface="Times" pitchFamily="-84" charset="0"/>
                <a:ea typeface="MS PGothic" pitchFamily="34" charset="-128"/>
              </a:defRPr>
            </a:lvl1pPr>
            <a:lvl2pPr marL="742950" indent="-285750" defTabSz="820738">
              <a:tabLst>
                <a:tab pos="4967288" algn="l"/>
              </a:tabLst>
              <a:defRPr sz="2400">
                <a:solidFill>
                  <a:schemeClr val="tx1"/>
                </a:solidFill>
                <a:latin typeface="Times" pitchFamily="-84" charset="0"/>
                <a:ea typeface="MS PGothic" pitchFamily="34" charset="-128"/>
              </a:defRPr>
            </a:lvl2pPr>
            <a:lvl3pPr marL="1143000" indent="-228600" defTabSz="820738">
              <a:tabLst>
                <a:tab pos="4967288" algn="l"/>
              </a:tabLst>
              <a:defRPr sz="2400">
                <a:solidFill>
                  <a:schemeClr val="tx1"/>
                </a:solidFill>
                <a:latin typeface="Times" pitchFamily="-84" charset="0"/>
                <a:ea typeface="MS PGothic" pitchFamily="34" charset="-128"/>
              </a:defRPr>
            </a:lvl3pPr>
            <a:lvl4pPr marL="1600200" indent="-228600" defTabSz="820738">
              <a:tabLst>
                <a:tab pos="4967288" algn="l"/>
              </a:tabLst>
              <a:defRPr sz="2400">
                <a:solidFill>
                  <a:schemeClr val="tx1"/>
                </a:solidFill>
                <a:latin typeface="Times" pitchFamily="-84" charset="0"/>
                <a:ea typeface="MS PGothic" pitchFamily="34" charset="-128"/>
              </a:defRPr>
            </a:lvl4pPr>
            <a:lvl5pPr marL="2057400" indent="-228600" defTabSz="820738">
              <a:tabLst>
                <a:tab pos="4967288" algn="l"/>
              </a:tabLst>
              <a:defRPr sz="2400">
                <a:solidFill>
                  <a:schemeClr val="tx1"/>
                </a:solidFill>
                <a:latin typeface="Times" pitchFamily="-84" charset="0"/>
                <a:ea typeface="MS PGothic" pitchFamily="34" charset="-128"/>
              </a:defRPr>
            </a:lvl5pPr>
            <a:lvl6pPr marL="25146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6pPr>
            <a:lvl7pPr marL="29718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7pPr>
            <a:lvl8pPr marL="34290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8pPr>
            <a:lvl9pPr marL="3886200" indent="-228600" defTabSz="820738" eaLnBrk="0" fontAlgn="base" hangingPunct="0">
              <a:spcBef>
                <a:spcPct val="0"/>
              </a:spcBef>
              <a:spcAft>
                <a:spcPct val="0"/>
              </a:spcAft>
              <a:tabLst>
                <a:tab pos="4967288" algn="l"/>
              </a:tabLst>
              <a:defRPr sz="2400">
                <a:solidFill>
                  <a:schemeClr val="tx1"/>
                </a:solidFill>
                <a:latin typeface="Times" pitchFamily="-84" charset="0"/>
                <a:ea typeface="MS PGothic" pitchFamily="34" charset="-128"/>
              </a:defRPr>
            </a:lvl9pPr>
          </a:lstStyle>
          <a:p>
            <a:pPr algn="ctr">
              <a:spcBef>
                <a:spcPct val="50000"/>
              </a:spcBef>
              <a:defRPr/>
            </a:pPr>
            <a:r>
              <a:rPr lang="en-US" sz="2900" b="1" i="1" dirty="0">
                <a:solidFill>
                  <a:srgbClr val="FFFF00"/>
                </a:solidFill>
                <a:latin typeface="Comic Sans MS" pitchFamily="66" charset="0"/>
              </a:rPr>
              <a:t>ITHUMNA HENRIETTA WUI CHA RUIKAKHUI THADA ATAM TARAKHA ZANGHAIRA...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3186"/>
                                        </p:tgtEl>
                                        <p:attrNameLst>
                                          <p:attrName>style.visibility</p:attrName>
                                        </p:attrNameLst>
                                      </p:cBhvr>
                                      <p:to>
                                        <p:strVal val="visible"/>
                                      </p:to>
                                    </p:set>
                                    <p:animEffect transition="in" filter="fade">
                                      <p:cBhvr>
                                        <p:cTn id="7" dur="1000"/>
                                        <p:tgtEl>
                                          <p:spTgt spid="12318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23023"/>
                                        </p:tgtEl>
                                        <p:attrNameLst>
                                          <p:attrName>style.visibility</p:attrName>
                                        </p:attrNameLst>
                                      </p:cBhvr>
                                      <p:to>
                                        <p:strVal val="visible"/>
                                      </p:to>
                                    </p:set>
                                    <p:animEffect transition="in" filter="fade">
                                      <p:cBhvr>
                                        <p:cTn id="11" dur="1000"/>
                                        <p:tgtEl>
                                          <p:spTgt spid="123023"/>
                                        </p:tgtEl>
                                      </p:cBhvr>
                                    </p:animEffect>
                                  </p:childTnLst>
                                </p:cTn>
                              </p:par>
                            </p:childTnLst>
                          </p:cTn>
                        </p:par>
                        <p:par>
                          <p:cTn id="12" fill="hold" nodeType="afterGroup">
                            <p:stCondLst>
                              <p:cond delay="2000"/>
                            </p:stCondLst>
                            <p:childTnLst>
                              <p:par>
                                <p:cTn id="13" presetID="23" presetClass="entr" presetSubtype="3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6*min(max(#ppt_w*#ppt_h,.3),1)-7.4)/-.7*#ppt_w"/>
                                          </p:val>
                                        </p:tav>
                                        <p:tav tm="100000">
                                          <p:val>
                                            <p:strVal val="#ppt_w"/>
                                          </p:val>
                                        </p:tav>
                                      </p:tavLst>
                                    </p:anim>
                                    <p:anim calcmode="lin" valueType="num">
                                      <p:cBhvr>
                                        <p:cTn id="16" dur="500" fill="hold"/>
                                        <p:tgtEl>
                                          <p:spTgt spid="2"/>
                                        </p:tgtEl>
                                        <p:attrNameLst>
                                          <p:attrName>ppt_h</p:attrName>
                                        </p:attrNameLst>
                                      </p:cBhvr>
                                      <p:tavLst>
                                        <p:tav tm="0">
                                          <p:val>
                                            <p:strVal val="(6*min(max(#ppt_w*#ppt_h,.3),1)-7.4)/-.7*#ppt_h"/>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9" fill="hold" nodeType="afterGroup">
                            <p:stCondLst>
                              <p:cond delay="2500"/>
                            </p:stCondLst>
                            <p:childTnLst>
                              <p:par>
                                <p:cTn id="20" presetID="23" presetClass="entr" presetSubtype="3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strVal val="(6*min(max(#ppt_w*#ppt_h,.3),1)-7.4)/-.7*#ppt_w"/>
                                          </p:val>
                                        </p:tav>
                                        <p:tav tm="100000">
                                          <p:val>
                                            <p:strVal val="#ppt_w"/>
                                          </p:val>
                                        </p:tav>
                                      </p:tavLst>
                                    </p:anim>
                                    <p:anim calcmode="lin" valueType="num">
                                      <p:cBhvr>
                                        <p:cTn id="23" dur="500" fill="hold"/>
                                        <p:tgtEl>
                                          <p:spTgt spid="3"/>
                                        </p:tgtEl>
                                        <p:attrNameLst>
                                          <p:attrName>ppt_h</p:attrName>
                                        </p:attrNameLst>
                                      </p:cBhvr>
                                      <p:tavLst>
                                        <p:tav tm="0">
                                          <p:val>
                                            <p:strVal val="(6*min(max(#ppt_w*#ppt_h,.3),1)-7.4)/-.7*#ppt_h"/>
                                          </p:val>
                                        </p:tav>
                                        <p:tav tm="100000">
                                          <p:val>
                                            <p:strVal val="#ppt_h"/>
                                          </p:val>
                                        </p:tav>
                                      </p:tavLst>
                                    </p:anim>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3000"/>
                            </p:stCondLst>
                            <p:childTnLst>
                              <p:par>
                                <p:cTn id="27" presetID="23" presetClass="entr" presetSubtype="3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strVal val="(6*min(max(#ppt_w*#ppt_h,.3),1)-7.4)/-.7*#ppt_w"/>
                                          </p:val>
                                        </p:tav>
                                        <p:tav tm="100000">
                                          <p:val>
                                            <p:strVal val="#ppt_w"/>
                                          </p:val>
                                        </p:tav>
                                      </p:tavLst>
                                    </p:anim>
                                    <p:anim calcmode="lin" valueType="num">
                                      <p:cBhvr>
                                        <p:cTn id="30" dur="500" fill="hold"/>
                                        <p:tgtEl>
                                          <p:spTgt spid="4"/>
                                        </p:tgtEl>
                                        <p:attrNameLst>
                                          <p:attrName>ppt_h</p:attrName>
                                        </p:attrNameLst>
                                      </p:cBhvr>
                                      <p:tavLst>
                                        <p:tav tm="0">
                                          <p:val>
                                            <p:strVal val="(6*min(max(#ppt_w*#ppt_h,.3),1)-7.4)/-.7*#ppt_h"/>
                                          </p:val>
                                        </p:tav>
                                        <p:tav tm="100000">
                                          <p:val>
                                            <p:strVal val="#ppt_h"/>
                                          </p:val>
                                        </p:tav>
                                      </p:tavLst>
                                    </p:anim>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3" fill="hold" nodeType="afterGroup">
                            <p:stCondLst>
                              <p:cond delay="3500"/>
                            </p:stCondLst>
                            <p:childTnLst>
                              <p:par>
                                <p:cTn id="34" presetID="23" presetClass="entr" presetSubtype="3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6*min(max(#ppt_w*#ppt_h,.3),1)-7.4)/-.7*#ppt_w"/>
                                          </p:val>
                                        </p:tav>
                                        <p:tav tm="100000">
                                          <p:val>
                                            <p:strVal val="#ppt_w"/>
                                          </p:val>
                                        </p:tav>
                                      </p:tavLst>
                                    </p:anim>
                                    <p:anim calcmode="lin" valueType="num">
                                      <p:cBhvr>
                                        <p:cTn id="37" dur="500" fill="hold"/>
                                        <p:tgtEl>
                                          <p:spTgt spid="5"/>
                                        </p:tgtEl>
                                        <p:attrNameLst>
                                          <p:attrName>ppt_h</p:attrName>
                                        </p:attrNameLst>
                                      </p:cBhvr>
                                      <p:tavLst>
                                        <p:tav tm="0">
                                          <p:val>
                                            <p:strVal val="(6*min(max(#ppt_w*#ppt_h,.3),1)-7.4)/-.7*#ppt_h"/>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40" fill="hold" nodeType="afterGroup">
                            <p:stCondLst>
                              <p:cond delay="4000"/>
                            </p:stCondLst>
                            <p:childTnLst>
                              <p:par>
                                <p:cTn id="41" presetID="23" presetClass="entr" presetSubtype="3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strVal val="(6*min(max(#ppt_w*#ppt_h,.3),1)-7.4)/-.7*#ppt_w"/>
                                          </p:val>
                                        </p:tav>
                                        <p:tav tm="100000">
                                          <p:val>
                                            <p:strVal val="#ppt_w"/>
                                          </p:val>
                                        </p:tav>
                                      </p:tavLst>
                                    </p:anim>
                                    <p:anim calcmode="lin" valueType="num">
                                      <p:cBhvr>
                                        <p:cTn id="44" dur="500" fill="hold"/>
                                        <p:tgtEl>
                                          <p:spTgt spid="6"/>
                                        </p:tgtEl>
                                        <p:attrNameLst>
                                          <p:attrName>ppt_h</p:attrName>
                                        </p:attrNameLst>
                                      </p:cBhvr>
                                      <p:tavLst>
                                        <p:tav tm="0">
                                          <p:val>
                                            <p:strVal val="(6*min(max(#ppt_w*#ppt_h,.3),1)-7.4)/-.7*#ppt_h"/>
                                          </p:val>
                                        </p:tav>
                                        <p:tav tm="100000">
                                          <p:val>
                                            <p:strVal val="#ppt_h"/>
                                          </p:val>
                                        </p:tav>
                                      </p:tavLst>
                                    </p:anim>
                                    <p:anim calcmode="lin" valueType="num">
                                      <p:cBhvr>
                                        <p:cTn id="45" dur="500" fill="hold"/>
                                        <p:tgtEl>
                                          <p:spTgt spid="6"/>
                                        </p:tgtEl>
                                        <p:attrNameLst>
                                          <p:attrName>ppt_x</p:attrName>
                                        </p:attrNameLst>
                                      </p:cBhvr>
                                      <p:tavLst>
                                        <p:tav tm="0">
                                          <p:val>
                                            <p:fltVal val="0.5"/>
                                          </p:val>
                                        </p:tav>
                                        <p:tav tm="100000">
                                          <p:val>
                                            <p:strVal val="#ppt_x"/>
                                          </p:val>
                                        </p:tav>
                                      </p:tavLst>
                                    </p:anim>
                                    <p:anim calcmode="lin" valueType="num">
                                      <p:cBhvr>
                                        <p:cTn id="46"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47" fill="hold" nodeType="afterGroup">
                            <p:stCondLst>
                              <p:cond delay="4500"/>
                            </p:stCondLst>
                            <p:childTnLst>
                              <p:par>
                                <p:cTn id="48" presetID="23" presetClass="entr" presetSubtype="36"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strVal val="(6*min(max(#ppt_w*#ppt_h,.3),1)-7.4)/-.7*#ppt_w"/>
                                          </p:val>
                                        </p:tav>
                                        <p:tav tm="100000">
                                          <p:val>
                                            <p:strVal val="#ppt_w"/>
                                          </p:val>
                                        </p:tav>
                                      </p:tavLst>
                                    </p:anim>
                                    <p:anim calcmode="lin" valueType="num">
                                      <p:cBhvr>
                                        <p:cTn id="51" dur="500" fill="hold"/>
                                        <p:tgtEl>
                                          <p:spTgt spid="7"/>
                                        </p:tgtEl>
                                        <p:attrNameLst>
                                          <p:attrName>ppt_h</p:attrName>
                                        </p:attrNameLst>
                                      </p:cBhvr>
                                      <p:tavLst>
                                        <p:tav tm="0">
                                          <p:val>
                                            <p:strVal val="(6*min(max(#ppt_w*#ppt_h,.3),1)-7.4)/-.7*#ppt_h"/>
                                          </p:val>
                                        </p:tav>
                                        <p:tav tm="100000">
                                          <p:val>
                                            <p:strVal val="#ppt_h"/>
                                          </p:val>
                                        </p:tav>
                                      </p:tavLst>
                                    </p:anim>
                                    <p:anim calcmode="lin" valueType="num">
                                      <p:cBhvr>
                                        <p:cTn id="52" dur="500" fill="hold"/>
                                        <p:tgtEl>
                                          <p:spTgt spid="7"/>
                                        </p:tgtEl>
                                        <p:attrNameLst>
                                          <p:attrName>ppt_x</p:attrName>
                                        </p:attrNameLst>
                                      </p:cBhvr>
                                      <p:tavLst>
                                        <p:tav tm="0">
                                          <p:val>
                                            <p:fltVal val="0.5"/>
                                          </p:val>
                                        </p:tav>
                                        <p:tav tm="100000">
                                          <p:val>
                                            <p:strVal val="#ppt_x"/>
                                          </p:val>
                                        </p:tav>
                                      </p:tavLst>
                                    </p:anim>
                                    <p:anim calcmode="lin" valueType="num">
                                      <p:cBhvr>
                                        <p:cTn id="53"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0"/>
                            </p:stCondLst>
                            <p:childTnLst>
                              <p:par>
                                <p:cTn id="55" presetID="23" presetClass="entr" presetSubtype="36"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strVal val="(6*min(max(#ppt_w*#ppt_h,.3),1)-7.4)/-.7*#ppt_w"/>
                                          </p:val>
                                        </p:tav>
                                        <p:tav tm="100000">
                                          <p:val>
                                            <p:strVal val="#ppt_w"/>
                                          </p:val>
                                        </p:tav>
                                      </p:tavLst>
                                    </p:anim>
                                    <p:anim calcmode="lin" valueType="num">
                                      <p:cBhvr>
                                        <p:cTn id="58" dur="500" fill="hold"/>
                                        <p:tgtEl>
                                          <p:spTgt spid="8"/>
                                        </p:tgtEl>
                                        <p:attrNameLst>
                                          <p:attrName>ppt_h</p:attrName>
                                        </p:attrNameLst>
                                      </p:cBhvr>
                                      <p:tavLst>
                                        <p:tav tm="0">
                                          <p:val>
                                            <p:strVal val="(6*min(max(#ppt_w*#ppt_h,.3),1)-7.4)/-.7*#ppt_h"/>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61" fill="hold" nodeType="afterGroup">
                            <p:stCondLst>
                              <p:cond delay="5500"/>
                            </p:stCondLst>
                            <p:childTnLst>
                              <p:par>
                                <p:cTn id="62" presetID="23" presetClass="entr" presetSubtype="36"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strVal val="(6*min(max(#ppt_w*#ppt_h,.3),1)-7.4)/-.7*#ppt_w"/>
                                          </p:val>
                                        </p:tav>
                                        <p:tav tm="100000">
                                          <p:val>
                                            <p:strVal val="#ppt_w"/>
                                          </p:val>
                                        </p:tav>
                                      </p:tavLst>
                                    </p:anim>
                                    <p:anim calcmode="lin" valueType="num">
                                      <p:cBhvr>
                                        <p:cTn id="65" dur="500" fill="hold"/>
                                        <p:tgtEl>
                                          <p:spTgt spid="9"/>
                                        </p:tgtEl>
                                        <p:attrNameLst>
                                          <p:attrName>ppt_h</p:attrName>
                                        </p:attrNameLst>
                                      </p:cBhvr>
                                      <p:tavLst>
                                        <p:tav tm="0">
                                          <p:val>
                                            <p:strVal val="(6*min(max(#ppt_w*#ppt_h,.3),1)-7.4)/-.7*#ppt_h"/>
                                          </p:val>
                                        </p:tav>
                                        <p:tav tm="100000">
                                          <p:val>
                                            <p:strVal val="#ppt_h"/>
                                          </p:val>
                                        </p:tav>
                                      </p:tavLst>
                                    </p:anim>
                                    <p:anim calcmode="lin" valueType="num">
                                      <p:cBhvr>
                                        <p:cTn id="66" dur="500" fill="hold"/>
                                        <p:tgtEl>
                                          <p:spTgt spid="9"/>
                                        </p:tgtEl>
                                        <p:attrNameLst>
                                          <p:attrName>ppt_x</p:attrName>
                                        </p:attrNameLst>
                                      </p:cBhvr>
                                      <p:tavLst>
                                        <p:tav tm="0">
                                          <p:val>
                                            <p:fltVal val="0.5"/>
                                          </p:val>
                                        </p:tav>
                                        <p:tav tm="100000">
                                          <p:val>
                                            <p:strVal val="#ppt_x"/>
                                          </p:val>
                                        </p:tav>
                                      </p:tavLst>
                                    </p:anim>
                                    <p:anim calcmode="lin" valueType="num">
                                      <p:cBhvr>
                                        <p:cTn id="67"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68" fill="hold" nodeType="afterGroup">
                            <p:stCondLst>
                              <p:cond delay="6000"/>
                            </p:stCondLst>
                            <p:childTnLst>
                              <p:par>
                                <p:cTn id="69" presetID="23" presetClass="entr" presetSubtype="36"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strVal val="(6*min(max(#ppt_w*#ppt_h,.3),1)-7.4)/-.7*#ppt_w"/>
                                          </p:val>
                                        </p:tav>
                                        <p:tav tm="100000">
                                          <p:val>
                                            <p:strVal val="#ppt_w"/>
                                          </p:val>
                                        </p:tav>
                                      </p:tavLst>
                                    </p:anim>
                                    <p:anim calcmode="lin" valueType="num">
                                      <p:cBhvr>
                                        <p:cTn id="72" dur="500" fill="hold"/>
                                        <p:tgtEl>
                                          <p:spTgt spid="10"/>
                                        </p:tgtEl>
                                        <p:attrNameLst>
                                          <p:attrName>ppt_h</p:attrName>
                                        </p:attrNameLst>
                                      </p:cBhvr>
                                      <p:tavLst>
                                        <p:tav tm="0">
                                          <p:val>
                                            <p:strVal val="(6*min(max(#ppt_w*#ppt_h,.3),1)-7.4)/-.7*#ppt_h"/>
                                          </p:val>
                                        </p:tav>
                                        <p:tav tm="100000">
                                          <p:val>
                                            <p:strVal val="#ppt_h"/>
                                          </p:val>
                                        </p:tav>
                                      </p:tavLst>
                                    </p:anim>
                                    <p:anim calcmode="lin" valueType="num">
                                      <p:cBhvr>
                                        <p:cTn id="73" dur="500" fill="hold"/>
                                        <p:tgtEl>
                                          <p:spTgt spid="10"/>
                                        </p:tgtEl>
                                        <p:attrNameLst>
                                          <p:attrName>ppt_x</p:attrName>
                                        </p:attrNameLst>
                                      </p:cBhvr>
                                      <p:tavLst>
                                        <p:tav tm="0">
                                          <p:val>
                                            <p:fltVal val="0.5"/>
                                          </p:val>
                                        </p:tav>
                                        <p:tav tm="100000">
                                          <p:val>
                                            <p:strVal val="#ppt_x"/>
                                          </p:val>
                                        </p:tav>
                                      </p:tavLst>
                                    </p:anim>
                                    <p:anim calcmode="lin" valueType="num">
                                      <p:cBhvr>
                                        <p:cTn id="74"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6500"/>
                            </p:stCondLst>
                            <p:childTnLst>
                              <p:par>
                                <p:cTn id="76" presetID="23" presetClass="entr" presetSubtype="36" fill="hold" nodeType="after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strVal val="(6*min(max(#ppt_w*#ppt_h,.3),1)-7.4)/-.7*#ppt_w"/>
                                          </p:val>
                                        </p:tav>
                                        <p:tav tm="100000">
                                          <p:val>
                                            <p:strVal val="#ppt_w"/>
                                          </p:val>
                                        </p:tav>
                                      </p:tavLst>
                                    </p:anim>
                                    <p:anim calcmode="lin" valueType="num">
                                      <p:cBhvr>
                                        <p:cTn id="79" dur="500" fill="hold"/>
                                        <p:tgtEl>
                                          <p:spTgt spid="11"/>
                                        </p:tgtEl>
                                        <p:attrNameLst>
                                          <p:attrName>ppt_h</p:attrName>
                                        </p:attrNameLst>
                                      </p:cBhvr>
                                      <p:tavLst>
                                        <p:tav tm="0">
                                          <p:val>
                                            <p:strVal val="(6*min(max(#ppt_w*#ppt_h,.3),1)-7.4)/-.7*#ppt_h"/>
                                          </p:val>
                                        </p:tav>
                                        <p:tav tm="100000">
                                          <p:val>
                                            <p:strVal val="#ppt_h"/>
                                          </p:val>
                                        </p:tav>
                                      </p:tavLst>
                                    </p:anim>
                                    <p:anim calcmode="lin" valueType="num">
                                      <p:cBhvr>
                                        <p:cTn id="80" dur="500" fill="hold"/>
                                        <p:tgtEl>
                                          <p:spTgt spid="11"/>
                                        </p:tgtEl>
                                        <p:attrNameLst>
                                          <p:attrName>ppt_x</p:attrName>
                                        </p:attrNameLst>
                                      </p:cBhvr>
                                      <p:tavLst>
                                        <p:tav tm="0">
                                          <p:val>
                                            <p:fltVal val="0.5"/>
                                          </p:val>
                                        </p:tav>
                                        <p:tav tm="100000">
                                          <p:val>
                                            <p:strVal val="#ppt_x"/>
                                          </p:val>
                                        </p:tav>
                                      </p:tavLst>
                                    </p:anim>
                                    <p:anim calcmode="lin" valueType="num">
                                      <p:cBhvr>
                                        <p:cTn id="81"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7000"/>
                            </p:stCondLst>
                            <p:childTnLst>
                              <p:par>
                                <p:cTn id="83" presetID="23" presetClass="entr" presetSubtype="36" fill="hold"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strVal val="(6*min(max(#ppt_w*#ppt_h,.3),1)-7.4)/-.7*#ppt_w"/>
                                          </p:val>
                                        </p:tav>
                                        <p:tav tm="100000">
                                          <p:val>
                                            <p:strVal val="#ppt_w"/>
                                          </p:val>
                                        </p:tav>
                                      </p:tavLst>
                                    </p:anim>
                                    <p:anim calcmode="lin" valueType="num">
                                      <p:cBhvr>
                                        <p:cTn id="86" dur="500" fill="hold"/>
                                        <p:tgtEl>
                                          <p:spTgt spid="12"/>
                                        </p:tgtEl>
                                        <p:attrNameLst>
                                          <p:attrName>ppt_h</p:attrName>
                                        </p:attrNameLst>
                                      </p:cBhvr>
                                      <p:tavLst>
                                        <p:tav tm="0">
                                          <p:val>
                                            <p:strVal val="(6*min(max(#ppt_w*#ppt_h,.3),1)-7.4)/-.7*#ppt_h"/>
                                          </p:val>
                                        </p:tav>
                                        <p:tav tm="100000">
                                          <p:val>
                                            <p:strVal val="#ppt_h"/>
                                          </p:val>
                                        </p:tav>
                                      </p:tavLst>
                                    </p:anim>
                                    <p:anim calcmode="lin" valueType="num">
                                      <p:cBhvr>
                                        <p:cTn id="87" dur="500" fill="hold"/>
                                        <p:tgtEl>
                                          <p:spTgt spid="12"/>
                                        </p:tgtEl>
                                        <p:attrNameLst>
                                          <p:attrName>ppt_x</p:attrName>
                                        </p:attrNameLst>
                                      </p:cBhvr>
                                      <p:tavLst>
                                        <p:tav tm="0">
                                          <p:val>
                                            <p:fltVal val="0.5"/>
                                          </p:val>
                                        </p:tav>
                                        <p:tav tm="100000">
                                          <p:val>
                                            <p:strVal val="#ppt_x"/>
                                          </p:val>
                                        </p:tav>
                                      </p:tavLst>
                                    </p:anim>
                                    <p:anim calcmode="lin" valueType="num">
                                      <p:cBhvr>
                                        <p:cTn id="88"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7500"/>
                            </p:stCondLst>
                            <p:childTnLst>
                              <p:par>
                                <p:cTn id="90" presetID="23" presetClass="entr" presetSubtype="36" fill="hold" nodeType="after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strVal val="(6*min(max(#ppt_w*#ppt_h,.3),1)-7.4)/-.7*#ppt_w"/>
                                          </p:val>
                                        </p:tav>
                                        <p:tav tm="100000">
                                          <p:val>
                                            <p:strVal val="#ppt_w"/>
                                          </p:val>
                                        </p:tav>
                                      </p:tavLst>
                                    </p:anim>
                                    <p:anim calcmode="lin" valueType="num">
                                      <p:cBhvr>
                                        <p:cTn id="93" dur="500" fill="hold"/>
                                        <p:tgtEl>
                                          <p:spTgt spid="13"/>
                                        </p:tgtEl>
                                        <p:attrNameLst>
                                          <p:attrName>ppt_h</p:attrName>
                                        </p:attrNameLst>
                                      </p:cBhvr>
                                      <p:tavLst>
                                        <p:tav tm="0">
                                          <p:val>
                                            <p:strVal val="(6*min(max(#ppt_w*#ppt_h,.3),1)-7.4)/-.7*#ppt_h"/>
                                          </p:val>
                                        </p:tav>
                                        <p:tav tm="100000">
                                          <p:val>
                                            <p:strVal val="#ppt_h"/>
                                          </p:val>
                                        </p:tav>
                                      </p:tavLst>
                                    </p:anim>
                                    <p:anim calcmode="lin" valueType="num">
                                      <p:cBhvr>
                                        <p:cTn id="94" dur="500" fill="hold"/>
                                        <p:tgtEl>
                                          <p:spTgt spid="13"/>
                                        </p:tgtEl>
                                        <p:attrNameLst>
                                          <p:attrName>ppt_x</p:attrName>
                                        </p:attrNameLst>
                                      </p:cBhvr>
                                      <p:tavLst>
                                        <p:tav tm="0">
                                          <p:val>
                                            <p:fltVal val="0.5"/>
                                          </p:val>
                                        </p:tav>
                                        <p:tav tm="100000">
                                          <p:val>
                                            <p:strVal val="#ppt_x"/>
                                          </p:val>
                                        </p:tav>
                                      </p:tavLst>
                                    </p:anim>
                                    <p:anim calcmode="lin" valueType="num">
                                      <p:cBhvr>
                                        <p:cTn id="95"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96" fill="hold" nodeType="afterGroup">
                            <p:stCondLst>
                              <p:cond delay="8000"/>
                            </p:stCondLst>
                            <p:childTnLst>
                              <p:par>
                                <p:cTn id="97" presetID="23" presetClass="entr" presetSubtype="3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strVal val="(6*min(max(#ppt_w*#ppt_h,.3),1)-7.4)/-.7*#ppt_w"/>
                                          </p:val>
                                        </p:tav>
                                        <p:tav tm="100000">
                                          <p:val>
                                            <p:strVal val="#ppt_w"/>
                                          </p:val>
                                        </p:tav>
                                      </p:tavLst>
                                    </p:anim>
                                    <p:anim calcmode="lin" valueType="num">
                                      <p:cBhvr>
                                        <p:cTn id="100" dur="500" fill="hold"/>
                                        <p:tgtEl>
                                          <p:spTgt spid="14"/>
                                        </p:tgtEl>
                                        <p:attrNameLst>
                                          <p:attrName>ppt_h</p:attrName>
                                        </p:attrNameLst>
                                      </p:cBhvr>
                                      <p:tavLst>
                                        <p:tav tm="0">
                                          <p:val>
                                            <p:strVal val="(6*min(max(#ppt_w*#ppt_h,.3),1)-7.4)/-.7*#ppt_h"/>
                                          </p:val>
                                        </p:tav>
                                        <p:tav tm="100000">
                                          <p:val>
                                            <p:strVal val="#ppt_h"/>
                                          </p:val>
                                        </p:tav>
                                      </p:tavLst>
                                    </p:anim>
                                    <p:anim calcmode="lin" valueType="num">
                                      <p:cBhvr>
                                        <p:cTn id="101" dur="500" fill="hold"/>
                                        <p:tgtEl>
                                          <p:spTgt spid="14"/>
                                        </p:tgtEl>
                                        <p:attrNameLst>
                                          <p:attrName>ppt_x</p:attrName>
                                        </p:attrNameLst>
                                      </p:cBhvr>
                                      <p:tavLst>
                                        <p:tav tm="0">
                                          <p:val>
                                            <p:fltVal val="0.5"/>
                                          </p:val>
                                        </p:tav>
                                        <p:tav tm="100000">
                                          <p:val>
                                            <p:strVal val="#ppt_x"/>
                                          </p:val>
                                        </p:tav>
                                      </p:tavLst>
                                    </p:anim>
                                    <p:anim calcmode="lin" valueType="num">
                                      <p:cBhvr>
                                        <p:cTn id="102"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103" fill="hold" nodeType="afterGroup">
                            <p:stCondLst>
                              <p:cond delay="8500"/>
                            </p:stCondLst>
                            <p:childTnLst>
                              <p:par>
                                <p:cTn id="104" presetID="23" presetClass="entr" presetSubtype="36" fill="hold" nodeType="afterEffect">
                                  <p:stCondLst>
                                    <p:cond delay="0"/>
                                  </p:stCondLst>
                                  <p:childTnLst>
                                    <p:set>
                                      <p:cBhvr>
                                        <p:cTn id="105" dur="1" fill="hold">
                                          <p:stCondLst>
                                            <p:cond delay="0"/>
                                          </p:stCondLst>
                                        </p:cTn>
                                        <p:tgtEl>
                                          <p:spTgt spid="15"/>
                                        </p:tgtEl>
                                        <p:attrNameLst>
                                          <p:attrName>style.visibility</p:attrName>
                                        </p:attrNameLst>
                                      </p:cBhvr>
                                      <p:to>
                                        <p:strVal val="visible"/>
                                      </p:to>
                                    </p:set>
                                    <p:anim calcmode="lin" valueType="num">
                                      <p:cBhvr>
                                        <p:cTn id="106" dur="500" fill="hold"/>
                                        <p:tgtEl>
                                          <p:spTgt spid="15"/>
                                        </p:tgtEl>
                                        <p:attrNameLst>
                                          <p:attrName>ppt_w</p:attrName>
                                        </p:attrNameLst>
                                      </p:cBhvr>
                                      <p:tavLst>
                                        <p:tav tm="0">
                                          <p:val>
                                            <p:strVal val="(6*min(max(#ppt_w*#ppt_h,.3),1)-7.4)/-.7*#ppt_w"/>
                                          </p:val>
                                        </p:tav>
                                        <p:tav tm="100000">
                                          <p:val>
                                            <p:strVal val="#ppt_w"/>
                                          </p:val>
                                        </p:tav>
                                      </p:tavLst>
                                    </p:anim>
                                    <p:anim calcmode="lin" valueType="num">
                                      <p:cBhvr>
                                        <p:cTn id="107" dur="500" fill="hold"/>
                                        <p:tgtEl>
                                          <p:spTgt spid="15"/>
                                        </p:tgtEl>
                                        <p:attrNameLst>
                                          <p:attrName>ppt_h</p:attrName>
                                        </p:attrNameLst>
                                      </p:cBhvr>
                                      <p:tavLst>
                                        <p:tav tm="0">
                                          <p:val>
                                            <p:strVal val="(6*min(max(#ppt_w*#ppt_h,.3),1)-7.4)/-.7*#ppt_h"/>
                                          </p:val>
                                        </p:tav>
                                        <p:tav tm="100000">
                                          <p:val>
                                            <p:strVal val="#ppt_h"/>
                                          </p:val>
                                        </p:tav>
                                      </p:tavLst>
                                    </p:anim>
                                    <p:anim calcmode="lin" valueType="num">
                                      <p:cBhvr>
                                        <p:cTn id="108" dur="500" fill="hold"/>
                                        <p:tgtEl>
                                          <p:spTgt spid="15"/>
                                        </p:tgtEl>
                                        <p:attrNameLst>
                                          <p:attrName>ppt_x</p:attrName>
                                        </p:attrNameLst>
                                      </p:cBhvr>
                                      <p:tavLst>
                                        <p:tav tm="0">
                                          <p:val>
                                            <p:fltVal val="0.5"/>
                                          </p:val>
                                        </p:tav>
                                        <p:tav tm="100000">
                                          <p:val>
                                            <p:strVal val="#ppt_x"/>
                                          </p:val>
                                        </p:tav>
                                      </p:tavLst>
                                    </p:anim>
                                    <p:anim calcmode="lin" valueType="num">
                                      <p:cBhvr>
                                        <p:cTn id="109"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10" fill="hold" nodeType="afterGroup">
                            <p:stCondLst>
                              <p:cond delay="9000"/>
                            </p:stCondLst>
                            <p:childTnLst>
                              <p:par>
                                <p:cTn id="111" presetID="23" presetClass="entr" presetSubtype="36" fill="hold" nodeType="after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strVal val="(6*min(max(#ppt_w*#ppt_h,.3),1)-7.4)/-.7*#ppt_w"/>
                                          </p:val>
                                        </p:tav>
                                        <p:tav tm="100000">
                                          <p:val>
                                            <p:strVal val="#ppt_w"/>
                                          </p:val>
                                        </p:tav>
                                      </p:tavLst>
                                    </p:anim>
                                    <p:anim calcmode="lin" valueType="num">
                                      <p:cBhvr>
                                        <p:cTn id="114" dur="500" fill="hold"/>
                                        <p:tgtEl>
                                          <p:spTgt spid="16"/>
                                        </p:tgtEl>
                                        <p:attrNameLst>
                                          <p:attrName>ppt_h</p:attrName>
                                        </p:attrNameLst>
                                      </p:cBhvr>
                                      <p:tavLst>
                                        <p:tav tm="0">
                                          <p:val>
                                            <p:strVal val="(6*min(max(#ppt_w*#ppt_h,.3),1)-7.4)/-.7*#ppt_h"/>
                                          </p:val>
                                        </p:tav>
                                        <p:tav tm="100000">
                                          <p:val>
                                            <p:strVal val="#ppt_h"/>
                                          </p:val>
                                        </p:tav>
                                      </p:tavLst>
                                    </p:anim>
                                    <p:anim calcmode="lin" valueType="num">
                                      <p:cBhvr>
                                        <p:cTn id="115" dur="500" fill="hold"/>
                                        <p:tgtEl>
                                          <p:spTgt spid="16"/>
                                        </p:tgtEl>
                                        <p:attrNameLst>
                                          <p:attrName>ppt_x</p:attrName>
                                        </p:attrNameLst>
                                      </p:cBhvr>
                                      <p:tavLst>
                                        <p:tav tm="0">
                                          <p:val>
                                            <p:fltVal val="0.5"/>
                                          </p:val>
                                        </p:tav>
                                        <p:tav tm="100000">
                                          <p:val>
                                            <p:strVal val="#ppt_x"/>
                                          </p:val>
                                        </p:tav>
                                      </p:tavLst>
                                    </p:anim>
                                    <p:anim calcmode="lin" valueType="num">
                                      <p:cBhvr>
                                        <p:cTn id="116"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17" fill="hold" nodeType="afterGroup">
                            <p:stCondLst>
                              <p:cond delay="9500"/>
                            </p:stCondLst>
                            <p:childTnLst>
                              <p:par>
                                <p:cTn id="118" presetID="23" presetClass="entr" presetSubtype="36" fill="hold" nodeType="afterEffect">
                                  <p:stCondLst>
                                    <p:cond delay="0"/>
                                  </p:stCondLst>
                                  <p:childTnLst>
                                    <p:set>
                                      <p:cBhvr>
                                        <p:cTn id="119" dur="1" fill="hold">
                                          <p:stCondLst>
                                            <p:cond delay="0"/>
                                          </p:stCondLst>
                                        </p:cTn>
                                        <p:tgtEl>
                                          <p:spTgt spid="17"/>
                                        </p:tgtEl>
                                        <p:attrNameLst>
                                          <p:attrName>style.visibility</p:attrName>
                                        </p:attrNameLst>
                                      </p:cBhvr>
                                      <p:to>
                                        <p:strVal val="visible"/>
                                      </p:to>
                                    </p:set>
                                    <p:anim calcmode="lin" valueType="num">
                                      <p:cBhvr>
                                        <p:cTn id="120" dur="500" fill="hold"/>
                                        <p:tgtEl>
                                          <p:spTgt spid="17"/>
                                        </p:tgtEl>
                                        <p:attrNameLst>
                                          <p:attrName>ppt_w</p:attrName>
                                        </p:attrNameLst>
                                      </p:cBhvr>
                                      <p:tavLst>
                                        <p:tav tm="0">
                                          <p:val>
                                            <p:strVal val="(6*min(max(#ppt_w*#ppt_h,.3),1)-7.4)/-.7*#ppt_w"/>
                                          </p:val>
                                        </p:tav>
                                        <p:tav tm="100000">
                                          <p:val>
                                            <p:strVal val="#ppt_w"/>
                                          </p:val>
                                        </p:tav>
                                      </p:tavLst>
                                    </p:anim>
                                    <p:anim calcmode="lin" valueType="num">
                                      <p:cBhvr>
                                        <p:cTn id="121" dur="500" fill="hold"/>
                                        <p:tgtEl>
                                          <p:spTgt spid="17"/>
                                        </p:tgtEl>
                                        <p:attrNameLst>
                                          <p:attrName>ppt_h</p:attrName>
                                        </p:attrNameLst>
                                      </p:cBhvr>
                                      <p:tavLst>
                                        <p:tav tm="0">
                                          <p:val>
                                            <p:strVal val="(6*min(max(#ppt_w*#ppt_h,.3),1)-7.4)/-.7*#ppt_h"/>
                                          </p:val>
                                        </p:tav>
                                        <p:tav tm="100000">
                                          <p:val>
                                            <p:strVal val="#ppt_h"/>
                                          </p:val>
                                        </p:tav>
                                      </p:tavLst>
                                    </p:anim>
                                    <p:anim calcmode="lin" valueType="num">
                                      <p:cBhvr>
                                        <p:cTn id="122" dur="500" fill="hold"/>
                                        <p:tgtEl>
                                          <p:spTgt spid="17"/>
                                        </p:tgtEl>
                                        <p:attrNameLst>
                                          <p:attrName>ppt_x</p:attrName>
                                        </p:attrNameLst>
                                      </p:cBhvr>
                                      <p:tavLst>
                                        <p:tav tm="0">
                                          <p:val>
                                            <p:fltVal val="0.5"/>
                                          </p:val>
                                        </p:tav>
                                        <p:tav tm="100000">
                                          <p:val>
                                            <p:strVal val="#ppt_x"/>
                                          </p:val>
                                        </p:tav>
                                      </p:tavLst>
                                    </p:anim>
                                    <p:anim calcmode="lin" valueType="num">
                                      <p:cBhvr>
                                        <p:cTn id="123"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24" fill="hold" nodeType="afterGroup">
                            <p:stCondLst>
                              <p:cond delay="10000"/>
                            </p:stCondLst>
                            <p:childTnLst>
                              <p:par>
                                <p:cTn id="125" presetID="23" presetClass="entr" presetSubtype="36" fill="hold" nodeType="after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500" fill="hold"/>
                                        <p:tgtEl>
                                          <p:spTgt spid="18"/>
                                        </p:tgtEl>
                                        <p:attrNameLst>
                                          <p:attrName>ppt_w</p:attrName>
                                        </p:attrNameLst>
                                      </p:cBhvr>
                                      <p:tavLst>
                                        <p:tav tm="0">
                                          <p:val>
                                            <p:strVal val="(6*min(max(#ppt_w*#ppt_h,.3),1)-7.4)/-.7*#ppt_w"/>
                                          </p:val>
                                        </p:tav>
                                        <p:tav tm="100000">
                                          <p:val>
                                            <p:strVal val="#ppt_w"/>
                                          </p:val>
                                        </p:tav>
                                      </p:tavLst>
                                    </p:anim>
                                    <p:anim calcmode="lin" valueType="num">
                                      <p:cBhvr>
                                        <p:cTn id="128" dur="500" fill="hold"/>
                                        <p:tgtEl>
                                          <p:spTgt spid="18"/>
                                        </p:tgtEl>
                                        <p:attrNameLst>
                                          <p:attrName>ppt_h</p:attrName>
                                        </p:attrNameLst>
                                      </p:cBhvr>
                                      <p:tavLst>
                                        <p:tav tm="0">
                                          <p:val>
                                            <p:strVal val="(6*min(max(#ppt_w*#ppt_h,.3),1)-7.4)/-.7*#ppt_h"/>
                                          </p:val>
                                        </p:tav>
                                        <p:tav tm="100000">
                                          <p:val>
                                            <p:strVal val="#ppt_h"/>
                                          </p:val>
                                        </p:tav>
                                      </p:tavLst>
                                    </p:anim>
                                    <p:anim calcmode="lin" valueType="num">
                                      <p:cBhvr>
                                        <p:cTn id="129" dur="500" fill="hold"/>
                                        <p:tgtEl>
                                          <p:spTgt spid="18"/>
                                        </p:tgtEl>
                                        <p:attrNameLst>
                                          <p:attrName>ppt_x</p:attrName>
                                        </p:attrNameLst>
                                      </p:cBhvr>
                                      <p:tavLst>
                                        <p:tav tm="0">
                                          <p:val>
                                            <p:fltVal val="0.5"/>
                                          </p:val>
                                        </p:tav>
                                        <p:tav tm="100000">
                                          <p:val>
                                            <p:strVal val="#ppt_x"/>
                                          </p:val>
                                        </p:tav>
                                      </p:tavLst>
                                    </p:anim>
                                    <p:anim calcmode="lin" valueType="num">
                                      <p:cBhvr>
                                        <p:cTn id="130"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31" fill="hold" nodeType="afterGroup">
                            <p:stCondLst>
                              <p:cond delay="10500"/>
                            </p:stCondLst>
                            <p:childTnLst>
                              <p:par>
                                <p:cTn id="132" presetID="23" presetClass="entr" presetSubtype="36" fill="hold" nodeType="after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fill="hold"/>
                                        <p:tgtEl>
                                          <p:spTgt spid="19"/>
                                        </p:tgtEl>
                                        <p:attrNameLst>
                                          <p:attrName>ppt_w</p:attrName>
                                        </p:attrNameLst>
                                      </p:cBhvr>
                                      <p:tavLst>
                                        <p:tav tm="0">
                                          <p:val>
                                            <p:strVal val="(6*min(max(#ppt_w*#ppt_h,.3),1)-7.4)/-.7*#ppt_w"/>
                                          </p:val>
                                        </p:tav>
                                        <p:tav tm="100000">
                                          <p:val>
                                            <p:strVal val="#ppt_w"/>
                                          </p:val>
                                        </p:tav>
                                      </p:tavLst>
                                    </p:anim>
                                    <p:anim calcmode="lin" valueType="num">
                                      <p:cBhvr>
                                        <p:cTn id="135" dur="500" fill="hold"/>
                                        <p:tgtEl>
                                          <p:spTgt spid="19"/>
                                        </p:tgtEl>
                                        <p:attrNameLst>
                                          <p:attrName>ppt_h</p:attrName>
                                        </p:attrNameLst>
                                      </p:cBhvr>
                                      <p:tavLst>
                                        <p:tav tm="0">
                                          <p:val>
                                            <p:strVal val="(6*min(max(#ppt_w*#ppt_h,.3),1)-7.4)/-.7*#ppt_h"/>
                                          </p:val>
                                        </p:tav>
                                        <p:tav tm="100000">
                                          <p:val>
                                            <p:strVal val="#ppt_h"/>
                                          </p:val>
                                        </p:tav>
                                      </p:tavLst>
                                    </p:anim>
                                    <p:anim calcmode="lin" valueType="num">
                                      <p:cBhvr>
                                        <p:cTn id="136" dur="500" fill="hold"/>
                                        <p:tgtEl>
                                          <p:spTgt spid="19"/>
                                        </p:tgtEl>
                                        <p:attrNameLst>
                                          <p:attrName>ppt_x</p:attrName>
                                        </p:attrNameLst>
                                      </p:cBhvr>
                                      <p:tavLst>
                                        <p:tav tm="0">
                                          <p:val>
                                            <p:fltVal val="0.5"/>
                                          </p:val>
                                        </p:tav>
                                        <p:tav tm="100000">
                                          <p:val>
                                            <p:strVal val="#ppt_x"/>
                                          </p:val>
                                        </p:tav>
                                      </p:tavLst>
                                    </p:anim>
                                    <p:anim calcmode="lin" valueType="num">
                                      <p:cBhvr>
                                        <p:cTn id="137"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38" fill="hold" nodeType="afterGroup">
                            <p:stCondLst>
                              <p:cond delay="11000"/>
                            </p:stCondLst>
                            <p:childTnLst>
                              <p:par>
                                <p:cTn id="139" presetID="23" presetClass="entr" presetSubtype="36" fill="hold" nodeType="after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p:cTn id="141" dur="500" fill="hold"/>
                                        <p:tgtEl>
                                          <p:spTgt spid="28"/>
                                        </p:tgtEl>
                                        <p:attrNameLst>
                                          <p:attrName>ppt_w</p:attrName>
                                        </p:attrNameLst>
                                      </p:cBhvr>
                                      <p:tavLst>
                                        <p:tav tm="0">
                                          <p:val>
                                            <p:strVal val="(6*min(max(#ppt_w*#ppt_h,.3),1)-7.4)/-.7*#ppt_w"/>
                                          </p:val>
                                        </p:tav>
                                        <p:tav tm="100000">
                                          <p:val>
                                            <p:strVal val="#ppt_w"/>
                                          </p:val>
                                        </p:tav>
                                      </p:tavLst>
                                    </p:anim>
                                    <p:anim calcmode="lin" valueType="num">
                                      <p:cBhvr>
                                        <p:cTn id="142" dur="500" fill="hold"/>
                                        <p:tgtEl>
                                          <p:spTgt spid="28"/>
                                        </p:tgtEl>
                                        <p:attrNameLst>
                                          <p:attrName>ppt_h</p:attrName>
                                        </p:attrNameLst>
                                      </p:cBhvr>
                                      <p:tavLst>
                                        <p:tav tm="0">
                                          <p:val>
                                            <p:strVal val="(6*min(max(#ppt_w*#ppt_h,.3),1)-7.4)/-.7*#ppt_h"/>
                                          </p:val>
                                        </p:tav>
                                        <p:tav tm="100000">
                                          <p:val>
                                            <p:strVal val="#ppt_h"/>
                                          </p:val>
                                        </p:tav>
                                      </p:tavLst>
                                    </p:anim>
                                    <p:anim calcmode="lin" valueType="num">
                                      <p:cBhvr>
                                        <p:cTn id="143" dur="500" fill="hold"/>
                                        <p:tgtEl>
                                          <p:spTgt spid="28"/>
                                        </p:tgtEl>
                                        <p:attrNameLst>
                                          <p:attrName>ppt_x</p:attrName>
                                        </p:attrNameLst>
                                      </p:cBhvr>
                                      <p:tavLst>
                                        <p:tav tm="0">
                                          <p:val>
                                            <p:fltVal val="0.5"/>
                                          </p:val>
                                        </p:tav>
                                        <p:tav tm="100000">
                                          <p:val>
                                            <p:strVal val="#ppt_x"/>
                                          </p:val>
                                        </p:tav>
                                      </p:tavLst>
                                    </p:anim>
                                    <p:anim calcmode="lin" valueType="num">
                                      <p:cBhvr>
                                        <p:cTn id="144"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45" fill="hold" nodeType="afterGroup">
                            <p:stCondLst>
                              <p:cond delay="11500"/>
                            </p:stCondLst>
                            <p:childTnLst>
                              <p:par>
                                <p:cTn id="146" presetID="23" presetClass="entr" presetSubtype="36" fill="hold" nodeType="afterEffect">
                                  <p:stCondLst>
                                    <p:cond delay="0"/>
                                  </p:stCondLst>
                                  <p:childTnLst>
                                    <p:set>
                                      <p:cBhvr>
                                        <p:cTn id="147" dur="1" fill="hold">
                                          <p:stCondLst>
                                            <p:cond delay="0"/>
                                          </p:stCondLst>
                                        </p:cTn>
                                        <p:tgtEl>
                                          <p:spTgt spid="29"/>
                                        </p:tgtEl>
                                        <p:attrNameLst>
                                          <p:attrName>style.visibility</p:attrName>
                                        </p:attrNameLst>
                                      </p:cBhvr>
                                      <p:to>
                                        <p:strVal val="visible"/>
                                      </p:to>
                                    </p:set>
                                    <p:anim calcmode="lin" valueType="num">
                                      <p:cBhvr>
                                        <p:cTn id="148" dur="500" fill="hold"/>
                                        <p:tgtEl>
                                          <p:spTgt spid="29"/>
                                        </p:tgtEl>
                                        <p:attrNameLst>
                                          <p:attrName>ppt_w</p:attrName>
                                        </p:attrNameLst>
                                      </p:cBhvr>
                                      <p:tavLst>
                                        <p:tav tm="0">
                                          <p:val>
                                            <p:strVal val="(6*min(max(#ppt_w*#ppt_h,.3),1)-7.4)/-.7*#ppt_w"/>
                                          </p:val>
                                        </p:tav>
                                        <p:tav tm="100000">
                                          <p:val>
                                            <p:strVal val="#ppt_w"/>
                                          </p:val>
                                        </p:tav>
                                      </p:tavLst>
                                    </p:anim>
                                    <p:anim calcmode="lin" valueType="num">
                                      <p:cBhvr>
                                        <p:cTn id="149" dur="500" fill="hold"/>
                                        <p:tgtEl>
                                          <p:spTgt spid="29"/>
                                        </p:tgtEl>
                                        <p:attrNameLst>
                                          <p:attrName>ppt_h</p:attrName>
                                        </p:attrNameLst>
                                      </p:cBhvr>
                                      <p:tavLst>
                                        <p:tav tm="0">
                                          <p:val>
                                            <p:strVal val="(6*min(max(#ppt_w*#ppt_h,.3),1)-7.4)/-.7*#ppt_h"/>
                                          </p:val>
                                        </p:tav>
                                        <p:tav tm="100000">
                                          <p:val>
                                            <p:strVal val="#ppt_h"/>
                                          </p:val>
                                        </p:tav>
                                      </p:tavLst>
                                    </p:anim>
                                    <p:anim calcmode="lin" valueType="num">
                                      <p:cBhvr>
                                        <p:cTn id="150" dur="500" fill="hold"/>
                                        <p:tgtEl>
                                          <p:spTgt spid="29"/>
                                        </p:tgtEl>
                                        <p:attrNameLst>
                                          <p:attrName>ppt_x</p:attrName>
                                        </p:attrNameLst>
                                      </p:cBhvr>
                                      <p:tavLst>
                                        <p:tav tm="0">
                                          <p:val>
                                            <p:fltVal val="0.5"/>
                                          </p:val>
                                        </p:tav>
                                        <p:tav tm="100000">
                                          <p:val>
                                            <p:strVal val="#ppt_x"/>
                                          </p:val>
                                        </p:tav>
                                      </p:tavLst>
                                    </p:anim>
                                    <p:anim calcmode="lin" valueType="num">
                                      <p:cBhvr>
                                        <p:cTn id="151"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152" fill="hold" nodeType="afterGroup">
                            <p:stCondLst>
                              <p:cond delay="12000"/>
                            </p:stCondLst>
                            <p:childTnLst>
                              <p:par>
                                <p:cTn id="153" presetID="23" presetClass="entr" presetSubtype="36" fill="hold" nodeType="afterEffect">
                                  <p:stCondLst>
                                    <p:cond delay="0"/>
                                  </p:stCondLst>
                                  <p:childTnLst>
                                    <p:set>
                                      <p:cBhvr>
                                        <p:cTn id="154" dur="1" fill="hold">
                                          <p:stCondLst>
                                            <p:cond delay="0"/>
                                          </p:stCondLst>
                                        </p:cTn>
                                        <p:tgtEl>
                                          <p:spTgt spid="30"/>
                                        </p:tgtEl>
                                        <p:attrNameLst>
                                          <p:attrName>style.visibility</p:attrName>
                                        </p:attrNameLst>
                                      </p:cBhvr>
                                      <p:to>
                                        <p:strVal val="visible"/>
                                      </p:to>
                                    </p:set>
                                    <p:anim calcmode="lin" valueType="num">
                                      <p:cBhvr>
                                        <p:cTn id="155" dur="500" fill="hold"/>
                                        <p:tgtEl>
                                          <p:spTgt spid="30"/>
                                        </p:tgtEl>
                                        <p:attrNameLst>
                                          <p:attrName>ppt_w</p:attrName>
                                        </p:attrNameLst>
                                      </p:cBhvr>
                                      <p:tavLst>
                                        <p:tav tm="0">
                                          <p:val>
                                            <p:strVal val="(6*min(max(#ppt_w*#ppt_h,.3),1)-7.4)/-.7*#ppt_w"/>
                                          </p:val>
                                        </p:tav>
                                        <p:tav tm="100000">
                                          <p:val>
                                            <p:strVal val="#ppt_w"/>
                                          </p:val>
                                        </p:tav>
                                      </p:tavLst>
                                    </p:anim>
                                    <p:anim calcmode="lin" valueType="num">
                                      <p:cBhvr>
                                        <p:cTn id="156" dur="500" fill="hold"/>
                                        <p:tgtEl>
                                          <p:spTgt spid="30"/>
                                        </p:tgtEl>
                                        <p:attrNameLst>
                                          <p:attrName>ppt_h</p:attrName>
                                        </p:attrNameLst>
                                      </p:cBhvr>
                                      <p:tavLst>
                                        <p:tav tm="0">
                                          <p:val>
                                            <p:strVal val="(6*min(max(#ppt_w*#ppt_h,.3),1)-7.4)/-.7*#ppt_h"/>
                                          </p:val>
                                        </p:tav>
                                        <p:tav tm="100000">
                                          <p:val>
                                            <p:strVal val="#ppt_h"/>
                                          </p:val>
                                        </p:tav>
                                      </p:tavLst>
                                    </p:anim>
                                    <p:anim calcmode="lin" valueType="num">
                                      <p:cBhvr>
                                        <p:cTn id="157" dur="500" fill="hold"/>
                                        <p:tgtEl>
                                          <p:spTgt spid="30"/>
                                        </p:tgtEl>
                                        <p:attrNameLst>
                                          <p:attrName>ppt_x</p:attrName>
                                        </p:attrNameLst>
                                      </p:cBhvr>
                                      <p:tavLst>
                                        <p:tav tm="0">
                                          <p:val>
                                            <p:fltVal val="0.5"/>
                                          </p:val>
                                        </p:tav>
                                        <p:tav tm="100000">
                                          <p:val>
                                            <p:strVal val="#ppt_x"/>
                                          </p:val>
                                        </p:tav>
                                      </p:tavLst>
                                    </p:anim>
                                    <p:anim calcmode="lin" valueType="num">
                                      <p:cBhvr>
                                        <p:cTn id="158"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159" fill="hold" nodeType="afterGroup">
                            <p:stCondLst>
                              <p:cond delay="12500"/>
                            </p:stCondLst>
                            <p:childTnLst>
                              <p:par>
                                <p:cTn id="160" presetID="23" presetClass="entr" presetSubtype="36" fill="hold" nodeType="afterEffect">
                                  <p:stCondLst>
                                    <p:cond delay="0"/>
                                  </p:stCondLst>
                                  <p:childTnLst>
                                    <p:set>
                                      <p:cBhvr>
                                        <p:cTn id="161" dur="1" fill="hold">
                                          <p:stCondLst>
                                            <p:cond delay="0"/>
                                          </p:stCondLst>
                                        </p:cTn>
                                        <p:tgtEl>
                                          <p:spTgt spid="31"/>
                                        </p:tgtEl>
                                        <p:attrNameLst>
                                          <p:attrName>style.visibility</p:attrName>
                                        </p:attrNameLst>
                                      </p:cBhvr>
                                      <p:to>
                                        <p:strVal val="visible"/>
                                      </p:to>
                                    </p:set>
                                    <p:anim calcmode="lin" valueType="num">
                                      <p:cBhvr>
                                        <p:cTn id="162" dur="500" fill="hold"/>
                                        <p:tgtEl>
                                          <p:spTgt spid="31"/>
                                        </p:tgtEl>
                                        <p:attrNameLst>
                                          <p:attrName>ppt_w</p:attrName>
                                        </p:attrNameLst>
                                      </p:cBhvr>
                                      <p:tavLst>
                                        <p:tav tm="0">
                                          <p:val>
                                            <p:strVal val="(6*min(max(#ppt_w*#ppt_h,.3),1)-7.4)/-.7*#ppt_w"/>
                                          </p:val>
                                        </p:tav>
                                        <p:tav tm="100000">
                                          <p:val>
                                            <p:strVal val="#ppt_w"/>
                                          </p:val>
                                        </p:tav>
                                      </p:tavLst>
                                    </p:anim>
                                    <p:anim calcmode="lin" valueType="num">
                                      <p:cBhvr>
                                        <p:cTn id="163" dur="500" fill="hold"/>
                                        <p:tgtEl>
                                          <p:spTgt spid="31"/>
                                        </p:tgtEl>
                                        <p:attrNameLst>
                                          <p:attrName>ppt_h</p:attrName>
                                        </p:attrNameLst>
                                      </p:cBhvr>
                                      <p:tavLst>
                                        <p:tav tm="0">
                                          <p:val>
                                            <p:strVal val="(6*min(max(#ppt_w*#ppt_h,.3),1)-7.4)/-.7*#ppt_h"/>
                                          </p:val>
                                        </p:tav>
                                        <p:tav tm="100000">
                                          <p:val>
                                            <p:strVal val="#ppt_h"/>
                                          </p:val>
                                        </p:tav>
                                      </p:tavLst>
                                    </p:anim>
                                    <p:anim calcmode="lin" valueType="num">
                                      <p:cBhvr>
                                        <p:cTn id="164" dur="500" fill="hold"/>
                                        <p:tgtEl>
                                          <p:spTgt spid="31"/>
                                        </p:tgtEl>
                                        <p:attrNameLst>
                                          <p:attrName>ppt_x</p:attrName>
                                        </p:attrNameLst>
                                      </p:cBhvr>
                                      <p:tavLst>
                                        <p:tav tm="0">
                                          <p:val>
                                            <p:fltVal val="0.5"/>
                                          </p:val>
                                        </p:tav>
                                        <p:tav tm="100000">
                                          <p:val>
                                            <p:strVal val="#ppt_x"/>
                                          </p:val>
                                        </p:tav>
                                      </p:tavLst>
                                    </p:anim>
                                    <p:anim calcmode="lin" valueType="num">
                                      <p:cBhvr>
                                        <p:cTn id="165"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166" fill="hold" nodeType="afterGroup">
                            <p:stCondLst>
                              <p:cond delay="13000"/>
                            </p:stCondLst>
                            <p:childTnLst>
                              <p:par>
                                <p:cTn id="167" presetID="23" presetClass="entr" presetSubtype="36" fill="hold" nodeType="afterEffect">
                                  <p:stCondLst>
                                    <p:cond delay="0"/>
                                  </p:stCondLst>
                                  <p:childTnLst>
                                    <p:set>
                                      <p:cBhvr>
                                        <p:cTn id="168" dur="1" fill="hold">
                                          <p:stCondLst>
                                            <p:cond delay="0"/>
                                          </p:stCondLst>
                                        </p:cTn>
                                        <p:tgtEl>
                                          <p:spTgt spid="32937"/>
                                        </p:tgtEl>
                                        <p:attrNameLst>
                                          <p:attrName>style.visibility</p:attrName>
                                        </p:attrNameLst>
                                      </p:cBhvr>
                                      <p:to>
                                        <p:strVal val="visible"/>
                                      </p:to>
                                    </p:set>
                                    <p:anim calcmode="lin" valueType="num">
                                      <p:cBhvr>
                                        <p:cTn id="169" dur="500" fill="hold"/>
                                        <p:tgtEl>
                                          <p:spTgt spid="32937"/>
                                        </p:tgtEl>
                                        <p:attrNameLst>
                                          <p:attrName>ppt_w</p:attrName>
                                        </p:attrNameLst>
                                      </p:cBhvr>
                                      <p:tavLst>
                                        <p:tav tm="0">
                                          <p:val>
                                            <p:strVal val="(6*min(max(#ppt_w*#ppt_h,.3),1)-7.4)/-.7*#ppt_w"/>
                                          </p:val>
                                        </p:tav>
                                        <p:tav tm="100000">
                                          <p:val>
                                            <p:strVal val="#ppt_w"/>
                                          </p:val>
                                        </p:tav>
                                      </p:tavLst>
                                    </p:anim>
                                    <p:anim calcmode="lin" valueType="num">
                                      <p:cBhvr>
                                        <p:cTn id="170" dur="500" fill="hold"/>
                                        <p:tgtEl>
                                          <p:spTgt spid="32937"/>
                                        </p:tgtEl>
                                        <p:attrNameLst>
                                          <p:attrName>ppt_h</p:attrName>
                                        </p:attrNameLst>
                                      </p:cBhvr>
                                      <p:tavLst>
                                        <p:tav tm="0">
                                          <p:val>
                                            <p:strVal val="(6*min(max(#ppt_w*#ppt_h,.3),1)-7.4)/-.7*#ppt_h"/>
                                          </p:val>
                                        </p:tav>
                                        <p:tav tm="100000">
                                          <p:val>
                                            <p:strVal val="#ppt_h"/>
                                          </p:val>
                                        </p:tav>
                                      </p:tavLst>
                                    </p:anim>
                                    <p:anim calcmode="lin" valueType="num">
                                      <p:cBhvr>
                                        <p:cTn id="171" dur="500" fill="hold"/>
                                        <p:tgtEl>
                                          <p:spTgt spid="32937"/>
                                        </p:tgtEl>
                                        <p:attrNameLst>
                                          <p:attrName>ppt_x</p:attrName>
                                        </p:attrNameLst>
                                      </p:cBhvr>
                                      <p:tavLst>
                                        <p:tav tm="0">
                                          <p:val>
                                            <p:fltVal val="0.5"/>
                                          </p:val>
                                        </p:tav>
                                        <p:tav tm="100000">
                                          <p:val>
                                            <p:strVal val="#ppt_x"/>
                                          </p:val>
                                        </p:tav>
                                      </p:tavLst>
                                    </p:anim>
                                    <p:anim calcmode="lin" valueType="num">
                                      <p:cBhvr>
                                        <p:cTn id="172" dur="500" fill="hold"/>
                                        <p:tgtEl>
                                          <p:spTgt spid="32937"/>
                                        </p:tgtEl>
                                        <p:attrNameLst>
                                          <p:attrName>ppt_y</p:attrName>
                                        </p:attrNameLst>
                                      </p:cBhvr>
                                      <p:tavLst>
                                        <p:tav tm="0">
                                          <p:val>
                                            <p:strVal val="1+(6*min(max(#ppt_w*#ppt_h,.3),1)-7.4)/-.7*#ppt_h/2"/>
                                          </p:val>
                                        </p:tav>
                                        <p:tav tm="100000">
                                          <p:val>
                                            <p:strVal val="#ppt_y"/>
                                          </p:val>
                                        </p:tav>
                                      </p:tavLst>
                                    </p:anim>
                                  </p:childTnLst>
                                </p:cTn>
                              </p:par>
                            </p:childTnLst>
                          </p:cTn>
                        </p:par>
                        <p:par>
                          <p:cTn id="173" fill="hold" nodeType="afterGroup">
                            <p:stCondLst>
                              <p:cond delay="13500"/>
                            </p:stCondLst>
                            <p:childTnLst>
                              <p:par>
                                <p:cTn id="174" presetID="23" presetClass="entr" presetSubtype="36" fill="hold" nodeType="afterEffect">
                                  <p:stCondLst>
                                    <p:cond delay="0"/>
                                  </p:stCondLst>
                                  <p:childTnLst>
                                    <p:set>
                                      <p:cBhvr>
                                        <p:cTn id="175" dur="1" fill="hold">
                                          <p:stCondLst>
                                            <p:cond delay="0"/>
                                          </p:stCondLst>
                                        </p:cTn>
                                        <p:tgtEl>
                                          <p:spTgt spid="32938"/>
                                        </p:tgtEl>
                                        <p:attrNameLst>
                                          <p:attrName>style.visibility</p:attrName>
                                        </p:attrNameLst>
                                      </p:cBhvr>
                                      <p:to>
                                        <p:strVal val="visible"/>
                                      </p:to>
                                    </p:set>
                                    <p:anim calcmode="lin" valueType="num">
                                      <p:cBhvr>
                                        <p:cTn id="176" dur="500" fill="hold"/>
                                        <p:tgtEl>
                                          <p:spTgt spid="32938"/>
                                        </p:tgtEl>
                                        <p:attrNameLst>
                                          <p:attrName>ppt_w</p:attrName>
                                        </p:attrNameLst>
                                      </p:cBhvr>
                                      <p:tavLst>
                                        <p:tav tm="0">
                                          <p:val>
                                            <p:strVal val="(6*min(max(#ppt_w*#ppt_h,.3),1)-7.4)/-.7*#ppt_w"/>
                                          </p:val>
                                        </p:tav>
                                        <p:tav tm="100000">
                                          <p:val>
                                            <p:strVal val="#ppt_w"/>
                                          </p:val>
                                        </p:tav>
                                      </p:tavLst>
                                    </p:anim>
                                    <p:anim calcmode="lin" valueType="num">
                                      <p:cBhvr>
                                        <p:cTn id="177" dur="500" fill="hold"/>
                                        <p:tgtEl>
                                          <p:spTgt spid="32938"/>
                                        </p:tgtEl>
                                        <p:attrNameLst>
                                          <p:attrName>ppt_h</p:attrName>
                                        </p:attrNameLst>
                                      </p:cBhvr>
                                      <p:tavLst>
                                        <p:tav tm="0">
                                          <p:val>
                                            <p:strVal val="(6*min(max(#ppt_w*#ppt_h,.3),1)-7.4)/-.7*#ppt_h"/>
                                          </p:val>
                                        </p:tav>
                                        <p:tav tm="100000">
                                          <p:val>
                                            <p:strVal val="#ppt_h"/>
                                          </p:val>
                                        </p:tav>
                                      </p:tavLst>
                                    </p:anim>
                                    <p:anim calcmode="lin" valueType="num">
                                      <p:cBhvr>
                                        <p:cTn id="178" dur="500" fill="hold"/>
                                        <p:tgtEl>
                                          <p:spTgt spid="32938"/>
                                        </p:tgtEl>
                                        <p:attrNameLst>
                                          <p:attrName>ppt_x</p:attrName>
                                        </p:attrNameLst>
                                      </p:cBhvr>
                                      <p:tavLst>
                                        <p:tav tm="0">
                                          <p:val>
                                            <p:fltVal val="0.5"/>
                                          </p:val>
                                        </p:tav>
                                        <p:tav tm="100000">
                                          <p:val>
                                            <p:strVal val="#ppt_x"/>
                                          </p:val>
                                        </p:tav>
                                      </p:tavLst>
                                    </p:anim>
                                    <p:anim calcmode="lin" valueType="num">
                                      <p:cBhvr>
                                        <p:cTn id="179" dur="500" fill="hold"/>
                                        <p:tgtEl>
                                          <p:spTgt spid="32938"/>
                                        </p:tgtEl>
                                        <p:attrNameLst>
                                          <p:attrName>ppt_y</p:attrName>
                                        </p:attrNameLst>
                                      </p:cBhvr>
                                      <p:tavLst>
                                        <p:tav tm="0">
                                          <p:val>
                                            <p:strVal val="1+(6*min(max(#ppt_w*#ppt_h,.3),1)-7.4)/-.7*#ppt_h/2"/>
                                          </p:val>
                                        </p:tav>
                                        <p:tav tm="100000">
                                          <p:val>
                                            <p:strVal val="#ppt_y"/>
                                          </p:val>
                                        </p:tav>
                                      </p:tavLst>
                                    </p:anim>
                                  </p:childTnLst>
                                </p:cTn>
                              </p:par>
                            </p:childTnLst>
                          </p:cTn>
                        </p:par>
                        <p:par>
                          <p:cTn id="180" fill="hold" nodeType="afterGroup">
                            <p:stCondLst>
                              <p:cond delay="14000"/>
                            </p:stCondLst>
                            <p:childTnLst>
                              <p:par>
                                <p:cTn id="181" presetID="23" presetClass="entr" presetSubtype="36" fill="hold" nodeType="afterEffect">
                                  <p:stCondLst>
                                    <p:cond delay="0"/>
                                  </p:stCondLst>
                                  <p:childTnLst>
                                    <p:set>
                                      <p:cBhvr>
                                        <p:cTn id="182" dur="1" fill="hold">
                                          <p:stCondLst>
                                            <p:cond delay="0"/>
                                          </p:stCondLst>
                                        </p:cTn>
                                        <p:tgtEl>
                                          <p:spTgt spid="32939"/>
                                        </p:tgtEl>
                                        <p:attrNameLst>
                                          <p:attrName>style.visibility</p:attrName>
                                        </p:attrNameLst>
                                      </p:cBhvr>
                                      <p:to>
                                        <p:strVal val="visible"/>
                                      </p:to>
                                    </p:set>
                                    <p:anim calcmode="lin" valueType="num">
                                      <p:cBhvr>
                                        <p:cTn id="183" dur="500" fill="hold"/>
                                        <p:tgtEl>
                                          <p:spTgt spid="32939"/>
                                        </p:tgtEl>
                                        <p:attrNameLst>
                                          <p:attrName>ppt_w</p:attrName>
                                        </p:attrNameLst>
                                      </p:cBhvr>
                                      <p:tavLst>
                                        <p:tav tm="0">
                                          <p:val>
                                            <p:strVal val="(6*min(max(#ppt_w*#ppt_h,.3),1)-7.4)/-.7*#ppt_w"/>
                                          </p:val>
                                        </p:tav>
                                        <p:tav tm="100000">
                                          <p:val>
                                            <p:strVal val="#ppt_w"/>
                                          </p:val>
                                        </p:tav>
                                      </p:tavLst>
                                    </p:anim>
                                    <p:anim calcmode="lin" valueType="num">
                                      <p:cBhvr>
                                        <p:cTn id="184" dur="500" fill="hold"/>
                                        <p:tgtEl>
                                          <p:spTgt spid="32939"/>
                                        </p:tgtEl>
                                        <p:attrNameLst>
                                          <p:attrName>ppt_h</p:attrName>
                                        </p:attrNameLst>
                                      </p:cBhvr>
                                      <p:tavLst>
                                        <p:tav tm="0">
                                          <p:val>
                                            <p:strVal val="(6*min(max(#ppt_w*#ppt_h,.3),1)-7.4)/-.7*#ppt_h"/>
                                          </p:val>
                                        </p:tav>
                                        <p:tav tm="100000">
                                          <p:val>
                                            <p:strVal val="#ppt_h"/>
                                          </p:val>
                                        </p:tav>
                                      </p:tavLst>
                                    </p:anim>
                                    <p:anim calcmode="lin" valueType="num">
                                      <p:cBhvr>
                                        <p:cTn id="185" dur="500" fill="hold"/>
                                        <p:tgtEl>
                                          <p:spTgt spid="32939"/>
                                        </p:tgtEl>
                                        <p:attrNameLst>
                                          <p:attrName>ppt_x</p:attrName>
                                        </p:attrNameLst>
                                      </p:cBhvr>
                                      <p:tavLst>
                                        <p:tav tm="0">
                                          <p:val>
                                            <p:fltVal val="0.5"/>
                                          </p:val>
                                        </p:tav>
                                        <p:tav tm="100000">
                                          <p:val>
                                            <p:strVal val="#ppt_x"/>
                                          </p:val>
                                        </p:tav>
                                      </p:tavLst>
                                    </p:anim>
                                    <p:anim calcmode="lin" valueType="num">
                                      <p:cBhvr>
                                        <p:cTn id="186" dur="500" fill="hold"/>
                                        <p:tgtEl>
                                          <p:spTgt spid="32939"/>
                                        </p:tgtEl>
                                        <p:attrNameLst>
                                          <p:attrName>ppt_y</p:attrName>
                                        </p:attrNameLst>
                                      </p:cBhvr>
                                      <p:tavLst>
                                        <p:tav tm="0">
                                          <p:val>
                                            <p:strVal val="1+(6*min(max(#ppt_w*#ppt_h,.3),1)-7.4)/-.7*#ppt_h/2"/>
                                          </p:val>
                                        </p:tav>
                                        <p:tav tm="100000">
                                          <p:val>
                                            <p:strVal val="#ppt_y"/>
                                          </p:val>
                                        </p:tav>
                                      </p:tavLst>
                                    </p:anim>
                                  </p:childTnLst>
                                </p:cTn>
                              </p:par>
                            </p:childTnLst>
                          </p:cTn>
                        </p:par>
                        <p:par>
                          <p:cTn id="187" fill="hold" nodeType="afterGroup">
                            <p:stCondLst>
                              <p:cond delay="14500"/>
                            </p:stCondLst>
                            <p:childTnLst>
                              <p:par>
                                <p:cTn id="188" presetID="23" presetClass="entr" presetSubtype="36" fill="hold" nodeType="afterEffect">
                                  <p:stCondLst>
                                    <p:cond delay="0"/>
                                  </p:stCondLst>
                                  <p:childTnLst>
                                    <p:set>
                                      <p:cBhvr>
                                        <p:cTn id="189" dur="1" fill="hold">
                                          <p:stCondLst>
                                            <p:cond delay="0"/>
                                          </p:stCondLst>
                                        </p:cTn>
                                        <p:tgtEl>
                                          <p:spTgt spid="32940"/>
                                        </p:tgtEl>
                                        <p:attrNameLst>
                                          <p:attrName>style.visibility</p:attrName>
                                        </p:attrNameLst>
                                      </p:cBhvr>
                                      <p:to>
                                        <p:strVal val="visible"/>
                                      </p:to>
                                    </p:set>
                                    <p:anim calcmode="lin" valueType="num">
                                      <p:cBhvr>
                                        <p:cTn id="190" dur="500" fill="hold"/>
                                        <p:tgtEl>
                                          <p:spTgt spid="32940"/>
                                        </p:tgtEl>
                                        <p:attrNameLst>
                                          <p:attrName>ppt_w</p:attrName>
                                        </p:attrNameLst>
                                      </p:cBhvr>
                                      <p:tavLst>
                                        <p:tav tm="0">
                                          <p:val>
                                            <p:strVal val="(6*min(max(#ppt_w*#ppt_h,.3),1)-7.4)/-.7*#ppt_w"/>
                                          </p:val>
                                        </p:tav>
                                        <p:tav tm="100000">
                                          <p:val>
                                            <p:strVal val="#ppt_w"/>
                                          </p:val>
                                        </p:tav>
                                      </p:tavLst>
                                    </p:anim>
                                    <p:anim calcmode="lin" valueType="num">
                                      <p:cBhvr>
                                        <p:cTn id="191" dur="500" fill="hold"/>
                                        <p:tgtEl>
                                          <p:spTgt spid="32940"/>
                                        </p:tgtEl>
                                        <p:attrNameLst>
                                          <p:attrName>ppt_h</p:attrName>
                                        </p:attrNameLst>
                                      </p:cBhvr>
                                      <p:tavLst>
                                        <p:tav tm="0">
                                          <p:val>
                                            <p:strVal val="(6*min(max(#ppt_w*#ppt_h,.3),1)-7.4)/-.7*#ppt_h"/>
                                          </p:val>
                                        </p:tav>
                                        <p:tav tm="100000">
                                          <p:val>
                                            <p:strVal val="#ppt_h"/>
                                          </p:val>
                                        </p:tav>
                                      </p:tavLst>
                                    </p:anim>
                                    <p:anim calcmode="lin" valueType="num">
                                      <p:cBhvr>
                                        <p:cTn id="192" dur="500" fill="hold"/>
                                        <p:tgtEl>
                                          <p:spTgt spid="32940"/>
                                        </p:tgtEl>
                                        <p:attrNameLst>
                                          <p:attrName>ppt_x</p:attrName>
                                        </p:attrNameLst>
                                      </p:cBhvr>
                                      <p:tavLst>
                                        <p:tav tm="0">
                                          <p:val>
                                            <p:fltVal val="0.5"/>
                                          </p:val>
                                        </p:tav>
                                        <p:tav tm="100000">
                                          <p:val>
                                            <p:strVal val="#ppt_x"/>
                                          </p:val>
                                        </p:tav>
                                      </p:tavLst>
                                    </p:anim>
                                    <p:anim calcmode="lin" valueType="num">
                                      <p:cBhvr>
                                        <p:cTn id="193" dur="500" fill="hold"/>
                                        <p:tgtEl>
                                          <p:spTgt spid="32940"/>
                                        </p:tgtEl>
                                        <p:attrNameLst>
                                          <p:attrName>ppt_y</p:attrName>
                                        </p:attrNameLst>
                                      </p:cBhvr>
                                      <p:tavLst>
                                        <p:tav tm="0">
                                          <p:val>
                                            <p:strVal val="1+(6*min(max(#ppt_w*#ppt_h,.3),1)-7.4)/-.7*#ppt_h/2"/>
                                          </p:val>
                                        </p:tav>
                                        <p:tav tm="100000">
                                          <p:val>
                                            <p:strVal val="#ppt_y"/>
                                          </p:val>
                                        </p:tav>
                                      </p:tavLst>
                                    </p:anim>
                                  </p:childTnLst>
                                </p:cTn>
                              </p:par>
                            </p:childTnLst>
                          </p:cTn>
                        </p:par>
                        <p:par>
                          <p:cTn id="194" fill="hold" nodeType="afterGroup">
                            <p:stCondLst>
                              <p:cond delay="15000"/>
                            </p:stCondLst>
                            <p:childTnLst>
                              <p:par>
                                <p:cTn id="195" presetID="23" presetClass="entr" presetSubtype="36" fill="hold" nodeType="afterEffect">
                                  <p:stCondLst>
                                    <p:cond delay="0"/>
                                  </p:stCondLst>
                                  <p:childTnLst>
                                    <p:set>
                                      <p:cBhvr>
                                        <p:cTn id="196" dur="1" fill="hold">
                                          <p:stCondLst>
                                            <p:cond delay="0"/>
                                          </p:stCondLst>
                                        </p:cTn>
                                        <p:tgtEl>
                                          <p:spTgt spid="32941"/>
                                        </p:tgtEl>
                                        <p:attrNameLst>
                                          <p:attrName>style.visibility</p:attrName>
                                        </p:attrNameLst>
                                      </p:cBhvr>
                                      <p:to>
                                        <p:strVal val="visible"/>
                                      </p:to>
                                    </p:set>
                                    <p:anim calcmode="lin" valueType="num">
                                      <p:cBhvr>
                                        <p:cTn id="197" dur="500" fill="hold"/>
                                        <p:tgtEl>
                                          <p:spTgt spid="32941"/>
                                        </p:tgtEl>
                                        <p:attrNameLst>
                                          <p:attrName>ppt_w</p:attrName>
                                        </p:attrNameLst>
                                      </p:cBhvr>
                                      <p:tavLst>
                                        <p:tav tm="0">
                                          <p:val>
                                            <p:strVal val="(6*min(max(#ppt_w*#ppt_h,.3),1)-7.4)/-.7*#ppt_w"/>
                                          </p:val>
                                        </p:tav>
                                        <p:tav tm="100000">
                                          <p:val>
                                            <p:strVal val="#ppt_w"/>
                                          </p:val>
                                        </p:tav>
                                      </p:tavLst>
                                    </p:anim>
                                    <p:anim calcmode="lin" valueType="num">
                                      <p:cBhvr>
                                        <p:cTn id="198" dur="500" fill="hold"/>
                                        <p:tgtEl>
                                          <p:spTgt spid="32941"/>
                                        </p:tgtEl>
                                        <p:attrNameLst>
                                          <p:attrName>ppt_h</p:attrName>
                                        </p:attrNameLst>
                                      </p:cBhvr>
                                      <p:tavLst>
                                        <p:tav tm="0">
                                          <p:val>
                                            <p:strVal val="(6*min(max(#ppt_w*#ppt_h,.3),1)-7.4)/-.7*#ppt_h"/>
                                          </p:val>
                                        </p:tav>
                                        <p:tav tm="100000">
                                          <p:val>
                                            <p:strVal val="#ppt_h"/>
                                          </p:val>
                                        </p:tav>
                                      </p:tavLst>
                                    </p:anim>
                                    <p:anim calcmode="lin" valueType="num">
                                      <p:cBhvr>
                                        <p:cTn id="199" dur="500" fill="hold"/>
                                        <p:tgtEl>
                                          <p:spTgt spid="32941"/>
                                        </p:tgtEl>
                                        <p:attrNameLst>
                                          <p:attrName>ppt_x</p:attrName>
                                        </p:attrNameLst>
                                      </p:cBhvr>
                                      <p:tavLst>
                                        <p:tav tm="0">
                                          <p:val>
                                            <p:fltVal val="0.5"/>
                                          </p:val>
                                        </p:tav>
                                        <p:tav tm="100000">
                                          <p:val>
                                            <p:strVal val="#ppt_x"/>
                                          </p:val>
                                        </p:tav>
                                      </p:tavLst>
                                    </p:anim>
                                    <p:anim calcmode="lin" valueType="num">
                                      <p:cBhvr>
                                        <p:cTn id="200" dur="500" fill="hold"/>
                                        <p:tgtEl>
                                          <p:spTgt spid="32941"/>
                                        </p:tgtEl>
                                        <p:attrNameLst>
                                          <p:attrName>ppt_y</p:attrName>
                                        </p:attrNameLst>
                                      </p:cBhvr>
                                      <p:tavLst>
                                        <p:tav tm="0">
                                          <p:val>
                                            <p:strVal val="1+(6*min(max(#ppt_w*#ppt_h,.3),1)-7.4)/-.7*#ppt_h/2"/>
                                          </p:val>
                                        </p:tav>
                                        <p:tav tm="100000">
                                          <p:val>
                                            <p:strVal val="#ppt_y"/>
                                          </p:val>
                                        </p:tav>
                                      </p:tavLst>
                                    </p:anim>
                                  </p:childTnLst>
                                </p:cTn>
                              </p:par>
                            </p:childTnLst>
                          </p:cTn>
                        </p:par>
                        <p:par>
                          <p:cTn id="201" fill="hold" nodeType="afterGroup">
                            <p:stCondLst>
                              <p:cond delay="15500"/>
                            </p:stCondLst>
                            <p:childTnLst>
                              <p:par>
                                <p:cTn id="202" presetID="23" presetClass="entr" presetSubtype="36" fill="hold" nodeType="afterEffect">
                                  <p:stCondLst>
                                    <p:cond delay="0"/>
                                  </p:stCondLst>
                                  <p:childTnLst>
                                    <p:set>
                                      <p:cBhvr>
                                        <p:cTn id="203" dur="1" fill="hold">
                                          <p:stCondLst>
                                            <p:cond delay="0"/>
                                          </p:stCondLst>
                                        </p:cTn>
                                        <p:tgtEl>
                                          <p:spTgt spid="32942"/>
                                        </p:tgtEl>
                                        <p:attrNameLst>
                                          <p:attrName>style.visibility</p:attrName>
                                        </p:attrNameLst>
                                      </p:cBhvr>
                                      <p:to>
                                        <p:strVal val="visible"/>
                                      </p:to>
                                    </p:set>
                                    <p:anim calcmode="lin" valueType="num">
                                      <p:cBhvr>
                                        <p:cTn id="204" dur="500" fill="hold"/>
                                        <p:tgtEl>
                                          <p:spTgt spid="32942"/>
                                        </p:tgtEl>
                                        <p:attrNameLst>
                                          <p:attrName>ppt_w</p:attrName>
                                        </p:attrNameLst>
                                      </p:cBhvr>
                                      <p:tavLst>
                                        <p:tav tm="0">
                                          <p:val>
                                            <p:strVal val="(6*min(max(#ppt_w*#ppt_h,.3),1)-7.4)/-.7*#ppt_w"/>
                                          </p:val>
                                        </p:tav>
                                        <p:tav tm="100000">
                                          <p:val>
                                            <p:strVal val="#ppt_w"/>
                                          </p:val>
                                        </p:tav>
                                      </p:tavLst>
                                    </p:anim>
                                    <p:anim calcmode="lin" valueType="num">
                                      <p:cBhvr>
                                        <p:cTn id="205" dur="500" fill="hold"/>
                                        <p:tgtEl>
                                          <p:spTgt spid="32942"/>
                                        </p:tgtEl>
                                        <p:attrNameLst>
                                          <p:attrName>ppt_h</p:attrName>
                                        </p:attrNameLst>
                                      </p:cBhvr>
                                      <p:tavLst>
                                        <p:tav tm="0">
                                          <p:val>
                                            <p:strVal val="(6*min(max(#ppt_w*#ppt_h,.3),1)-7.4)/-.7*#ppt_h"/>
                                          </p:val>
                                        </p:tav>
                                        <p:tav tm="100000">
                                          <p:val>
                                            <p:strVal val="#ppt_h"/>
                                          </p:val>
                                        </p:tav>
                                      </p:tavLst>
                                    </p:anim>
                                    <p:anim calcmode="lin" valueType="num">
                                      <p:cBhvr>
                                        <p:cTn id="206" dur="500" fill="hold"/>
                                        <p:tgtEl>
                                          <p:spTgt spid="32942"/>
                                        </p:tgtEl>
                                        <p:attrNameLst>
                                          <p:attrName>ppt_x</p:attrName>
                                        </p:attrNameLst>
                                      </p:cBhvr>
                                      <p:tavLst>
                                        <p:tav tm="0">
                                          <p:val>
                                            <p:fltVal val="0.5"/>
                                          </p:val>
                                        </p:tav>
                                        <p:tav tm="100000">
                                          <p:val>
                                            <p:strVal val="#ppt_x"/>
                                          </p:val>
                                        </p:tav>
                                      </p:tavLst>
                                    </p:anim>
                                    <p:anim calcmode="lin" valueType="num">
                                      <p:cBhvr>
                                        <p:cTn id="207" dur="500" fill="hold"/>
                                        <p:tgtEl>
                                          <p:spTgt spid="32942"/>
                                        </p:tgtEl>
                                        <p:attrNameLst>
                                          <p:attrName>ppt_y</p:attrName>
                                        </p:attrNameLst>
                                      </p:cBhvr>
                                      <p:tavLst>
                                        <p:tav tm="0">
                                          <p:val>
                                            <p:strVal val="1+(6*min(max(#ppt_w*#ppt_h,.3),1)-7.4)/-.7*#ppt_h/2"/>
                                          </p:val>
                                        </p:tav>
                                        <p:tav tm="100000">
                                          <p:val>
                                            <p:strVal val="#ppt_y"/>
                                          </p:val>
                                        </p:tav>
                                      </p:tavLst>
                                    </p:anim>
                                  </p:childTnLst>
                                </p:cTn>
                              </p:par>
                            </p:childTnLst>
                          </p:cTn>
                        </p:par>
                        <p:par>
                          <p:cTn id="208" fill="hold" nodeType="afterGroup">
                            <p:stCondLst>
                              <p:cond delay="16000"/>
                            </p:stCondLst>
                            <p:childTnLst>
                              <p:par>
                                <p:cTn id="209" presetID="23" presetClass="entr" presetSubtype="36" fill="hold" nodeType="afterEffect">
                                  <p:stCondLst>
                                    <p:cond delay="0"/>
                                  </p:stCondLst>
                                  <p:childTnLst>
                                    <p:set>
                                      <p:cBhvr>
                                        <p:cTn id="210" dur="1" fill="hold">
                                          <p:stCondLst>
                                            <p:cond delay="0"/>
                                          </p:stCondLst>
                                        </p:cTn>
                                        <p:tgtEl>
                                          <p:spTgt spid="20"/>
                                        </p:tgtEl>
                                        <p:attrNameLst>
                                          <p:attrName>style.visibility</p:attrName>
                                        </p:attrNameLst>
                                      </p:cBhvr>
                                      <p:to>
                                        <p:strVal val="visible"/>
                                      </p:to>
                                    </p:set>
                                    <p:anim calcmode="lin" valueType="num">
                                      <p:cBhvr>
                                        <p:cTn id="211" dur="500" fill="hold"/>
                                        <p:tgtEl>
                                          <p:spTgt spid="20"/>
                                        </p:tgtEl>
                                        <p:attrNameLst>
                                          <p:attrName>ppt_w</p:attrName>
                                        </p:attrNameLst>
                                      </p:cBhvr>
                                      <p:tavLst>
                                        <p:tav tm="0">
                                          <p:val>
                                            <p:strVal val="(6*min(max(#ppt_w*#ppt_h,.3),1)-7.4)/-.7*#ppt_w"/>
                                          </p:val>
                                        </p:tav>
                                        <p:tav tm="100000">
                                          <p:val>
                                            <p:strVal val="#ppt_w"/>
                                          </p:val>
                                        </p:tav>
                                      </p:tavLst>
                                    </p:anim>
                                    <p:anim calcmode="lin" valueType="num">
                                      <p:cBhvr>
                                        <p:cTn id="212" dur="500" fill="hold"/>
                                        <p:tgtEl>
                                          <p:spTgt spid="20"/>
                                        </p:tgtEl>
                                        <p:attrNameLst>
                                          <p:attrName>ppt_h</p:attrName>
                                        </p:attrNameLst>
                                      </p:cBhvr>
                                      <p:tavLst>
                                        <p:tav tm="0">
                                          <p:val>
                                            <p:strVal val="(6*min(max(#ppt_w*#ppt_h,.3),1)-7.4)/-.7*#ppt_h"/>
                                          </p:val>
                                        </p:tav>
                                        <p:tav tm="100000">
                                          <p:val>
                                            <p:strVal val="#ppt_h"/>
                                          </p:val>
                                        </p:tav>
                                      </p:tavLst>
                                    </p:anim>
                                    <p:anim calcmode="lin" valueType="num">
                                      <p:cBhvr>
                                        <p:cTn id="213" dur="500" fill="hold"/>
                                        <p:tgtEl>
                                          <p:spTgt spid="20"/>
                                        </p:tgtEl>
                                        <p:attrNameLst>
                                          <p:attrName>ppt_x</p:attrName>
                                        </p:attrNameLst>
                                      </p:cBhvr>
                                      <p:tavLst>
                                        <p:tav tm="0">
                                          <p:val>
                                            <p:fltVal val="0.5"/>
                                          </p:val>
                                        </p:tav>
                                        <p:tav tm="100000">
                                          <p:val>
                                            <p:strVal val="#ppt_x"/>
                                          </p:val>
                                        </p:tav>
                                      </p:tavLst>
                                    </p:anim>
                                    <p:anim calcmode="lin" valueType="num">
                                      <p:cBhvr>
                                        <p:cTn id="214"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215" fill="hold" nodeType="afterGroup">
                            <p:stCondLst>
                              <p:cond delay="16500"/>
                            </p:stCondLst>
                            <p:childTnLst>
                              <p:par>
                                <p:cTn id="216" presetID="23" presetClass="entr" presetSubtype="36" fill="hold" nodeType="afterEffect">
                                  <p:stCondLst>
                                    <p:cond delay="0"/>
                                  </p:stCondLst>
                                  <p:childTnLst>
                                    <p:set>
                                      <p:cBhvr>
                                        <p:cTn id="217" dur="1" fill="hold">
                                          <p:stCondLst>
                                            <p:cond delay="0"/>
                                          </p:stCondLst>
                                        </p:cTn>
                                        <p:tgtEl>
                                          <p:spTgt spid="21"/>
                                        </p:tgtEl>
                                        <p:attrNameLst>
                                          <p:attrName>style.visibility</p:attrName>
                                        </p:attrNameLst>
                                      </p:cBhvr>
                                      <p:to>
                                        <p:strVal val="visible"/>
                                      </p:to>
                                    </p:set>
                                    <p:anim calcmode="lin" valueType="num">
                                      <p:cBhvr>
                                        <p:cTn id="218" dur="500" fill="hold"/>
                                        <p:tgtEl>
                                          <p:spTgt spid="21"/>
                                        </p:tgtEl>
                                        <p:attrNameLst>
                                          <p:attrName>ppt_w</p:attrName>
                                        </p:attrNameLst>
                                      </p:cBhvr>
                                      <p:tavLst>
                                        <p:tav tm="0">
                                          <p:val>
                                            <p:strVal val="(6*min(max(#ppt_w*#ppt_h,.3),1)-7.4)/-.7*#ppt_w"/>
                                          </p:val>
                                        </p:tav>
                                        <p:tav tm="100000">
                                          <p:val>
                                            <p:strVal val="#ppt_w"/>
                                          </p:val>
                                        </p:tav>
                                      </p:tavLst>
                                    </p:anim>
                                    <p:anim calcmode="lin" valueType="num">
                                      <p:cBhvr>
                                        <p:cTn id="219" dur="500" fill="hold"/>
                                        <p:tgtEl>
                                          <p:spTgt spid="21"/>
                                        </p:tgtEl>
                                        <p:attrNameLst>
                                          <p:attrName>ppt_h</p:attrName>
                                        </p:attrNameLst>
                                      </p:cBhvr>
                                      <p:tavLst>
                                        <p:tav tm="0">
                                          <p:val>
                                            <p:strVal val="(6*min(max(#ppt_w*#ppt_h,.3),1)-7.4)/-.7*#ppt_h"/>
                                          </p:val>
                                        </p:tav>
                                        <p:tav tm="100000">
                                          <p:val>
                                            <p:strVal val="#ppt_h"/>
                                          </p:val>
                                        </p:tav>
                                      </p:tavLst>
                                    </p:anim>
                                    <p:anim calcmode="lin" valueType="num">
                                      <p:cBhvr>
                                        <p:cTn id="220" dur="500" fill="hold"/>
                                        <p:tgtEl>
                                          <p:spTgt spid="21"/>
                                        </p:tgtEl>
                                        <p:attrNameLst>
                                          <p:attrName>ppt_x</p:attrName>
                                        </p:attrNameLst>
                                      </p:cBhvr>
                                      <p:tavLst>
                                        <p:tav tm="0">
                                          <p:val>
                                            <p:fltVal val="0.5"/>
                                          </p:val>
                                        </p:tav>
                                        <p:tav tm="100000">
                                          <p:val>
                                            <p:strVal val="#ppt_x"/>
                                          </p:val>
                                        </p:tav>
                                      </p:tavLst>
                                    </p:anim>
                                    <p:anim calcmode="lin" valueType="num">
                                      <p:cBhvr>
                                        <p:cTn id="221"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222" fill="hold" nodeType="afterGroup">
                            <p:stCondLst>
                              <p:cond delay="17000"/>
                            </p:stCondLst>
                            <p:childTnLst>
                              <p:par>
                                <p:cTn id="223" presetID="23" presetClass="entr" presetSubtype="36" fill="hold" nodeType="afterEffect">
                                  <p:stCondLst>
                                    <p:cond delay="0"/>
                                  </p:stCondLst>
                                  <p:childTnLst>
                                    <p:set>
                                      <p:cBhvr>
                                        <p:cTn id="224" dur="1" fill="hold">
                                          <p:stCondLst>
                                            <p:cond delay="0"/>
                                          </p:stCondLst>
                                        </p:cTn>
                                        <p:tgtEl>
                                          <p:spTgt spid="22"/>
                                        </p:tgtEl>
                                        <p:attrNameLst>
                                          <p:attrName>style.visibility</p:attrName>
                                        </p:attrNameLst>
                                      </p:cBhvr>
                                      <p:to>
                                        <p:strVal val="visible"/>
                                      </p:to>
                                    </p:set>
                                    <p:anim calcmode="lin" valueType="num">
                                      <p:cBhvr>
                                        <p:cTn id="2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27" dur="500" fill="hold"/>
                                        <p:tgtEl>
                                          <p:spTgt spid="22"/>
                                        </p:tgtEl>
                                        <p:attrNameLst>
                                          <p:attrName>ppt_x</p:attrName>
                                        </p:attrNameLst>
                                      </p:cBhvr>
                                      <p:tavLst>
                                        <p:tav tm="0">
                                          <p:val>
                                            <p:fltVal val="0.5"/>
                                          </p:val>
                                        </p:tav>
                                        <p:tav tm="100000">
                                          <p:val>
                                            <p:strVal val="#ppt_x"/>
                                          </p:val>
                                        </p:tav>
                                      </p:tavLst>
                                    </p:anim>
                                    <p:anim calcmode="lin" valueType="num">
                                      <p:cBhvr>
                                        <p:cTn id="2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29" fill="hold" nodeType="afterGroup">
                            <p:stCondLst>
                              <p:cond delay="17500"/>
                            </p:stCondLst>
                            <p:childTnLst>
                              <p:par>
                                <p:cTn id="230" presetID="23" presetClass="entr" presetSubtype="36" fill="hold" nodeType="afterEffect">
                                  <p:stCondLst>
                                    <p:cond delay="0"/>
                                  </p:stCondLst>
                                  <p:childTnLst>
                                    <p:set>
                                      <p:cBhvr>
                                        <p:cTn id="231" dur="1" fill="hold">
                                          <p:stCondLst>
                                            <p:cond delay="0"/>
                                          </p:stCondLst>
                                        </p:cTn>
                                        <p:tgtEl>
                                          <p:spTgt spid="32943"/>
                                        </p:tgtEl>
                                        <p:attrNameLst>
                                          <p:attrName>style.visibility</p:attrName>
                                        </p:attrNameLst>
                                      </p:cBhvr>
                                      <p:to>
                                        <p:strVal val="visible"/>
                                      </p:to>
                                    </p:set>
                                    <p:anim calcmode="lin" valueType="num">
                                      <p:cBhvr>
                                        <p:cTn id="232" dur="500" fill="hold"/>
                                        <p:tgtEl>
                                          <p:spTgt spid="32943"/>
                                        </p:tgtEl>
                                        <p:attrNameLst>
                                          <p:attrName>ppt_w</p:attrName>
                                        </p:attrNameLst>
                                      </p:cBhvr>
                                      <p:tavLst>
                                        <p:tav tm="0">
                                          <p:val>
                                            <p:strVal val="(6*min(max(#ppt_w*#ppt_h,.3),1)-7.4)/-.7*#ppt_w"/>
                                          </p:val>
                                        </p:tav>
                                        <p:tav tm="100000">
                                          <p:val>
                                            <p:strVal val="#ppt_w"/>
                                          </p:val>
                                        </p:tav>
                                      </p:tavLst>
                                    </p:anim>
                                    <p:anim calcmode="lin" valueType="num">
                                      <p:cBhvr>
                                        <p:cTn id="233" dur="500" fill="hold"/>
                                        <p:tgtEl>
                                          <p:spTgt spid="32943"/>
                                        </p:tgtEl>
                                        <p:attrNameLst>
                                          <p:attrName>ppt_h</p:attrName>
                                        </p:attrNameLst>
                                      </p:cBhvr>
                                      <p:tavLst>
                                        <p:tav tm="0">
                                          <p:val>
                                            <p:strVal val="(6*min(max(#ppt_w*#ppt_h,.3),1)-7.4)/-.7*#ppt_h"/>
                                          </p:val>
                                        </p:tav>
                                        <p:tav tm="100000">
                                          <p:val>
                                            <p:strVal val="#ppt_h"/>
                                          </p:val>
                                        </p:tav>
                                      </p:tavLst>
                                    </p:anim>
                                    <p:anim calcmode="lin" valueType="num">
                                      <p:cBhvr>
                                        <p:cTn id="234" dur="500" fill="hold"/>
                                        <p:tgtEl>
                                          <p:spTgt spid="32943"/>
                                        </p:tgtEl>
                                        <p:attrNameLst>
                                          <p:attrName>ppt_x</p:attrName>
                                        </p:attrNameLst>
                                      </p:cBhvr>
                                      <p:tavLst>
                                        <p:tav tm="0">
                                          <p:val>
                                            <p:fltVal val="0.5"/>
                                          </p:val>
                                        </p:tav>
                                        <p:tav tm="100000">
                                          <p:val>
                                            <p:strVal val="#ppt_x"/>
                                          </p:val>
                                        </p:tav>
                                      </p:tavLst>
                                    </p:anim>
                                    <p:anim calcmode="lin" valueType="num">
                                      <p:cBhvr>
                                        <p:cTn id="235" dur="500" fill="hold"/>
                                        <p:tgtEl>
                                          <p:spTgt spid="32943"/>
                                        </p:tgtEl>
                                        <p:attrNameLst>
                                          <p:attrName>ppt_y</p:attrName>
                                        </p:attrNameLst>
                                      </p:cBhvr>
                                      <p:tavLst>
                                        <p:tav tm="0">
                                          <p:val>
                                            <p:strVal val="1+(6*min(max(#ppt_w*#ppt_h,.3),1)-7.4)/-.7*#ppt_h/2"/>
                                          </p:val>
                                        </p:tav>
                                        <p:tav tm="100000">
                                          <p:val>
                                            <p:strVal val="#ppt_y"/>
                                          </p:val>
                                        </p:tav>
                                      </p:tavLst>
                                    </p:anim>
                                  </p:childTnLst>
                                </p:cTn>
                              </p:par>
                            </p:childTnLst>
                          </p:cTn>
                        </p:par>
                        <p:par>
                          <p:cTn id="236" fill="hold" nodeType="afterGroup">
                            <p:stCondLst>
                              <p:cond delay="18000"/>
                            </p:stCondLst>
                            <p:childTnLst>
                              <p:par>
                                <p:cTn id="237" presetID="23" presetClass="entr" presetSubtype="36" fill="hold" nodeType="afterEffect">
                                  <p:stCondLst>
                                    <p:cond delay="0"/>
                                  </p:stCondLst>
                                  <p:childTnLst>
                                    <p:set>
                                      <p:cBhvr>
                                        <p:cTn id="238" dur="1" fill="hold">
                                          <p:stCondLst>
                                            <p:cond delay="0"/>
                                          </p:stCondLst>
                                        </p:cTn>
                                        <p:tgtEl>
                                          <p:spTgt spid="32944"/>
                                        </p:tgtEl>
                                        <p:attrNameLst>
                                          <p:attrName>style.visibility</p:attrName>
                                        </p:attrNameLst>
                                      </p:cBhvr>
                                      <p:to>
                                        <p:strVal val="visible"/>
                                      </p:to>
                                    </p:set>
                                    <p:anim calcmode="lin" valueType="num">
                                      <p:cBhvr>
                                        <p:cTn id="239" dur="500" fill="hold"/>
                                        <p:tgtEl>
                                          <p:spTgt spid="32944"/>
                                        </p:tgtEl>
                                        <p:attrNameLst>
                                          <p:attrName>ppt_w</p:attrName>
                                        </p:attrNameLst>
                                      </p:cBhvr>
                                      <p:tavLst>
                                        <p:tav tm="0">
                                          <p:val>
                                            <p:strVal val="(6*min(max(#ppt_w*#ppt_h,.3),1)-7.4)/-.7*#ppt_w"/>
                                          </p:val>
                                        </p:tav>
                                        <p:tav tm="100000">
                                          <p:val>
                                            <p:strVal val="#ppt_w"/>
                                          </p:val>
                                        </p:tav>
                                      </p:tavLst>
                                    </p:anim>
                                    <p:anim calcmode="lin" valueType="num">
                                      <p:cBhvr>
                                        <p:cTn id="240" dur="500" fill="hold"/>
                                        <p:tgtEl>
                                          <p:spTgt spid="32944"/>
                                        </p:tgtEl>
                                        <p:attrNameLst>
                                          <p:attrName>ppt_h</p:attrName>
                                        </p:attrNameLst>
                                      </p:cBhvr>
                                      <p:tavLst>
                                        <p:tav tm="0">
                                          <p:val>
                                            <p:strVal val="(6*min(max(#ppt_w*#ppt_h,.3),1)-7.4)/-.7*#ppt_h"/>
                                          </p:val>
                                        </p:tav>
                                        <p:tav tm="100000">
                                          <p:val>
                                            <p:strVal val="#ppt_h"/>
                                          </p:val>
                                        </p:tav>
                                      </p:tavLst>
                                    </p:anim>
                                    <p:anim calcmode="lin" valueType="num">
                                      <p:cBhvr>
                                        <p:cTn id="241" dur="500" fill="hold"/>
                                        <p:tgtEl>
                                          <p:spTgt spid="32944"/>
                                        </p:tgtEl>
                                        <p:attrNameLst>
                                          <p:attrName>ppt_x</p:attrName>
                                        </p:attrNameLst>
                                      </p:cBhvr>
                                      <p:tavLst>
                                        <p:tav tm="0">
                                          <p:val>
                                            <p:fltVal val="0.5"/>
                                          </p:val>
                                        </p:tav>
                                        <p:tav tm="100000">
                                          <p:val>
                                            <p:strVal val="#ppt_x"/>
                                          </p:val>
                                        </p:tav>
                                      </p:tavLst>
                                    </p:anim>
                                    <p:anim calcmode="lin" valueType="num">
                                      <p:cBhvr>
                                        <p:cTn id="242" dur="500" fill="hold"/>
                                        <p:tgtEl>
                                          <p:spTgt spid="32944"/>
                                        </p:tgtEl>
                                        <p:attrNameLst>
                                          <p:attrName>ppt_y</p:attrName>
                                        </p:attrNameLst>
                                      </p:cBhvr>
                                      <p:tavLst>
                                        <p:tav tm="0">
                                          <p:val>
                                            <p:strVal val="1+(6*min(max(#ppt_w*#ppt_h,.3),1)-7.4)/-.7*#ppt_h/2"/>
                                          </p:val>
                                        </p:tav>
                                        <p:tav tm="100000">
                                          <p:val>
                                            <p:strVal val="#ppt_y"/>
                                          </p:val>
                                        </p:tav>
                                      </p:tavLst>
                                    </p:anim>
                                  </p:childTnLst>
                                </p:cTn>
                              </p:par>
                            </p:childTnLst>
                          </p:cTn>
                        </p:par>
                        <p:par>
                          <p:cTn id="243" fill="hold" nodeType="afterGroup">
                            <p:stCondLst>
                              <p:cond delay="18500"/>
                            </p:stCondLst>
                            <p:childTnLst>
                              <p:par>
                                <p:cTn id="244" presetID="23" presetClass="entr" presetSubtype="36" fill="hold" nodeType="afterEffect">
                                  <p:stCondLst>
                                    <p:cond delay="0"/>
                                  </p:stCondLst>
                                  <p:childTnLst>
                                    <p:set>
                                      <p:cBhvr>
                                        <p:cTn id="245" dur="1" fill="hold">
                                          <p:stCondLst>
                                            <p:cond delay="0"/>
                                          </p:stCondLst>
                                        </p:cTn>
                                        <p:tgtEl>
                                          <p:spTgt spid="32958"/>
                                        </p:tgtEl>
                                        <p:attrNameLst>
                                          <p:attrName>style.visibility</p:attrName>
                                        </p:attrNameLst>
                                      </p:cBhvr>
                                      <p:to>
                                        <p:strVal val="visible"/>
                                      </p:to>
                                    </p:set>
                                    <p:anim calcmode="lin" valueType="num">
                                      <p:cBhvr>
                                        <p:cTn id="246" dur="500" fill="hold"/>
                                        <p:tgtEl>
                                          <p:spTgt spid="32958"/>
                                        </p:tgtEl>
                                        <p:attrNameLst>
                                          <p:attrName>ppt_w</p:attrName>
                                        </p:attrNameLst>
                                      </p:cBhvr>
                                      <p:tavLst>
                                        <p:tav tm="0">
                                          <p:val>
                                            <p:strVal val="(6*min(max(#ppt_w*#ppt_h,.3),1)-7.4)/-.7*#ppt_w"/>
                                          </p:val>
                                        </p:tav>
                                        <p:tav tm="100000">
                                          <p:val>
                                            <p:strVal val="#ppt_w"/>
                                          </p:val>
                                        </p:tav>
                                      </p:tavLst>
                                    </p:anim>
                                    <p:anim calcmode="lin" valueType="num">
                                      <p:cBhvr>
                                        <p:cTn id="247" dur="500" fill="hold"/>
                                        <p:tgtEl>
                                          <p:spTgt spid="32958"/>
                                        </p:tgtEl>
                                        <p:attrNameLst>
                                          <p:attrName>ppt_h</p:attrName>
                                        </p:attrNameLst>
                                      </p:cBhvr>
                                      <p:tavLst>
                                        <p:tav tm="0">
                                          <p:val>
                                            <p:strVal val="(6*min(max(#ppt_w*#ppt_h,.3),1)-7.4)/-.7*#ppt_h"/>
                                          </p:val>
                                        </p:tav>
                                        <p:tav tm="100000">
                                          <p:val>
                                            <p:strVal val="#ppt_h"/>
                                          </p:val>
                                        </p:tav>
                                      </p:tavLst>
                                    </p:anim>
                                    <p:anim calcmode="lin" valueType="num">
                                      <p:cBhvr>
                                        <p:cTn id="248" dur="500" fill="hold"/>
                                        <p:tgtEl>
                                          <p:spTgt spid="32958"/>
                                        </p:tgtEl>
                                        <p:attrNameLst>
                                          <p:attrName>ppt_x</p:attrName>
                                        </p:attrNameLst>
                                      </p:cBhvr>
                                      <p:tavLst>
                                        <p:tav tm="0">
                                          <p:val>
                                            <p:fltVal val="0.5"/>
                                          </p:val>
                                        </p:tav>
                                        <p:tav tm="100000">
                                          <p:val>
                                            <p:strVal val="#ppt_x"/>
                                          </p:val>
                                        </p:tav>
                                      </p:tavLst>
                                    </p:anim>
                                    <p:anim calcmode="lin" valueType="num">
                                      <p:cBhvr>
                                        <p:cTn id="249" dur="500" fill="hold"/>
                                        <p:tgtEl>
                                          <p:spTgt spid="32958"/>
                                        </p:tgtEl>
                                        <p:attrNameLst>
                                          <p:attrName>ppt_y</p:attrName>
                                        </p:attrNameLst>
                                      </p:cBhvr>
                                      <p:tavLst>
                                        <p:tav tm="0">
                                          <p:val>
                                            <p:strVal val="1+(6*min(max(#ppt_w*#ppt_h,.3),1)-7.4)/-.7*#ppt_h/2"/>
                                          </p:val>
                                        </p:tav>
                                        <p:tav tm="100000">
                                          <p:val>
                                            <p:strVal val="#ppt_y"/>
                                          </p:val>
                                        </p:tav>
                                      </p:tavLst>
                                    </p:anim>
                                  </p:childTnLst>
                                </p:cTn>
                              </p:par>
                            </p:childTnLst>
                          </p:cTn>
                        </p:par>
                        <p:par>
                          <p:cTn id="250" fill="hold" nodeType="afterGroup">
                            <p:stCondLst>
                              <p:cond delay="19000"/>
                            </p:stCondLst>
                            <p:childTnLst>
                              <p:par>
                                <p:cTn id="251" presetID="23" presetClass="entr" presetSubtype="36" fill="hold" nodeType="afterEffect">
                                  <p:stCondLst>
                                    <p:cond delay="0"/>
                                  </p:stCondLst>
                                  <p:childTnLst>
                                    <p:set>
                                      <p:cBhvr>
                                        <p:cTn id="252" dur="1" fill="hold">
                                          <p:stCondLst>
                                            <p:cond delay="0"/>
                                          </p:stCondLst>
                                        </p:cTn>
                                        <p:tgtEl>
                                          <p:spTgt spid="32957"/>
                                        </p:tgtEl>
                                        <p:attrNameLst>
                                          <p:attrName>style.visibility</p:attrName>
                                        </p:attrNameLst>
                                      </p:cBhvr>
                                      <p:to>
                                        <p:strVal val="visible"/>
                                      </p:to>
                                    </p:set>
                                    <p:anim calcmode="lin" valueType="num">
                                      <p:cBhvr>
                                        <p:cTn id="253" dur="500" fill="hold"/>
                                        <p:tgtEl>
                                          <p:spTgt spid="32957"/>
                                        </p:tgtEl>
                                        <p:attrNameLst>
                                          <p:attrName>ppt_w</p:attrName>
                                        </p:attrNameLst>
                                      </p:cBhvr>
                                      <p:tavLst>
                                        <p:tav tm="0">
                                          <p:val>
                                            <p:strVal val="(6*min(max(#ppt_w*#ppt_h,.3),1)-7.4)/-.7*#ppt_w"/>
                                          </p:val>
                                        </p:tav>
                                        <p:tav tm="100000">
                                          <p:val>
                                            <p:strVal val="#ppt_w"/>
                                          </p:val>
                                        </p:tav>
                                      </p:tavLst>
                                    </p:anim>
                                    <p:anim calcmode="lin" valueType="num">
                                      <p:cBhvr>
                                        <p:cTn id="254" dur="500" fill="hold"/>
                                        <p:tgtEl>
                                          <p:spTgt spid="32957"/>
                                        </p:tgtEl>
                                        <p:attrNameLst>
                                          <p:attrName>ppt_h</p:attrName>
                                        </p:attrNameLst>
                                      </p:cBhvr>
                                      <p:tavLst>
                                        <p:tav tm="0">
                                          <p:val>
                                            <p:strVal val="(6*min(max(#ppt_w*#ppt_h,.3),1)-7.4)/-.7*#ppt_h"/>
                                          </p:val>
                                        </p:tav>
                                        <p:tav tm="100000">
                                          <p:val>
                                            <p:strVal val="#ppt_h"/>
                                          </p:val>
                                        </p:tav>
                                      </p:tavLst>
                                    </p:anim>
                                    <p:anim calcmode="lin" valueType="num">
                                      <p:cBhvr>
                                        <p:cTn id="255" dur="500" fill="hold"/>
                                        <p:tgtEl>
                                          <p:spTgt spid="32957"/>
                                        </p:tgtEl>
                                        <p:attrNameLst>
                                          <p:attrName>ppt_x</p:attrName>
                                        </p:attrNameLst>
                                      </p:cBhvr>
                                      <p:tavLst>
                                        <p:tav tm="0">
                                          <p:val>
                                            <p:fltVal val="0.5"/>
                                          </p:val>
                                        </p:tav>
                                        <p:tav tm="100000">
                                          <p:val>
                                            <p:strVal val="#ppt_x"/>
                                          </p:val>
                                        </p:tav>
                                      </p:tavLst>
                                    </p:anim>
                                    <p:anim calcmode="lin" valueType="num">
                                      <p:cBhvr>
                                        <p:cTn id="256" dur="500" fill="hold"/>
                                        <p:tgtEl>
                                          <p:spTgt spid="32957"/>
                                        </p:tgtEl>
                                        <p:attrNameLst>
                                          <p:attrName>ppt_y</p:attrName>
                                        </p:attrNameLst>
                                      </p:cBhvr>
                                      <p:tavLst>
                                        <p:tav tm="0">
                                          <p:val>
                                            <p:strVal val="1+(6*min(max(#ppt_w*#ppt_h,.3),1)-7.4)/-.7*#ppt_h/2"/>
                                          </p:val>
                                        </p:tav>
                                        <p:tav tm="100000">
                                          <p:val>
                                            <p:strVal val="#ppt_y"/>
                                          </p:val>
                                        </p:tav>
                                      </p:tavLst>
                                    </p:anim>
                                  </p:childTnLst>
                                </p:cTn>
                              </p:par>
                            </p:childTnLst>
                          </p:cTn>
                        </p:par>
                        <p:par>
                          <p:cTn id="257" fill="hold" nodeType="afterGroup">
                            <p:stCondLst>
                              <p:cond delay="19500"/>
                            </p:stCondLst>
                            <p:childTnLst>
                              <p:par>
                                <p:cTn id="258" presetID="23" presetClass="entr" presetSubtype="36" fill="hold" nodeType="afterEffect">
                                  <p:stCondLst>
                                    <p:cond delay="0"/>
                                  </p:stCondLst>
                                  <p:childTnLst>
                                    <p:set>
                                      <p:cBhvr>
                                        <p:cTn id="259" dur="1" fill="hold">
                                          <p:stCondLst>
                                            <p:cond delay="0"/>
                                          </p:stCondLst>
                                        </p:cTn>
                                        <p:tgtEl>
                                          <p:spTgt spid="32956"/>
                                        </p:tgtEl>
                                        <p:attrNameLst>
                                          <p:attrName>style.visibility</p:attrName>
                                        </p:attrNameLst>
                                      </p:cBhvr>
                                      <p:to>
                                        <p:strVal val="visible"/>
                                      </p:to>
                                    </p:set>
                                    <p:anim calcmode="lin" valueType="num">
                                      <p:cBhvr>
                                        <p:cTn id="260" dur="500" fill="hold"/>
                                        <p:tgtEl>
                                          <p:spTgt spid="32956"/>
                                        </p:tgtEl>
                                        <p:attrNameLst>
                                          <p:attrName>ppt_w</p:attrName>
                                        </p:attrNameLst>
                                      </p:cBhvr>
                                      <p:tavLst>
                                        <p:tav tm="0">
                                          <p:val>
                                            <p:strVal val="(6*min(max(#ppt_w*#ppt_h,.3),1)-7.4)/-.7*#ppt_w"/>
                                          </p:val>
                                        </p:tav>
                                        <p:tav tm="100000">
                                          <p:val>
                                            <p:strVal val="#ppt_w"/>
                                          </p:val>
                                        </p:tav>
                                      </p:tavLst>
                                    </p:anim>
                                    <p:anim calcmode="lin" valueType="num">
                                      <p:cBhvr>
                                        <p:cTn id="261" dur="500" fill="hold"/>
                                        <p:tgtEl>
                                          <p:spTgt spid="32956"/>
                                        </p:tgtEl>
                                        <p:attrNameLst>
                                          <p:attrName>ppt_h</p:attrName>
                                        </p:attrNameLst>
                                      </p:cBhvr>
                                      <p:tavLst>
                                        <p:tav tm="0">
                                          <p:val>
                                            <p:strVal val="(6*min(max(#ppt_w*#ppt_h,.3),1)-7.4)/-.7*#ppt_h"/>
                                          </p:val>
                                        </p:tav>
                                        <p:tav tm="100000">
                                          <p:val>
                                            <p:strVal val="#ppt_h"/>
                                          </p:val>
                                        </p:tav>
                                      </p:tavLst>
                                    </p:anim>
                                    <p:anim calcmode="lin" valueType="num">
                                      <p:cBhvr>
                                        <p:cTn id="262" dur="500" fill="hold"/>
                                        <p:tgtEl>
                                          <p:spTgt spid="32956"/>
                                        </p:tgtEl>
                                        <p:attrNameLst>
                                          <p:attrName>ppt_x</p:attrName>
                                        </p:attrNameLst>
                                      </p:cBhvr>
                                      <p:tavLst>
                                        <p:tav tm="0">
                                          <p:val>
                                            <p:fltVal val="0.5"/>
                                          </p:val>
                                        </p:tav>
                                        <p:tav tm="100000">
                                          <p:val>
                                            <p:strVal val="#ppt_x"/>
                                          </p:val>
                                        </p:tav>
                                      </p:tavLst>
                                    </p:anim>
                                    <p:anim calcmode="lin" valueType="num">
                                      <p:cBhvr>
                                        <p:cTn id="263" dur="500" fill="hold"/>
                                        <p:tgtEl>
                                          <p:spTgt spid="32956"/>
                                        </p:tgtEl>
                                        <p:attrNameLst>
                                          <p:attrName>ppt_y</p:attrName>
                                        </p:attrNameLst>
                                      </p:cBhvr>
                                      <p:tavLst>
                                        <p:tav tm="0">
                                          <p:val>
                                            <p:strVal val="1+(6*min(max(#ppt_w*#ppt_h,.3),1)-7.4)/-.7*#ppt_h/2"/>
                                          </p:val>
                                        </p:tav>
                                        <p:tav tm="100000">
                                          <p:val>
                                            <p:strVal val="#ppt_y"/>
                                          </p:val>
                                        </p:tav>
                                      </p:tavLst>
                                    </p:anim>
                                  </p:childTnLst>
                                </p:cTn>
                              </p:par>
                            </p:childTnLst>
                          </p:cTn>
                        </p:par>
                        <p:par>
                          <p:cTn id="264" fill="hold" nodeType="afterGroup">
                            <p:stCondLst>
                              <p:cond delay="20000"/>
                            </p:stCondLst>
                            <p:childTnLst>
                              <p:par>
                                <p:cTn id="265" presetID="23" presetClass="entr" presetSubtype="36" fill="hold" nodeType="afterEffect">
                                  <p:stCondLst>
                                    <p:cond delay="0"/>
                                  </p:stCondLst>
                                  <p:childTnLst>
                                    <p:set>
                                      <p:cBhvr>
                                        <p:cTn id="266" dur="1" fill="hold">
                                          <p:stCondLst>
                                            <p:cond delay="0"/>
                                          </p:stCondLst>
                                        </p:cTn>
                                        <p:tgtEl>
                                          <p:spTgt spid="32955"/>
                                        </p:tgtEl>
                                        <p:attrNameLst>
                                          <p:attrName>style.visibility</p:attrName>
                                        </p:attrNameLst>
                                      </p:cBhvr>
                                      <p:to>
                                        <p:strVal val="visible"/>
                                      </p:to>
                                    </p:set>
                                    <p:anim calcmode="lin" valueType="num">
                                      <p:cBhvr>
                                        <p:cTn id="267" dur="500" fill="hold"/>
                                        <p:tgtEl>
                                          <p:spTgt spid="32955"/>
                                        </p:tgtEl>
                                        <p:attrNameLst>
                                          <p:attrName>ppt_w</p:attrName>
                                        </p:attrNameLst>
                                      </p:cBhvr>
                                      <p:tavLst>
                                        <p:tav tm="0">
                                          <p:val>
                                            <p:strVal val="(6*min(max(#ppt_w*#ppt_h,.3),1)-7.4)/-.7*#ppt_w"/>
                                          </p:val>
                                        </p:tav>
                                        <p:tav tm="100000">
                                          <p:val>
                                            <p:strVal val="#ppt_w"/>
                                          </p:val>
                                        </p:tav>
                                      </p:tavLst>
                                    </p:anim>
                                    <p:anim calcmode="lin" valueType="num">
                                      <p:cBhvr>
                                        <p:cTn id="268" dur="500" fill="hold"/>
                                        <p:tgtEl>
                                          <p:spTgt spid="32955"/>
                                        </p:tgtEl>
                                        <p:attrNameLst>
                                          <p:attrName>ppt_h</p:attrName>
                                        </p:attrNameLst>
                                      </p:cBhvr>
                                      <p:tavLst>
                                        <p:tav tm="0">
                                          <p:val>
                                            <p:strVal val="(6*min(max(#ppt_w*#ppt_h,.3),1)-7.4)/-.7*#ppt_h"/>
                                          </p:val>
                                        </p:tav>
                                        <p:tav tm="100000">
                                          <p:val>
                                            <p:strVal val="#ppt_h"/>
                                          </p:val>
                                        </p:tav>
                                      </p:tavLst>
                                    </p:anim>
                                    <p:anim calcmode="lin" valueType="num">
                                      <p:cBhvr>
                                        <p:cTn id="269" dur="500" fill="hold"/>
                                        <p:tgtEl>
                                          <p:spTgt spid="32955"/>
                                        </p:tgtEl>
                                        <p:attrNameLst>
                                          <p:attrName>ppt_x</p:attrName>
                                        </p:attrNameLst>
                                      </p:cBhvr>
                                      <p:tavLst>
                                        <p:tav tm="0">
                                          <p:val>
                                            <p:fltVal val="0.5"/>
                                          </p:val>
                                        </p:tav>
                                        <p:tav tm="100000">
                                          <p:val>
                                            <p:strVal val="#ppt_x"/>
                                          </p:val>
                                        </p:tav>
                                      </p:tavLst>
                                    </p:anim>
                                    <p:anim calcmode="lin" valueType="num">
                                      <p:cBhvr>
                                        <p:cTn id="270" dur="500" fill="hold"/>
                                        <p:tgtEl>
                                          <p:spTgt spid="32955"/>
                                        </p:tgtEl>
                                        <p:attrNameLst>
                                          <p:attrName>ppt_y</p:attrName>
                                        </p:attrNameLst>
                                      </p:cBhvr>
                                      <p:tavLst>
                                        <p:tav tm="0">
                                          <p:val>
                                            <p:strVal val="1+(6*min(max(#ppt_w*#ppt_h,.3),1)-7.4)/-.7*#ppt_h/2"/>
                                          </p:val>
                                        </p:tav>
                                        <p:tav tm="100000">
                                          <p:val>
                                            <p:strVal val="#ppt_y"/>
                                          </p:val>
                                        </p:tav>
                                      </p:tavLst>
                                    </p:anim>
                                  </p:childTnLst>
                                </p:cTn>
                              </p:par>
                            </p:childTnLst>
                          </p:cTn>
                        </p:par>
                        <p:par>
                          <p:cTn id="271" fill="hold" nodeType="afterGroup">
                            <p:stCondLst>
                              <p:cond delay="20500"/>
                            </p:stCondLst>
                            <p:childTnLst>
                              <p:par>
                                <p:cTn id="272" presetID="23" presetClass="entr" presetSubtype="36" fill="hold" nodeType="afterEffect">
                                  <p:stCondLst>
                                    <p:cond delay="0"/>
                                  </p:stCondLst>
                                  <p:childTnLst>
                                    <p:set>
                                      <p:cBhvr>
                                        <p:cTn id="273" dur="1" fill="hold">
                                          <p:stCondLst>
                                            <p:cond delay="0"/>
                                          </p:stCondLst>
                                        </p:cTn>
                                        <p:tgtEl>
                                          <p:spTgt spid="32954"/>
                                        </p:tgtEl>
                                        <p:attrNameLst>
                                          <p:attrName>style.visibility</p:attrName>
                                        </p:attrNameLst>
                                      </p:cBhvr>
                                      <p:to>
                                        <p:strVal val="visible"/>
                                      </p:to>
                                    </p:set>
                                    <p:anim calcmode="lin" valueType="num">
                                      <p:cBhvr>
                                        <p:cTn id="274" dur="500" fill="hold"/>
                                        <p:tgtEl>
                                          <p:spTgt spid="32954"/>
                                        </p:tgtEl>
                                        <p:attrNameLst>
                                          <p:attrName>ppt_w</p:attrName>
                                        </p:attrNameLst>
                                      </p:cBhvr>
                                      <p:tavLst>
                                        <p:tav tm="0">
                                          <p:val>
                                            <p:strVal val="(6*min(max(#ppt_w*#ppt_h,.3),1)-7.4)/-.7*#ppt_w"/>
                                          </p:val>
                                        </p:tav>
                                        <p:tav tm="100000">
                                          <p:val>
                                            <p:strVal val="#ppt_w"/>
                                          </p:val>
                                        </p:tav>
                                      </p:tavLst>
                                    </p:anim>
                                    <p:anim calcmode="lin" valueType="num">
                                      <p:cBhvr>
                                        <p:cTn id="275" dur="500" fill="hold"/>
                                        <p:tgtEl>
                                          <p:spTgt spid="32954"/>
                                        </p:tgtEl>
                                        <p:attrNameLst>
                                          <p:attrName>ppt_h</p:attrName>
                                        </p:attrNameLst>
                                      </p:cBhvr>
                                      <p:tavLst>
                                        <p:tav tm="0">
                                          <p:val>
                                            <p:strVal val="(6*min(max(#ppt_w*#ppt_h,.3),1)-7.4)/-.7*#ppt_h"/>
                                          </p:val>
                                        </p:tav>
                                        <p:tav tm="100000">
                                          <p:val>
                                            <p:strVal val="#ppt_h"/>
                                          </p:val>
                                        </p:tav>
                                      </p:tavLst>
                                    </p:anim>
                                    <p:anim calcmode="lin" valueType="num">
                                      <p:cBhvr>
                                        <p:cTn id="276" dur="500" fill="hold"/>
                                        <p:tgtEl>
                                          <p:spTgt spid="32954"/>
                                        </p:tgtEl>
                                        <p:attrNameLst>
                                          <p:attrName>ppt_x</p:attrName>
                                        </p:attrNameLst>
                                      </p:cBhvr>
                                      <p:tavLst>
                                        <p:tav tm="0">
                                          <p:val>
                                            <p:fltVal val="0.5"/>
                                          </p:val>
                                        </p:tav>
                                        <p:tav tm="100000">
                                          <p:val>
                                            <p:strVal val="#ppt_x"/>
                                          </p:val>
                                        </p:tav>
                                      </p:tavLst>
                                    </p:anim>
                                    <p:anim calcmode="lin" valueType="num">
                                      <p:cBhvr>
                                        <p:cTn id="277" dur="500" fill="hold"/>
                                        <p:tgtEl>
                                          <p:spTgt spid="32954"/>
                                        </p:tgtEl>
                                        <p:attrNameLst>
                                          <p:attrName>ppt_y</p:attrName>
                                        </p:attrNameLst>
                                      </p:cBhvr>
                                      <p:tavLst>
                                        <p:tav tm="0">
                                          <p:val>
                                            <p:strVal val="1+(6*min(max(#ppt_w*#ppt_h,.3),1)-7.4)/-.7*#ppt_h/2"/>
                                          </p:val>
                                        </p:tav>
                                        <p:tav tm="100000">
                                          <p:val>
                                            <p:strVal val="#ppt_y"/>
                                          </p:val>
                                        </p:tav>
                                      </p:tavLst>
                                    </p:anim>
                                  </p:childTnLst>
                                </p:cTn>
                              </p:par>
                            </p:childTnLst>
                          </p:cTn>
                        </p:par>
                        <p:par>
                          <p:cTn id="278" fill="hold" nodeType="afterGroup">
                            <p:stCondLst>
                              <p:cond delay="21000"/>
                            </p:stCondLst>
                            <p:childTnLst>
                              <p:par>
                                <p:cTn id="279" presetID="23" presetClass="entr" presetSubtype="36" fill="hold" nodeType="afterEffect">
                                  <p:stCondLst>
                                    <p:cond delay="0"/>
                                  </p:stCondLst>
                                  <p:childTnLst>
                                    <p:set>
                                      <p:cBhvr>
                                        <p:cTn id="280" dur="1" fill="hold">
                                          <p:stCondLst>
                                            <p:cond delay="0"/>
                                          </p:stCondLst>
                                        </p:cTn>
                                        <p:tgtEl>
                                          <p:spTgt spid="32953"/>
                                        </p:tgtEl>
                                        <p:attrNameLst>
                                          <p:attrName>style.visibility</p:attrName>
                                        </p:attrNameLst>
                                      </p:cBhvr>
                                      <p:to>
                                        <p:strVal val="visible"/>
                                      </p:to>
                                    </p:set>
                                    <p:anim calcmode="lin" valueType="num">
                                      <p:cBhvr>
                                        <p:cTn id="281" dur="500" fill="hold"/>
                                        <p:tgtEl>
                                          <p:spTgt spid="32953"/>
                                        </p:tgtEl>
                                        <p:attrNameLst>
                                          <p:attrName>ppt_w</p:attrName>
                                        </p:attrNameLst>
                                      </p:cBhvr>
                                      <p:tavLst>
                                        <p:tav tm="0">
                                          <p:val>
                                            <p:strVal val="(6*min(max(#ppt_w*#ppt_h,.3),1)-7.4)/-.7*#ppt_w"/>
                                          </p:val>
                                        </p:tav>
                                        <p:tav tm="100000">
                                          <p:val>
                                            <p:strVal val="#ppt_w"/>
                                          </p:val>
                                        </p:tav>
                                      </p:tavLst>
                                    </p:anim>
                                    <p:anim calcmode="lin" valueType="num">
                                      <p:cBhvr>
                                        <p:cTn id="282" dur="500" fill="hold"/>
                                        <p:tgtEl>
                                          <p:spTgt spid="32953"/>
                                        </p:tgtEl>
                                        <p:attrNameLst>
                                          <p:attrName>ppt_h</p:attrName>
                                        </p:attrNameLst>
                                      </p:cBhvr>
                                      <p:tavLst>
                                        <p:tav tm="0">
                                          <p:val>
                                            <p:strVal val="(6*min(max(#ppt_w*#ppt_h,.3),1)-7.4)/-.7*#ppt_h"/>
                                          </p:val>
                                        </p:tav>
                                        <p:tav tm="100000">
                                          <p:val>
                                            <p:strVal val="#ppt_h"/>
                                          </p:val>
                                        </p:tav>
                                      </p:tavLst>
                                    </p:anim>
                                    <p:anim calcmode="lin" valueType="num">
                                      <p:cBhvr>
                                        <p:cTn id="283" dur="500" fill="hold"/>
                                        <p:tgtEl>
                                          <p:spTgt spid="32953"/>
                                        </p:tgtEl>
                                        <p:attrNameLst>
                                          <p:attrName>ppt_x</p:attrName>
                                        </p:attrNameLst>
                                      </p:cBhvr>
                                      <p:tavLst>
                                        <p:tav tm="0">
                                          <p:val>
                                            <p:fltVal val="0.5"/>
                                          </p:val>
                                        </p:tav>
                                        <p:tav tm="100000">
                                          <p:val>
                                            <p:strVal val="#ppt_x"/>
                                          </p:val>
                                        </p:tav>
                                      </p:tavLst>
                                    </p:anim>
                                    <p:anim calcmode="lin" valueType="num">
                                      <p:cBhvr>
                                        <p:cTn id="284" dur="500" fill="hold"/>
                                        <p:tgtEl>
                                          <p:spTgt spid="32953"/>
                                        </p:tgtEl>
                                        <p:attrNameLst>
                                          <p:attrName>ppt_y</p:attrName>
                                        </p:attrNameLst>
                                      </p:cBhvr>
                                      <p:tavLst>
                                        <p:tav tm="0">
                                          <p:val>
                                            <p:strVal val="1+(6*min(max(#ppt_w*#ppt_h,.3),1)-7.4)/-.7*#ppt_h/2"/>
                                          </p:val>
                                        </p:tav>
                                        <p:tav tm="100000">
                                          <p:val>
                                            <p:strVal val="#ppt_y"/>
                                          </p:val>
                                        </p:tav>
                                      </p:tavLst>
                                    </p:anim>
                                  </p:childTnLst>
                                </p:cTn>
                              </p:par>
                            </p:childTnLst>
                          </p:cTn>
                        </p:par>
                        <p:par>
                          <p:cTn id="285" fill="hold" nodeType="afterGroup">
                            <p:stCondLst>
                              <p:cond delay="21500"/>
                            </p:stCondLst>
                            <p:childTnLst>
                              <p:par>
                                <p:cTn id="286" presetID="23" presetClass="entr" presetSubtype="36" fill="hold" nodeType="afterEffect">
                                  <p:stCondLst>
                                    <p:cond delay="0"/>
                                  </p:stCondLst>
                                  <p:childTnLst>
                                    <p:set>
                                      <p:cBhvr>
                                        <p:cTn id="287" dur="1" fill="hold">
                                          <p:stCondLst>
                                            <p:cond delay="0"/>
                                          </p:stCondLst>
                                        </p:cTn>
                                        <p:tgtEl>
                                          <p:spTgt spid="32952"/>
                                        </p:tgtEl>
                                        <p:attrNameLst>
                                          <p:attrName>style.visibility</p:attrName>
                                        </p:attrNameLst>
                                      </p:cBhvr>
                                      <p:to>
                                        <p:strVal val="visible"/>
                                      </p:to>
                                    </p:set>
                                    <p:anim calcmode="lin" valueType="num">
                                      <p:cBhvr>
                                        <p:cTn id="288" dur="500" fill="hold"/>
                                        <p:tgtEl>
                                          <p:spTgt spid="32952"/>
                                        </p:tgtEl>
                                        <p:attrNameLst>
                                          <p:attrName>ppt_w</p:attrName>
                                        </p:attrNameLst>
                                      </p:cBhvr>
                                      <p:tavLst>
                                        <p:tav tm="0">
                                          <p:val>
                                            <p:strVal val="(6*min(max(#ppt_w*#ppt_h,.3),1)-7.4)/-.7*#ppt_w"/>
                                          </p:val>
                                        </p:tav>
                                        <p:tav tm="100000">
                                          <p:val>
                                            <p:strVal val="#ppt_w"/>
                                          </p:val>
                                        </p:tav>
                                      </p:tavLst>
                                    </p:anim>
                                    <p:anim calcmode="lin" valueType="num">
                                      <p:cBhvr>
                                        <p:cTn id="289" dur="500" fill="hold"/>
                                        <p:tgtEl>
                                          <p:spTgt spid="32952"/>
                                        </p:tgtEl>
                                        <p:attrNameLst>
                                          <p:attrName>ppt_h</p:attrName>
                                        </p:attrNameLst>
                                      </p:cBhvr>
                                      <p:tavLst>
                                        <p:tav tm="0">
                                          <p:val>
                                            <p:strVal val="(6*min(max(#ppt_w*#ppt_h,.3),1)-7.4)/-.7*#ppt_h"/>
                                          </p:val>
                                        </p:tav>
                                        <p:tav tm="100000">
                                          <p:val>
                                            <p:strVal val="#ppt_h"/>
                                          </p:val>
                                        </p:tav>
                                      </p:tavLst>
                                    </p:anim>
                                    <p:anim calcmode="lin" valueType="num">
                                      <p:cBhvr>
                                        <p:cTn id="290" dur="500" fill="hold"/>
                                        <p:tgtEl>
                                          <p:spTgt spid="32952"/>
                                        </p:tgtEl>
                                        <p:attrNameLst>
                                          <p:attrName>ppt_x</p:attrName>
                                        </p:attrNameLst>
                                      </p:cBhvr>
                                      <p:tavLst>
                                        <p:tav tm="0">
                                          <p:val>
                                            <p:fltVal val="0.5"/>
                                          </p:val>
                                        </p:tav>
                                        <p:tav tm="100000">
                                          <p:val>
                                            <p:strVal val="#ppt_x"/>
                                          </p:val>
                                        </p:tav>
                                      </p:tavLst>
                                    </p:anim>
                                    <p:anim calcmode="lin" valueType="num">
                                      <p:cBhvr>
                                        <p:cTn id="291" dur="500" fill="hold"/>
                                        <p:tgtEl>
                                          <p:spTgt spid="32952"/>
                                        </p:tgtEl>
                                        <p:attrNameLst>
                                          <p:attrName>ppt_y</p:attrName>
                                        </p:attrNameLst>
                                      </p:cBhvr>
                                      <p:tavLst>
                                        <p:tav tm="0">
                                          <p:val>
                                            <p:strVal val="1+(6*min(max(#ppt_w*#ppt_h,.3),1)-7.4)/-.7*#ppt_h/2"/>
                                          </p:val>
                                        </p:tav>
                                        <p:tav tm="100000">
                                          <p:val>
                                            <p:strVal val="#ppt_y"/>
                                          </p:val>
                                        </p:tav>
                                      </p:tavLst>
                                    </p:anim>
                                  </p:childTnLst>
                                </p:cTn>
                              </p:par>
                            </p:childTnLst>
                          </p:cTn>
                        </p:par>
                        <p:par>
                          <p:cTn id="292" fill="hold" nodeType="afterGroup">
                            <p:stCondLst>
                              <p:cond delay="22000"/>
                            </p:stCondLst>
                            <p:childTnLst>
                              <p:par>
                                <p:cTn id="293" presetID="23" presetClass="entr" presetSubtype="36" fill="hold" nodeType="afterEffect">
                                  <p:stCondLst>
                                    <p:cond delay="0"/>
                                  </p:stCondLst>
                                  <p:childTnLst>
                                    <p:set>
                                      <p:cBhvr>
                                        <p:cTn id="294" dur="1" fill="hold">
                                          <p:stCondLst>
                                            <p:cond delay="0"/>
                                          </p:stCondLst>
                                        </p:cTn>
                                        <p:tgtEl>
                                          <p:spTgt spid="23"/>
                                        </p:tgtEl>
                                        <p:attrNameLst>
                                          <p:attrName>style.visibility</p:attrName>
                                        </p:attrNameLst>
                                      </p:cBhvr>
                                      <p:to>
                                        <p:strVal val="visible"/>
                                      </p:to>
                                    </p:set>
                                    <p:anim calcmode="lin" valueType="num">
                                      <p:cBhvr>
                                        <p:cTn id="295" dur="500" fill="hold"/>
                                        <p:tgtEl>
                                          <p:spTgt spid="23"/>
                                        </p:tgtEl>
                                        <p:attrNameLst>
                                          <p:attrName>ppt_w</p:attrName>
                                        </p:attrNameLst>
                                      </p:cBhvr>
                                      <p:tavLst>
                                        <p:tav tm="0">
                                          <p:val>
                                            <p:strVal val="(6*min(max(#ppt_w*#ppt_h,.3),1)-7.4)/-.7*#ppt_w"/>
                                          </p:val>
                                        </p:tav>
                                        <p:tav tm="100000">
                                          <p:val>
                                            <p:strVal val="#ppt_w"/>
                                          </p:val>
                                        </p:tav>
                                      </p:tavLst>
                                    </p:anim>
                                    <p:anim calcmode="lin" valueType="num">
                                      <p:cBhvr>
                                        <p:cTn id="296" dur="500" fill="hold"/>
                                        <p:tgtEl>
                                          <p:spTgt spid="23"/>
                                        </p:tgtEl>
                                        <p:attrNameLst>
                                          <p:attrName>ppt_h</p:attrName>
                                        </p:attrNameLst>
                                      </p:cBhvr>
                                      <p:tavLst>
                                        <p:tav tm="0">
                                          <p:val>
                                            <p:strVal val="(6*min(max(#ppt_w*#ppt_h,.3),1)-7.4)/-.7*#ppt_h"/>
                                          </p:val>
                                        </p:tav>
                                        <p:tav tm="100000">
                                          <p:val>
                                            <p:strVal val="#ppt_h"/>
                                          </p:val>
                                        </p:tav>
                                      </p:tavLst>
                                    </p:anim>
                                    <p:anim calcmode="lin" valueType="num">
                                      <p:cBhvr>
                                        <p:cTn id="297" dur="500" fill="hold"/>
                                        <p:tgtEl>
                                          <p:spTgt spid="23"/>
                                        </p:tgtEl>
                                        <p:attrNameLst>
                                          <p:attrName>ppt_x</p:attrName>
                                        </p:attrNameLst>
                                      </p:cBhvr>
                                      <p:tavLst>
                                        <p:tav tm="0">
                                          <p:val>
                                            <p:fltVal val="0.5"/>
                                          </p:val>
                                        </p:tav>
                                        <p:tav tm="100000">
                                          <p:val>
                                            <p:strVal val="#ppt_x"/>
                                          </p:val>
                                        </p:tav>
                                      </p:tavLst>
                                    </p:anim>
                                    <p:anim calcmode="lin" valueType="num">
                                      <p:cBhvr>
                                        <p:cTn id="298"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299" fill="hold" nodeType="afterGroup">
                            <p:stCondLst>
                              <p:cond delay="22500"/>
                            </p:stCondLst>
                            <p:childTnLst>
                              <p:par>
                                <p:cTn id="300" presetID="23" presetClass="entr" presetSubtype="36" fill="hold" nodeType="afterEffect">
                                  <p:stCondLst>
                                    <p:cond delay="0"/>
                                  </p:stCondLst>
                                  <p:childTnLst>
                                    <p:set>
                                      <p:cBhvr>
                                        <p:cTn id="301" dur="1" fill="hold">
                                          <p:stCondLst>
                                            <p:cond delay="0"/>
                                          </p:stCondLst>
                                        </p:cTn>
                                        <p:tgtEl>
                                          <p:spTgt spid="32951"/>
                                        </p:tgtEl>
                                        <p:attrNameLst>
                                          <p:attrName>style.visibility</p:attrName>
                                        </p:attrNameLst>
                                      </p:cBhvr>
                                      <p:to>
                                        <p:strVal val="visible"/>
                                      </p:to>
                                    </p:set>
                                    <p:anim calcmode="lin" valueType="num">
                                      <p:cBhvr>
                                        <p:cTn id="302" dur="500" fill="hold"/>
                                        <p:tgtEl>
                                          <p:spTgt spid="32951"/>
                                        </p:tgtEl>
                                        <p:attrNameLst>
                                          <p:attrName>ppt_w</p:attrName>
                                        </p:attrNameLst>
                                      </p:cBhvr>
                                      <p:tavLst>
                                        <p:tav tm="0">
                                          <p:val>
                                            <p:strVal val="(6*min(max(#ppt_w*#ppt_h,.3),1)-7.4)/-.7*#ppt_w"/>
                                          </p:val>
                                        </p:tav>
                                        <p:tav tm="100000">
                                          <p:val>
                                            <p:strVal val="#ppt_w"/>
                                          </p:val>
                                        </p:tav>
                                      </p:tavLst>
                                    </p:anim>
                                    <p:anim calcmode="lin" valueType="num">
                                      <p:cBhvr>
                                        <p:cTn id="303" dur="500" fill="hold"/>
                                        <p:tgtEl>
                                          <p:spTgt spid="32951"/>
                                        </p:tgtEl>
                                        <p:attrNameLst>
                                          <p:attrName>ppt_h</p:attrName>
                                        </p:attrNameLst>
                                      </p:cBhvr>
                                      <p:tavLst>
                                        <p:tav tm="0">
                                          <p:val>
                                            <p:strVal val="(6*min(max(#ppt_w*#ppt_h,.3),1)-7.4)/-.7*#ppt_h"/>
                                          </p:val>
                                        </p:tav>
                                        <p:tav tm="100000">
                                          <p:val>
                                            <p:strVal val="#ppt_h"/>
                                          </p:val>
                                        </p:tav>
                                      </p:tavLst>
                                    </p:anim>
                                    <p:anim calcmode="lin" valueType="num">
                                      <p:cBhvr>
                                        <p:cTn id="304" dur="500" fill="hold"/>
                                        <p:tgtEl>
                                          <p:spTgt spid="32951"/>
                                        </p:tgtEl>
                                        <p:attrNameLst>
                                          <p:attrName>ppt_x</p:attrName>
                                        </p:attrNameLst>
                                      </p:cBhvr>
                                      <p:tavLst>
                                        <p:tav tm="0">
                                          <p:val>
                                            <p:fltVal val="0.5"/>
                                          </p:val>
                                        </p:tav>
                                        <p:tav tm="100000">
                                          <p:val>
                                            <p:strVal val="#ppt_x"/>
                                          </p:val>
                                        </p:tav>
                                      </p:tavLst>
                                    </p:anim>
                                    <p:anim calcmode="lin" valueType="num">
                                      <p:cBhvr>
                                        <p:cTn id="305" dur="500" fill="hold"/>
                                        <p:tgtEl>
                                          <p:spTgt spid="32951"/>
                                        </p:tgtEl>
                                        <p:attrNameLst>
                                          <p:attrName>ppt_y</p:attrName>
                                        </p:attrNameLst>
                                      </p:cBhvr>
                                      <p:tavLst>
                                        <p:tav tm="0">
                                          <p:val>
                                            <p:strVal val="1+(6*min(max(#ppt_w*#ppt_h,.3),1)-7.4)/-.7*#ppt_h/2"/>
                                          </p:val>
                                        </p:tav>
                                        <p:tav tm="100000">
                                          <p:val>
                                            <p:strVal val="#ppt_y"/>
                                          </p:val>
                                        </p:tav>
                                      </p:tavLst>
                                    </p:anim>
                                  </p:childTnLst>
                                </p:cTn>
                              </p:par>
                            </p:childTnLst>
                          </p:cTn>
                        </p:par>
                        <p:par>
                          <p:cTn id="306" fill="hold" nodeType="afterGroup">
                            <p:stCondLst>
                              <p:cond delay="23000"/>
                            </p:stCondLst>
                            <p:childTnLst>
                              <p:par>
                                <p:cTn id="307" presetID="23" presetClass="entr" presetSubtype="36" fill="hold" nodeType="afterEffect">
                                  <p:stCondLst>
                                    <p:cond delay="0"/>
                                  </p:stCondLst>
                                  <p:childTnLst>
                                    <p:set>
                                      <p:cBhvr>
                                        <p:cTn id="308" dur="1" fill="hold">
                                          <p:stCondLst>
                                            <p:cond delay="0"/>
                                          </p:stCondLst>
                                        </p:cTn>
                                        <p:tgtEl>
                                          <p:spTgt spid="24"/>
                                        </p:tgtEl>
                                        <p:attrNameLst>
                                          <p:attrName>style.visibility</p:attrName>
                                        </p:attrNameLst>
                                      </p:cBhvr>
                                      <p:to>
                                        <p:strVal val="visible"/>
                                      </p:to>
                                    </p:set>
                                    <p:anim calcmode="lin" valueType="num">
                                      <p:cBhvr>
                                        <p:cTn id="309" dur="500" fill="hold"/>
                                        <p:tgtEl>
                                          <p:spTgt spid="24"/>
                                        </p:tgtEl>
                                        <p:attrNameLst>
                                          <p:attrName>ppt_w</p:attrName>
                                        </p:attrNameLst>
                                      </p:cBhvr>
                                      <p:tavLst>
                                        <p:tav tm="0">
                                          <p:val>
                                            <p:strVal val="(6*min(max(#ppt_w*#ppt_h,.3),1)-7.4)/-.7*#ppt_w"/>
                                          </p:val>
                                        </p:tav>
                                        <p:tav tm="100000">
                                          <p:val>
                                            <p:strVal val="#ppt_w"/>
                                          </p:val>
                                        </p:tav>
                                      </p:tavLst>
                                    </p:anim>
                                    <p:anim calcmode="lin" valueType="num">
                                      <p:cBhvr>
                                        <p:cTn id="310" dur="500" fill="hold"/>
                                        <p:tgtEl>
                                          <p:spTgt spid="24"/>
                                        </p:tgtEl>
                                        <p:attrNameLst>
                                          <p:attrName>ppt_h</p:attrName>
                                        </p:attrNameLst>
                                      </p:cBhvr>
                                      <p:tavLst>
                                        <p:tav tm="0">
                                          <p:val>
                                            <p:strVal val="(6*min(max(#ppt_w*#ppt_h,.3),1)-7.4)/-.7*#ppt_h"/>
                                          </p:val>
                                        </p:tav>
                                        <p:tav tm="100000">
                                          <p:val>
                                            <p:strVal val="#ppt_h"/>
                                          </p:val>
                                        </p:tav>
                                      </p:tavLst>
                                    </p:anim>
                                    <p:anim calcmode="lin" valueType="num">
                                      <p:cBhvr>
                                        <p:cTn id="311" dur="500" fill="hold"/>
                                        <p:tgtEl>
                                          <p:spTgt spid="24"/>
                                        </p:tgtEl>
                                        <p:attrNameLst>
                                          <p:attrName>ppt_x</p:attrName>
                                        </p:attrNameLst>
                                      </p:cBhvr>
                                      <p:tavLst>
                                        <p:tav tm="0">
                                          <p:val>
                                            <p:fltVal val="0.5"/>
                                          </p:val>
                                        </p:tav>
                                        <p:tav tm="100000">
                                          <p:val>
                                            <p:strVal val="#ppt_x"/>
                                          </p:val>
                                        </p:tav>
                                      </p:tavLst>
                                    </p:anim>
                                    <p:anim calcmode="lin" valueType="num">
                                      <p:cBhvr>
                                        <p:cTn id="312"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313" fill="hold" nodeType="afterGroup">
                            <p:stCondLst>
                              <p:cond delay="23500"/>
                            </p:stCondLst>
                            <p:childTnLst>
                              <p:par>
                                <p:cTn id="314" presetID="23" presetClass="entr" presetSubtype="36" fill="hold" nodeType="afterEffect">
                                  <p:stCondLst>
                                    <p:cond delay="0"/>
                                  </p:stCondLst>
                                  <p:childTnLst>
                                    <p:set>
                                      <p:cBhvr>
                                        <p:cTn id="315" dur="1" fill="hold">
                                          <p:stCondLst>
                                            <p:cond delay="0"/>
                                          </p:stCondLst>
                                        </p:cTn>
                                        <p:tgtEl>
                                          <p:spTgt spid="32950"/>
                                        </p:tgtEl>
                                        <p:attrNameLst>
                                          <p:attrName>style.visibility</p:attrName>
                                        </p:attrNameLst>
                                      </p:cBhvr>
                                      <p:to>
                                        <p:strVal val="visible"/>
                                      </p:to>
                                    </p:set>
                                    <p:anim calcmode="lin" valueType="num">
                                      <p:cBhvr>
                                        <p:cTn id="316" dur="500" fill="hold"/>
                                        <p:tgtEl>
                                          <p:spTgt spid="32950"/>
                                        </p:tgtEl>
                                        <p:attrNameLst>
                                          <p:attrName>ppt_w</p:attrName>
                                        </p:attrNameLst>
                                      </p:cBhvr>
                                      <p:tavLst>
                                        <p:tav tm="0">
                                          <p:val>
                                            <p:strVal val="(6*min(max(#ppt_w*#ppt_h,.3),1)-7.4)/-.7*#ppt_w"/>
                                          </p:val>
                                        </p:tav>
                                        <p:tav tm="100000">
                                          <p:val>
                                            <p:strVal val="#ppt_w"/>
                                          </p:val>
                                        </p:tav>
                                      </p:tavLst>
                                    </p:anim>
                                    <p:anim calcmode="lin" valueType="num">
                                      <p:cBhvr>
                                        <p:cTn id="317" dur="500" fill="hold"/>
                                        <p:tgtEl>
                                          <p:spTgt spid="32950"/>
                                        </p:tgtEl>
                                        <p:attrNameLst>
                                          <p:attrName>ppt_h</p:attrName>
                                        </p:attrNameLst>
                                      </p:cBhvr>
                                      <p:tavLst>
                                        <p:tav tm="0">
                                          <p:val>
                                            <p:strVal val="(6*min(max(#ppt_w*#ppt_h,.3),1)-7.4)/-.7*#ppt_h"/>
                                          </p:val>
                                        </p:tav>
                                        <p:tav tm="100000">
                                          <p:val>
                                            <p:strVal val="#ppt_h"/>
                                          </p:val>
                                        </p:tav>
                                      </p:tavLst>
                                    </p:anim>
                                    <p:anim calcmode="lin" valueType="num">
                                      <p:cBhvr>
                                        <p:cTn id="318" dur="500" fill="hold"/>
                                        <p:tgtEl>
                                          <p:spTgt spid="32950"/>
                                        </p:tgtEl>
                                        <p:attrNameLst>
                                          <p:attrName>ppt_x</p:attrName>
                                        </p:attrNameLst>
                                      </p:cBhvr>
                                      <p:tavLst>
                                        <p:tav tm="0">
                                          <p:val>
                                            <p:fltVal val="0.5"/>
                                          </p:val>
                                        </p:tav>
                                        <p:tav tm="100000">
                                          <p:val>
                                            <p:strVal val="#ppt_x"/>
                                          </p:val>
                                        </p:tav>
                                      </p:tavLst>
                                    </p:anim>
                                    <p:anim calcmode="lin" valueType="num">
                                      <p:cBhvr>
                                        <p:cTn id="319" dur="500" fill="hold"/>
                                        <p:tgtEl>
                                          <p:spTgt spid="32950"/>
                                        </p:tgtEl>
                                        <p:attrNameLst>
                                          <p:attrName>ppt_y</p:attrName>
                                        </p:attrNameLst>
                                      </p:cBhvr>
                                      <p:tavLst>
                                        <p:tav tm="0">
                                          <p:val>
                                            <p:strVal val="1+(6*min(max(#ppt_w*#ppt_h,.3),1)-7.4)/-.7*#ppt_h/2"/>
                                          </p:val>
                                        </p:tav>
                                        <p:tav tm="100000">
                                          <p:val>
                                            <p:strVal val="#ppt_y"/>
                                          </p:val>
                                        </p:tav>
                                      </p:tavLst>
                                    </p:anim>
                                  </p:childTnLst>
                                </p:cTn>
                              </p:par>
                            </p:childTnLst>
                          </p:cTn>
                        </p:par>
                        <p:par>
                          <p:cTn id="320" fill="hold" nodeType="afterGroup">
                            <p:stCondLst>
                              <p:cond delay="24000"/>
                            </p:stCondLst>
                            <p:childTnLst>
                              <p:par>
                                <p:cTn id="321" presetID="23" presetClass="entr" presetSubtype="36" fill="hold" nodeType="afterEffect">
                                  <p:stCondLst>
                                    <p:cond delay="0"/>
                                  </p:stCondLst>
                                  <p:childTnLst>
                                    <p:set>
                                      <p:cBhvr>
                                        <p:cTn id="322" dur="1" fill="hold">
                                          <p:stCondLst>
                                            <p:cond delay="0"/>
                                          </p:stCondLst>
                                        </p:cTn>
                                        <p:tgtEl>
                                          <p:spTgt spid="25"/>
                                        </p:tgtEl>
                                        <p:attrNameLst>
                                          <p:attrName>style.visibility</p:attrName>
                                        </p:attrNameLst>
                                      </p:cBhvr>
                                      <p:to>
                                        <p:strVal val="visible"/>
                                      </p:to>
                                    </p:set>
                                    <p:anim calcmode="lin" valueType="num">
                                      <p:cBhvr>
                                        <p:cTn id="323" dur="500" fill="hold"/>
                                        <p:tgtEl>
                                          <p:spTgt spid="25"/>
                                        </p:tgtEl>
                                        <p:attrNameLst>
                                          <p:attrName>ppt_w</p:attrName>
                                        </p:attrNameLst>
                                      </p:cBhvr>
                                      <p:tavLst>
                                        <p:tav tm="0">
                                          <p:val>
                                            <p:strVal val="(6*min(max(#ppt_w*#ppt_h,.3),1)-7.4)/-.7*#ppt_w"/>
                                          </p:val>
                                        </p:tav>
                                        <p:tav tm="100000">
                                          <p:val>
                                            <p:strVal val="#ppt_w"/>
                                          </p:val>
                                        </p:tav>
                                      </p:tavLst>
                                    </p:anim>
                                    <p:anim calcmode="lin" valueType="num">
                                      <p:cBhvr>
                                        <p:cTn id="324" dur="500" fill="hold"/>
                                        <p:tgtEl>
                                          <p:spTgt spid="25"/>
                                        </p:tgtEl>
                                        <p:attrNameLst>
                                          <p:attrName>ppt_h</p:attrName>
                                        </p:attrNameLst>
                                      </p:cBhvr>
                                      <p:tavLst>
                                        <p:tav tm="0">
                                          <p:val>
                                            <p:strVal val="(6*min(max(#ppt_w*#ppt_h,.3),1)-7.4)/-.7*#ppt_h"/>
                                          </p:val>
                                        </p:tav>
                                        <p:tav tm="100000">
                                          <p:val>
                                            <p:strVal val="#ppt_h"/>
                                          </p:val>
                                        </p:tav>
                                      </p:tavLst>
                                    </p:anim>
                                    <p:anim calcmode="lin" valueType="num">
                                      <p:cBhvr>
                                        <p:cTn id="325" dur="500" fill="hold"/>
                                        <p:tgtEl>
                                          <p:spTgt spid="25"/>
                                        </p:tgtEl>
                                        <p:attrNameLst>
                                          <p:attrName>ppt_x</p:attrName>
                                        </p:attrNameLst>
                                      </p:cBhvr>
                                      <p:tavLst>
                                        <p:tav tm="0">
                                          <p:val>
                                            <p:fltVal val="0.5"/>
                                          </p:val>
                                        </p:tav>
                                        <p:tav tm="100000">
                                          <p:val>
                                            <p:strVal val="#ppt_x"/>
                                          </p:val>
                                        </p:tav>
                                      </p:tavLst>
                                    </p:anim>
                                    <p:anim calcmode="lin" valueType="num">
                                      <p:cBhvr>
                                        <p:cTn id="32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327" fill="hold" nodeType="afterGroup">
                            <p:stCondLst>
                              <p:cond delay="24500"/>
                            </p:stCondLst>
                            <p:childTnLst>
                              <p:par>
                                <p:cTn id="328" presetID="23" presetClass="entr" presetSubtype="36" fill="hold" nodeType="afterEffect">
                                  <p:stCondLst>
                                    <p:cond delay="0"/>
                                  </p:stCondLst>
                                  <p:childTnLst>
                                    <p:set>
                                      <p:cBhvr>
                                        <p:cTn id="329" dur="1" fill="hold">
                                          <p:stCondLst>
                                            <p:cond delay="0"/>
                                          </p:stCondLst>
                                        </p:cTn>
                                        <p:tgtEl>
                                          <p:spTgt spid="32949"/>
                                        </p:tgtEl>
                                        <p:attrNameLst>
                                          <p:attrName>style.visibility</p:attrName>
                                        </p:attrNameLst>
                                      </p:cBhvr>
                                      <p:to>
                                        <p:strVal val="visible"/>
                                      </p:to>
                                    </p:set>
                                    <p:anim calcmode="lin" valueType="num">
                                      <p:cBhvr>
                                        <p:cTn id="330" dur="500" fill="hold"/>
                                        <p:tgtEl>
                                          <p:spTgt spid="32949"/>
                                        </p:tgtEl>
                                        <p:attrNameLst>
                                          <p:attrName>ppt_w</p:attrName>
                                        </p:attrNameLst>
                                      </p:cBhvr>
                                      <p:tavLst>
                                        <p:tav tm="0">
                                          <p:val>
                                            <p:strVal val="(6*min(max(#ppt_w*#ppt_h,.3),1)-7.4)/-.7*#ppt_w"/>
                                          </p:val>
                                        </p:tav>
                                        <p:tav tm="100000">
                                          <p:val>
                                            <p:strVal val="#ppt_w"/>
                                          </p:val>
                                        </p:tav>
                                      </p:tavLst>
                                    </p:anim>
                                    <p:anim calcmode="lin" valueType="num">
                                      <p:cBhvr>
                                        <p:cTn id="331" dur="500" fill="hold"/>
                                        <p:tgtEl>
                                          <p:spTgt spid="32949"/>
                                        </p:tgtEl>
                                        <p:attrNameLst>
                                          <p:attrName>ppt_h</p:attrName>
                                        </p:attrNameLst>
                                      </p:cBhvr>
                                      <p:tavLst>
                                        <p:tav tm="0">
                                          <p:val>
                                            <p:strVal val="(6*min(max(#ppt_w*#ppt_h,.3),1)-7.4)/-.7*#ppt_h"/>
                                          </p:val>
                                        </p:tav>
                                        <p:tav tm="100000">
                                          <p:val>
                                            <p:strVal val="#ppt_h"/>
                                          </p:val>
                                        </p:tav>
                                      </p:tavLst>
                                    </p:anim>
                                    <p:anim calcmode="lin" valueType="num">
                                      <p:cBhvr>
                                        <p:cTn id="332" dur="500" fill="hold"/>
                                        <p:tgtEl>
                                          <p:spTgt spid="32949"/>
                                        </p:tgtEl>
                                        <p:attrNameLst>
                                          <p:attrName>ppt_x</p:attrName>
                                        </p:attrNameLst>
                                      </p:cBhvr>
                                      <p:tavLst>
                                        <p:tav tm="0">
                                          <p:val>
                                            <p:fltVal val="0.5"/>
                                          </p:val>
                                        </p:tav>
                                        <p:tav tm="100000">
                                          <p:val>
                                            <p:strVal val="#ppt_x"/>
                                          </p:val>
                                        </p:tav>
                                      </p:tavLst>
                                    </p:anim>
                                    <p:anim calcmode="lin" valueType="num">
                                      <p:cBhvr>
                                        <p:cTn id="333" dur="500" fill="hold"/>
                                        <p:tgtEl>
                                          <p:spTgt spid="32949"/>
                                        </p:tgtEl>
                                        <p:attrNameLst>
                                          <p:attrName>ppt_y</p:attrName>
                                        </p:attrNameLst>
                                      </p:cBhvr>
                                      <p:tavLst>
                                        <p:tav tm="0">
                                          <p:val>
                                            <p:strVal val="1+(6*min(max(#ppt_w*#ppt_h,.3),1)-7.4)/-.7*#ppt_h/2"/>
                                          </p:val>
                                        </p:tav>
                                        <p:tav tm="100000">
                                          <p:val>
                                            <p:strVal val="#ppt_y"/>
                                          </p:val>
                                        </p:tav>
                                      </p:tavLst>
                                    </p:anim>
                                  </p:childTnLst>
                                </p:cTn>
                              </p:par>
                            </p:childTnLst>
                          </p:cTn>
                        </p:par>
                        <p:par>
                          <p:cTn id="334" fill="hold" nodeType="afterGroup">
                            <p:stCondLst>
                              <p:cond delay="25000"/>
                            </p:stCondLst>
                            <p:childTnLst>
                              <p:par>
                                <p:cTn id="335" presetID="23" presetClass="entr" presetSubtype="36" fill="hold" nodeType="afterEffect">
                                  <p:stCondLst>
                                    <p:cond delay="0"/>
                                  </p:stCondLst>
                                  <p:childTnLst>
                                    <p:set>
                                      <p:cBhvr>
                                        <p:cTn id="336" dur="1" fill="hold">
                                          <p:stCondLst>
                                            <p:cond delay="0"/>
                                          </p:stCondLst>
                                        </p:cTn>
                                        <p:tgtEl>
                                          <p:spTgt spid="32948"/>
                                        </p:tgtEl>
                                        <p:attrNameLst>
                                          <p:attrName>style.visibility</p:attrName>
                                        </p:attrNameLst>
                                      </p:cBhvr>
                                      <p:to>
                                        <p:strVal val="visible"/>
                                      </p:to>
                                    </p:set>
                                    <p:anim calcmode="lin" valueType="num">
                                      <p:cBhvr>
                                        <p:cTn id="337" dur="500" fill="hold"/>
                                        <p:tgtEl>
                                          <p:spTgt spid="32948"/>
                                        </p:tgtEl>
                                        <p:attrNameLst>
                                          <p:attrName>ppt_w</p:attrName>
                                        </p:attrNameLst>
                                      </p:cBhvr>
                                      <p:tavLst>
                                        <p:tav tm="0">
                                          <p:val>
                                            <p:strVal val="(6*min(max(#ppt_w*#ppt_h,.3),1)-7.4)/-.7*#ppt_w"/>
                                          </p:val>
                                        </p:tav>
                                        <p:tav tm="100000">
                                          <p:val>
                                            <p:strVal val="#ppt_w"/>
                                          </p:val>
                                        </p:tav>
                                      </p:tavLst>
                                    </p:anim>
                                    <p:anim calcmode="lin" valueType="num">
                                      <p:cBhvr>
                                        <p:cTn id="338" dur="500" fill="hold"/>
                                        <p:tgtEl>
                                          <p:spTgt spid="32948"/>
                                        </p:tgtEl>
                                        <p:attrNameLst>
                                          <p:attrName>ppt_h</p:attrName>
                                        </p:attrNameLst>
                                      </p:cBhvr>
                                      <p:tavLst>
                                        <p:tav tm="0">
                                          <p:val>
                                            <p:strVal val="(6*min(max(#ppt_w*#ppt_h,.3),1)-7.4)/-.7*#ppt_h"/>
                                          </p:val>
                                        </p:tav>
                                        <p:tav tm="100000">
                                          <p:val>
                                            <p:strVal val="#ppt_h"/>
                                          </p:val>
                                        </p:tav>
                                      </p:tavLst>
                                    </p:anim>
                                    <p:anim calcmode="lin" valueType="num">
                                      <p:cBhvr>
                                        <p:cTn id="339" dur="500" fill="hold"/>
                                        <p:tgtEl>
                                          <p:spTgt spid="32948"/>
                                        </p:tgtEl>
                                        <p:attrNameLst>
                                          <p:attrName>ppt_x</p:attrName>
                                        </p:attrNameLst>
                                      </p:cBhvr>
                                      <p:tavLst>
                                        <p:tav tm="0">
                                          <p:val>
                                            <p:fltVal val="0.5"/>
                                          </p:val>
                                        </p:tav>
                                        <p:tav tm="100000">
                                          <p:val>
                                            <p:strVal val="#ppt_x"/>
                                          </p:val>
                                        </p:tav>
                                      </p:tavLst>
                                    </p:anim>
                                    <p:anim calcmode="lin" valueType="num">
                                      <p:cBhvr>
                                        <p:cTn id="340" dur="500" fill="hold"/>
                                        <p:tgtEl>
                                          <p:spTgt spid="32948"/>
                                        </p:tgtEl>
                                        <p:attrNameLst>
                                          <p:attrName>ppt_y</p:attrName>
                                        </p:attrNameLst>
                                      </p:cBhvr>
                                      <p:tavLst>
                                        <p:tav tm="0">
                                          <p:val>
                                            <p:strVal val="1+(6*min(max(#ppt_w*#ppt_h,.3),1)-7.4)/-.7*#ppt_h/2"/>
                                          </p:val>
                                        </p:tav>
                                        <p:tav tm="100000">
                                          <p:val>
                                            <p:strVal val="#ppt_y"/>
                                          </p:val>
                                        </p:tav>
                                      </p:tavLst>
                                    </p:anim>
                                  </p:childTnLst>
                                </p:cTn>
                              </p:par>
                            </p:childTnLst>
                          </p:cTn>
                        </p:par>
                        <p:par>
                          <p:cTn id="341" fill="hold" nodeType="afterGroup">
                            <p:stCondLst>
                              <p:cond delay="25500"/>
                            </p:stCondLst>
                            <p:childTnLst>
                              <p:par>
                                <p:cTn id="342" presetID="23" presetClass="entr" presetSubtype="36" fill="hold" nodeType="afterEffect">
                                  <p:stCondLst>
                                    <p:cond delay="0"/>
                                  </p:stCondLst>
                                  <p:childTnLst>
                                    <p:set>
                                      <p:cBhvr>
                                        <p:cTn id="343" dur="1" fill="hold">
                                          <p:stCondLst>
                                            <p:cond delay="0"/>
                                          </p:stCondLst>
                                        </p:cTn>
                                        <p:tgtEl>
                                          <p:spTgt spid="32947"/>
                                        </p:tgtEl>
                                        <p:attrNameLst>
                                          <p:attrName>style.visibility</p:attrName>
                                        </p:attrNameLst>
                                      </p:cBhvr>
                                      <p:to>
                                        <p:strVal val="visible"/>
                                      </p:to>
                                    </p:set>
                                    <p:anim calcmode="lin" valueType="num">
                                      <p:cBhvr>
                                        <p:cTn id="344" dur="500" fill="hold"/>
                                        <p:tgtEl>
                                          <p:spTgt spid="32947"/>
                                        </p:tgtEl>
                                        <p:attrNameLst>
                                          <p:attrName>ppt_w</p:attrName>
                                        </p:attrNameLst>
                                      </p:cBhvr>
                                      <p:tavLst>
                                        <p:tav tm="0">
                                          <p:val>
                                            <p:strVal val="(6*min(max(#ppt_w*#ppt_h,.3),1)-7.4)/-.7*#ppt_w"/>
                                          </p:val>
                                        </p:tav>
                                        <p:tav tm="100000">
                                          <p:val>
                                            <p:strVal val="#ppt_w"/>
                                          </p:val>
                                        </p:tav>
                                      </p:tavLst>
                                    </p:anim>
                                    <p:anim calcmode="lin" valueType="num">
                                      <p:cBhvr>
                                        <p:cTn id="345" dur="500" fill="hold"/>
                                        <p:tgtEl>
                                          <p:spTgt spid="32947"/>
                                        </p:tgtEl>
                                        <p:attrNameLst>
                                          <p:attrName>ppt_h</p:attrName>
                                        </p:attrNameLst>
                                      </p:cBhvr>
                                      <p:tavLst>
                                        <p:tav tm="0">
                                          <p:val>
                                            <p:strVal val="(6*min(max(#ppt_w*#ppt_h,.3),1)-7.4)/-.7*#ppt_h"/>
                                          </p:val>
                                        </p:tav>
                                        <p:tav tm="100000">
                                          <p:val>
                                            <p:strVal val="#ppt_h"/>
                                          </p:val>
                                        </p:tav>
                                      </p:tavLst>
                                    </p:anim>
                                    <p:anim calcmode="lin" valueType="num">
                                      <p:cBhvr>
                                        <p:cTn id="346" dur="500" fill="hold"/>
                                        <p:tgtEl>
                                          <p:spTgt spid="32947"/>
                                        </p:tgtEl>
                                        <p:attrNameLst>
                                          <p:attrName>ppt_x</p:attrName>
                                        </p:attrNameLst>
                                      </p:cBhvr>
                                      <p:tavLst>
                                        <p:tav tm="0">
                                          <p:val>
                                            <p:fltVal val="0.5"/>
                                          </p:val>
                                        </p:tav>
                                        <p:tav tm="100000">
                                          <p:val>
                                            <p:strVal val="#ppt_x"/>
                                          </p:val>
                                        </p:tav>
                                      </p:tavLst>
                                    </p:anim>
                                    <p:anim calcmode="lin" valueType="num">
                                      <p:cBhvr>
                                        <p:cTn id="347" dur="500" fill="hold"/>
                                        <p:tgtEl>
                                          <p:spTgt spid="32947"/>
                                        </p:tgtEl>
                                        <p:attrNameLst>
                                          <p:attrName>ppt_y</p:attrName>
                                        </p:attrNameLst>
                                      </p:cBhvr>
                                      <p:tavLst>
                                        <p:tav tm="0">
                                          <p:val>
                                            <p:strVal val="1+(6*min(max(#ppt_w*#ppt_h,.3),1)-7.4)/-.7*#ppt_h/2"/>
                                          </p:val>
                                        </p:tav>
                                        <p:tav tm="100000">
                                          <p:val>
                                            <p:strVal val="#ppt_y"/>
                                          </p:val>
                                        </p:tav>
                                      </p:tavLst>
                                    </p:anim>
                                  </p:childTnLst>
                                </p:cTn>
                              </p:par>
                            </p:childTnLst>
                          </p:cTn>
                        </p:par>
                        <p:par>
                          <p:cTn id="348" fill="hold" nodeType="afterGroup">
                            <p:stCondLst>
                              <p:cond delay="26000"/>
                            </p:stCondLst>
                            <p:childTnLst>
                              <p:par>
                                <p:cTn id="349" presetID="23" presetClass="entr" presetSubtype="36" fill="hold" nodeType="afterEffect">
                                  <p:stCondLst>
                                    <p:cond delay="0"/>
                                  </p:stCondLst>
                                  <p:childTnLst>
                                    <p:set>
                                      <p:cBhvr>
                                        <p:cTn id="350" dur="1" fill="hold">
                                          <p:stCondLst>
                                            <p:cond delay="0"/>
                                          </p:stCondLst>
                                        </p:cTn>
                                        <p:tgtEl>
                                          <p:spTgt spid="32946"/>
                                        </p:tgtEl>
                                        <p:attrNameLst>
                                          <p:attrName>style.visibility</p:attrName>
                                        </p:attrNameLst>
                                      </p:cBhvr>
                                      <p:to>
                                        <p:strVal val="visible"/>
                                      </p:to>
                                    </p:set>
                                    <p:anim calcmode="lin" valueType="num">
                                      <p:cBhvr>
                                        <p:cTn id="351" dur="500" fill="hold"/>
                                        <p:tgtEl>
                                          <p:spTgt spid="32946"/>
                                        </p:tgtEl>
                                        <p:attrNameLst>
                                          <p:attrName>ppt_w</p:attrName>
                                        </p:attrNameLst>
                                      </p:cBhvr>
                                      <p:tavLst>
                                        <p:tav tm="0">
                                          <p:val>
                                            <p:strVal val="(6*min(max(#ppt_w*#ppt_h,.3),1)-7.4)/-.7*#ppt_w"/>
                                          </p:val>
                                        </p:tav>
                                        <p:tav tm="100000">
                                          <p:val>
                                            <p:strVal val="#ppt_w"/>
                                          </p:val>
                                        </p:tav>
                                      </p:tavLst>
                                    </p:anim>
                                    <p:anim calcmode="lin" valueType="num">
                                      <p:cBhvr>
                                        <p:cTn id="352" dur="500" fill="hold"/>
                                        <p:tgtEl>
                                          <p:spTgt spid="32946"/>
                                        </p:tgtEl>
                                        <p:attrNameLst>
                                          <p:attrName>ppt_h</p:attrName>
                                        </p:attrNameLst>
                                      </p:cBhvr>
                                      <p:tavLst>
                                        <p:tav tm="0">
                                          <p:val>
                                            <p:strVal val="(6*min(max(#ppt_w*#ppt_h,.3),1)-7.4)/-.7*#ppt_h"/>
                                          </p:val>
                                        </p:tav>
                                        <p:tav tm="100000">
                                          <p:val>
                                            <p:strVal val="#ppt_h"/>
                                          </p:val>
                                        </p:tav>
                                      </p:tavLst>
                                    </p:anim>
                                    <p:anim calcmode="lin" valueType="num">
                                      <p:cBhvr>
                                        <p:cTn id="353" dur="500" fill="hold"/>
                                        <p:tgtEl>
                                          <p:spTgt spid="32946"/>
                                        </p:tgtEl>
                                        <p:attrNameLst>
                                          <p:attrName>ppt_x</p:attrName>
                                        </p:attrNameLst>
                                      </p:cBhvr>
                                      <p:tavLst>
                                        <p:tav tm="0">
                                          <p:val>
                                            <p:fltVal val="0.5"/>
                                          </p:val>
                                        </p:tav>
                                        <p:tav tm="100000">
                                          <p:val>
                                            <p:strVal val="#ppt_x"/>
                                          </p:val>
                                        </p:tav>
                                      </p:tavLst>
                                    </p:anim>
                                    <p:anim calcmode="lin" valueType="num">
                                      <p:cBhvr>
                                        <p:cTn id="354" dur="500" fill="hold"/>
                                        <p:tgtEl>
                                          <p:spTgt spid="32946"/>
                                        </p:tgtEl>
                                        <p:attrNameLst>
                                          <p:attrName>ppt_y</p:attrName>
                                        </p:attrNameLst>
                                      </p:cBhvr>
                                      <p:tavLst>
                                        <p:tav tm="0">
                                          <p:val>
                                            <p:strVal val="1+(6*min(max(#ppt_w*#ppt_h,.3),1)-7.4)/-.7*#ppt_h/2"/>
                                          </p:val>
                                        </p:tav>
                                        <p:tav tm="100000">
                                          <p:val>
                                            <p:strVal val="#ppt_y"/>
                                          </p:val>
                                        </p:tav>
                                      </p:tavLst>
                                    </p:anim>
                                  </p:childTnLst>
                                </p:cTn>
                              </p:par>
                            </p:childTnLst>
                          </p:cTn>
                        </p:par>
                        <p:par>
                          <p:cTn id="355" fill="hold" nodeType="afterGroup">
                            <p:stCondLst>
                              <p:cond delay="26500"/>
                            </p:stCondLst>
                            <p:childTnLst>
                              <p:par>
                                <p:cTn id="356" presetID="23" presetClass="entr" presetSubtype="36" fill="hold" nodeType="afterEffect">
                                  <p:stCondLst>
                                    <p:cond delay="0"/>
                                  </p:stCondLst>
                                  <p:childTnLst>
                                    <p:set>
                                      <p:cBhvr>
                                        <p:cTn id="357" dur="1" fill="hold">
                                          <p:stCondLst>
                                            <p:cond delay="0"/>
                                          </p:stCondLst>
                                        </p:cTn>
                                        <p:tgtEl>
                                          <p:spTgt spid="32945"/>
                                        </p:tgtEl>
                                        <p:attrNameLst>
                                          <p:attrName>style.visibility</p:attrName>
                                        </p:attrNameLst>
                                      </p:cBhvr>
                                      <p:to>
                                        <p:strVal val="visible"/>
                                      </p:to>
                                    </p:set>
                                    <p:anim calcmode="lin" valueType="num">
                                      <p:cBhvr>
                                        <p:cTn id="358" dur="500" fill="hold"/>
                                        <p:tgtEl>
                                          <p:spTgt spid="32945"/>
                                        </p:tgtEl>
                                        <p:attrNameLst>
                                          <p:attrName>ppt_w</p:attrName>
                                        </p:attrNameLst>
                                      </p:cBhvr>
                                      <p:tavLst>
                                        <p:tav tm="0">
                                          <p:val>
                                            <p:strVal val="(6*min(max(#ppt_w*#ppt_h,.3),1)-7.4)/-.7*#ppt_w"/>
                                          </p:val>
                                        </p:tav>
                                        <p:tav tm="100000">
                                          <p:val>
                                            <p:strVal val="#ppt_w"/>
                                          </p:val>
                                        </p:tav>
                                      </p:tavLst>
                                    </p:anim>
                                    <p:anim calcmode="lin" valueType="num">
                                      <p:cBhvr>
                                        <p:cTn id="359" dur="500" fill="hold"/>
                                        <p:tgtEl>
                                          <p:spTgt spid="32945"/>
                                        </p:tgtEl>
                                        <p:attrNameLst>
                                          <p:attrName>ppt_h</p:attrName>
                                        </p:attrNameLst>
                                      </p:cBhvr>
                                      <p:tavLst>
                                        <p:tav tm="0">
                                          <p:val>
                                            <p:strVal val="(6*min(max(#ppt_w*#ppt_h,.3),1)-7.4)/-.7*#ppt_h"/>
                                          </p:val>
                                        </p:tav>
                                        <p:tav tm="100000">
                                          <p:val>
                                            <p:strVal val="#ppt_h"/>
                                          </p:val>
                                        </p:tav>
                                      </p:tavLst>
                                    </p:anim>
                                    <p:anim calcmode="lin" valueType="num">
                                      <p:cBhvr>
                                        <p:cTn id="360" dur="500" fill="hold"/>
                                        <p:tgtEl>
                                          <p:spTgt spid="32945"/>
                                        </p:tgtEl>
                                        <p:attrNameLst>
                                          <p:attrName>ppt_x</p:attrName>
                                        </p:attrNameLst>
                                      </p:cBhvr>
                                      <p:tavLst>
                                        <p:tav tm="0">
                                          <p:val>
                                            <p:fltVal val="0.5"/>
                                          </p:val>
                                        </p:tav>
                                        <p:tav tm="100000">
                                          <p:val>
                                            <p:strVal val="#ppt_x"/>
                                          </p:val>
                                        </p:tav>
                                      </p:tavLst>
                                    </p:anim>
                                    <p:anim calcmode="lin" valueType="num">
                                      <p:cBhvr>
                                        <p:cTn id="361" dur="500" fill="hold"/>
                                        <p:tgtEl>
                                          <p:spTgt spid="32945"/>
                                        </p:tgtEl>
                                        <p:attrNameLst>
                                          <p:attrName>ppt_y</p:attrName>
                                        </p:attrNameLst>
                                      </p:cBhvr>
                                      <p:tavLst>
                                        <p:tav tm="0">
                                          <p:val>
                                            <p:strVal val="1+(6*min(max(#ppt_w*#ppt_h,.3),1)-7.4)/-.7*#ppt_h/2"/>
                                          </p:val>
                                        </p:tav>
                                        <p:tav tm="100000">
                                          <p:val>
                                            <p:strVal val="#ppt_y"/>
                                          </p:val>
                                        </p:tav>
                                      </p:tavLst>
                                    </p:anim>
                                  </p:childTnLst>
                                </p:cTn>
                              </p:par>
                            </p:childTnLst>
                          </p:cTn>
                        </p:par>
                        <p:par>
                          <p:cTn id="362" fill="hold" nodeType="afterGroup">
                            <p:stCondLst>
                              <p:cond delay="27000"/>
                            </p:stCondLst>
                            <p:childTnLst>
                              <p:par>
                                <p:cTn id="363" presetID="23" presetClass="entr" presetSubtype="36" fill="hold" nodeType="afterEffect">
                                  <p:stCondLst>
                                    <p:cond delay="0"/>
                                  </p:stCondLst>
                                  <p:childTnLst>
                                    <p:set>
                                      <p:cBhvr>
                                        <p:cTn id="364" dur="1" fill="hold">
                                          <p:stCondLst>
                                            <p:cond delay="0"/>
                                          </p:stCondLst>
                                        </p:cTn>
                                        <p:tgtEl>
                                          <p:spTgt spid="27"/>
                                        </p:tgtEl>
                                        <p:attrNameLst>
                                          <p:attrName>style.visibility</p:attrName>
                                        </p:attrNameLst>
                                      </p:cBhvr>
                                      <p:to>
                                        <p:strVal val="visible"/>
                                      </p:to>
                                    </p:set>
                                    <p:anim calcmode="lin" valueType="num">
                                      <p:cBhvr>
                                        <p:cTn id="365" dur="500" fill="hold"/>
                                        <p:tgtEl>
                                          <p:spTgt spid="27"/>
                                        </p:tgtEl>
                                        <p:attrNameLst>
                                          <p:attrName>ppt_w</p:attrName>
                                        </p:attrNameLst>
                                      </p:cBhvr>
                                      <p:tavLst>
                                        <p:tav tm="0">
                                          <p:val>
                                            <p:strVal val="(6*min(max(#ppt_w*#ppt_h,.3),1)-7.4)/-.7*#ppt_w"/>
                                          </p:val>
                                        </p:tav>
                                        <p:tav tm="100000">
                                          <p:val>
                                            <p:strVal val="#ppt_w"/>
                                          </p:val>
                                        </p:tav>
                                      </p:tavLst>
                                    </p:anim>
                                    <p:anim calcmode="lin" valueType="num">
                                      <p:cBhvr>
                                        <p:cTn id="366" dur="500" fill="hold"/>
                                        <p:tgtEl>
                                          <p:spTgt spid="27"/>
                                        </p:tgtEl>
                                        <p:attrNameLst>
                                          <p:attrName>ppt_h</p:attrName>
                                        </p:attrNameLst>
                                      </p:cBhvr>
                                      <p:tavLst>
                                        <p:tav tm="0">
                                          <p:val>
                                            <p:strVal val="(6*min(max(#ppt_w*#ppt_h,.3),1)-7.4)/-.7*#ppt_h"/>
                                          </p:val>
                                        </p:tav>
                                        <p:tav tm="100000">
                                          <p:val>
                                            <p:strVal val="#ppt_h"/>
                                          </p:val>
                                        </p:tav>
                                      </p:tavLst>
                                    </p:anim>
                                    <p:anim calcmode="lin" valueType="num">
                                      <p:cBhvr>
                                        <p:cTn id="367" dur="500" fill="hold"/>
                                        <p:tgtEl>
                                          <p:spTgt spid="27"/>
                                        </p:tgtEl>
                                        <p:attrNameLst>
                                          <p:attrName>ppt_x</p:attrName>
                                        </p:attrNameLst>
                                      </p:cBhvr>
                                      <p:tavLst>
                                        <p:tav tm="0">
                                          <p:val>
                                            <p:fltVal val="0.5"/>
                                          </p:val>
                                        </p:tav>
                                        <p:tav tm="100000">
                                          <p:val>
                                            <p:strVal val="#ppt_x"/>
                                          </p:val>
                                        </p:tav>
                                      </p:tavLst>
                                    </p:anim>
                                    <p:anim calcmode="lin" valueType="num">
                                      <p:cBhvr>
                                        <p:cTn id="368"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369" fill="hold" nodeType="afterGroup">
                            <p:stCondLst>
                              <p:cond delay="27500"/>
                            </p:stCondLst>
                            <p:childTnLst>
                              <p:par>
                                <p:cTn id="370" presetID="23" presetClass="entr" presetSubtype="36" fill="hold" nodeType="afterEffect">
                                  <p:stCondLst>
                                    <p:cond delay="0"/>
                                  </p:stCondLst>
                                  <p:childTnLst>
                                    <p:set>
                                      <p:cBhvr>
                                        <p:cTn id="371" dur="1" fill="hold">
                                          <p:stCondLst>
                                            <p:cond delay="0"/>
                                          </p:stCondLst>
                                        </p:cTn>
                                        <p:tgtEl>
                                          <p:spTgt spid="123008"/>
                                        </p:tgtEl>
                                        <p:attrNameLst>
                                          <p:attrName>style.visibility</p:attrName>
                                        </p:attrNameLst>
                                      </p:cBhvr>
                                      <p:to>
                                        <p:strVal val="visible"/>
                                      </p:to>
                                    </p:set>
                                    <p:anim calcmode="lin" valueType="num">
                                      <p:cBhvr>
                                        <p:cTn id="372" dur="500" fill="hold"/>
                                        <p:tgtEl>
                                          <p:spTgt spid="123008"/>
                                        </p:tgtEl>
                                        <p:attrNameLst>
                                          <p:attrName>ppt_w</p:attrName>
                                        </p:attrNameLst>
                                      </p:cBhvr>
                                      <p:tavLst>
                                        <p:tav tm="0">
                                          <p:val>
                                            <p:strVal val="(6*min(max(#ppt_w*#ppt_h,.3),1)-7.4)/-.7*#ppt_w"/>
                                          </p:val>
                                        </p:tav>
                                        <p:tav tm="100000">
                                          <p:val>
                                            <p:strVal val="#ppt_w"/>
                                          </p:val>
                                        </p:tav>
                                      </p:tavLst>
                                    </p:anim>
                                    <p:anim calcmode="lin" valueType="num">
                                      <p:cBhvr>
                                        <p:cTn id="373" dur="500" fill="hold"/>
                                        <p:tgtEl>
                                          <p:spTgt spid="123008"/>
                                        </p:tgtEl>
                                        <p:attrNameLst>
                                          <p:attrName>ppt_h</p:attrName>
                                        </p:attrNameLst>
                                      </p:cBhvr>
                                      <p:tavLst>
                                        <p:tav tm="0">
                                          <p:val>
                                            <p:strVal val="(6*min(max(#ppt_w*#ppt_h,.3),1)-7.4)/-.7*#ppt_h"/>
                                          </p:val>
                                        </p:tav>
                                        <p:tav tm="100000">
                                          <p:val>
                                            <p:strVal val="#ppt_h"/>
                                          </p:val>
                                        </p:tav>
                                      </p:tavLst>
                                    </p:anim>
                                    <p:anim calcmode="lin" valueType="num">
                                      <p:cBhvr>
                                        <p:cTn id="374" dur="500" fill="hold"/>
                                        <p:tgtEl>
                                          <p:spTgt spid="123008"/>
                                        </p:tgtEl>
                                        <p:attrNameLst>
                                          <p:attrName>ppt_x</p:attrName>
                                        </p:attrNameLst>
                                      </p:cBhvr>
                                      <p:tavLst>
                                        <p:tav tm="0">
                                          <p:val>
                                            <p:fltVal val="0.5"/>
                                          </p:val>
                                        </p:tav>
                                        <p:tav tm="100000">
                                          <p:val>
                                            <p:strVal val="#ppt_x"/>
                                          </p:val>
                                        </p:tav>
                                      </p:tavLst>
                                    </p:anim>
                                    <p:anim calcmode="lin" valueType="num">
                                      <p:cBhvr>
                                        <p:cTn id="375" dur="500" fill="hold"/>
                                        <p:tgtEl>
                                          <p:spTgt spid="123008"/>
                                        </p:tgtEl>
                                        <p:attrNameLst>
                                          <p:attrName>ppt_y</p:attrName>
                                        </p:attrNameLst>
                                      </p:cBhvr>
                                      <p:tavLst>
                                        <p:tav tm="0">
                                          <p:val>
                                            <p:strVal val="1+(6*min(max(#ppt_w*#ppt_h,.3),1)-7.4)/-.7*#ppt_h/2"/>
                                          </p:val>
                                        </p:tav>
                                        <p:tav tm="100000">
                                          <p:val>
                                            <p:strVal val="#ppt_y"/>
                                          </p:val>
                                        </p:tav>
                                      </p:tavLst>
                                    </p:anim>
                                  </p:childTnLst>
                                </p:cTn>
                              </p:par>
                            </p:childTnLst>
                          </p:cTn>
                        </p:par>
                        <p:par>
                          <p:cTn id="376" fill="hold" nodeType="afterGroup">
                            <p:stCondLst>
                              <p:cond delay="28000"/>
                            </p:stCondLst>
                            <p:childTnLst>
                              <p:par>
                                <p:cTn id="377" presetID="23" presetClass="entr" presetSubtype="36" fill="hold" nodeType="afterEffect">
                                  <p:stCondLst>
                                    <p:cond delay="0"/>
                                  </p:stCondLst>
                                  <p:childTnLst>
                                    <p:set>
                                      <p:cBhvr>
                                        <p:cTn id="378" dur="1" fill="hold">
                                          <p:stCondLst>
                                            <p:cond delay="0"/>
                                          </p:stCondLst>
                                        </p:cTn>
                                        <p:tgtEl>
                                          <p:spTgt spid="26"/>
                                        </p:tgtEl>
                                        <p:attrNameLst>
                                          <p:attrName>style.visibility</p:attrName>
                                        </p:attrNameLst>
                                      </p:cBhvr>
                                      <p:to>
                                        <p:strVal val="visible"/>
                                      </p:to>
                                    </p:set>
                                    <p:anim calcmode="lin" valueType="num">
                                      <p:cBhvr>
                                        <p:cTn id="379" dur="500" fill="hold"/>
                                        <p:tgtEl>
                                          <p:spTgt spid="26"/>
                                        </p:tgtEl>
                                        <p:attrNameLst>
                                          <p:attrName>ppt_w</p:attrName>
                                        </p:attrNameLst>
                                      </p:cBhvr>
                                      <p:tavLst>
                                        <p:tav tm="0">
                                          <p:val>
                                            <p:strVal val="(6*min(max(#ppt_w*#ppt_h,.3),1)-7.4)/-.7*#ppt_w"/>
                                          </p:val>
                                        </p:tav>
                                        <p:tav tm="100000">
                                          <p:val>
                                            <p:strVal val="#ppt_w"/>
                                          </p:val>
                                        </p:tav>
                                      </p:tavLst>
                                    </p:anim>
                                    <p:anim calcmode="lin" valueType="num">
                                      <p:cBhvr>
                                        <p:cTn id="380" dur="500" fill="hold"/>
                                        <p:tgtEl>
                                          <p:spTgt spid="26"/>
                                        </p:tgtEl>
                                        <p:attrNameLst>
                                          <p:attrName>ppt_h</p:attrName>
                                        </p:attrNameLst>
                                      </p:cBhvr>
                                      <p:tavLst>
                                        <p:tav tm="0">
                                          <p:val>
                                            <p:strVal val="(6*min(max(#ppt_w*#ppt_h,.3),1)-7.4)/-.7*#ppt_h"/>
                                          </p:val>
                                        </p:tav>
                                        <p:tav tm="100000">
                                          <p:val>
                                            <p:strVal val="#ppt_h"/>
                                          </p:val>
                                        </p:tav>
                                      </p:tavLst>
                                    </p:anim>
                                    <p:anim calcmode="lin" valueType="num">
                                      <p:cBhvr>
                                        <p:cTn id="381" dur="500" fill="hold"/>
                                        <p:tgtEl>
                                          <p:spTgt spid="26"/>
                                        </p:tgtEl>
                                        <p:attrNameLst>
                                          <p:attrName>ppt_x</p:attrName>
                                        </p:attrNameLst>
                                      </p:cBhvr>
                                      <p:tavLst>
                                        <p:tav tm="0">
                                          <p:val>
                                            <p:fltVal val="0.5"/>
                                          </p:val>
                                        </p:tav>
                                        <p:tav tm="100000">
                                          <p:val>
                                            <p:strVal val="#ppt_x"/>
                                          </p:val>
                                        </p:tav>
                                      </p:tavLst>
                                    </p:anim>
                                    <p:anim calcmode="lin" valueType="num">
                                      <p:cBhvr>
                                        <p:cTn id="382"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383" fill="hold" nodeType="afterGroup">
                            <p:stCondLst>
                              <p:cond delay="28500"/>
                            </p:stCondLst>
                            <p:childTnLst>
                              <p:par>
                                <p:cTn id="384" presetID="23" presetClass="entr" presetSubtype="36" fill="hold" nodeType="afterEffect">
                                  <p:stCondLst>
                                    <p:cond delay="0"/>
                                  </p:stCondLst>
                                  <p:childTnLst>
                                    <p:set>
                                      <p:cBhvr>
                                        <p:cTn id="385" dur="1" fill="hold">
                                          <p:stCondLst>
                                            <p:cond delay="0"/>
                                          </p:stCondLst>
                                        </p:cTn>
                                        <p:tgtEl>
                                          <p:spTgt spid="32959"/>
                                        </p:tgtEl>
                                        <p:attrNameLst>
                                          <p:attrName>style.visibility</p:attrName>
                                        </p:attrNameLst>
                                      </p:cBhvr>
                                      <p:to>
                                        <p:strVal val="visible"/>
                                      </p:to>
                                    </p:set>
                                    <p:anim calcmode="lin" valueType="num">
                                      <p:cBhvr>
                                        <p:cTn id="386" dur="500" fill="hold"/>
                                        <p:tgtEl>
                                          <p:spTgt spid="32959"/>
                                        </p:tgtEl>
                                        <p:attrNameLst>
                                          <p:attrName>ppt_w</p:attrName>
                                        </p:attrNameLst>
                                      </p:cBhvr>
                                      <p:tavLst>
                                        <p:tav tm="0">
                                          <p:val>
                                            <p:strVal val="(6*min(max(#ppt_w*#ppt_h,.3),1)-7.4)/-.7*#ppt_w"/>
                                          </p:val>
                                        </p:tav>
                                        <p:tav tm="100000">
                                          <p:val>
                                            <p:strVal val="#ppt_w"/>
                                          </p:val>
                                        </p:tav>
                                      </p:tavLst>
                                    </p:anim>
                                    <p:anim calcmode="lin" valueType="num">
                                      <p:cBhvr>
                                        <p:cTn id="387" dur="500" fill="hold"/>
                                        <p:tgtEl>
                                          <p:spTgt spid="32959"/>
                                        </p:tgtEl>
                                        <p:attrNameLst>
                                          <p:attrName>ppt_h</p:attrName>
                                        </p:attrNameLst>
                                      </p:cBhvr>
                                      <p:tavLst>
                                        <p:tav tm="0">
                                          <p:val>
                                            <p:strVal val="(6*min(max(#ppt_w*#ppt_h,.3),1)-7.4)/-.7*#ppt_h"/>
                                          </p:val>
                                        </p:tav>
                                        <p:tav tm="100000">
                                          <p:val>
                                            <p:strVal val="#ppt_h"/>
                                          </p:val>
                                        </p:tav>
                                      </p:tavLst>
                                    </p:anim>
                                    <p:anim calcmode="lin" valueType="num">
                                      <p:cBhvr>
                                        <p:cTn id="388" dur="500" fill="hold"/>
                                        <p:tgtEl>
                                          <p:spTgt spid="32959"/>
                                        </p:tgtEl>
                                        <p:attrNameLst>
                                          <p:attrName>ppt_x</p:attrName>
                                        </p:attrNameLst>
                                      </p:cBhvr>
                                      <p:tavLst>
                                        <p:tav tm="0">
                                          <p:val>
                                            <p:fltVal val="0.5"/>
                                          </p:val>
                                        </p:tav>
                                        <p:tav tm="100000">
                                          <p:val>
                                            <p:strVal val="#ppt_x"/>
                                          </p:val>
                                        </p:tav>
                                      </p:tavLst>
                                    </p:anim>
                                    <p:anim calcmode="lin" valueType="num">
                                      <p:cBhvr>
                                        <p:cTn id="389" dur="500" fill="hold"/>
                                        <p:tgtEl>
                                          <p:spTgt spid="329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extLst>
              <a:ext uri="{FF2B5EF4-FFF2-40B4-BE49-F238E27FC236}">
                <a16:creationId xmlns:a16="http://schemas.microsoft.com/office/drawing/2014/main" id="{B782F2ED-AE16-CE4E-B2B2-069804EF3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Lst>
        </p:spPr>
      </p:pic>
      <p:pic>
        <p:nvPicPr>
          <p:cNvPr id="119811" name="Picture 3">
            <a:extLst>
              <a:ext uri="{FF2B5EF4-FFF2-40B4-BE49-F238E27FC236}">
                <a16:creationId xmlns:a16="http://schemas.microsoft.com/office/drawing/2014/main" id="{CA4786B0-0726-2D4E-AD39-D6E5E86E24F5}"/>
              </a:ext>
            </a:extLst>
          </p:cNvPr>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85194" dir="1593903" algn="ctr" rotWithShape="0">
              <a:schemeClr val="tx1">
                <a:alpha val="74998"/>
              </a:schemeClr>
            </a:outerShdw>
          </a:effectLst>
        </p:spPr>
      </p:pic>
      <p:grpSp>
        <p:nvGrpSpPr>
          <p:cNvPr id="14339" name="Group 311">
            <a:extLst>
              <a:ext uri="{FF2B5EF4-FFF2-40B4-BE49-F238E27FC236}">
                <a16:creationId xmlns:a16="http://schemas.microsoft.com/office/drawing/2014/main" id="{5C9E88BB-5764-0040-B4BB-5AC2E352C47F}"/>
              </a:ext>
            </a:extLst>
          </p:cNvPr>
          <p:cNvGrpSpPr>
            <a:grpSpLocks/>
          </p:cNvGrpSpPr>
          <p:nvPr/>
        </p:nvGrpSpPr>
        <p:grpSpPr bwMode="auto">
          <a:xfrm>
            <a:off x="1809750" y="1617663"/>
            <a:ext cx="6010275" cy="3440112"/>
            <a:chOff x="1140" y="1019"/>
            <a:chExt cx="3786" cy="2167"/>
          </a:xfrm>
        </p:grpSpPr>
        <p:grpSp>
          <p:nvGrpSpPr>
            <p:cNvPr id="14345" name="Group 312">
              <a:extLst>
                <a:ext uri="{FF2B5EF4-FFF2-40B4-BE49-F238E27FC236}">
                  <a16:creationId xmlns:a16="http://schemas.microsoft.com/office/drawing/2014/main" id="{51C543B7-9A7F-374A-AF89-C0CEA8B82392}"/>
                </a:ext>
              </a:extLst>
            </p:cNvPr>
            <p:cNvGrpSpPr>
              <a:grpSpLocks/>
            </p:cNvGrpSpPr>
            <p:nvPr/>
          </p:nvGrpSpPr>
          <p:grpSpPr bwMode="auto">
            <a:xfrm>
              <a:off x="1140" y="1991"/>
              <a:ext cx="239" cy="239"/>
              <a:chOff x="3461" y="3471"/>
              <a:chExt cx="239" cy="239"/>
            </a:xfrm>
          </p:grpSpPr>
          <p:pic>
            <p:nvPicPr>
              <p:cNvPr id="14505" name="Picture 313">
                <a:extLst>
                  <a:ext uri="{FF2B5EF4-FFF2-40B4-BE49-F238E27FC236}">
                    <a16:creationId xmlns:a16="http://schemas.microsoft.com/office/drawing/2014/main" id="{6E94DFFF-3D36-E24B-9F45-62ACB19FD32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506" name="Picture 314">
                <a:extLst>
                  <a:ext uri="{FF2B5EF4-FFF2-40B4-BE49-F238E27FC236}">
                    <a16:creationId xmlns:a16="http://schemas.microsoft.com/office/drawing/2014/main" id="{406278B6-BC8E-224B-9F36-AAEE12335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46" name="Group 315">
              <a:extLst>
                <a:ext uri="{FF2B5EF4-FFF2-40B4-BE49-F238E27FC236}">
                  <a16:creationId xmlns:a16="http://schemas.microsoft.com/office/drawing/2014/main" id="{39EDC61E-668F-BB4B-9AE0-CD885F4B8676}"/>
                </a:ext>
              </a:extLst>
            </p:cNvPr>
            <p:cNvGrpSpPr>
              <a:grpSpLocks/>
            </p:cNvGrpSpPr>
            <p:nvPr/>
          </p:nvGrpSpPr>
          <p:grpSpPr bwMode="auto">
            <a:xfrm>
              <a:off x="1195" y="1825"/>
              <a:ext cx="239" cy="239"/>
              <a:chOff x="3461" y="3471"/>
              <a:chExt cx="239" cy="239"/>
            </a:xfrm>
          </p:grpSpPr>
          <p:pic>
            <p:nvPicPr>
              <p:cNvPr id="14503" name="Picture 316">
                <a:extLst>
                  <a:ext uri="{FF2B5EF4-FFF2-40B4-BE49-F238E27FC236}">
                    <a16:creationId xmlns:a16="http://schemas.microsoft.com/office/drawing/2014/main" id="{B9F4D546-B17F-E54A-969F-04B66B91ADD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504" name="Picture 317">
                <a:extLst>
                  <a:ext uri="{FF2B5EF4-FFF2-40B4-BE49-F238E27FC236}">
                    <a16:creationId xmlns:a16="http://schemas.microsoft.com/office/drawing/2014/main" id="{4E71D0DB-05B1-8946-AF7E-376855AFC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47" name="Group 318">
              <a:extLst>
                <a:ext uri="{FF2B5EF4-FFF2-40B4-BE49-F238E27FC236}">
                  <a16:creationId xmlns:a16="http://schemas.microsoft.com/office/drawing/2014/main" id="{437CFD54-DAD3-B349-887F-08072F2617C5}"/>
                </a:ext>
              </a:extLst>
            </p:cNvPr>
            <p:cNvGrpSpPr>
              <a:grpSpLocks/>
            </p:cNvGrpSpPr>
            <p:nvPr/>
          </p:nvGrpSpPr>
          <p:grpSpPr bwMode="auto">
            <a:xfrm>
              <a:off x="1277" y="1673"/>
              <a:ext cx="239" cy="239"/>
              <a:chOff x="3461" y="3471"/>
              <a:chExt cx="239" cy="239"/>
            </a:xfrm>
          </p:grpSpPr>
          <p:pic>
            <p:nvPicPr>
              <p:cNvPr id="14501" name="Picture 319">
                <a:extLst>
                  <a:ext uri="{FF2B5EF4-FFF2-40B4-BE49-F238E27FC236}">
                    <a16:creationId xmlns:a16="http://schemas.microsoft.com/office/drawing/2014/main" id="{145BAE36-BA94-2B4A-A87C-F5A6CB03023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502" name="Picture 320">
                <a:extLst>
                  <a:ext uri="{FF2B5EF4-FFF2-40B4-BE49-F238E27FC236}">
                    <a16:creationId xmlns:a16="http://schemas.microsoft.com/office/drawing/2014/main" id="{96EC92D9-1BCF-8D49-91BF-7472876B5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48" name="Group 321">
              <a:extLst>
                <a:ext uri="{FF2B5EF4-FFF2-40B4-BE49-F238E27FC236}">
                  <a16:creationId xmlns:a16="http://schemas.microsoft.com/office/drawing/2014/main" id="{4820AE7F-CE92-0940-A90A-FA311DB3B604}"/>
                </a:ext>
              </a:extLst>
            </p:cNvPr>
            <p:cNvGrpSpPr>
              <a:grpSpLocks/>
            </p:cNvGrpSpPr>
            <p:nvPr/>
          </p:nvGrpSpPr>
          <p:grpSpPr bwMode="auto">
            <a:xfrm>
              <a:off x="1384" y="1538"/>
              <a:ext cx="239" cy="239"/>
              <a:chOff x="3461" y="3471"/>
              <a:chExt cx="239" cy="239"/>
            </a:xfrm>
          </p:grpSpPr>
          <p:pic>
            <p:nvPicPr>
              <p:cNvPr id="14499" name="Picture 322">
                <a:extLst>
                  <a:ext uri="{FF2B5EF4-FFF2-40B4-BE49-F238E27FC236}">
                    <a16:creationId xmlns:a16="http://schemas.microsoft.com/office/drawing/2014/main" id="{64065629-906D-EB4A-895A-C5535D334988}"/>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500" name="Picture 323">
                <a:extLst>
                  <a:ext uri="{FF2B5EF4-FFF2-40B4-BE49-F238E27FC236}">
                    <a16:creationId xmlns:a16="http://schemas.microsoft.com/office/drawing/2014/main" id="{1B93991C-053C-9C4C-B41A-AE57D8020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49" name="Group 324">
              <a:extLst>
                <a:ext uri="{FF2B5EF4-FFF2-40B4-BE49-F238E27FC236}">
                  <a16:creationId xmlns:a16="http://schemas.microsoft.com/office/drawing/2014/main" id="{604AC651-ACB2-3D4B-B77E-5BBA2ACCF548}"/>
                </a:ext>
              </a:extLst>
            </p:cNvPr>
            <p:cNvGrpSpPr>
              <a:grpSpLocks/>
            </p:cNvGrpSpPr>
            <p:nvPr/>
          </p:nvGrpSpPr>
          <p:grpSpPr bwMode="auto">
            <a:xfrm>
              <a:off x="1493" y="1394"/>
              <a:ext cx="239" cy="239"/>
              <a:chOff x="3461" y="3471"/>
              <a:chExt cx="239" cy="239"/>
            </a:xfrm>
          </p:grpSpPr>
          <p:pic>
            <p:nvPicPr>
              <p:cNvPr id="14497" name="Picture 325">
                <a:extLst>
                  <a:ext uri="{FF2B5EF4-FFF2-40B4-BE49-F238E27FC236}">
                    <a16:creationId xmlns:a16="http://schemas.microsoft.com/office/drawing/2014/main" id="{15BCE739-2C11-B442-8894-5894EF92DEE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98" name="Picture 326">
                <a:extLst>
                  <a:ext uri="{FF2B5EF4-FFF2-40B4-BE49-F238E27FC236}">
                    <a16:creationId xmlns:a16="http://schemas.microsoft.com/office/drawing/2014/main" id="{F05427CE-FF83-C84A-BA12-4F2008343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0" name="Group 327">
              <a:extLst>
                <a:ext uri="{FF2B5EF4-FFF2-40B4-BE49-F238E27FC236}">
                  <a16:creationId xmlns:a16="http://schemas.microsoft.com/office/drawing/2014/main" id="{5DF79807-FBE5-7B47-B0E1-5937BEAD93A9}"/>
                </a:ext>
              </a:extLst>
            </p:cNvPr>
            <p:cNvGrpSpPr>
              <a:grpSpLocks/>
            </p:cNvGrpSpPr>
            <p:nvPr/>
          </p:nvGrpSpPr>
          <p:grpSpPr bwMode="auto">
            <a:xfrm>
              <a:off x="1618" y="1272"/>
              <a:ext cx="239" cy="239"/>
              <a:chOff x="3461" y="3471"/>
              <a:chExt cx="239" cy="239"/>
            </a:xfrm>
          </p:grpSpPr>
          <p:pic>
            <p:nvPicPr>
              <p:cNvPr id="14495" name="Picture 328">
                <a:extLst>
                  <a:ext uri="{FF2B5EF4-FFF2-40B4-BE49-F238E27FC236}">
                    <a16:creationId xmlns:a16="http://schemas.microsoft.com/office/drawing/2014/main" id="{7ADB5842-A750-4E48-8B43-671AAF58AB4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96" name="Picture 329">
                <a:extLst>
                  <a:ext uri="{FF2B5EF4-FFF2-40B4-BE49-F238E27FC236}">
                    <a16:creationId xmlns:a16="http://schemas.microsoft.com/office/drawing/2014/main" id="{D82A8CD8-787B-A94E-B3B2-E4048C7BA4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1" name="Group 330">
              <a:extLst>
                <a:ext uri="{FF2B5EF4-FFF2-40B4-BE49-F238E27FC236}">
                  <a16:creationId xmlns:a16="http://schemas.microsoft.com/office/drawing/2014/main" id="{97FFEDC0-7DDA-0044-9CFF-64EEEF0041D5}"/>
                </a:ext>
              </a:extLst>
            </p:cNvPr>
            <p:cNvGrpSpPr>
              <a:grpSpLocks/>
            </p:cNvGrpSpPr>
            <p:nvPr/>
          </p:nvGrpSpPr>
          <p:grpSpPr bwMode="auto">
            <a:xfrm>
              <a:off x="1751" y="1164"/>
              <a:ext cx="239" cy="239"/>
              <a:chOff x="3461" y="3471"/>
              <a:chExt cx="239" cy="239"/>
            </a:xfrm>
          </p:grpSpPr>
          <p:pic>
            <p:nvPicPr>
              <p:cNvPr id="14493" name="Picture 331">
                <a:extLst>
                  <a:ext uri="{FF2B5EF4-FFF2-40B4-BE49-F238E27FC236}">
                    <a16:creationId xmlns:a16="http://schemas.microsoft.com/office/drawing/2014/main" id="{78A7557C-59ED-BB4B-A046-47A91968B230}"/>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94" name="Picture 332">
                <a:extLst>
                  <a:ext uri="{FF2B5EF4-FFF2-40B4-BE49-F238E27FC236}">
                    <a16:creationId xmlns:a16="http://schemas.microsoft.com/office/drawing/2014/main" id="{20F7A749-1AD9-4B4E-9466-62BD08AA7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2" name="Group 333">
              <a:extLst>
                <a:ext uri="{FF2B5EF4-FFF2-40B4-BE49-F238E27FC236}">
                  <a16:creationId xmlns:a16="http://schemas.microsoft.com/office/drawing/2014/main" id="{6F40445C-DAEE-4644-9EC2-72F9DEA8C1A8}"/>
                </a:ext>
              </a:extLst>
            </p:cNvPr>
            <p:cNvGrpSpPr>
              <a:grpSpLocks/>
            </p:cNvGrpSpPr>
            <p:nvPr/>
          </p:nvGrpSpPr>
          <p:grpSpPr bwMode="auto">
            <a:xfrm>
              <a:off x="1904" y="1076"/>
              <a:ext cx="239" cy="239"/>
              <a:chOff x="3461" y="3471"/>
              <a:chExt cx="239" cy="239"/>
            </a:xfrm>
          </p:grpSpPr>
          <p:pic>
            <p:nvPicPr>
              <p:cNvPr id="14491" name="Picture 334">
                <a:extLst>
                  <a:ext uri="{FF2B5EF4-FFF2-40B4-BE49-F238E27FC236}">
                    <a16:creationId xmlns:a16="http://schemas.microsoft.com/office/drawing/2014/main" id="{1085AF03-B3F4-BF47-9906-74B3562B89E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92" name="Picture 335">
                <a:extLst>
                  <a:ext uri="{FF2B5EF4-FFF2-40B4-BE49-F238E27FC236}">
                    <a16:creationId xmlns:a16="http://schemas.microsoft.com/office/drawing/2014/main" id="{B9008C87-2601-7F42-9BE3-255AD0DD5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3" name="Group 336">
              <a:extLst>
                <a:ext uri="{FF2B5EF4-FFF2-40B4-BE49-F238E27FC236}">
                  <a16:creationId xmlns:a16="http://schemas.microsoft.com/office/drawing/2014/main" id="{7491B0F5-5C39-8340-B4C6-58831CB37154}"/>
                </a:ext>
              </a:extLst>
            </p:cNvPr>
            <p:cNvGrpSpPr>
              <a:grpSpLocks/>
            </p:cNvGrpSpPr>
            <p:nvPr/>
          </p:nvGrpSpPr>
          <p:grpSpPr bwMode="auto">
            <a:xfrm>
              <a:off x="2073" y="1019"/>
              <a:ext cx="239" cy="239"/>
              <a:chOff x="3461" y="3471"/>
              <a:chExt cx="239" cy="239"/>
            </a:xfrm>
          </p:grpSpPr>
          <p:pic>
            <p:nvPicPr>
              <p:cNvPr id="14489" name="Picture 337">
                <a:extLst>
                  <a:ext uri="{FF2B5EF4-FFF2-40B4-BE49-F238E27FC236}">
                    <a16:creationId xmlns:a16="http://schemas.microsoft.com/office/drawing/2014/main" id="{2F7D128E-1806-F54E-BA15-6512CD2B8FD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90" name="Picture 338">
                <a:extLst>
                  <a:ext uri="{FF2B5EF4-FFF2-40B4-BE49-F238E27FC236}">
                    <a16:creationId xmlns:a16="http://schemas.microsoft.com/office/drawing/2014/main" id="{B752D4CB-015F-A540-B0A9-165BD0882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4" name="Group 339">
              <a:extLst>
                <a:ext uri="{FF2B5EF4-FFF2-40B4-BE49-F238E27FC236}">
                  <a16:creationId xmlns:a16="http://schemas.microsoft.com/office/drawing/2014/main" id="{C60364A3-6BF9-A446-8B8E-C33DDB505ED1}"/>
                </a:ext>
              </a:extLst>
            </p:cNvPr>
            <p:cNvGrpSpPr>
              <a:grpSpLocks/>
            </p:cNvGrpSpPr>
            <p:nvPr/>
          </p:nvGrpSpPr>
          <p:grpSpPr bwMode="auto">
            <a:xfrm>
              <a:off x="2258" y="1046"/>
              <a:ext cx="239" cy="239"/>
              <a:chOff x="3461" y="3471"/>
              <a:chExt cx="239" cy="239"/>
            </a:xfrm>
          </p:grpSpPr>
          <p:pic>
            <p:nvPicPr>
              <p:cNvPr id="14487" name="Picture 340">
                <a:extLst>
                  <a:ext uri="{FF2B5EF4-FFF2-40B4-BE49-F238E27FC236}">
                    <a16:creationId xmlns:a16="http://schemas.microsoft.com/office/drawing/2014/main" id="{B09517D4-77E4-1F40-9E38-18622C3BA62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88" name="Picture 341">
                <a:extLst>
                  <a:ext uri="{FF2B5EF4-FFF2-40B4-BE49-F238E27FC236}">
                    <a16:creationId xmlns:a16="http://schemas.microsoft.com/office/drawing/2014/main" id="{F2A1074F-AF70-6946-B379-D49BE90F1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5" name="Group 342">
              <a:extLst>
                <a:ext uri="{FF2B5EF4-FFF2-40B4-BE49-F238E27FC236}">
                  <a16:creationId xmlns:a16="http://schemas.microsoft.com/office/drawing/2014/main" id="{59B67575-5695-9142-9B3B-D66F64E53D11}"/>
                </a:ext>
              </a:extLst>
            </p:cNvPr>
            <p:cNvGrpSpPr>
              <a:grpSpLocks/>
            </p:cNvGrpSpPr>
            <p:nvPr/>
          </p:nvGrpSpPr>
          <p:grpSpPr bwMode="auto">
            <a:xfrm>
              <a:off x="2416" y="1147"/>
              <a:ext cx="239" cy="239"/>
              <a:chOff x="3461" y="3471"/>
              <a:chExt cx="239" cy="239"/>
            </a:xfrm>
          </p:grpSpPr>
          <p:pic>
            <p:nvPicPr>
              <p:cNvPr id="14485" name="Picture 343">
                <a:extLst>
                  <a:ext uri="{FF2B5EF4-FFF2-40B4-BE49-F238E27FC236}">
                    <a16:creationId xmlns:a16="http://schemas.microsoft.com/office/drawing/2014/main" id="{DB57CC46-0127-6948-9A8F-F8DDDFA78A4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86" name="Picture 344">
                <a:extLst>
                  <a:ext uri="{FF2B5EF4-FFF2-40B4-BE49-F238E27FC236}">
                    <a16:creationId xmlns:a16="http://schemas.microsoft.com/office/drawing/2014/main" id="{BC48E7C8-9EC3-CC41-BECE-F6C17D8AE0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6" name="Group 345">
              <a:extLst>
                <a:ext uri="{FF2B5EF4-FFF2-40B4-BE49-F238E27FC236}">
                  <a16:creationId xmlns:a16="http://schemas.microsoft.com/office/drawing/2014/main" id="{6C0543D1-AACD-CF4D-89BD-BBA7899DC3BA}"/>
                </a:ext>
              </a:extLst>
            </p:cNvPr>
            <p:cNvGrpSpPr>
              <a:grpSpLocks/>
            </p:cNvGrpSpPr>
            <p:nvPr/>
          </p:nvGrpSpPr>
          <p:grpSpPr bwMode="auto">
            <a:xfrm>
              <a:off x="2571" y="1243"/>
              <a:ext cx="239" cy="239"/>
              <a:chOff x="3461" y="3471"/>
              <a:chExt cx="239" cy="239"/>
            </a:xfrm>
          </p:grpSpPr>
          <p:pic>
            <p:nvPicPr>
              <p:cNvPr id="14483" name="Picture 346">
                <a:extLst>
                  <a:ext uri="{FF2B5EF4-FFF2-40B4-BE49-F238E27FC236}">
                    <a16:creationId xmlns:a16="http://schemas.microsoft.com/office/drawing/2014/main" id="{79D9B7CA-9906-E141-8100-2A0532BE381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84" name="Picture 347">
                <a:extLst>
                  <a:ext uri="{FF2B5EF4-FFF2-40B4-BE49-F238E27FC236}">
                    <a16:creationId xmlns:a16="http://schemas.microsoft.com/office/drawing/2014/main" id="{BD50AE6C-BB66-7E49-BFAC-18915FF41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7" name="Group 348">
              <a:extLst>
                <a:ext uri="{FF2B5EF4-FFF2-40B4-BE49-F238E27FC236}">
                  <a16:creationId xmlns:a16="http://schemas.microsoft.com/office/drawing/2014/main" id="{61F0ECBB-B597-5A45-B48B-C95A36FF633C}"/>
                </a:ext>
              </a:extLst>
            </p:cNvPr>
            <p:cNvGrpSpPr>
              <a:grpSpLocks/>
            </p:cNvGrpSpPr>
            <p:nvPr/>
          </p:nvGrpSpPr>
          <p:grpSpPr bwMode="auto">
            <a:xfrm>
              <a:off x="2747" y="1314"/>
              <a:ext cx="239" cy="239"/>
              <a:chOff x="3461" y="3471"/>
              <a:chExt cx="239" cy="239"/>
            </a:xfrm>
          </p:grpSpPr>
          <p:pic>
            <p:nvPicPr>
              <p:cNvPr id="14481" name="Picture 349">
                <a:extLst>
                  <a:ext uri="{FF2B5EF4-FFF2-40B4-BE49-F238E27FC236}">
                    <a16:creationId xmlns:a16="http://schemas.microsoft.com/office/drawing/2014/main" id="{0D0F5F05-CDED-1441-A8D8-25CC4073529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82" name="Picture 350">
                <a:extLst>
                  <a:ext uri="{FF2B5EF4-FFF2-40B4-BE49-F238E27FC236}">
                    <a16:creationId xmlns:a16="http://schemas.microsoft.com/office/drawing/2014/main" id="{E0C793C2-D4E9-F048-A270-03B5A5256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8" name="Group 351">
              <a:extLst>
                <a:ext uri="{FF2B5EF4-FFF2-40B4-BE49-F238E27FC236}">
                  <a16:creationId xmlns:a16="http://schemas.microsoft.com/office/drawing/2014/main" id="{A40D5925-1AB0-2F49-9692-0F8B29DC1C09}"/>
                </a:ext>
              </a:extLst>
            </p:cNvPr>
            <p:cNvGrpSpPr>
              <a:grpSpLocks/>
            </p:cNvGrpSpPr>
            <p:nvPr/>
          </p:nvGrpSpPr>
          <p:grpSpPr bwMode="auto">
            <a:xfrm>
              <a:off x="2933" y="1307"/>
              <a:ext cx="239" cy="239"/>
              <a:chOff x="3461" y="3471"/>
              <a:chExt cx="239" cy="239"/>
            </a:xfrm>
          </p:grpSpPr>
          <p:pic>
            <p:nvPicPr>
              <p:cNvPr id="14479" name="Picture 352">
                <a:extLst>
                  <a:ext uri="{FF2B5EF4-FFF2-40B4-BE49-F238E27FC236}">
                    <a16:creationId xmlns:a16="http://schemas.microsoft.com/office/drawing/2014/main" id="{37595D67-149A-A94D-AA7C-5232D6DEFF4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80" name="Picture 353">
                <a:extLst>
                  <a:ext uri="{FF2B5EF4-FFF2-40B4-BE49-F238E27FC236}">
                    <a16:creationId xmlns:a16="http://schemas.microsoft.com/office/drawing/2014/main" id="{F0146A4E-44A5-0A4C-ABC4-6465FA296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59" name="Group 354">
              <a:extLst>
                <a:ext uri="{FF2B5EF4-FFF2-40B4-BE49-F238E27FC236}">
                  <a16:creationId xmlns:a16="http://schemas.microsoft.com/office/drawing/2014/main" id="{0CFB2165-3FA0-7F43-92EC-853774C6EBE7}"/>
                </a:ext>
              </a:extLst>
            </p:cNvPr>
            <p:cNvGrpSpPr>
              <a:grpSpLocks/>
            </p:cNvGrpSpPr>
            <p:nvPr/>
          </p:nvGrpSpPr>
          <p:grpSpPr bwMode="auto">
            <a:xfrm>
              <a:off x="3090" y="1220"/>
              <a:ext cx="239" cy="239"/>
              <a:chOff x="3461" y="3471"/>
              <a:chExt cx="239" cy="239"/>
            </a:xfrm>
          </p:grpSpPr>
          <p:pic>
            <p:nvPicPr>
              <p:cNvPr id="14477" name="Picture 355">
                <a:extLst>
                  <a:ext uri="{FF2B5EF4-FFF2-40B4-BE49-F238E27FC236}">
                    <a16:creationId xmlns:a16="http://schemas.microsoft.com/office/drawing/2014/main" id="{E18C7923-0AE3-6945-BCD1-AA0A6A21C62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78" name="Picture 356">
                <a:extLst>
                  <a:ext uri="{FF2B5EF4-FFF2-40B4-BE49-F238E27FC236}">
                    <a16:creationId xmlns:a16="http://schemas.microsoft.com/office/drawing/2014/main" id="{ED910D15-9C47-274D-93DA-DC54DABAA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0" name="Group 357">
              <a:extLst>
                <a:ext uri="{FF2B5EF4-FFF2-40B4-BE49-F238E27FC236}">
                  <a16:creationId xmlns:a16="http://schemas.microsoft.com/office/drawing/2014/main" id="{435F3D73-2668-2240-81D7-509A8266B31A}"/>
                </a:ext>
              </a:extLst>
            </p:cNvPr>
            <p:cNvGrpSpPr>
              <a:grpSpLocks/>
            </p:cNvGrpSpPr>
            <p:nvPr/>
          </p:nvGrpSpPr>
          <p:grpSpPr bwMode="auto">
            <a:xfrm>
              <a:off x="3232" y="1122"/>
              <a:ext cx="239" cy="239"/>
              <a:chOff x="3461" y="3471"/>
              <a:chExt cx="239" cy="239"/>
            </a:xfrm>
          </p:grpSpPr>
          <p:pic>
            <p:nvPicPr>
              <p:cNvPr id="14475" name="Picture 358">
                <a:extLst>
                  <a:ext uri="{FF2B5EF4-FFF2-40B4-BE49-F238E27FC236}">
                    <a16:creationId xmlns:a16="http://schemas.microsoft.com/office/drawing/2014/main" id="{24C269A2-96EE-464A-A0A4-3ABB4572994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76" name="Picture 359">
                <a:extLst>
                  <a:ext uri="{FF2B5EF4-FFF2-40B4-BE49-F238E27FC236}">
                    <a16:creationId xmlns:a16="http://schemas.microsoft.com/office/drawing/2014/main" id="{A20DBEFE-01BE-524D-B25D-0D87E1BD7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1" name="Group 360">
              <a:extLst>
                <a:ext uri="{FF2B5EF4-FFF2-40B4-BE49-F238E27FC236}">
                  <a16:creationId xmlns:a16="http://schemas.microsoft.com/office/drawing/2014/main" id="{FDD241F6-8959-7A4E-9E10-7711BBEB8249}"/>
                </a:ext>
              </a:extLst>
            </p:cNvPr>
            <p:cNvGrpSpPr>
              <a:grpSpLocks/>
            </p:cNvGrpSpPr>
            <p:nvPr/>
          </p:nvGrpSpPr>
          <p:grpSpPr bwMode="auto">
            <a:xfrm>
              <a:off x="3388" y="1044"/>
              <a:ext cx="239" cy="239"/>
              <a:chOff x="3461" y="3471"/>
              <a:chExt cx="239" cy="239"/>
            </a:xfrm>
          </p:grpSpPr>
          <p:pic>
            <p:nvPicPr>
              <p:cNvPr id="14473" name="Picture 361">
                <a:extLst>
                  <a:ext uri="{FF2B5EF4-FFF2-40B4-BE49-F238E27FC236}">
                    <a16:creationId xmlns:a16="http://schemas.microsoft.com/office/drawing/2014/main" id="{D066332C-6E6F-3247-9295-19D72C84DED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74" name="Picture 362">
                <a:extLst>
                  <a:ext uri="{FF2B5EF4-FFF2-40B4-BE49-F238E27FC236}">
                    <a16:creationId xmlns:a16="http://schemas.microsoft.com/office/drawing/2014/main" id="{1911363B-7C98-B946-9978-CC5875086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2" name="Group 363">
              <a:extLst>
                <a:ext uri="{FF2B5EF4-FFF2-40B4-BE49-F238E27FC236}">
                  <a16:creationId xmlns:a16="http://schemas.microsoft.com/office/drawing/2014/main" id="{42FAB3B7-04EC-4F49-8C8D-F57B8EC064FD}"/>
                </a:ext>
              </a:extLst>
            </p:cNvPr>
            <p:cNvGrpSpPr>
              <a:grpSpLocks/>
            </p:cNvGrpSpPr>
            <p:nvPr/>
          </p:nvGrpSpPr>
          <p:grpSpPr bwMode="auto">
            <a:xfrm>
              <a:off x="3572" y="1028"/>
              <a:ext cx="239" cy="239"/>
              <a:chOff x="3461" y="3471"/>
              <a:chExt cx="239" cy="239"/>
            </a:xfrm>
          </p:grpSpPr>
          <p:pic>
            <p:nvPicPr>
              <p:cNvPr id="14471" name="Picture 364">
                <a:extLst>
                  <a:ext uri="{FF2B5EF4-FFF2-40B4-BE49-F238E27FC236}">
                    <a16:creationId xmlns:a16="http://schemas.microsoft.com/office/drawing/2014/main" id="{0C99878A-7BFD-D24B-91DA-5B238C2E9C3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72" name="Picture 365">
                <a:extLst>
                  <a:ext uri="{FF2B5EF4-FFF2-40B4-BE49-F238E27FC236}">
                    <a16:creationId xmlns:a16="http://schemas.microsoft.com/office/drawing/2014/main" id="{52989DA4-B104-CE4D-800B-97C69F9FD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3" name="Group 366">
              <a:extLst>
                <a:ext uri="{FF2B5EF4-FFF2-40B4-BE49-F238E27FC236}">
                  <a16:creationId xmlns:a16="http://schemas.microsoft.com/office/drawing/2014/main" id="{2FAD1FA8-C429-0043-9306-BBC47EA3EF54}"/>
                </a:ext>
              </a:extLst>
            </p:cNvPr>
            <p:cNvGrpSpPr>
              <a:grpSpLocks/>
            </p:cNvGrpSpPr>
            <p:nvPr/>
          </p:nvGrpSpPr>
          <p:grpSpPr bwMode="auto">
            <a:xfrm>
              <a:off x="4559" y="2389"/>
              <a:ext cx="239" cy="239"/>
              <a:chOff x="3461" y="3471"/>
              <a:chExt cx="239" cy="239"/>
            </a:xfrm>
          </p:grpSpPr>
          <p:pic>
            <p:nvPicPr>
              <p:cNvPr id="14469" name="Picture 367">
                <a:extLst>
                  <a:ext uri="{FF2B5EF4-FFF2-40B4-BE49-F238E27FC236}">
                    <a16:creationId xmlns:a16="http://schemas.microsoft.com/office/drawing/2014/main" id="{9B52AD76-0E45-7F47-AF65-20FDCCA516D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70" name="Picture 368">
                <a:extLst>
                  <a:ext uri="{FF2B5EF4-FFF2-40B4-BE49-F238E27FC236}">
                    <a16:creationId xmlns:a16="http://schemas.microsoft.com/office/drawing/2014/main" id="{C97D66EE-0866-8F45-A01C-53FCF6F1E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4" name="Group 369">
              <a:extLst>
                <a:ext uri="{FF2B5EF4-FFF2-40B4-BE49-F238E27FC236}">
                  <a16:creationId xmlns:a16="http://schemas.microsoft.com/office/drawing/2014/main" id="{7F9EFEB2-6073-E94E-8828-F78677690B67}"/>
                </a:ext>
              </a:extLst>
            </p:cNvPr>
            <p:cNvGrpSpPr>
              <a:grpSpLocks/>
            </p:cNvGrpSpPr>
            <p:nvPr/>
          </p:nvGrpSpPr>
          <p:grpSpPr bwMode="auto">
            <a:xfrm>
              <a:off x="4460" y="2503"/>
              <a:ext cx="239" cy="239"/>
              <a:chOff x="3461" y="3471"/>
              <a:chExt cx="239" cy="239"/>
            </a:xfrm>
          </p:grpSpPr>
          <p:pic>
            <p:nvPicPr>
              <p:cNvPr id="14467" name="Picture 370">
                <a:extLst>
                  <a:ext uri="{FF2B5EF4-FFF2-40B4-BE49-F238E27FC236}">
                    <a16:creationId xmlns:a16="http://schemas.microsoft.com/office/drawing/2014/main" id="{E89B09C9-B03D-9E4F-89C8-6BF5CFE57DB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68" name="Picture 371">
                <a:extLst>
                  <a:ext uri="{FF2B5EF4-FFF2-40B4-BE49-F238E27FC236}">
                    <a16:creationId xmlns:a16="http://schemas.microsoft.com/office/drawing/2014/main" id="{50D572FC-DFEA-984C-9A31-639C84CC1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5" name="Group 372">
              <a:extLst>
                <a:ext uri="{FF2B5EF4-FFF2-40B4-BE49-F238E27FC236}">
                  <a16:creationId xmlns:a16="http://schemas.microsoft.com/office/drawing/2014/main" id="{6A0E8588-7652-CB46-B1B9-DAC0D28D6E25}"/>
                </a:ext>
              </a:extLst>
            </p:cNvPr>
            <p:cNvGrpSpPr>
              <a:grpSpLocks/>
            </p:cNvGrpSpPr>
            <p:nvPr/>
          </p:nvGrpSpPr>
          <p:grpSpPr bwMode="auto">
            <a:xfrm>
              <a:off x="4350" y="2624"/>
              <a:ext cx="239" cy="239"/>
              <a:chOff x="3461" y="3471"/>
              <a:chExt cx="239" cy="239"/>
            </a:xfrm>
          </p:grpSpPr>
          <p:pic>
            <p:nvPicPr>
              <p:cNvPr id="14465" name="Picture 373">
                <a:extLst>
                  <a:ext uri="{FF2B5EF4-FFF2-40B4-BE49-F238E27FC236}">
                    <a16:creationId xmlns:a16="http://schemas.microsoft.com/office/drawing/2014/main" id="{49D7B7B1-A3FE-354D-8D34-800893EEF1D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66" name="Picture 374">
                <a:extLst>
                  <a:ext uri="{FF2B5EF4-FFF2-40B4-BE49-F238E27FC236}">
                    <a16:creationId xmlns:a16="http://schemas.microsoft.com/office/drawing/2014/main" id="{117557E0-5E37-4340-8B6C-F8EAAA240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6" name="Group 375">
              <a:extLst>
                <a:ext uri="{FF2B5EF4-FFF2-40B4-BE49-F238E27FC236}">
                  <a16:creationId xmlns:a16="http://schemas.microsoft.com/office/drawing/2014/main" id="{5CE191E1-39E2-BA49-A4BD-589394471F5D}"/>
                </a:ext>
              </a:extLst>
            </p:cNvPr>
            <p:cNvGrpSpPr>
              <a:grpSpLocks/>
            </p:cNvGrpSpPr>
            <p:nvPr/>
          </p:nvGrpSpPr>
          <p:grpSpPr bwMode="auto">
            <a:xfrm>
              <a:off x="2787" y="2420"/>
              <a:ext cx="239" cy="239"/>
              <a:chOff x="3461" y="3471"/>
              <a:chExt cx="239" cy="239"/>
            </a:xfrm>
          </p:grpSpPr>
          <p:pic>
            <p:nvPicPr>
              <p:cNvPr id="14463" name="Picture 376">
                <a:extLst>
                  <a:ext uri="{FF2B5EF4-FFF2-40B4-BE49-F238E27FC236}">
                    <a16:creationId xmlns:a16="http://schemas.microsoft.com/office/drawing/2014/main" id="{4EDAD3EB-D2D6-014D-9C3C-7242CB64DF2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64" name="Picture 377">
                <a:extLst>
                  <a:ext uri="{FF2B5EF4-FFF2-40B4-BE49-F238E27FC236}">
                    <a16:creationId xmlns:a16="http://schemas.microsoft.com/office/drawing/2014/main" id="{A1B2726B-FB51-694C-A1E3-50D5E485C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7" name="Group 378">
              <a:extLst>
                <a:ext uri="{FF2B5EF4-FFF2-40B4-BE49-F238E27FC236}">
                  <a16:creationId xmlns:a16="http://schemas.microsoft.com/office/drawing/2014/main" id="{8D8A0A5F-B2F5-B244-B96A-B8AC6B93CE72}"/>
                </a:ext>
              </a:extLst>
            </p:cNvPr>
            <p:cNvGrpSpPr>
              <a:grpSpLocks/>
            </p:cNvGrpSpPr>
            <p:nvPr/>
          </p:nvGrpSpPr>
          <p:grpSpPr bwMode="auto">
            <a:xfrm>
              <a:off x="2462" y="2518"/>
              <a:ext cx="239" cy="239"/>
              <a:chOff x="3461" y="3471"/>
              <a:chExt cx="239" cy="239"/>
            </a:xfrm>
          </p:grpSpPr>
          <p:pic>
            <p:nvPicPr>
              <p:cNvPr id="14461" name="Picture 379">
                <a:extLst>
                  <a:ext uri="{FF2B5EF4-FFF2-40B4-BE49-F238E27FC236}">
                    <a16:creationId xmlns:a16="http://schemas.microsoft.com/office/drawing/2014/main" id="{D2382A18-F832-944D-9E32-612CE8C3CCE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62" name="Picture 380">
                <a:extLst>
                  <a:ext uri="{FF2B5EF4-FFF2-40B4-BE49-F238E27FC236}">
                    <a16:creationId xmlns:a16="http://schemas.microsoft.com/office/drawing/2014/main" id="{025ED4AF-626F-1343-ABF4-4F97ECD4A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8" name="Group 381">
              <a:extLst>
                <a:ext uri="{FF2B5EF4-FFF2-40B4-BE49-F238E27FC236}">
                  <a16:creationId xmlns:a16="http://schemas.microsoft.com/office/drawing/2014/main" id="{00D1759F-444F-214C-B0CA-B64D5DB36F32}"/>
                </a:ext>
              </a:extLst>
            </p:cNvPr>
            <p:cNvGrpSpPr>
              <a:grpSpLocks/>
            </p:cNvGrpSpPr>
            <p:nvPr/>
          </p:nvGrpSpPr>
          <p:grpSpPr bwMode="auto">
            <a:xfrm>
              <a:off x="2206" y="2751"/>
              <a:ext cx="239" cy="239"/>
              <a:chOff x="3461" y="3471"/>
              <a:chExt cx="239" cy="239"/>
            </a:xfrm>
          </p:grpSpPr>
          <p:pic>
            <p:nvPicPr>
              <p:cNvPr id="14459" name="Picture 382">
                <a:extLst>
                  <a:ext uri="{FF2B5EF4-FFF2-40B4-BE49-F238E27FC236}">
                    <a16:creationId xmlns:a16="http://schemas.microsoft.com/office/drawing/2014/main" id="{8576D61B-DA85-7343-ACAB-D9C3E9D5896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60" name="Picture 383">
                <a:extLst>
                  <a:ext uri="{FF2B5EF4-FFF2-40B4-BE49-F238E27FC236}">
                    <a16:creationId xmlns:a16="http://schemas.microsoft.com/office/drawing/2014/main" id="{5BDA2AAA-9ABC-074C-AE2D-A0A8AE441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69" name="Group 384">
              <a:extLst>
                <a:ext uri="{FF2B5EF4-FFF2-40B4-BE49-F238E27FC236}">
                  <a16:creationId xmlns:a16="http://schemas.microsoft.com/office/drawing/2014/main" id="{B50752B7-D164-694B-9BAF-21C4D776C95C}"/>
                </a:ext>
              </a:extLst>
            </p:cNvPr>
            <p:cNvGrpSpPr>
              <a:grpSpLocks/>
            </p:cNvGrpSpPr>
            <p:nvPr/>
          </p:nvGrpSpPr>
          <p:grpSpPr bwMode="auto">
            <a:xfrm rot="-805157">
              <a:off x="1216" y="2251"/>
              <a:ext cx="66" cy="141"/>
              <a:chOff x="3461" y="3471"/>
              <a:chExt cx="239" cy="239"/>
            </a:xfrm>
          </p:grpSpPr>
          <p:pic>
            <p:nvPicPr>
              <p:cNvPr id="14457" name="Picture 385">
                <a:extLst>
                  <a:ext uri="{FF2B5EF4-FFF2-40B4-BE49-F238E27FC236}">
                    <a16:creationId xmlns:a16="http://schemas.microsoft.com/office/drawing/2014/main" id="{EF3C19C7-1325-D044-8CE2-16E42F03015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58" name="Picture 386">
                <a:extLst>
                  <a:ext uri="{FF2B5EF4-FFF2-40B4-BE49-F238E27FC236}">
                    <a16:creationId xmlns:a16="http://schemas.microsoft.com/office/drawing/2014/main" id="{73FF2E11-6EA0-8C42-932F-6CEC01ECF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0" name="Group 387">
              <a:extLst>
                <a:ext uri="{FF2B5EF4-FFF2-40B4-BE49-F238E27FC236}">
                  <a16:creationId xmlns:a16="http://schemas.microsoft.com/office/drawing/2014/main" id="{F07EA2C7-1AA2-AD4D-8FDC-20E0F99E1399}"/>
                </a:ext>
              </a:extLst>
            </p:cNvPr>
            <p:cNvGrpSpPr>
              <a:grpSpLocks/>
            </p:cNvGrpSpPr>
            <p:nvPr/>
          </p:nvGrpSpPr>
          <p:grpSpPr bwMode="auto">
            <a:xfrm>
              <a:off x="1271" y="2494"/>
              <a:ext cx="239" cy="239"/>
              <a:chOff x="3461" y="3471"/>
              <a:chExt cx="239" cy="239"/>
            </a:xfrm>
          </p:grpSpPr>
          <p:pic>
            <p:nvPicPr>
              <p:cNvPr id="14455" name="Picture 388">
                <a:extLst>
                  <a:ext uri="{FF2B5EF4-FFF2-40B4-BE49-F238E27FC236}">
                    <a16:creationId xmlns:a16="http://schemas.microsoft.com/office/drawing/2014/main" id="{0157A580-A31F-C042-8589-9FE23743FED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56" name="Picture 389">
                <a:extLst>
                  <a:ext uri="{FF2B5EF4-FFF2-40B4-BE49-F238E27FC236}">
                    <a16:creationId xmlns:a16="http://schemas.microsoft.com/office/drawing/2014/main" id="{1AB97818-D99E-1540-AD72-9F46C39D5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1" name="Group 390">
              <a:extLst>
                <a:ext uri="{FF2B5EF4-FFF2-40B4-BE49-F238E27FC236}">
                  <a16:creationId xmlns:a16="http://schemas.microsoft.com/office/drawing/2014/main" id="{DDCB01BB-807E-6E4F-AF85-1BDC4B4AD0A8}"/>
                </a:ext>
              </a:extLst>
            </p:cNvPr>
            <p:cNvGrpSpPr>
              <a:grpSpLocks/>
            </p:cNvGrpSpPr>
            <p:nvPr/>
          </p:nvGrpSpPr>
          <p:grpSpPr bwMode="auto">
            <a:xfrm>
              <a:off x="3748" y="1059"/>
              <a:ext cx="239" cy="239"/>
              <a:chOff x="3461" y="3471"/>
              <a:chExt cx="239" cy="239"/>
            </a:xfrm>
          </p:grpSpPr>
          <p:pic>
            <p:nvPicPr>
              <p:cNvPr id="14453" name="Picture 391">
                <a:extLst>
                  <a:ext uri="{FF2B5EF4-FFF2-40B4-BE49-F238E27FC236}">
                    <a16:creationId xmlns:a16="http://schemas.microsoft.com/office/drawing/2014/main" id="{C14E9995-04D8-7B41-A1FD-F816E25FF15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54" name="Picture 392">
                <a:extLst>
                  <a:ext uri="{FF2B5EF4-FFF2-40B4-BE49-F238E27FC236}">
                    <a16:creationId xmlns:a16="http://schemas.microsoft.com/office/drawing/2014/main" id="{7926D6FD-FA48-6D44-86F8-65763B04D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2" name="Group 393">
              <a:extLst>
                <a:ext uri="{FF2B5EF4-FFF2-40B4-BE49-F238E27FC236}">
                  <a16:creationId xmlns:a16="http://schemas.microsoft.com/office/drawing/2014/main" id="{27CE2EA2-681D-F74A-955D-5BD86C332859}"/>
                </a:ext>
              </a:extLst>
            </p:cNvPr>
            <p:cNvGrpSpPr>
              <a:grpSpLocks/>
            </p:cNvGrpSpPr>
            <p:nvPr/>
          </p:nvGrpSpPr>
          <p:grpSpPr bwMode="auto">
            <a:xfrm>
              <a:off x="3921" y="1118"/>
              <a:ext cx="239" cy="239"/>
              <a:chOff x="3461" y="3471"/>
              <a:chExt cx="239" cy="239"/>
            </a:xfrm>
          </p:grpSpPr>
          <p:pic>
            <p:nvPicPr>
              <p:cNvPr id="14451" name="Picture 394">
                <a:extLst>
                  <a:ext uri="{FF2B5EF4-FFF2-40B4-BE49-F238E27FC236}">
                    <a16:creationId xmlns:a16="http://schemas.microsoft.com/office/drawing/2014/main" id="{751CB778-C519-C448-95B4-20FC4333D4F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52" name="Picture 395">
                <a:extLst>
                  <a:ext uri="{FF2B5EF4-FFF2-40B4-BE49-F238E27FC236}">
                    <a16:creationId xmlns:a16="http://schemas.microsoft.com/office/drawing/2014/main" id="{C27CD989-7721-8147-BFCD-97DF9EDF5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3" name="Group 396">
              <a:extLst>
                <a:ext uri="{FF2B5EF4-FFF2-40B4-BE49-F238E27FC236}">
                  <a16:creationId xmlns:a16="http://schemas.microsoft.com/office/drawing/2014/main" id="{07DC295C-15AA-1043-A93D-0E28387A843E}"/>
                </a:ext>
              </a:extLst>
            </p:cNvPr>
            <p:cNvGrpSpPr>
              <a:grpSpLocks/>
            </p:cNvGrpSpPr>
            <p:nvPr/>
          </p:nvGrpSpPr>
          <p:grpSpPr bwMode="auto">
            <a:xfrm>
              <a:off x="4106" y="1177"/>
              <a:ext cx="239" cy="239"/>
              <a:chOff x="3461" y="3471"/>
              <a:chExt cx="239" cy="239"/>
            </a:xfrm>
          </p:grpSpPr>
          <p:pic>
            <p:nvPicPr>
              <p:cNvPr id="14449" name="Picture 397">
                <a:extLst>
                  <a:ext uri="{FF2B5EF4-FFF2-40B4-BE49-F238E27FC236}">
                    <a16:creationId xmlns:a16="http://schemas.microsoft.com/office/drawing/2014/main" id="{66B2F1CF-6FCC-9748-AAF4-BB138055727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50" name="Picture 398">
                <a:extLst>
                  <a:ext uri="{FF2B5EF4-FFF2-40B4-BE49-F238E27FC236}">
                    <a16:creationId xmlns:a16="http://schemas.microsoft.com/office/drawing/2014/main" id="{D866EC34-7291-2741-8262-A6A7845DF2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4" name="Group 399">
              <a:extLst>
                <a:ext uri="{FF2B5EF4-FFF2-40B4-BE49-F238E27FC236}">
                  <a16:creationId xmlns:a16="http://schemas.microsoft.com/office/drawing/2014/main" id="{4788B40C-7121-3246-AFE6-A90B27C72EC8}"/>
                </a:ext>
              </a:extLst>
            </p:cNvPr>
            <p:cNvGrpSpPr>
              <a:grpSpLocks/>
            </p:cNvGrpSpPr>
            <p:nvPr/>
          </p:nvGrpSpPr>
          <p:grpSpPr bwMode="auto">
            <a:xfrm>
              <a:off x="4275" y="1283"/>
              <a:ext cx="239" cy="239"/>
              <a:chOff x="3461" y="3471"/>
              <a:chExt cx="239" cy="239"/>
            </a:xfrm>
          </p:grpSpPr>
          <p:pic>
            <p:nvPicPr>
              <p:cNvPr id="14447" name="Picture 400">
                <a:extLst>
                  <a:ext uri="{FF2B5EF4-FFF2-40B4-BE49-F238E27FC236}">
                    <a16:creationId xmlns:a16="http://schemas.microsoft.com/office/drawing/2014/main" id="{10C85290-47CA-3D46-B88C-7EDE5CD4EC4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48" name="Picture 401">
                <a:extLst>
                  <a:ext uri="{FF2B5EF4-FFF2-40B4-BE49-F238E27FC236}">
                    <a16:creationId xmlns:a16="http://schemas.microsoft.com/office/drawing/2014/main" id="{B6F2A741-B1A9-924D-AEC0-B4666C26A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5" name="Group 402">
              <a:extLst>
                <a:ext uri="{FF2B5EF4-FFF2-40B4-BE49-F238E27FC236}">
                  <a16:creationId xmlns:a16="http://schemas.microsoft.com/office/drawing/2014/main" id="{6FF6CB34-1DFB-274D-927C-BFBA308F093D}"/>
                </a:ext>
              </a:extLst>
            </p:cNvPr>
            <p:cNvGrpSpPr>
              <a:grpSpLocks/>
            </p:cNvGrpSpPr>
            <p:nvPr/>
          </p:nvGrpSpPr>
          <p:grpSpPr bwMode="auto">
            <a:xfrm>
              <a:off x="4421" y="1407"/>
              <a:ext cx="239" cy="239"/>
              <a:chOff x="3461" y="3471"/>
              <a:chExt cx="239" cy="239"/>
            </a:xfrm>
          </p:grpSpPr>
          <p:pic>
            <p:nvPicPr>
              <p:cNvPr id="14445" name="Picture 403">
                <a:extLst>
                  <a:ext uri="{FF2B5EF4-FFF2-40B4-BE49-F238E27FC236}">
                    <a16:creationId xmlns:a16="http://schemas.microsoft.com/office/drawing/2014/main" id="{9525E8B1-4DA0-B04D-AC14-A38DAA0643F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46" name="Picture 404">
                <a:extLst>
                  <a:ext uri="{FF2B5EF4-FFF2-40B4-BE49-F238E27FC236}">
                    <a16:creationId xmlns:a16="http://schemas.microsoft.com/office/drawing/2014/main" id="{1C621D69-2C5E-F84F-A164-E1B34C02B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6" name="Group 405">
              <a:extLst>
                <a:ext uri="{FF2B5EF4-FFF2-40B4-BE49-F238E27FC236}">
                  <a16:creationId xmlns:a16="http://schemas.microsoft.com/office/drawing/2014/main" id="{E497850D-19AE-BE46-ADBA-DBA89F5D25F1}"/>
                </a:ext>
              </a:extLst>
            </p:cNvPr>
            <p:cNvGrpSpPr>
              <a:grpSpLocks/>
            </p:cNvGrpSpPr>
            <p:nvPr/>
          </p:nvGrpSpPr>
          <p:grpSpPr bwMode="auto">
            <a:xfrm>
              <a:off x="4542" y="1548"/>
              <a:ext cx="239" cy="239"/>
              <a:chOff x="3461" y="3471"/>
              <a:chExt cx="239" cy="239"/>
            </a:xfrm>
          </p:grpSpPr>
          <p:pic>
            <p:nvPicPr>
              <p:cNvPr id="14443" name="Picture 406">
                <a:extLst>
                  <a:ext uri="{FF2B5EF4-FFF2-40B4-BE49-F238E27FC236}">
                    <a16:creationId xmlns:a16="http://schemas.microsoft.com/office/drawing/2014/main" id="{0A075492-1E45-2B44-AF25-63AE7890FCB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44" name="Picture 407">
                <a:extLst>
                  <a:ext uri="{FF2B5EF4-FFF2-40B4-BE49-F238E27FC236}">
                    <a16:creationId xmlns:a16="http://schemas.microsoft.com/office/drawing/2014/main" id="{04AFADB3-D02E-6049-9CE3-16A163907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7" name="Group 408">
              <a:extLst>
                <a:ext uri="{FF2B5EF4-FFF2-40B4-BE49-F238E27FC236}">
                  <a16:creationId xmlns:a16="http://schemas.microsoft.com/office/drawing/2014/main" id="{89BC9470-5711-364D-A856-D3851549752F}"/>
                </a:ext>
              </a:extLst>
            </p:cNvPr>
            <p:cNvGrpSpPr>
              <a:grpSpLocks/>
            </p:cNvGrpSpPr>
            <p:nvPr/>
          </p:nvGrpSpPr>
          <p:grpSpPr bwMode="auto">
            <a:xfrm>
              <a:off x="4628" y="1716"/>
              <a:ext cx="239" cy="239"/>
              <a:chOff x="3461" y="3471"/>
              <a:chExt cx="239" cy="239"/>
            </a:xfrm>
          </p:grpSpPr>
          <p:pic>
            <p:nvPicPr>
              <p:cNvPr id="14441" name="Picture 409">
                <a:extLst>
                  <a:ext uri="{FF2B5EF4-FFF2-40B4-BE49-F238E27FC236}">
                    <a16:creationId xmlns:a16="http://schemas.microsoft.com/office/drawing/2014/main" id="{955DA7F9-BA65-E445-A3B8-5D495539048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42" name="Picture 410">
                <a:extLst>
                  <a:ext uri="{FF2B5EF4-FFF2-40B4-BE49-F238E27FC236}">
                    <a16:creationId xmlns:a16="http://schemas.microsoft.com/office/drawing/2014/main" id="{F37D8D51-C41B-3641-B24F-399712218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8" name="Group 411">
              <a:extLst>
                <a:ext uri="{FF2B5EF4-FFF2-40B4-BE49-F238E27FC236}">
                  <a16:creationId xmlns:a16="http://schemas.microsoft.com/office/drawing/2014/main" id="{3729008C-6992-0740-A034-8C7392C31685}"/>
                </a:ext>
              </a:extLst>
            </p:cNvPr>
            <p:cNvGrpSpPr>
              <a:grpSpLocks/>
            </p:cNvGrpSpPr>
            <p:nvPr/>
          </p:nvGrpSpPr>
          <p:grpSpPr bwMode="auto">
            <a:xfrm>
              <a:off x="4677" y="1896"/>
              <a:ext cx="239" cy="239"/>
              <a:chOff x="3461" y="3471"/>
              <a:chExt cx="239" cy="239"/>
            </a:xfrm>
          </p:grpSpPr>
          <p:pic>
            <p:nvPicPr>
              <p:cNvPr id="14439" name="Picture 412">
                <a:extLst>
                  <a:ext uri="{FF2B5EF4-FFF2-40B4-BE49-F238E27FC236}">
                    <a16:creationId xmlns:a16="http://schemas.microsoft.com/office/drawing/2014/main" id="{D488A984-C2DC-D64A-880D-4C340C781789}"/>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40" name="Picture 413">
                <a:extLst>
                  <a:ext uri="{FF2B5EF4-FFF2-40B4-BE49-F238E27FC236}">
                    <a16:creationId xmlns:a16="http://schemas.microsoft.com/office/drawing/2014/main" id="{334F87D1-9CA0-264C-ABC3-D8081F5DE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79" name="Group 414">
              <a:extLst>
                <a:ext uri="{FF2B5EF4-FFF2-40B4-BE49-F238E27FC236}">
                  <a16:creationId xmlns:a16="http://schemas.microsoft.com/office/drawing/2014/main" id="{3E8AE2CD-388A-644A-9DD8-302B568EA41B}"/>
                </a:ext>
              </a:extLst>
            </p:cNvPr>
            <p:cNvGrpSpPr>
              <a:grpSpLocks/>
            </p:cNvGrpSpPr>
            <p:nvPr/>
          </p:nvGrpSpPr>
          <p:grpSpPr bwMode="auto">
            <a:xfrm>
              <a:off x="4687" y="2082"/>
              <a:ext cx="239" cy="239"/>
              <a:chOff x="3461" y="3471"/>
              <a:chExt cx="239" cy="239"/>
            </a:xfrm>
          </p:grpSpPr>
          <p:pic>
            <p:nvPicPr>
              <p:cNvPr id="14437" name="Picture 415">
                <a:extLst>
                  <a:ext uri="{FF2B5EF4-FFF2-40B4-BE49-F238E27FC236}">
                    <a16:creationId xmlns:a16="http://schemas.microsoft.com/office/drawing/2014/main" id="{10DCC857-4AD2-874E-B69A-21899ED647B3}"/>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38" name="Picture 416">
                <a:extLst>
                  <a:ext uri="{FF2B5EF4-FFF2-40B4-BE49-F238E27FC236}">
                    <a16:creationId xmlns:a16="http://schemas.microsoft.com/office/drawing/2014/main" id="{1C185FD5-0993-664B-BD12-D3162E383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0" name="Group 417">
              <a:extLst>
                <a:ext uri="{FF2B5EF4-FFF2-40B4-BE49-F238E27FC236}">
                  <a16:creationId xmlns:a16="http://schemas.microsoft.com/office/drawing/2014/main" id="{30656F45-8E79-B34E-9C19-9D89E0DBCD22}"/>
                </a:ext>
              </a:extLst>
            </p:cNvPr>
            <p:cNvGrpSpPr>
              <a:grpSpLocks/>
            </p:cNvGrpSpPr>
            <p:nvPr/>
          </p:nvGrpSpPr>
          <p:grpSpPr bwMode="auto">
            <a:xfrm>
              <a:off x="4641" y="2239"/>
              <a:ext cx="239" cy="239"/>
              <a:chOff x="3461" y="3471"/>
              <a:chExt cx="239" cy="239"/>
            </a:xfrm>
          </p:grpSpPr>
          <p:pic>
            <p:nvPicPr>
              <p:cNvPr id="14435" name="Picture 418">
                <a:extLst>
                  <a:ext uri="{FF2B5EF4-FFF2-40B4-BE49-F238E27FC236}">
                    <a16:creationId xmlns:a16="http://schemas.microsoft.com/office/drawing/2014/main" id="{10837BDF-F3DD-7349-9C39-1958502B561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36" name="Picture 419">
                <a:extLst>
                  <a:ext uri="{FF2B5EF4-FFF2-40B4-BE49-F238E27FC236}">
                    <a16:creationId xmlns:a16="http://schemas.microsoft.com/office/drawing/2014/main" id="{1AB0D044-D65E-AB45-8F12-C19D8922B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1" name="Group 420">
              <a:extLst>
                <a:ext uri="{FF2B5EF4-FFF2-40B4-BE49-F238E27FC236}">
                  <a16:creationId xmlns:a16="http://schemas.microsoft.com/office/drawing/2014/main" id="{8648656B-C255-7741-B317-7E500235C0DA}"/>
                </a:ext>
              </a:extLst>
            </p:cNvPr>
            <p:cNvGrpSpPr>
              <a:grpSpLocks/>
            </p:cNvGrpSpPr>
            <p:nvPr/>
          </p:nvGrpSpPr>
          <p:grpSpPr bwMode="auto">
            <a:xfrm>
              <a:off x="4213" y="2721"/>
              <a:ext cx="239" cy="239"/>
              <a:chOff x="3461" y="3471"/>
              <a:chExt cx="239" cy="239"/>
            </a:xfrm>
          </p:grpSpPr>
          <p:pic>
            <p:nvPicPr>
              <p:cNvPr id="14433" name="Picture 421">
                <a:extLst>
                  <a:ext uri="{FF2B5EF4-FFF2-40B4-BE49-F238E27FC236}">
                    <a16:creationId xmlns:a16="http://schemas.microsoft.com/office/drawing/2014/main" id="{12D0E634-CA97-3E44-9F8B-E0BCB11F3FF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34" name="Picture 422">
                <a:extLst>
                  <a:ext uri="{FF2B5EF4-FFF2-40B4-BE49-F238E27FC236}">
                    <a16:creationId xmlns:a16="http://schemas.microsoft.com/office/drawing/2014/main" id="{BA663223-C3A0-C441-9743-65AE65564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2" name="Group 423">
              <a:extLst>
                <a:ext uri="{FF2B5EF4-FFF2-40B4-BE49-F238E27FC236}">
                  <a16:creationId xmlns:a16="http://schemas.microsoft.com/office/drawing/2014/main" id="{39A5B899-3E45-4142-9F4F-CC4DC740FE14}"/>
                </a:ext>
              </a:extLst>
            </p:cNvPr>
            <p:cNvGrpSpPr>
              <a:grpSpLocks/>
            </p:cNvGrpSpPr>
            <p:nvPr/>
          </p:nvGrpSpPr>
          <p:grpSpPr bwMode="auto">
            <a:xfrm>
              <a:off x="4058" y="2813"/>
              <a:ext cx="239" cy="239"/>
              <a:chOff x="3461" y="3471"/>
              <a:chExt cx="239" cy="239"/>
            </a:xfrm>
          </p:grpSpPr>
          <p:pic>
            <p:nvPicPr>
              <p:cNvPr id="14431" name="Picture 424">
                <a:extLst>
                  <a:ext uri="{FF2B5EF4-FFF2-40B4-BE49-F238E27FC236}">
                    <a16:creationId xmlns:a16="http://schemas.microsoft.com/office/drawing/2014/main" id="{7FB44BBA-8CEB-2D43-B819-DF7B275B8C92}"/>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32" name="Picture 425">
                <a:extLst>
                  <a:ext uri="{FF2B5EF4-FFF2-40B4-BE49-F238E27FC236}">
                    <a16:creationId xmlns:a16="http://schemas.microsoft.com/office/drawing/2014/main" id="{1EEEF703-FC7F-934A-992B-4B9B035C9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3" name="Group 426">
              <a:extLst>
                <a:ext uri="{FF2B5EF4-FFF2-40B4-BE49-F238E27FC236}">
                  <a16:creationId xmlns:a16="http://schemas.microsoft.com/office/drawing/2014/main" id="{3FE19ECC-92A5-5D49-98F8-B76D5256CB64}"/>
                </a:ext>
              </a:extLst>
            </p:cNvPr>
            <p:cNvGrpSpPr>
              <a:grpSpLocks/>
            </p:cNvGrpSpPr>
            <p:nvPr/>
          </p:nvGrpSpPr>
          <p:grpSpPr bwMode="auto">
            <a:xfrm>
              <a:off x="1389" y="2645"/>
              <a:ext cx="239" cy="239"/>
              <a:chOff x="3461" y="3471"/>
              <a:chExt cx="239" cy="239"/>
            </a:xfrm>
          </p:grpSpPr>
          <p:pic>
            <p:nvPicPr>
              <p:cNvPr id="14429" name="Picture 427">
                <a:extLst>
                  <a:ext uri="{FF2B5EF4-FFF2-40B4-BE49-F238E27FC236}">
                    <a16:creationId xmlns:a16="http://schemas.microsoft.com/office/drawing/2014/main" id="{AF4B66FE-0DED-A246-B7E3-9DF1E2340F6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30" name="Picture 428">
                <a:extLst>
                  <a:ext uri="{FF2B5EF4-FFF2-40B4-BE49-F238E27FC236}">
                    <a16:creationId xmlns:a16="http://schemas.microsoft.com/office/drawing/2014/main" id="{9EF030FE-326A-3B44-9690-A206162AB8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4" name="Group 429">
              <a:extLst>
                <a:ext uri="{FF2B5EF4-FFF2-40B4-BE49-F238E27FC236}">
                  <a16:creationId xmlns:a16="http://schemas.microsoft.com/office/drawing/2014/main" id="{6F2A7230-585E-B244-AE12-8B8CF2BB4077}"/>
                </a:ext>
              </a:extLst>
            </p:cNvPr>
            <p:cNvGrpSpPr>
              <a:grpSpLocks/>
            </p:cNvGrpSpPr>
            <p:nvPr/>
          </p:nvGrpSpPr>
          <p:grpSpPr bwMode="auto">
            <a:xfrm>
              <a:off x="1544" y="2759"/>
              <a:ext cx="239" cy="239"/>
              <a:chOff x="3461" y="3471"/>
              <a:chExt cx="239" cy="239"/>
            </a:xfrm>
          </p:grpSpPr>
          <p:pic>
            <p:nvPicPr>
              <p:cNvPr id="14427" name="Picture 430">
                <a:extLst>
                  <a:ext uri="{FF2B5EF4-FFF2-40B4-BE49-F238E27FC236}">
                    <a16:creationId xmlns:a16="http://schemas.microsoft.com/office/drawing/2014/main" id="{83960290-988A-2C47-BB4E-25CE290D2EBE}"/>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28" name="Picture 431">
                <a:extLst>
                  <a:ext uri="{FF2B5EF4-FFF2-40B4-BE49-F238E27FC236}">
                    <a16:creationId xmlns:a16="http://schemas.microsoft.com/office/drawing/2014/main" id="{84EB3FFA-5774-BC4A-83BB-EEDE6A86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5" name="Group 432">
              <a:extLst>
                <a:ext uri="{FF2B5EF4-FFF2-40B4-BE49-F238E27FC236}">
                  <a16:creationId xmlns:a16="http://schemas.microsoft.com/office/drawing/2014/main" id="{B7BBF158-258A-6A4C-83C7-FB59A2D6CAF5}"/>
                </a:ext>
              </a:extLst>
            </p:cNvPr>
            <p:cNvGrpSpPr>
              <a:grpSpLocks/>
            </p:cNvGrpSpPr>
            <p:nvPr/>
          </p:nvGrpSpPr>
          <p:grpSpPr bwMode="auto">
            <a:xfrm>
              <a:off x="1709" y="2843"/>
              <a:ext cx="239" cy="239"/>
              <a:chOff x="3461" y="3471"/>
              <a:chExt cx="239" cy="239"/>
            </a:xfrm>
          </p:grpSpPr>
          <p:pic>
            <p:nvPicPr>
              <p:cNvPr id="14425" name="Picture 433">
                <a:extLst>
                  <a:ext uri="{FF2B5EF4-FFF2-40B4-BE49-F238E27FC236}">
                    <a16:creationId xmlns:a16="http://schemas.microsoft.com/office/drawing/2014/main" id="{2EA51584-BDEC-BF4C-A6FF-169EE5D15DA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26" name="Picture 434">
                <a:extLst>
                  <a:ext uri="{FF2B5EF4-FFF2-40B4-BE49-F238E27FC236}">
                    <a16:creationId xmlns:a16="http://schemas.microsoft.com/office/drawing/2014/main" id="{630E4623-C5F6-994A-B632-EB68D4082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6" name="Group 435">
              <a:extLst>
                <a:ext uri="{FF2B5EF4-FFF2-40B4-BE49-F238E27FC236}">
                  <a16:creationId xmlns:a16="http://schemas.microsoft.com/office/drawing/2014/main" id="{36628680-4268-184D-9698-C93F445255EE}"/>
                </a:ext>
              </a:extLst>
            </p:cNvPr>
            <p:cNvGrpSpPr>
              <a:grpSpLocks/>
            </p:cNvGrpSpPr>
            <p:nvPr/>
          </p:nvGrpSpPr>
          <p:grpSpPr bwMode="auto">
            <a:xfrm>
              <a:off x="1875" y="2870"/>
              <a:ext cx="239" cy="239"/>
              <a:chOff x="3461" y="3471"/>
              <a:chExt cx="239" cy="239"/>
            </a:xfrm>
          </p:grpSpPr>
          <p:pic>
            <p:nvPicPr>
              <p:cNvPr id="14423" name="Picture 436">
                <a:extLst>
                  <a:ext uri="{FF2B5EF4-FFF2-40B4-BE49-F238E27FC236}">
                    <a16:creationId xmlns:a16="http://schemas.microsoft.com/office/drawing/2014/main" id="{59543714-F99D-054E-BF66-0625D5E774F6}"/>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24" name="Picture 437">
                <a:extLst>
                  <a:ext uri="{FF2B5EF4-FFF2-40B4-BE49-F238E27FC236}">
                    <a16:creationId xmlns:a16="http://schemas.microsoft.com/office/drawing/2014/main" id="{11E4E7AC-7747-8C42-B549-409D2DEFDD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7" name="Group 438">
              <a:extLst>
                <a:ext uri="{FF2B5EF4-FFF2-40B4-BE49-F238E27FC236}">
                  <a16:creationId xmlns:a16="http://schemas.microsoft.com/office/drawing/2014/main" id="{2A0ECD8D-E67B-7E49-A22B-C259409438DC}"/>
                </a:ext>
              </a:extLst>
            </p:cNvPr>
            <p:cNvGrpSpPr>
              <a:grpSpLocks/>
            </p:cNvGrpSpPr>
            <p:nvPr/>
          </p:nvGrpSpPr>
          <p:grpSpPr bwMode="auto">
            <a:xfrm>
              <a:off x="2057" y="2843"/>
              <a:ext cx="239" cy="239"/>
              <a:chOff x="3461" y="3471"/>
              <a:chExt cx="239" cy="239"/>
            </a:xfrm>
          </p:grpSpPr>
          <p:pic>
            <p:nvPicPr>
              <p:cNvPr id="14421" name="Picture 439">
                <a:extLst>
                  <a:ext uri="{FF2B5EF4-FFF2-40B4-BE49-F238E27FC236}">
                    <a16:creationId xmlns:a16="http://schemas.microsoft.com/office/drawing/2014/main" id="{E754C9DC-90EA-3849-8B97-1D4CFADF1E0D}"/>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22" name="Picture 440">
                <a:extLst>
                  <a:ext uri="{FF2B5EF4-FFF2-40B4-BE49-F238E27FC236}">
                    <a16:creationId xmlns:a16="http://schemas.microsoft.com/office/drawing/2014/main" id="{EF943378-1FC6-BB45-B49D-F0D67FB6F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8" name="Group 441">
              <a:extLst>
                <a:ext uri="{FF2B5EF4-FFF2-40B4-BE49-F238E27FC236}">
                  <a16:creationId xmlns:a16="http://schemas.microsoft.com/office/drawing/2014/main" id="{422F0EEB-2A07-5549-88B0-3FB3E07731CB}"/>
                </a:ext>
              </a:extLst>
            </p:cNvPr>
            <p:cNvGrpSpPr>
              <a:grpSpLocks/>
            </p:cNvGrpSpPr>
            <p:nvPr/>
          </p:nvGrpSpPr>
          <p:grpSpPr bwMode="auto">
            <a:xfrm>
              <a:off x="2326" y="2617"/>
              <a:ext cx="239" cy="239"/>
              <a:chOff x="3461" y="3471"/>
              <a:chExt cx="239" cy="239"/>
            </a:xfrm>
          </p:grpSpPr>
          <p:pic>
            <p:nvPicPr>
              <p:cNvPr id="14419" name="Picture 442">
                <a:extLst>
                  <a:ext uri="{FF2B5EF4-FFF2-40B4-BE49-F238E27FC236}">
                    <a16:creationId xmlns:a16="http://schemas.microsoft.com/office/drawing/2014/main" id="{26F27461-A023-384E-8B44-319C3246006C}"/>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20" name="Picture 443">
                <a:extLst>
                  <a:ext uri="{FF2B5EF4-FFF2-40B4-BE49-F238E27FC236}">
                    <a16:creationId xmlns:a16="http://schemas.microsoft.com/office/drawing/2014/main" id="{8DFC80DA-21F5-D34B-A76A-A3FBB3B78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89" name="Group 444">
              <a:extLst>
                <a:ext uri="{FF2B5EF4-FFF2-40B4-BE49-F238E27FC236}">
                  <a16:creationId xmlns:a16="http://schemas.microsoft.com/office/drawing/2014/main" id="{86B55A71-4CF6-CF41-B751-3563DE91CA79}"/>
                </a:ext>
              </a:extLst>
            </p:cNvPr>
            <p:cNvGrpSpPr>
              <a:grpSpLocks/>
            </p:cNvGrpSpPr>
            <p:nvPr/>
          </p:nvGrpSpPr>
          <p:grpSpPr bwMode="auto">
            <a:xfrm>
              <a:off x="2614" y="2433"/>
              <a:ext cx="239" cy="239"/>
              <a:chOff x="3461" y="3471"/>
              <a:chExt cx="239" cy="239"/>
            </a:xfrm>
          </p:grpSpPr>
          <p:pic>
            <p:nvPicPr>
              <p:cNvPr id="14417" name="Picture 445">
                <a:extLst>
                  <a:ext uri="{FF2B5EF4-FFF2-40B4-BE49-F238E27FC236}">
                    <a16:creationId xmlns:a16="http://schemas.microsoft.com/office/drawing/2014/main" id="{F8D97D5D-51C5-D645-9287-ED6C7191D0AB}"/>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18" name="Picture 446">
                <a:extLst>
                  <a:ext uri="{FF2B5EF4-FFF2-40B4-BE49-F238E27FC236}">
                    <a16:creationId xmlns:a16="http://schemas.microsoft.com/office/drawing/2014/main" id="{034E845E-2475-FA42-8005-FD4C9C923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0" name="Group 447">
              <a:extLst>
                <a:ext uri="{FF2B5EF4-FFF2-40B4-BE49-F238E27FC236}">
                  <a16:creationId xmlns:a16="http://schemas.microsoft.com/office/drawing/2014/main" id="{94E7AE9A-ABBF-C542-A910-8535D53BB3E4}"/>
                </a:ext>
              </a:extLst>
            </p:cNvPr>
            <p:cNvGrpSpPr>
              <a:grpSpLocks/>
            </p:cNvGrpSpPr>
            <p:nvPr/>
          </p:nvGrpSpPr>
          <p:grpSpPr bwMode="auto">
            <a:xfrm>
              <a:off x="2969" y="2506"/>
              <a:ext cx="239" cy="239"/>
              <a:chOff x="3461" y="3471"/>
              <a:chExt cx="239" cy="239"/>
            </a:xfrm>
          </p:grpSpPr>
          <p:pic>
            <p:nvPicPr>
              <p:cNvPr id="14415" name="Picture 448">
                <a:extLst>
                  <a:ext uri="{FF2B5EF4-FFF2-40B4-BE49-F238E27FC236}">
                    <a16:creationId xmlns:a16="http://schemas.microsoft.com/office/drawing/2014/main" id="{45A858ED-E729-4F4F-9965-FAA6B947795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16" name="Picture 449">
                <a:extLst>
                  <a:ext uri="{FF2B5EF4-FFF2-40B4-BE49-F238E27FC236}">
                    <a16:creationId xmlns:a16="http://schemas.microsoft.com/office/drawing/2014/main" id="{3DD2D947-1C1E-8C41-8812-69CD99B15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1" name="Group 450">
              <a:extLst>
                <a:ext uri="{FF2B5EF4-FFF2-40B4-BE49-F238E27FC236}">
                  <a16:creationId xmlns:a16="http://schemas.microsoft.com/office/drawing/2014/main" id="{103A205F-32BA-1D47-9602-18EFF767588A}"/>
                </a:ext>
              </a:extLst>
            </p:cNvPr>
            <p:cNvGrpSpPr>
              <a:grpSpLocks/>
            </p:cNvGrpSpPr>
            <p:nvPr/>
          </p:nvGrpSpPr>
          <p:grpSpPr bwMode="auto">
            <a:xfrm>
              <a:off x="3132" y="2630"/>
              <a:ext cx="239" cy="239"/>
              <a:chOff x="3461" y="3471"/>
              <a:chExt cx="239" cy="239"/>
            </a:xfrm>
          </p:grpSpPr>
          <p:pic>
            <p:nvPicPr>
              <p:cNvPr id="14413" name="Picture 451">
                <a:extLst>
                  <a:ext uri="{FF2B5EF4-FFF2-40B4-BE49-F238E27FC236}">
                    <a16:creationId xmlns:a16="http://schemas.microsoft.com/office/drawing/2014/main" id="{D1E7640A-523E-3C47-827A-344F91AD0D57}"/>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14" name="Picture 452">
                <a:extLst>
                  <a:ext uri="{FF2B5EF4-FFF2-40B4-BE49-F238E27FC236}">
                    <a16:creationId xmlns:a16="http://schemas.microsoft.com/office/drawing/2014/main" id="{47A30B26-59FC-F143-B42B-AE1B75467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2" name="Group 453">
              <a:extLst>
                <a:ext uri="{FF2B5EF4-FFF2-40B4-BE49-F238E27FC236}">
                  <a16:creationId xmlns:a16="http://schemas.microsoft.com/office/drawing/2014/main" id="{D7538D07-AB71-2948-8A60-EE4BDCF7A732}"/>
                </a:ext>
              </a:extLst>
            </p:cNvPr>
            <p:cNvGrpSpPr>
              <a:grpSpLocks/>
            </p:cNvGrpSpPr>
            <p:nvPr/>
          </p:nvGrpSpPr>
          <p:grpSpPr bwMode="auto">
            <a:xfrm>
              <a:off x="3274" y="2765"/>
              <a:ext cx="239" cy="239"/>
              <a:chOff x="3461" y="3471"/>
              <a:chExt cx="239" cy="239"/>
            </a:xfrm>
          </p:grpSpPr>
          <p:pic>
            <p:nvPicPr>
              <p:cNvPr id="14411" name="Picture 454">
                <a:extLst>
                  <a:ext uri="{FF2B5EF4-FFF2-40B4-BE49-F238E27FC236}">
                    <a16:creationId xmlns:a16="http://schemas.microsoft.com/office/drawing/2014/main" id="{34893AAF-C5C5-9548-B4FA-4A7ACF984C5A}"/>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12" name="Picture 455">
                <a:extLst>
                  <a:ext uri="{FF2B5EF4-FFF2-40B4-BE49-F238E27FC236}">
                    <a16:creationId xmlns:a16="http://schemas.microsoft.com/office/drawing/2014/main" id="{AFB0293E-8323-B843-B5E9-7CEC83212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3" name="Group 456">
              <a:extLst>
                <a:ext uri="{FF2B5EF4-FFF2-40B4-BE49-F238E27FC236}">
                  <a16:creationId xmlns:a16="http://schemas.microsoft.com/office/drawing/2014/main" id="{8501CC63-7359-CE40-A535-31BD8DE4ED8C}"/>
                </a:ext>
              </a:extLst>
            </p:cNvPr>
            <p:cNvGrpSpPr>
              <a:grpSpLocks/>
            </p:cNvGrpSpPr>
            <p:nvPr/>
          </p:nvGrpSpPr>
          <p:grpSpPr bwMode="auto">
            <a:xfrm>
              <a:off x="3441" y="2845"/>
              <a:ext cx="239" cy="239"/>
              <a:chOff x="3461" y="3471"/>
              <a:chExt cx="239" cy="239"/>
            </a:xfrm>
          </p:grpSpPr>
          <p:pic>
            <p:nvPicPr>
              <p:cNvPr id="14409" name="Picture 457">
                <a:extLst>
                  <a:ext uri="{FF2B5EF4-FFF2-40B4-BE49-F238E27FC236}">
                    <a16:creationId xmlns:a16="http://schemas.microsoft.com/office/drawing/2014/main" id="{83F340A6-ACAC-374C-8094-DE6A01F8C445}"/>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10" name="Picture 458">
                <a:extLst>
                  <a:ext uri="{FF2B5EF4-FFF2-40B4-BE49-F238E27FC236}">
                    <a16:creationId xmlns:a16="http://schemas.microsoft.com/office/drawing/2014/main" id="{D50F3E59-B510-9145-9892-267837EAF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4" name="Group 459">
              <a:extLst>
                <a:ext uri="{FF2B5EF4-FFF2-40B4-BE49-F238E27FC236}">
                  <a16:creationId xmlns:a16="http://schemas.microsoft.com/office/drawing/2014/main" id="{FF3ED218-A2ED-164C-A0AD-215A320C2BC7}"/>
                </a:ext>
              </a:extLst>
            </p:cNvPr>
            <p:cNvGrpSpPr>
              <a:grpSpLocks/>
            </p:cNvGrpSpPr>
            <p:nvPr/>
          </p:nvGrpSpPr>
          <p:grpSpPr bwMode="auto">
            <a:xfrm>
              <a:off x="3602" y="2920"/>
              <a:ext cx="239" cy="239"/>
              <a:chOff x="3461" y="3471"/>
              <a:chExt cx="239" cy="239"/>
            </a:xfrm>
          </p:grpSpPr>
          <p:pic>
            <p:nvPicPr>
              <p:cNvPr id="14407" name="Picture 460">
                <a:extLst>
                  <a:ext uri="{FF2B5EF4-FFF2-40B4-BE49-F238E27FC236}">
                    <a16:creationId xmlns:a16="http://schemas.microsoft.com/office/drawing/2014/main" id="{F52C5EE6-B644-3649-8B67-2F0E461F5074}"/>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08" name="Picture 461">
                <a:extLst>
                  <a:ext uri="{FF2B5EF4-FFF2-40B4-BE49-F238E27FC236}">
                    <a16:creationId xmlns:a16="http://schemas.microsoft.com/office/drawing/2014/main" id="{8B19B5BC-D816-EB42-98E1-F94377AF2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5" name="Group 462">
              <a:extLst>
                <a:ext uri="{FF2B5EF4-FFF2-40B4-BE49-F238E27FC236}">
                  <a16:creationId xmlns:a16="http://schemas.microsoft.com/office/drawing/2014/main" id="{F4A0E9AF-9923-E14F-B8A9-0A2C12D8A6DB}"/>
                </a:ext>
              </a:extLst>
            </p:cNvPr>
            <p:cNvGrpSpPr>
              <a:grpSpLocks/>
            </p:cNvGrpSpPr>
            <p:nvPr/>
          </p:nvGrpSpPr>
          <p:grpSpPr bwMode="auto">
            <a:xfrm>
              <a:off x="3778" y="2947"/>
              <a:ext cx="239" cy="239"/>
              <a:chOff x="3461" y="3471"/>
              <a:chExt cx="239" cy="239"/>
            </a:xfrm>
          </p:grpSpPr>
          <p:pic>
            <p:nvPicPr>
              <p:cNvPr id="14405" name="Picture 463">
                <a:extLst>
                  <a:ext uri="{FF2B5EF4-FFF2-40B4-BE49-F238E27FC236}">
                    <a16:creationId xmlns:a16="http://schemas.microsoft.com/office/drawing/2014/main" id="{18751CBD-49F1-9E48-864E-8117B9D5A52F}"/>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06" name="Picture 464">
                <a:extLst>
                  <a:ext uri="{FF2B5EF4-FFF2-40B4-BE49-F238E27FC236}">
                    <a16:creationId xmlns:a16="http://schemas.microsoft.com/office/drawing/2014/main" id="{B04BF56D-5984-8E4C-94A2-CD0600DE3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6" name="Group 465">
              <a:extLst>
                <a:ext uri="{FF2B5EF4-FFF2-40B4-BE49-F238E27FC236}">
                  <a16:creationId xmlns:a16="http://schemas.microsoft.com/office/drawing/2014/main" id="{92A4D94D-27C7-0C4E-B56E-CF8FEE94657D}"/>
                </a:ext>
              </a:extLst>
            </p:cNvPr>
            <p:cNvGrpSpPr>
              <a:grpSpLocks/>
            </p:cNvGrpSpPr>
            <p:nvPr/>
          </p:nvGrpSpPr>
          <p:grpSpPr bwMode="auto">
            <a:xfrm>
              <a:off x="3922" y="2894"/>
              <a:ext cx="239" cy="239"/>
              <a:chOff x="3461" y="3471"/>
              <a:chExt cx="239" cy="239"/>
            </a:xfrm>
          </p:grpSpPr>
          <p:pic>
            <p:nvPicPr>
              <p:cNvPr id="14403" name="Picture 466">
                <a:extLst>
                  <a:ext uri="{FF2B5EF4-FFF2-40B4-BE49-F238E27FC236}">
                    <a16:creationId xmlns:a16="http://schemas.microsoft.com/office/drawing/2014/main" id="{A75FD600-0D66-2049-8B31-426189208B4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04" name="Picture 467">
                <a:extLst>
                  <a:ext uri="{FF2B5EF4-FFF2-40B4-BE49-F238E27FC236}">
                    <a16:creationId xmlns:a16="http://schemas.microsoft.com/office/drawing/2014/main" id="{EBC9569F-CC89-D247-A653-BB38C4A4E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7" name="Group 468">
              <a:extLst>
                <a:ext uri="{FF2B5EF4-FFF2-40B4-BE49-F238E27FC236}">
                  <a16:creationId xmlns:a16="http://schemas.microsoft.com/office/drawing/2014/main" id="{A5D3877F-66B3-DF44-9C80-EA5736A8ADBB}"/>
                </a:ext>
              </a:extLst>
            </p:cNvPr>
            <p:cNvGrpSpPr>
              <a:grpSpLocks/>
            </p:cNvGrpSpPr>
            <p:nvPr/>
          </p:nvGrpSpPr>
          <p:grpSpPr bwMode="auto">
            <a:xfrm>
              <a:off x="1187" y="2147"/>
              <a:ext cx="66" cy="141"/>
              <a:chOff x="3461" y="3471"/>
              <a:chExt cx="239" cy="239"/>
            </a:xfrm>
          </p:grpSpPr>
          <p:pic>
            <p:nvPicPr>
              <p:cNvPr id="14401" name="Picture 469">
                <a:extLst>
                  <a:ext uri="{FF2B5EF4-FFF2-40B4-BE49-F238E27FC236}">
                    <a16:creationId xmlns:a16="http://schemas.microsoft.com/office/drawing/2014/main" id="{A6B838C7-8844-3A43-826D-25CC1C50274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02" name="Picture 470">
                <a:extLst>
                  <a:ext uri="{FF2B5EF4-FFF2-40B4-BE49-F238E27FC236}">
                    <a16:creationId xmlns:a16="http://schemas.microsoft.com/office/drawing/2014/main" id="{529E513F-548D-4C49-8CC8-5A0E8DF40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nvGrpSpPr>
            <p:cNvPr id="14398" name="Group 471">
              <a:extLst>
                <a:ext uri="{FF2B5EF4-FFF2-40B4-BE49-F238E27FC236}">
                  <a16:creationId xmlns:a16="http://schemas.microsoft.com/office/drawing/2014/main" id="{529FFB39-46B4-9242-AC75-AAAFA50432E0}"/>
                </a:ext>
              </a:extLst>
            </p:cNvPr>
            <p:cNvGrpSpPr>
              <a:grpSpLocks/>
            </p:cNvGrpSpPr>
            <p:nvPr/>
          </p:nvGrpSpPr>
          <p:grpSpPr bwMode="auto">
            <a:xfrm>
              <a:off x="1171" y="2334"/>
              <a:ext cx="239" cy="239"/>
              <a:chOff x="3461" y="3471"/>
              <a:chExt cx="239" cy="239"/>
            </a:xfrm>
          </p:grpSpPr>
          <p:pic>
            <p:nvPicPr>
              <p:cNvPr id="14399" name="Picture 472">
                <a:extLst>
                  <a:ext uri="{FF2B5EF4-FFF2-40B4-BE49-F238E27FC236}">
                    <a16:creationId xmlns:a16="http://schemas.microsoft.com/office/drawing/2014/main" id="{7B62B960-9FFA-4848-8630-77007593E5C1}"/>
                  </a:ext>
                </a:extLst>
              </p:cNvPr>
              <p:cNvPicPr>
                <a:picLocks noChangeAspect="1" noChangeArrowheads="1"/>
              </p:cNvPicPr>
              <p:nvPr/>
            </p:nvPicPr>
            <p:blipFill>
              <a:blip r:embed="rId5">
                <a:lum bright="-72000"/>
                <a:extLst>
                  <a:ext uri="{28A0092B-C50C-407E-A947-70E740481C1C}">
                    <a14:useLocalDpi xmlns:a14="http://schemas.microsoft.com/office/drawing/2010/main" val="0"/>
                  </a:ext>
                </a:extLst>
              </a:blip>
              <a:srcRect/>
              <a:stretch>
                <a:fillRect/>
              </a:stretch>
            </p:blipFill>
            <p:spPr bwMode="auto">
              <a:xfrm>
                <a:off x="3497" y="3507"/>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14400" name="Picture 473">
                <a:extLst>
                  <a:ext uri="{FF2B5EF4-FFF2-40B4-BE49-F238E27FC236}">
                    <a16:creationId xmlns:a16="http://schemas.microsoft.com/office/drawing/2014/main" id="{3C666857-0135-0740-86AF-B3E6E56D0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 y="3471"/>
                <a:ext cx="20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grpSp>
      </p:grpSp>
      <p:sp>
        <p:nvSpPr>
          <p:cNvPr id="14340" name="Rectangle 147">
            <a:extLst>
              <a:ext uri="{FF2B5EF4-FFF2-40B4-BE49-F238E27FC236}">
                <a16:creationId xmlns:a16="http://schemas.microsoft.com/office/drawing/2014/main" id="{399A1799-B8B1-DA49-8746-63E3CED40E50}"/>
              </a:ext>
            </a:extLst>
          </p:cNvPr>
          <p:cNvSpPr>
            <a:spLocks noChangeArrowheads="1"/>
          </p:cNvSpPr>
          <p:nvPr/>
        </p:nvSpPr>
        <p:spPr bwMode="auto">
          <a:xfrm>
            <a:off x="966788" y="1014413"/>
            <a:ext cx="7329487" cy="48831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sp>
        <p:nvSpPr>
          <p:cNvPr id="119952" name="Text Box 144">
            <a:extLst>
              <a:ext uri="{FF2B5EF4-FFF2-40B4-BE49-F238E27FC236}">
                <a16:creationId xmlns:a16="http://schemas.microsoft.com/office/drawing/2014/main" id="{E40B7A80-FD01-6C48-B5EA-781968356078}"/>
              </a:ext>
            </a:extLst>
          </p:cNvPr>
          <p:cNvSpPr txBox="1">
            <a:spLocks noChangeArrowheads="1"/>
          </p:cNvSpPr>
          <p:nvPr/>
        </p:nvSpPr>
        <p:spPr bwMode="auto">
          <a:xfrm>
            <a:off x="915988" y="1460500"/>
            <a:ext cx="7261225" cy="1600200"/>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lvl1pPr marL="342900" indent="-342900">
              <a:defRPr sz="2400">
                <a:solidFill>
                  <a:schemeClr val="tx1"/>
                </a:solidFill>
                <a:latin typeface="Times" pitchFamily="2" charset="0"/>
                <a:ea typeface="MS PGothic" panose="020B0600070205080204" pitchFamily="34" charset="-128"/>
              </a:defRPr>
            </a:lvl1pPr>
            <a:lvl2pPr>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lvl="1" algn="ctr">
              <a:spcBef>
                <a:spcPct val="50000"/>
              </a:spcBef>
            </a:pPr>
            <a:r>
              <a:rPr lang="en-US" altLang="en-US" sz="4900" b="1">
                <a:solidFill>
                  <a:srgbClr val="66FFFF"/>
                </a:solidFill>
                <a:latin typeface="Comic Sans MS" panose="030F0902030302020204" pitchFamily="66" charset="0"/>
              </a:rPr>
              <a:t>Ara athum rakazip kahai wuivang…</a:t>
            </a:r>
          </a:p>
        </p:txBody>
      </p:sp>
      <p:sp>
        <p:nvSpPr>
          <p:cNvPr id="119953" name="Text Box 145">
            <a:extLst>
              <a:ext uri="{FF2B5EF4-FFF2-40B4-BE49-F238E27FC236}">
                <a16:creationId xmlns:a16="http://schemas.microsoft.com/office/drawing/2014/main" id="{B95529F5-614A-3E4E-8B69-D63066A990D9}"/>
              </a:ext>
            </a:extLst>
          </p:cNvPr>
          <p:cNvSpPr txBox="1">
            <a:spLocks noChangeArrowheads="1"/>
          </p:cNvSpPr>
          <p:nvPr/>
        </p:nvSpPr>
        <p:spPr bwMode="auto">
          <a:xfrm>
            <a:off x="209550" y="3451225"/>
            <a:ext cx="8667750" cy="1754188"/>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algn="ctr">
              <a:lnSpc>
                <a:spcPct val="90000"/>
              </a:lnSpc>
              <a:spcBef>
                <a:spcPct val="50000"/>
              </a:spcBef>
              <a:defRPr/>
            </a:pPr>
            <a:r>
              <a:rPr lang="en-US" sz="4000" b="1" dirty="0">
                <a:solidFill>
                  <a:srgbClr val="FFEA18"/>
                </a:solidFill>
                <a:latin typeface="Comic Sans MS" pitchFamily="-112" charset="0"/>
                <a:ea typeface="+mn-ea"/>
              </a:rPr>
              <a:t>ITHUMWUIVANG SAKLAK KAHAI KHANGAHAN KHANI LEIYA.</a:t>
            </a:r>
          </a:p>
        </p:txBody>
      </p:sp>
      <p:sp>
        <p:nvSpPr>
          <p:cNvPr id="120282" name="Rectangle 474">
            <a:extLst>
              <a:ext uri="{FF2B5EF4-FFF2-40B4-BE49-F238E27FC236}">
                <a16:creationId xmlns:a16="http://schemas.microsoft.com/office/drawing/2014/main" id="{1D5BAF91-D278-3040-8649-192BF3217BB2}"/>
              </a:ext>
            </a:extLst>
          </p:cNvPr>
          <p:cNvSpPr>
            <a:spLocks noChangeArrowheads="1"/>
          </p:cNvSpPr>
          <p:nvPr/>
        </p:nvSpPr>
        <p:spPr bwMode="auto">
          <a:xfrm>
            <a:off x="8197850" y="6518275"/>
            <a:ext cx="339725" cy="2444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defRPr/>
            </a:pPr>
            <a:r>
              <a:rPr lang="en-US" sz="1000" b="1">
                <a:solidFill>
                  <a:schemeClr val="bg1"/>
                </a:solidFill>
                <a:latin typeface="Comic Sans MS" pitchFamily="-112" charset="0"/>
                <a:ea typeface="+mn-ea"/>
              </a:rPr>
              <a:t>05</a:t>
            </a:r>
          </a:p>
        </p:txBody>
      </p:sp>
      <p:sp>
        <p:nvSpPr>
          <p:cNvPr id="14344" name="Text Box 475">
            <a:extLst>
              <a:ext uri="{FF2B5EF4-FFF2-40B4-BE49-F238E27FC236}">
                <a16:creationId xmlns:a16="http://schemas.microsoft.com/office/drawing/2014/main" id="{CE1659FB-6418-814F-ACE4-125BD7086408}"/>
              </a:ext>
            </a:extLst>
          </p:cNvPr>
          <p:cNvSpPr txBox="1">
            <a:spLocks noChangeArrowheads="1"/>
          </p:cNvSpPr>
          <p:nvPr/>
        </p:nvSpPr>
        <p:spPr bwMode="auto">
          <a:xfrm>
            <a:off x="8602663" y="64484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1800">
              <a:solidFill>
                <a:schemeClr val="bg1"/>
              </a:solidFill>
              <a:latin typeface="Comic Sans MS" panose="030F0902030302020204"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9952"/>
                                        </p:tgtEl>
                                        <p:attrNameLst>
                                          <p:attrName>style.visibility</p:attrName>
                                        </p:attrNameLst>
                                      </p:cBhvr>
                                      <p:to>
                                        <p:strVal val="visible"/>
                                      </p:to>
                                    </p:set>
                                    <p:animEffect transition="in" filter="fade">
                                      <p:cBhvr>
                                        <p:cTn id="7" dur="1000"/>
                                        <p:tgtEl>
                                          <p:spTgt spid="119952"/>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9953"/>
                                        </p:tgtEl>
                                        <p:attrNameLst>
                                          <p:attrName>style.visibility</p:attrName>
                                        </p:attrNameLst>
                                      </p:cBhvr>
                                      <p:to>
                                        <p:strVal val="visible"/>
                                      </p:to>
                                    </p:set>
                                    <p:animEffect transition="in" filter="fade">
                                      <p:cBhvr>
                                        <p:cTn id="11" dur="1000"/>
                                        <p:tgtEl>
                                          <p:spTgt spid="119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52" grpId="0" autoUpdateAnimBg="0"/>
      <p:bldP spid="11995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02">
            <a:extLst>
              <a:ext uri="{FF2B5EF4-FFF2-40B4-BE49-F238E27FC236}">
                <a16:creationId xmlns:a16="http://schemas.microsoft.com/office/drawing/2014/main" id="{31F2EF75-5260-8849-93A8-2E6E4A2757F5}"/>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pic>
        <p:nvPicPr>
          <p:cNvPr id="16386" name="Picture 201">
            <a:extLst>
              <a:ext uri="{FF2B5EF4-FFF2-40B4-BE49-F238E27FC236}">
                <a16:creationId xmlns:a16="http://schemas.microsoft.com/office/drawing/2014/main" id="{CE12E2A2-7039-9148-8D49-87186360D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17" name="Text Box 189">
            <a:extLst>
              <a:ext uri="{FF2B5EF4-FFF2-40B4-BE49-F238E27FC236}">
                <a16:creationId xmlns:a16="http://schemas.microsoft.com/office/drawing/2014/main" id="{6C74785C-3BC8-4F47-9D5B-A443AA202EF2}"/>
              </a:ext>
            </a:extLst>
          </p:cNvPr>
          <p:cNvSpPr txBox="1">
            <a:spLocks noChangeArrowheads="1"/>
          </p:cNvSpPr>
          <p:nvPr/>
        </p:nvSpPr>
        <p:spPr bwMode="auto">
          <a:xfrm>
            <a:off x="274638" y="4016375"/>
            <a:ext cx="8512175" cy="1416050"/>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p>
            <a:pPr algn="ctr">
              <a:spcBef>
                <a:spcPct val="50000"/>
              </a:spcBef>
              <a:defRPr/>
            </a:pPr>
            <a:r>
              <a:rPr lang="en-US" sz="4300" b="1" dirty="0" err="1">
                <a:solidFill>
                  <a:srgbClr val="FFEA18"/>
                </a:solidFill>
                <a:latin typeface="Comic Sans MS" pitchFamily="-112" charset="0"/>
                <a:ea typeface="+mn-ea"/>
              </a:rPr>
              <a:t>Khrista</a:t>
            </a:r>
            <a:r>
              <a:rPr lang="en-US" sz="4300" b="1" dirty="0">
                <a:solidFill>
                  <a:srgbClr val="FFEA18"/>
                </a:solidFill>
                <a:latin typeface="Comic Sans MS" pitchFamily="-112" charset="0"/>
                <a:ea typeface="+mn-ea"/>
              </a:rPr>
              <a:t> </a:t>
            </a:r>
            <a:r>
              <a:rPr lang="en-US" sz="4300" b="1" dirty="0" err="1">
                <a:solidFill>
                  <a:srgbClr val="FFEA18"/>
                </a:solidFill>
                <a:latin typeface="Comic Sans MS" pitchFamily="-112" charset="0"/>
                <a:ea typeface="+mn-ea"/>
              </a:rPr>
              <a:t>nani</a:t>
            </a:r>
            <a:r>
              <a:rPr lang="en-US" sz="4300" b="1" dirty="0">
                <a:solidFill>
                  <a:srgbClr val="FFEA18"/>
                </a:solidFill>
                <a:latin typeface="Comic Sans MS" pitchFamily="-112" charset="0"/>
                <a:ea typeface="+mn-ea"/>
              </a:rPr>
              <a:t> </a:t>
            </a:r>
            <a:r>
              <a:rPr lang="en-US" sz="4300" b="1" dirty="0" err="1">
                <a:solidFill>
                  <a:srgbClr val="FFEA18"/>
                </a:solidFill>
                <a:latin typeface="Comic Sans MS" pitchFamily="-112" charset="0"/>
                <a:ea typeface="+mn-ea"/>
              </a:rPr>
              <a:t>khangashik</a:t>
            </a:r>
            <a:r>
              <a:rPr lang="en-US" sz="4300" b="1" dirty="0">
                <a:solidFill>
                  <a:srgbClr val="FFEA18"/>
                </a:solidFill>
                <a:latin typeface="Comic Sans MS" pitchFamily="-112" charset="0"/>
                <a:ea typeface="+mn-ea"/>
              </a:rPr>
              <a:t> chili </a:t>
            </a:r>
            <a:r>
              <a:rPr lang="en-US" sz="4300" b="1" dirty="0" err="1">
                <a:solidFill>
                  <a:srgbClr val="FFEA18"/>
                </a:solidFill>
                <a:latin typeface="Comic Sans MS" pitchFamily="-112" charset="0"/>
                <a:ea typeface="+mn-ea"/>
              </a:rPr>
              <a:t>na</a:t>
            </a:r>
            <a:r>
              <a:rPr lang="en-US" sz="4300" b="1" dirty="0">
                <a:solidFill>
                  <a:srgbClr val="FFEA18"/>
                </a:solidFill>
                <a:latin typeface="Comic Sans MS" pitchFamily="-112" charset="0"/>
                <a:ea typeface="+mn-ea"/>
              </a:rPr>
              <a:t> kali </a:t>
            </a:r>
            <a:r>
              <a:rPr lang="en-US" sz="4300" b="1" dirty="0" err="1">
                <a:solidFill>
                  <a:srgbClr val="FFEA18"/>
                </a:solidFill>
                <a:latin typeface="Comic Sans MS" pitchFamily="-112" charset="0"/>
                <a:ea typeface="+mn-ea"/>
              </a:rPr>
              <a:t>leili</a:t>
            </a:r>
            <a:r>
              <a:rPr lang="en-US" sz="4300" b="1" dirty="0">
                <a:solidFill>
                  <a:srgbClr val="FFEA18"/>
                </a:solidFill>
                <a:latin typeface="Comic Sans MS" pitchFamily="-112" charset="0"/>
                <a:ea typeface="+mn-ea"/>
              </a:rPr>
              <a:t>?</a:t>
            </a:r>
          </a:p>
        </p:txBody>
      </p:sp>
      <p:sp>
        <p:nvSpPr>
          <p:cNvPr id="16388" name="Text Box 192">
            <a:extLst>
              <a:ext uri="{FF2B5EF4-FFF2-40B4-BE49-F238E27FC236}">
                <a16:creationId xmlns:a16="http://schemas.microsoft.com/office/drawing/2014/main" id="{ABE3CB61-6064-F14F-8E5E-C2114D6D2302}"/>
              </a:ext>
            </a:extLst>
          </p:cNvPr>
          <p:cNvSpPr txBox="1">
            <a:spLocks noChangeArrowheads="1"/>
          </p:cNvSpPr>
          <p:nvPr/>
        </p:nvSpPr>
        <p:spPr bwMode="auto">
          <a:xfrm>
            <a:off x="8461375" y="6289675"/>
            <a:ext cx="1651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a:defRPr sz="2400">
                <a:solidFill>
                  <a:schemeClr val="tx1"/>
                </a:solidFill>
                <a:latin typeface="Times" pitchFamily="2" charset="0"/>
                <a:ea typeface="MS PGothic" panose="020B0600070205080204" pitchFamily="34" charset="-128"/>
              </a:defRPr>
            </a:lvl1pPr>
            <a:lvl2pPr marL="742950" indent="-285750" defTabSz="820738">
              <a:defRPr sz="2400">
                <a:solidFill>
                  <a:schemeClr val="tx1"/>
                </a:solidFill>
                <a:latin typeface="Times" pitchFamily="2" charset="0"/>
                <a:ea typeface="MS PGothic" panose="020B0600070205080204" pitchFamily="34" charset="-128"/>
              </a:defRPr>
            </a:lvl2pPr>
            <a:lvl3pPr marL="1143000" indent="-228600" defTabSz="820738">
              <a:defRPr sz="2400">
                <a:solidFill>
                  <a:schemeClr val="tx1"/>
                </a:solidFill>
                <a:latin typeface="Times" pitchFamily="2" charset="0"/>
                <a:ea typeface="MS PGothic" panose="020B0600070205080204" pitchFamily="34" charset="-128"/>
              </a:defRPr>
            </a:lvl3pPr>
            <a:lvl4pPr marL="1600200" indent="-228600" defTabSz="820738">
              <a:defRPr sz="2400">
                <a:solidFill>
                  <a:schemeClr val="tx1"/>
                </a:solidFill>
                <a:latin typeface="Times" pitchFamily="2" charset="0"/>
                <a:ea typeface="MS PGothic" panose="020B0600070205080204" pitchFamily="34" charset="-128"/>
              </a:defRPr>
            </a:lvl4pPr>
            <a:lvl5pPr marL="2057400" indent="-228600" defTabSz="820738">
              <a:defRPr sz="2400">
                <a:solidFill>
                  <a:schemeClr val="tx1"/>
                </a:solidFill>
                <a:latin typeface="Times" pitchFamily="2" charset="0"/>
                <a:ea typeface="MS PGothic" panose="020B0600070205080204" pitchFamily="34" charset="-128"/>
              </a:defRPr>
            </a:lvl5pPr>
            <a:lvl6pPr marL="25146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defTabSz="820738"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1100" b="1">
              <a:solidFill>
                <a:srgbClr val="FFFFFF"/>
              </a:solidFill>
              <a:latin typeface="Arial" panose="020B0604020202020204" pitchFamily="34" charset="0"/>
            </a:endParaRPr>
          </a:p>
        </p:txBody>
      </p:sp>
      <p:sp>
        <p:nvSpPr>
          <p:cNvPr id="22722" name="Text Box 194">
            <a:extLst>
              <a:ext uri="{FF2B5EF4-FFF2-40B4-BE49-F238E27FC236}">
                <a16:creationId xmlns:a16="http://schemas.microsoft.com/office/drawing/2014/main" id="{93B431FC-2F3D-D343-AFE2-C022DCEDB540}"/>
              </a:ext>
            </a:extLst>
          </p:cNvPr>
          <p:cNvSpPr txBox="1">
            <a:spLocks noChangeArrowheads="1"/>
          </p:cNvSpPr>
          <p:nvPr/>
        </p:nvSpPr>
        <p:spPr bwMode="auto">
          <a:xfrm>
            <a:off x="619125" y="2382838"/>
            <a:ext cx="7773988" cy="1323427"/>
          </a:xfrm>
          <a:prstGeom prst="rect">
            <a:avLst/>
          </a:prstGeom>
          <a:noFill/>
          <a:ln w="9525">
            <a:noFill/>
            <a:miter lim="800000"/>
            <a:headEnd/>
            <a:tailEnd/>
          </a:ln>
          <a:effectLst>
            <a:outerShdw blurRad="63500" dist="71842" dir="2700000" algn="ctr" rotWithShape="0">
              <a:schemeClr val="tx1">
                <a:alpha val="74998"/>
              </a:schemeClr>
            </a:outerShdw>
          </a:effectLst>
        </p:spPr>
        <p:txBody>
          <a:bodyPr lIns="91429" tIns="45714" rIns="91429" bIns="45714">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ctr">
              <a:spcBef>
                <a:spcPct val="50000"/>
              </a:spcBef>
              <a:defRPr/>
            </a:pPr>
            <a:r>
              <a:rPr lang="en-US" sz="4000" b="1" dirty="0" err="1">
                <a:solidFill>
                  <a:srgbClr val="FFEA18"/>
                </a:solidFill>
                <a:latin typeface="Comic Sans MS" pitchFamily="66" charset="0"/>
              </a:rPr>
              <a:t>Varewui</a:t>
            </a:r>
            <a:r>
              <a:rPr lang="en-US" sz="4000" b="1" dirty="0">
                <a:solidFill>
                  <a:srgbClr val="FFEA18"/>
                </a:solidFill>
                <a:latin typeface="Comic Sans MS" pitchFamily="66" charset="0"/>
              </a:rPr>
              <a:t> </a:t>
            </a:r>
            <a:r>
              <a:rPr lang="en-US" sz="4000" b="1" dirty="0" err="1">
                <a:solidFill>
                  <a:srgbClr val="FFEA18"/>
                </a:solidFill>
                <a:latin typeface="Comic Sans MS" pitchFamily="66" charset="0"/>
              </a:rPr>
              <a:t>Tuil</a:t>
            </a:r>
            <a:r>
              <a:rPr lang="en-US" sz="4000" b="1" dirty="0" err="1">
                <a:ln>
                  <a:solidFill>
                    <a:schemeClr val="tx1">
                      <a:lumMod val="50000"/>
                      <a:lumOff val="50000"/>
                    </a:schemeClr>
                  </a:solidFill>
                </a:ln>
                <a:solidFill>
                  <a:srgbClr val="FFEA18"/>
                </a:solidFill>
                <a:latin typeface="Comic Sans MS" pitchFamily="66" charset="0"/>
              </a:rPr>
              <a:t>i</a:t>
            </a:r>
            <a:r>
              <a:rPr lang="en-US" sz="4000" b="1" dirty="0">
                <a:solidFill>
                  <a:srgbClr val="FFEA18"/>
                </a:solidFill>
                <a:latin typeface="Comic Sans MS" pitchFamily="66" charset="0"/>
              </a:rPr>
              <a:t> </a:t>
            </a:r>
            <a:r>
              <a:rPr lang="en-US" sz="4000" b="1" dirty="0" err="1">
                <a:ln>
                  <a:solidFill>
                    <a:schemeClr val="tx1">
                      <a:lumMod val="50000"/>
                      <a:lumOff val="50000"/>
                    </a:schemeClr>
                  </a:solidFill>
                </a:ln>
                <a:solidFill>
                  <a:srgbClr val="FFEA18"/>
                </a:solidFill>
                <a:latin typeface="Comic Sans MS" pitchFamily="66" charset="0"/>
              </a:rPr>
              <a:t>z</a:t>
            </a:r>
            <a:r>
              <a:rPr lang="en-US" sz="4000" b="1" dirty="0" err="1">
                <a:solidFill>
                  <a:srgbClr val="FFEA18"/>
                </a:solidFill>
                <a:latin typeface="Comic Sans MS" pitchFamily="66" charset="0"/>
              </a:rPr>
              <a:t>atrashum</a:t>
            </a:r>
            <a:r>
              <a:rPr lang="en-US" sz="4000" b="1" dirty="0">
                <a:solidFill>
                  <a:srgbClr val="FFEA18"/>
                </a:solidFill>
                <a:latin typeface="Comic Sans MS" pitchFamily="66" charset="0"/>
              </a:rPr>
              <a:t> </a:t>
            </a:r>
            <a:r>
              <a:rPr lang="en-US" sz="4000" b="1" dirty="0" err="1">
                <a:solidFill>
                  <a:srgbClr val="FFEA18"/>
                </a:solidFill>
                <a:latin typeface="Comic Sans MS" pitchFamily="66" charset="0"/>
              </a:rPr>
              <a:t>kahai</a:t>
            </a:r>
            <a:r>
              <a:rPr lang="en-US" sz="4000" b="1" dirty="0">
                <a:solidFill>
                  <a:srgbClr val="FFEA18"/>
                </a:solidFill>
                <a:latin typeface="Comic Sans MS" pitchFamily="66" charset="0"/>
              </a:rPr>
              <a:t> </a:t>
            </a:r>
            <a:r>
              <a:rPr lang="en-US" sz="4000" b="1" dirty="0" err="1">
                <a:solidFill>
                  <a:srgbClr val="FFEA18"/>
                </a:solidFill>
                <a:latin typeface="Comic Sans MS" pitchFamily="66" charset="0"/>
              </a:rPr>
              <a:t>wui</a:t>
            </a:r>
            <a:r>
              <a:rPr lang="en-US" sz="4000" b="1" dirty="0">
                <a:solidFill>
                  <a:srgbClr val="FFEA18"/>
                </a:solidFill>
                <a:latin typeface="Comic Sans MS" pitchFamily="66" charset="0"/>
              </a:rPr>
              <a:t> </a:t>
            </a:r>
            <a:r>
              <a:rPr lang="en-US" sz="4000" b="1" dirty="0" err="1">
                <a:solidFill>
                  <a:srgbClr val="FFEA18"/>
                </a:solidFill>
                <a:latin typeface="Comic Sans MS" pitchFamily="66" charset="0"/>
              </a:rPr>
              <a:t>thili</a:t>
            </a:r>
            <a:r>
              <a:rPr lang="en-US" sz="4000" b="1" dirty="0">
                <a:solidFill>
                  <a:srgbClr val="FFEA18"/>
                </a:solidFill>
                <a:latin typeface="Comic Sans MS" pitchFamily="66" charset="0"/>
              </a:rPr>
              <a:t>…</a:t>
            </a:r>
          </a:p>
        </p:txBody>
      </p:sp>
      <p:sp>
        <p:nvSpPr>
          <p:cNvPr id="22723" name="Text Box 195">
            <a:extLst>
              <a:ext uri="{FF2B5EF4-FFF2-40B4-BE49-F238E27FC236}">
                <a16:creationId xmlns:a16="http://schemas.microsoft.com/office/drawing/2014/main" id="{CEC2A9A8-A0B2-8D48-92E1-736363E67DC8}"/>
              </a:ext>
            </a:extLst>
          </p:cNvPr>
          <p:cNvSpPr txBox="1">
            <a:spLocks noChangeArrowheads="1"/>
          </p:cNvSpPr>
          <p:nvPr/>
        </p:nvSpPr>
        <p:spPr bwMode="auto">
          <a:xfrm>
            <a:off x="752475" y="114300"/>
            <a:ext cx="7548563" cy="1006475"/>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82058" tIns="41029" rIns="82058" bIns="41029">
            <a:spAutoFit/>
          </a:bodyPr>
          <a:lstStyle/>
          <a:p>
            <a:pPr algn="ctr" defTabSz="820738">
              <a:spcBef>
                <a:spcPct val="50000"/>
              </a:spcBef>
              <a:defRPr/>
            </a:pPr>
            <a:r>
              <a:rPr lang="en-US" sz="6000" b="1" i="1" dirty="0" err="1">
                <a:solidFill>
                  <a:srgbClr val="1822CD"/>
                </a:solidFill>
                <a:latin typeface="Comic Sans MS" pitchFamily="-112" charset="0"/>
                <a:ea typeface="+mn-ea"/>
              </a:rPr>
              <a:t>Khangahan</a:t>
            </a:r>
            <a:r>
              <a:rPr lang="en-US" sz="6000" b="1" i="1" dirty="0">
                <a:solidFill>
                  <a:srgbClr val="1822CD"/>
                </a:solidFill>
                <a:latin typeface="Comic Sans MS" pitchFamily="-112" charset="0"/>
                <a:ea typeface="+mn-ea"/>
              </a:rPr>
              <a:t> </a:t>
            </a:r>
            <a:r>
              <a:rPr lang="en-US" sz="6000" b="1" i="1" dirty="0" err="1">
                <a:solidFill>
                  <a:srgbClr val="1822CD"/>
                </a:solidFill>
                <a:latin typeface="Comic Sans MS" pitchFamily="-112" charset="0"/>
                <a:ea typeface="+mn-ea"/>
              </a:rPr>
              <a:t>Khare</a:t>
            </a:r>
            <a:r>
              <a:rPr lang="en-US" sz="6000" b="1" i="1" dirty="0">
                <a:solidFill>
                  <a:srgbClr val="1822CD"/>
                </a:solidFill>
                <a:latin typeface="Comic Sans MS" pitchFamily="-112" charset="0"/>
                <a:ea typeface="+mn-ea"/>
              </a:rPr>
              <a:t>:</a:t>
            </a:r>
          </a:p>
        </p:txBody>
      </p:sp>
      <p:sp>
        <p:nvSpPr>
          <p:cNvPr id="16391" name="Rectangle 196">
            <a:extLst>
              <a:ext uri="{FF2B5EF4-FFF2-40B4-BE49-F238E27FC236}">
                <a16:creationId xmlns:a16="http://schemas.microsoft.com/office/drawing/2014/main" id="{71AF0FCC-AFE0-FE45-9A37-813C8A2B2324}"/>
              </a:ext>
            </a:extLst>
          </p:cNvPr>
          <p:cNvSpPr>
            <a:spLocks noChangeArrowheads="1"/>
          </p:cNvSpPr>
          <p:nvPr/>
        </p:nvSpPr>
        <p:spPr bwMode="auto">
          <a:xfrm>
            <a:off x="8183563" y="6519863"/>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06</a:t>
            </a:r>
          </a:p>
        </p:txBody>
      </p:sp>
      <p:sp>
        <p:nvSpPr>
          <p:cNvPr id="16392" name="Text Box 198">
            <a:extLst>
              <a:ext uri="{FF2B5EF4-FFF2-40B4-BE49-F238E27FC236}">
                <a16:creationId xmlns:a16="http://schemas.microsoft.com/office/drawing/2014/main" id="{FD064467-0262-BC4B-BB80-6D616AC7AA3D}"/>
              </a:ext>
            </a:extLst>
          </p:cNvPr>
          <p:cNvSpPr txBox="1">
            <a:spLocks noChangeArrowheads="1"/>
          </p:cNvSpPr>
          <p:nvPr/>
        </p:nvSpPr>
        <p:spPr bwMode="auto">
          <a:xfrm>
            <a:off x="8532813"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2</a:t>
            </a:r>
          </a:p>
        </p:txBody>
      </p:sp>
      <p:sp>
        <p:nvSpPr>
          <p:cNvPr id="16393" name="Text Box 199">
            <a:extLst>
              <a:ext uri="{FF2B5EF4-FFF2-40B4-BE49-F238E27FC236}">
                <a16:creationId xmlns:a16="http://schemas.microsoft.com/office/drawing/2014/main" id="{6DDA25B3-0D9D-6F42-933A-95CEED149BB9}"/>
              </a:ext>
            </a:extLst>
          </p:cNvPr>
          <p:cNvSpPr txBox="1">
            <a:spLocks noChangeArrowheads="1"/>
          </p:cNvSpPr>
          <p:nvPr/>
        </p:nvSpPr>
        <p:spPr bwMode="auto">
          <a:xfrm>
            <a:off x="334963" y="6478588"/>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16394" name="Rectangle 200">
            <a:extLst>
              <a:ext uri="{FF2B5EF4-FFF2-40B4-BE49-F238E27FC236}">
                <a16:creationId xmlns:a16="http://schemas.microsoft.com/office/drawing/2014/main" id="{0C512C34-F865-F249-A87B-FE57E0BF2328}"/>
              </a:ext>
            </a:extLst>
          </p:cNvPr>
          <p:cNvSpPr>
            <a:spLocks noChangeArrowheads="1"/>
          </p:cNvSpPr>
          <p:nvPr/>
        </p:nvSpPr>
        <p:spPr bwMode="auto">
          <a:xfrm>
            <a:off x="7637463" y="6518275"/>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723"/>
                                        </p:tgtEl>
                                        <p:attrNameLst>
                                          <p:attrName>style.visibility</p:attrName>
                                        </p:attrNameLst>
                                      </p:cBhvr>
                                      <p:to>
                                        <p:strVal val="visible"/>
                                      </p:to>
                                    </p:set>
                                    <p:animEffect transition="in" filter="fade">
                                      <p:cBhvr>
                                        <p:cTn id="7" dur="1000"/>
                                        <p:tgtEl>
                                          <p:spTgt spid="22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722"/>
                                        </p:tgtEl>
                                        <p:attrNameLst>
                                          <p:attrName>style.visibility</p:attrName>
                                        </p:attrNameLst>
                                      </p:cBhvr>
                                      <p:to>
                                        <p:strVal val="visible"/>
                                      </p:to>
                                    </p:set>
                                    <p:animEffect transition="in" filter="fade">
                                      <p:cBhvr>
                                        <p:cTn id="12" dur="1000"/>
                                        <p:tgtEl>
                                          <p:spTgt spid="227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717"/>
                                        </p:tgtEl>
                                        <p:attrNameLst>
                                          <p:attrName>style.visibility</p:attrName>
                                        </p:attrNameLst>
                                      </p:cBhvr>
                                      <p:to>
                                        <p:strVal val="visible"/>
                                      </p:to>
                                    </p:set>
                                    <p:animEffect transition="in" filter="fade">
                                      <p:cBhvr>
                                        <p:cTn id="17" dur="1000"/>
                                        <p:tgtEl>
                                          <p:spTgt spid="22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17" grpId="0" autoUpdateAnimBg="0"/>
      <p:bldP spid="2272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82B67C2E-0331-DA47-AB22-B1A57A292B05}"/>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endParaRPr lang="en-US" altLang="en-US"/>
          </a:p>
        </p:txBody>
      </p:sp>
      <p:pic>
        <p:nvPicPr>
          <p:cNvPr id="18434" name="Picture 3">
            <a:extLst>
              <a:ext uri="{FF2B5EF4-FFF2-40B4-BE49-F238E27FC236}">
                <a16:creationId xmlns:a16="http://schemas.microsoft.com/office/drawing/2014/main" id="{0AD4FB17-2705-CE40-9DBD-F345D67F9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6"/>
          <a:stretch>
            <a:fillRect/>
          </a:stretch>
        </p:blipFill>
        <p:spPr bwMode="auto">
          <a:xfrm>
            <a:off x="163513" y="174625"/>
            <a:ext cx="8832850" cy="65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9">
            <a:extLst>
              <a:ext uri="{FF2B5EF4-FFF2-40B4-BE49-F238E27FC236}">
                <a16:creationId xmlns:a16="http://schemas.microsoft.com/office/drawing/2014/main" id="{6CD7F00D-C7FD-8F44-9C4E-381652FA4098}"/>
              </a:ext>
            </a:extLst>
          </p:cNvPr>
          <p:cNvSpPr txBox="1">
            <a:spLocks noChangeArrowheads="1"/>
          </p:cNvSpPr>
          <p:nvPr/>
        </p:nvSpPr>
        <p:spPr bwMode="auto">
          <a:xfrm>
            <a:off x="8435975" y="636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1800">
              <a:solidFill>
                <a:schemeClr val="bg1"/>
              </a:solidFill>
              <a:latin typeface="Comic Sans MS" panose="030F0902030302020204" pitchFamily="66" charset="0"/>
            </a:endParaRPr>
          </a:p>
        </p:txBody>
      </p:sp>
      <p:sp>
        <p:nvSpPr>
          <p:cNvPr id="18436" name="Text Box 10">
            <a:extLst>
              <a:ext uri="{FF2B5EF4-FFF2-40B4-BE49-F238E27FC236}">
                <a16:creationId xmlns:a16="http://schemas.microsoft.com/office/drawing/2014/main" id="{FAA554A6-C7F4-6043-8289-7D884BA08400}"/>
              </a:ext>
            </a:extLst>
          </p:cNvPr>
          <p:cNvSpPr txBox="1">
            <a:spLocks noChangeArrowheads="1"/>
          </p:cNvSpPr>
          <p:nvPr/>
        </p:nvSpPr>
        <p:spPr bwMode="auto">
          <a:xfrm>
            <a:off x="334963" y="6478588"/>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900" b="1">
                <a:solidFill>
                  <a:schemeClr val="bg1"/>
                </a:solidFill>
                <a:latin typeface="Arial" panose="020B0604020202020204" pitchFamily="34" charset="0"/>
              </a:rPr>
              <a:t>©2005 TBBMI</a:t>
            </a:r>
          </a:p>
        </p:txBody>
      </p:sp>
      <p:sp>
        <p:nvSpPr>
          <p:cNvPr id="139276" name="Text Box 12">
            <a:extLst>
              <a:ext uri="{FF2B5EF4-FFF2-40B4-BE49-F238E27FC236}">
                <a16:creationId xmlns:a16="http://schemas.microsoft.com/office/drawing/2014/main" id="{473EC2FA-5706-7F43-8F5A-476775C487A2}"/>
              </a:ext>
            </a:extLst>
          </p:cNvPr>
          <p:cNvSpPr txBox="1">
            <a:spLocks noChangeArrowheads="1"/>
          </p:cNvSpPr>
          <p:nvPr/>
        </p:nvSpPr>
        <p:spPr bwMode="auto">
          <a:xfrm>
            <a:off x="995363" y="971550"/>
            <a:ext cx="7061200" cy="2170113"/>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algn="ctr">
              <a:spcBef>
                <a:spcPct val="50000"/>
              </a:spcBef>
              <a:defRPr/>
            </a:pPr>
            <a:r>
              <a:rPr lang="en-US" sz="4500" b="1" dirty="0" err="1">
                <a:solidFill>
                  <a:srgbClr val="1822CD"/>
                </a:solidFill>
                <a:latin typeface="Comic Sans MS" pitchFamily="-112" charset="0"/>
                <a:ea typeface="+mn-ea"/>
              </a:rPr>
              <a:t>Prohowui</a:t>
            </a:r>
            <a:r>
              <a:rPr lang="en-US" sz="4500" b="1" dirty="0">
                <a:solidFill>
                  <a:srgbClr val="1822CD"/>
                </a:solidFill>
                <a:latin typeface="Comic Sans MS" pitchFamily="-112" charset="0"/>
                <a:ea typeface="+mn-ea"/>
              </a:rPr>
              <a:t> </a:t>
            </a:r>
            <a:r>
              <a:rPr lang="en-US" sz="4500" b="1" dirty="0" err="1">
                <a:solidFill>
                  <a:srgbClr val="1822CD"/>
                </a:solidFill>
                <a:latin typeface="Comic Sans MS" pitchFamily="-112" charset="0"/>
                <a:ea typeface="+mn-ea"/>
              </a:rPr>
              <a:t>pangli</a:t>
            </a:r>
            <a:r>
              <a:rPr lang="en-US" sz="4500" b="1" dirty="0">
                <a:solidFill>
                  <a:srgbClr val="1822CD"/>
                </a:solidFill>
                <a:latin typeface="Comic Sans MS" pitchFamily="-112" charset="0"/>
                <a:ea typeface="+mn-ea"/>
              </a:rPr>
              <a:t> </a:t>
            </a:r>
            <a:r>
              <a:rPr lang="en-US" sz="4500" b="1" dirty="0" err="1">
                <a:solidFill>
                  <a:srgbClr val="1822CD"/>
                </a:solidFill>
                <a:latin typeface="Comic Sans MS" pitchFamily="-112" charset="0"/>
                <a:ea typeface="+mn-ea"/>
              </a:rPr>
              <a:t>na</a:t>
            </a:r>
            <a:r>
              <a:rPr lang="en-US" sz="4500" b="1" dirty="0">
                <a:solidFill>
                  <a:srgbClr val="1822CD"/>
                </a:solidFill>
                <a:latin typeface="Comic Sans MS" pitchFamily="-112" charset="0"/>
                <a:ea typeface="+mn-ea"/>
              </a:rPr>
              <a:t> </a:t>
            </a:r>
            <a:r>
              <a:rPr lang="en-US" sz="4500" b="1" dirty="0" err="1">
                <a:solidFill>
                  <a:srgbClr val="1822CD"/>
                </a:solidFill>
                <a:latin typeface="Comic Sans MS" pitchFamily="-112" charset="0"/>
                <a:ea typeface="+mn-ea"/>
              </a:rPr>
              <a:t>ning</a:t>
            </a:r>
            <a:r>
              <a:rPr lang="en-US" sz="4500" b="1" dirty="0">
                <a:solidFill>
                  <a:srgbClr val="1822CD"/>
                </a:solidFill>
                <a:latin typeface="Comic Sans MS" pitchFamily="-112" charset="0"/>
                <a:ea typeface="+mn-ea"/>
              </a:rPr>
              <a:t> </a:t>
            </a:r>
            <a:r>
              <a:rPr lang="en-US" sz="4500" b="1" dirty="0" err="1">
                <a:solidFill>
                  <a:srgbClr val="1822CD"/>
                </a:solidFill>
                <a:latin typeface="Comic Sans MS" pitchFamily="-112" charset="0"/>
                <a:ea typeface="+mn-ea"/>
              </a:rPr>
              <a:t>nganungkhung</a:t>
            </a:r>
            <a:r>
              <a:rPr lang="en-US" sz="4500" b="1" dirty="0">
                <a:solidFill>
                  <a:srgbClr val="1822CD"/>
                </a:solidFill>
                <a:latin typeface="Comic Sans MS" pitchFamily="-112" charset="0"/>
                <a:ea typeface="+mn-ea"/>
              </a:rPr>
              <a:t> </a:t>
            </a:r>
            <a:r>
              <a:rPr lang="en-US" sz="4500" b="1" dirty="0" err="1">
                <a:solidFill>
                  <a:srgbClr val="1822CD"/>
                </a:solidFill>
                <a:latin typeface="Comic Sans MS" pitchFamily="-112" charset="0"/>
                <a:ea typeface="+mn-ea"/>
              </a:rPr>
              <a:t>eina</a:t>
            </a:r>
            <a:r>
              <a:rPr lang="en-US" sz="4500" b="1" dirty="0">
                <a:solidFill>
                  <a:srgbClr val="1822CD"/>
                </a:solidFill>
                <a:latin typeface="Comic Sans MS" pitchFamily="-112" charset="0"/>
                <a:ea typeface="+mn-ea"/>
              </a:rPr>
              <a:t> pam </a:t>
            </a:r>
            <a:r>
              <a:rPr lang="en-US" sz="4500" b="1" dirty="0" err="1">
                <a:solidFill>
                  <a:srgbClr val="1822CD"/>
                </a:solidFill>
                <a:latin typeface="Comic Sans MS" pitchFamily="-112" charset="0"/>
                <a:ea typeface="+mn-ea"/>
              </a:rPr>
              <a:t>lapaiya</a:t>
            </a:r>
            <a:r>
              <a:rPr lang="en-US" sz="4500" b="1" dirty="0">
                <a:solidFill>
                  <a:srgbClr val="1822CD"/>
                </a:solidFill>
                <a:latin typeface="Comic Sans MS" pitchFamily="-112" charset="0"/>
                <a:ea typeface="+mn-ea"/>
              </a:rPr>
              <a:t>.</a:t>
            </a:r>
          </a:p>
        </p:txBody>
      </p:sp>
      <p:sp>
        <p:nvSpPr>
          <p:cNvPr id="139277" name="Text Box 13">
            <a:extLst>
              <a:ext uri="{FF2B5EF4-FFF2-40B4-BE49-F238E27FC236}">
                <a16:creationId xmlns:a16="http://schemas.microsoft.com/office/drawing/2014/main" id="{A0CDEB3A-C17C-964A-ABDA-9B57BBB35793}"/>
              </a:ext>
            </a:extLst>
          </p:cNvPr>
          <p:cNvSpPr txBox="1">
            <a:spLocks noChangeArrowheads="1"/>
          </p:cNvSpPr>
          <p:nvPr/>
        </p:nvSpPr>
        <p:spPr bwMode="auto">
          <a:xfrm>
            <a:off x="1117600" y="4121150"/>
            <a:ext cx="7061200" cy="2170113"/>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4500" b="1">
                <a:solidFill>
                  <a:srgbClr val="FFEA18"/>
                </a:solidFill>
                <a:latin typeface="Comic Sans MS" panose="030F0902030302020204" pitchFamily="66" charset="0"/>
              </a:rPr>
              <a:t>KHA NA CHI THEISHING KAKHUI MALEIRAR AKHA…</a:t>
            </a:r>
          </a:p>
        </p:txBody>
      </p:sp>
      <p:sp>
        <p:nvSpPr>
          <p:cNvPr id="18439" name="Text Box 14">
            <a:extLst>
              <a:ext uri="{FF2B5EF4-FFF2-40B4-BE49-F238E27FC236}">
                <a16:creationId xmlns:a16="http://schemas.microsoft.com/office/drawing/2014/main" id="{370D1D3F-36F8-F24B-A4D4-4C1D20CB4D29}"/>
              </a:ext>
            </a:extLst>
          </p:cNvPr>
          <p:cNvSpPr txBox="1">
            <a:spLocks noChangeArrowheads="1"/>
          </p:cNvSpPr>
          <p:nvPr/>
        </p:nvSpPr>
        <p:spPr bwMode="auto">
          <a:xfrm>
            <a:off x="8602663" y="64484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endParaRPr lang="en-US" altLang="en-US" sz="1800">
              <a:solidFill>
                <a:schemeClr val="bg1"/>
              </a:solidFill>
              <a:latin typeface="Comic Sans MS" panose="030F0902030302020204" pitchFamily="66" charset="0"/>
            </a:endParaRPr>
          </a:p>
        </p:txBody>
      </p:sp>
      <p:sp>
        <p:nvSpPr>
          <p:cNvPr id="18440" name="Text Box 15">
            <a:extLst>
              <a:ext uri="{FF2B5EF4-FFF2-40B4-BE49-F238E27FC236}">
                <a16:creationId xmlns:a16="http://schemas.microsoft.com/office/drawing/2014/main" id="{93185EF9-F399-104F-AD23-6DD89CFDBB00}"/>
              </a:ext>
            </a:extLst>
          </p:cNvPr>
          <p:cNvSpPr txBox="1">
            <a:spLocks noChangeArrowheads="1"/>
          </p:cNvSpPr>
          <p:nvPr/>
        </p:nvSpPr>
        <p:spPr bwMode="auto">
          <a:xfrm>
            <a:off x="8532813" y="64611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spcBef>
                <a:spcPct val="50000"/>
              </a:spcBef>
            </a:pPr>
            <a:r>
              <a:rPr lang="en-US" altLang="en-US" sz="1600" b="1">
                <a:solidFill>
                  <a:schemeClr val="bg1"/>
                </a:solidFill>
                <a:latin typeface="Comic Sans MS" panose="030F0902030302020204" pitchFamily="66" charset="0"/>
              </a:rPr>
              <a:t>1</a:t>
            </a:r>
          </a:p>
        </p:txBody>
      </p:sp>
      <p:sp>
        <p:nvSpPr>
          <p:cNvPr id="18441" name="Rectangle 16">
            <a:extLst>
              <a:ext uri="{FF2B5EF4-FFF2-40B4-BE49-F238E27FC236}">
                <a16:creationId xmlns:a16="http://schemas.microsoft.com/office/drawing/2014/main" id="{A911DEB1-C220-CB49-B9D5-10966B22C8B5}"/>
              </a:ext>
            </a:extLst>
          </p:cNvPr>
          <p:cNvSpPr>
            <a:spLocks noChangeArrowheads="1"/>
          </p:cNvSpPr>
          <p:nvPr/>
        </p:nvSpPr>
        <p:spPr bwMode="auto">
          <a:xfrm>
            <a:off x="8186738" y="6519863"/>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07</a:t>
            </a:r>
          </a:p>
        </p:txBody>
      </p:sp>
      <p:sp>
        <p:nvSpPr>
          <p:cNvPr id="18442" name="Rectangle 17">
            <a:extLst>
              <a:ext uri="{FF2B5EF4-FFF2-40B4-BE49-F238E27FC236}">
                <a16:creationId xmlns:a16="http://schemas.microsoft.com/office/drawing/2014/main" id="{4ECC5298-6A83-F148-A212-B9CAAA431929}"/>
              </a:ext>
            </a:extLst>
          </p:cNvPr>
          <p:cNvSpPr>
            <a:spLocks noChangeArrowheads="1"/>
          </p:cNvSpPr>
          <p:nvPr/>
        </p:nvSpPr>
        <p:spPr bwMode="auto">
          <a:xfrm>
            <a:off x="7640638" y="6521450"/>
            <a:ext cx="73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sz="1000" b="1">
                <a:solidFill>
                  <a:schemeClr val="bg1"/>
                </a:solidFill>
                <a:latin typeface="Comic Sans MS" panose="030F0902030302020204" pitchFamily="66" charset="0"/>
              </a:rPr>
              <a:t>9.65.09.</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fade">
                                      <p:cBhvr>
                                        <p:cTn id="7" dur="1000"/>
                                        <p:tgtEl>
                                          <p:spTgt spid="139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9277"/>
                                        </p:tgtEl>
                                        <p:attrNameLst>
                                          <p:attrName>style.visibility</p:attrName>
                                        </p:attrNameLst>
                                      </p:cBhvr>
                                      <p:to>
                                        <p:strVal val="visible"/>
                                      </p:to>
                                    </p:set>
                                    <p:animEffect transition="in" filter="fade">
                                      <p:cBhvr>
                                        <p:cTn id="12" dur="1000"/>
                                        <p:tgtEl>
                                          <p:spTgt spid="139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6" grpId="0" autoUpdateAnimBg="0"/>
      <p:bldP spid="13927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Jezreel Valley\sr\Mt Tabor aerial from northwest.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1802</TotalTime>
  <Words>3090</Words>
  <Application>Microsoft Office PowerPoint</Application>
  <PresentationFormat>On-screen Show (4:3)</PresentationFormat>
  <Paragraphs>345</Paragraphs>
  <Slides>44</Slides>
  <Notes>44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44</vt:i4>
      </vt:variant>
    </vt:vector>
  </HeadingPairs>
  <TitlesOfParts>
    <vt:vector size="61" baseType="lpstr">
      <vt:lpstr>ＭＳ Ｐゴシック</vt:lpstr>
      <vt:lpstr>Arial</vt:lpstr>
      <vt:lpstr>Comic Sans MS</vt:lpstr>
      <vt:lpstr>Helvetica</vt:lpstr>
      <vt:lpstr>Impact</vt:lpstr>
      <vt:lpstr>Ligurino</vt:lpstr>
      <vt:lpstr>Monotype Sorts</vt:lpstr>
      <vt:lpstr>Papyrus</vt:lpstr>
      <vt:lpstr>Times</vt:lpstr>
      <vt:lpstr>Times New Roman</vt:lpstr>
      <vt:lpstr>Wingdings</vt:lpstr>
      <vt:lpstr>Blank</vt:lpstr>
      <vt:lpstr>1_untitled 1</vt:lpstr>
      <vt:lpstr>1_Blank</vt:lpstr>
      <vt:lpstr>untitled 1</vt:lpstr>
      <vt:lpstr>Orbit</vt:lpstr>
      <vt:lpstr>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Mt Tabor aerial from northwest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Bible Ngashȃnkakhui •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Botros Salah</cp:lastModifiedBy>
  <cp:revision>155</cp:revision>
  <dcterms:created xsi:type="dcterms:W3CDTF">2008-07-12T04:49:42Z</dcterms:created>
  <dcterms:modified xsi:type="dcterms:W3CDTF">2025-01-08T01:46:43Z</dcterms:modified>
</cp:coreProperties>
</file>