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6" r:id="rId2"/>
  </p:sldMasterIdLst>
  <p:notesMasterIdLst>
    <p:notesMasterId r:id="rId101"/>
  </p:notesMasterIdLst>
  <p:sldIdLst>
    <p:sldId id="381" r:id="rId3"/>
    <p:sldId id="367" r:id="rId4"/>
    <p:sldId id="257" r:id="rId5"/>
    <p:sldId id="258" r:id="rId6"/>
    <p:sldId id="259" r:id="rId7"/>
    <p:sldId id="260" r:id="rId8"/>
    <p:sldId id="261" r:id="rId9"/>
    <p:sldId id="262" r:id="rId10"/>
    <p:sldId id="263" r:id="rId11"/>
    <p:sldId id="264" r:id="rId12"/>
    <p:sldId id="265" r:id="rId13"/>
    <p:sldId id="266" r:id="rId14"/>
    <p:sldId id="267" r:id="rId15"/>
    <p:sldId id="371" r:id="rId16"/>
    <p:sldId id="372" r:id="rId17"/>
    <p:sldId id="373" r:id="rId18"/>
    <p:sldId id="374" r:id="rId19"/>
    <p:sldId id="375" r:id="rId20"/>
    <p:sldId id="376" r:id="rId21"/>
    <p:sldId id="377" r:id="rId22"/>
    <p:sldId id="378" r:id="rId23"/>
    <p:sldId id="379" r:id="rId24"/>
    <p:sldId id="380" r:id="rId25"/>
    <p:sldId id="353" r:id="rId26"/>
    <p:sldId id="354" r:id="rId27"/>
    <p:sldId id="355" r:id="rId28"/>
    <p:sldId id="356" r:id="rId29"/>
    <p:sldId id="357" r:id="rId30"/>
    <p:sldId id="358"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61" r:id="rId45"/>
    <p:sldId id="362" r:id="rId46"/>
    <p:sldId id="363" r:id="rId47"/>
    <p:sldId id="364" r:id="rId48"/>
    <p:sldId id="365" r:id="rId49"/>
    <p:sldId id="366" r:id="rId50"/>
    <p:sldId id="303" r:id="rId51"/>
    <p:sldId id="304" r:id="rId52"/>
    <p:sldId id="305" r:id="rId53"/>
    <p:sldId id="306" r:id="rId54"/>
    <p:sldId id="307" r:id="rId55"/>
    <p:sldId id="308" r:id="rId56"/>
    <p:sldId id="309" r:id="rId57"/>
    <p:sldId id="369"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60" r:id="rId88"/>
    <p:sldId id="342" r:id="rId89"/>
    <p:sldId id="359" r:id="rId90"/>
    <p:sldId id="343" r:id="rId91"/>
    <p:sldId id="344" r:id="rId92"/>
    <p:sldId id="345" r:id="rId93"/>
    <p:sldId id="346" r:id="rId94"/>
    <p:sldId id="347" r:id="rId95"/>
    <p:sldId id="348" r:id="rId96"/>
    <p:sldId id="349" r:id="rId97"/>
    <p:sldId id="350" r:id="rId98"/>
    <p:sldId id="370" r:id="rId99"/>
    <p:sldId id="352" r:id="rId100"/>
  </p:sldIdLst>
  <p:sldSz cx="10058400" cy="7772400"/>
  <p:notesSz cx="6858000" cy="9144000"/>
  <p:defaultTextStyle>
    <a:defPPr>
      <a:defRPr lang="en-GB"/>
    </a:defPPr>
    <a:lvl1pPr algn="l" defTabSz="453545" rtl="0" eaLnBrk="0" fontAlgn="base" hangingPunct="0">
      <a:lnSpc>
        <a:spcPct val="93000"/>
      </a:lnSpc>
      <a:spcBef>
        <a:spcPct val="0"/>
      </a:spcBef>
      <a:spcAft>
        <a:spcPct val="0"/>
      </a:spcAft>
      <a:buClr>
        <a:srgbClr val="000000"/>
      </a:buClr>
      <a:buSzPct val="100000"/>
      <a:buFont typeface="Times New Roman" charset="0"/>
      <a:defRPr sz="2500" kern="1200">
        <a:solidFill>
          <a:schemeClr val="bg1"/>
        </a:solidFill>
        <a:latin typeface="Times New Roman" charset="0"/>
        <a:ea typeface="ＭＳ Ｐゴシック" charset="-128"/>
        <a:cs typeface="+mn-cs"/>
      </a:defRPr>
    </a:lvl1pPr>
    <a:lvl2pPr marL="453545" indent="1588" algn="l" defTabSz="453545" rtl="0" eaLnBrk="0" fontAlgn="base" hangingPunct="0">
      <a:lnSpc>
        <a:spcPct val="93000"/>
      </a:lnSpc>
      <a:spcBef>
        <a:spcPct val="0"/>
      </a:spcBef>
      <a:spcAft>
        <a:spcPct val="0"/>
      </a:spcAft>
      <a:buClr>
        <a:srgbClr val="000000"/>
      </a:buClr>
      <a:buSzPct val="100000"/>
      <a:buFont typeface="Times New Roman" charset="0"/>
      <a:defRPr sz="2500" kern="1200">
        <a:solidFill>
          <a:schemeClr val="bg1"/>
        </a:solidFill>
        <a:latin typeface="Times New Roman" charset="0"/>
        <a:ea typeface="ＭＳ Ｐゴシック" charset="-128"/>
        <a:cs typeface="+mn-cs"/>
      </a:defRPr>
    </a:lvl2pPr>
    <a:lvl3pPr marL="910262" indent="1588" algn="l" defTabSz="453545" rtl="0" eaLnBrk="0" fontAlgn="base" hangingPunct="0">
      <a:lnSpc>
        <a:spcPct val="93000"/>
      </a:lnSpc>
      <a:spcBef>
        <a:spcPct val="0"/>
      </a:spcBef>
      <a:spcAft>
        <a:spcPct val="0"/>
      </a:spcAft>
      <a:buClr>
        <a:srgbClr val="000000"/>
      </a:buClr>
      <a:buSzPct val="100000"/>
      <a:buFont typeface="Times New Roman" charset="0"/>
      <a:defRPr sz="2500" kern="1200">
        <a:solidFill>
          <a:schemeClr val="bg1"/>
        </a:solidFill>
        <a:latin typeface="Times New Roman" charset="0"/>
        <a:ea typeface="ＭＳ Ｐゴシック" charset="-128"/>
        <a:cs typeface="+mn-cs"/>
      </a:defRPr>
    </a:lvl3pPr>
    <a:lvl4pPr marL="1366986" indent="1588" algn="l" defTabSz="453545" rtl="0" eaLnBrk="0" fontAlgn="base" hangingPunct="0">
      <a:lnSpc>
        <a:spcPct val="93000"/>
      </a:lnSpc>
      <a:spcBef>
        <a:spcPct val="0"/>
      </a:spcBef>
      <a:spcAft>
        <a:spcPct val="0"/>
      </a:spcAft>
      <a:buClr>
        <a:srgbClr val="000000"/>
      </a:buClr>
      <a:buSzPct val="100000"/>
      <a:buFont typeface="Times New Roman" charset="0"/>
      <a:defRPr sz="2500" kern="1200">
        <a:solidFill>
          <a:schemeClr val="bg1"/>
        </a:solidFill>
        <a:latin typeface="Times New Roman" charset="0"/>
        <a:ea typeface="ＭＳ Ｐゴシック" charset="-128"/>
        <a:cs typeface="+mn-cs"/>
      </a:defRPr>
    </a:lvl4pPr>
    <a:lvl5pPr marL="1823703" indent="1588" algn="l" defTabSz="453545" rtl="0" eaLnBrk="0" fontAlgn="base" hangingPunct="0">
      <a:lnSpc>
        <a:spcPct val="93000"/>
      </a:lnSpc>
      <a:spcBef>
        <a:spcPct val="0"/>
      </a:spcBef>
      <a:spcAft>
        <a:spcPct val="0"/>
      </a:spcAft>
      <a:buClr>
        <a:srgbClr val="000000"/>
      </a:buClr>
      <a:buSzPct val="100000"/>
      <a:buFont typeface="Times New Roman" charset="0"/>
      <a:defRPr sz="2500" kern="1200">
        <a:solidFill>
          <a:schemeClr val="bg1"/>
        </a:solidFill>
        <a:latin typeface="Times New Roman" charset="0"/>
        <a:ea typeface="ＭＳ Ｐゴシック" charset="-128"/>
        <a:cs typeface="+mn-cs"/>
      </a:defRPr>
    </a:lvl5pPr>
    <a:lvl6pPr marL="2283595" algn="l" defTabSz="913438" rtl="0" eaLnBrk="1" latinLnBrk="0" hangingPunct="1">
      <a:defRPr sz="2500" kern="1200">
        <a:solidFill>
          <a:schemeClr val="bg1"/>
        </a:solidFill>
        <a:latin typeface="Times New Roman" charset="0"/>
        <a:ea typeface="ＭＳ Ｐゴシック" charset="-128"/>
        <a:cs typeface="+mn-cs"/>
      </a:defRPr>
    </a:lvl6pPr>
    <a:lvl7pPr marL="2740315" algn="l" defTabSz="913438" rtl="0" eaLnBrk="1" latinLnBrk="0" hangingPunct="1">
      <a:defRPr sz="2500" kern="1200">
        <a:solidFill>
          <a:schemeClr val="bg1"/>
        </a:solidFill>
        <a:latin typeface="Times New Roman" charset="0"/>
        <a:ea typeface="ＭＳ Ｐゴシック" charset="-128"/>
        <a:cs typeface="+mn-cs"/>
      </a:defRPr>
    </a:lvl7pPr>
    <a:lvl8pPr marL="3197033" algn="l" defTabSz="913438" rtl="0" eaLnBrk="1" latinLnBrk="0" hangingPunct="1">
      <a:defRPr sz="2500" kern="1200">
        <a:solidFill>
          <a:schemeClr val="bg1"/>
        </a:solidFill>
        <a:latin typeface="Times New Roman" charset="0"/>
        <a:ea typeface="ＭＳ Ｐゴシック" charset="-128"/>
        <a:cs typeface="+mn-cs"/>
      </a:defRPr>
    </a:lvl8pPr>
    <a:lvl9pPr marL="3653751" algn="l" defTabSz="913438" rtl="0" eaLnBrk="1" latinLnBrk="0" hangingPunct="1">
      <a:defRPr sz="2500" kern="1200">
        <a:solidFill>
          <a:schemeClr val="bg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CC00"/>
    <a:srgbClr val="15370A"/>
    <a:srgbClr val="003E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72" autoAdjust="0"/>
  </p:normalViewPr>
  <p:slideViewPr>
    <p:cSldViewPr>
      <p:cViewPr varScale="1">
        <p:scale>
          <a:sx n="54" d="100"/>
          <a:sy n="54" d="100"/>
        </p:scale>
        <p:origin x="1710" y="66"/>
      </p:cViewPr>
      <p:guideLst>
        <p:guide orient="horz" pos="2160"/>
        <p:guide pos="2880"/>
      </p:guideLst>
    </p:cSldViewPr>
  </p:slideViewPr>
  <p:outlineViewPr>
    <p:cViewPr varScale="1">
      <p:scale>
        <a:sx n="170" d="200"/>
        <a:sy n="170" d="200"/>
      </p:scale>
      <p:origin x="-784" y="-88"/>
    </p:cViewPr>
  </p:outlineViewPr>
  <p:notesTextViewPr>
    <p:cViewPr>
      <p:scale>
        <a:sx n="150" d="100"/>
        <a:sy n="150" d="100"/>
      </p:scale>
      <p:origin x="0" y="0"/>
    </p:cViewPr>
  </p:notesTextViewPr>
  <p:sorterViewPr>
    <p:cViewPr>
      <p:scale>
        <a:sx n="50" d="100"/>
        <a:sy n="5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en-US"/>
          </a:p>
        </p:txBody>
      </p:sp>
      <p:sp>
        <p:nvSpPr>
          <p:cNvPr id="2" name="Rectangle 2"/>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360" tIns="44280" rIns="90360" bIns="44280" numCol="1" anchor="t" anchorCtr="0" compatLnSpc="1">
            <a:prstTxWarp prst="textNoShape">
              <a:avLst/>
            </a:prstTxWarp>
          </a:bodyPr>
          <a:lstStyle/>
          <a:p>
            <a:pPr lvl="0"/>
            <a:endParaRPr lang="en-US"/>
          </a:p>
        </p:txBody>
      </p:sp>
      <p:sp>
        <p:nvSpPr>
          <p:cNvPr id="101380" name="Rectangle 3"/>
          <p:cNvSpPr>
            <a:spLocks noGrp="1" noRot="1" noChangeAspect="1" noChangeArrowheads="1"/>
          </p:cNvSpPr>
          <p:nvPr>
            <p:ph type="sldImg"/>
          </p:nvPr>
        </p:nvSpPr>
        <p:spPr bwMode="auto">
          <a:xfrm>
            <a:off x="914400" y="457200"/>
            <a:ext cx="5027613" cy="3884613"/>
          </a:xfrm>
          <a:prstGeom prst="rect">
            <a:avLst/>
          </a:prstGeom>
          <a:noFill/>
          <a:ln w="12600">
            <a:solidFill>
              <a:srgbClr val="000000"/>
            </a:solidFill>
            <a:miter lim="800000"/>
            <a:headEnd/>
            <a:tailEnd/>
          </a:ln>
        </p:spPr>
      </p:sp>
    </p:spTree>
    <p:extLst>
      <p:ext uri="{BB962C8B-B14F-4D97-AF65-F5344CB8AC3E}">
        <p14:creationId xmlns:p14="http://schemas.microsoft.com/office/powerpoint/2010/main" val="3934416761"/>
      </p:ext>
    </p:extLst>
  </p:cSld>
  <p:clrMap bg1="lt1" tx1="dk1" bg2="lt2" tx2="dk2" accent1="accent1" accent2="accent2" accent3="accent3" accent4="accent4" accent5="accent5" accent6="accent6" hlink="hlink" folHlink="folHlink"/>
  <p:notesStyle>
    <a:lvl1pPr algn="l" defTabSz="45354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8" charset="0"/>
        <a:ea typeface="ＭＳ Ｐゴシック" pitchFamily="-108" charset="-128"/>
        <a:cs typeface="ＭＳ Ｐゴシック" pitchFamily="-108" charset="-128"/>
      </a:defRPr>
    </a:lvl1pPr>
    <a:lvl2pPr marL="742168" indent="-285449" algn="l" defTabSz="45354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8" charset="0"/>
        <a:ea typeface="ＭＳ Ｐゴシック" pitchFamily="-108" charset="-128"/>
        <a:cs typeface="+mn-cs"/>
      </a:defRPr>
    </a:lvl2pPr>
    <a:lvl3pPr marL="1141797" indent="-228360" algn="l" defTabSz="45354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8" charset="0"/>
        <a:ea typeface="ＭＳ Ｐゴシック" charset="-128"/>
        <a:cs typeface="Geneva" charset="0"/>
      </a:defRPr>
    </a:lvl3pPr>
    <a:lvl4pPr marL="1598517" indent="-228360" algn="l" defTabSz="45354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8" charset="0"/>
        <a:ea typeface="ＭＳ Ｐゴシック" charset="-128"/>
        <a:cs typeface="Geneva" charset="0"/>
      </a:defRPr>
    </a:lvl4pPr>
    <a:lvl5pPr marL="2055235" indent="-228360" algn="l" defTabSz="45354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8" charset="0"/>
        <a:ea typeface="ＭＳ Ｐゴシック" charset="-128"/>
        <a:cs typeface="Geneva" charset="0"/>
      </a:defRPr>
    </a:lvl5pPr>
    <a:lvl6pPr marL="2283062" algn="l" defTabSz="456611" rtl="0" eaLnBrk="1" latinLnBrk="0" hangingPunct="1">
      <a:defRPr sz="1200" kern="1200">
        <a:solidFill>
          <a:schemeClr val="tx1"/>
        </a:solidFill>
        <a:latin typeface="+mn-lt"/>
        <a:ea typeface="+mn-ea"/>
        <a:cs typeface="+mn-cs"/>
      </a:defRPr>
    </a:lvl6pPr>
    <a:lvl7pPr marL="2739675" algn="l" defTabSz="456611" rtl="0" eaLnBrk="1" latinLnBrk="0" hangingPunct="1">
      <a:defRPr sz="1200" kern="1200">
        <a:solidFill>
          <a:schemeClr val="tx1"/>
        </a:solidFill>
        <a:latin typeface="+mn-lt"/>
        <a:ea typeface="+mn-ea"/>
        <a:cs typeface="+mn-cs"/>
      </a:defRPr>
    </a:lvl7pPr>
    <a:lvl8pPr marL="3196285" algn="l" defTabSz="456611" rtl="0" eaLnBrk="1" latinLnBrk="0" hangingPunct="1">
      <a:defRPr sz="1200" kern="1200">
        <a:solidFill>
          <a:schemeClr val="tx1"/>
        </a:solidFill>
        <a:latin typeface="+mn-lt"/>
        <a:ea typeface="+mn-ea"/>
        <a:cs typeface="+mn-cs"/>
      </a:defRPr>
    </a:lvl8pPr>
    <a:lvl9pPr marL="3652897" algn="l" defTabSz="45661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25C803C-B5CA-A8E4-FFFF-1FD953DC93E7}"/>
            </a:ext>
          </a:extLst>
        </p:cNvPr>
        <p:cNvGrpSpPr/>
        <p:nvPr/>
      </p:nvGrpSpPr>
      <p:grpSpPr>
        <a:xfrm>
          <a:off x="0" y="0"/>
          <a:ext cx="0" cy="0"/>
          <a:chOff x="0" y="0"/>
          <a:chExt cx="0" cy="0"/>
        </a:xfrm>
      </p:grpSpPr>
      <p:sp>
        <p:nvSpPr>
          <p:cNvPr id="103426" name="Text Box 1">
            <a:extLst>
              <a:ext uri="{FF2B5EF4-FFF2-40B4-BE49-F238E27FC236}">
                <a16:creationId xmlns:a16="http://schemas.microsoft.com/office/drawing/2014/main" id="{47FBE31E-8B7C-06B4-FF0B-2E6F092BE584}"/>
              </a:ext>
            </a:extLst>
          </p:cNvPr>
          <p:cNvSpPr>
            <a:spLocks noGrp="1" noRot="1" noChangeAspect="1" noChangeArrowheads="1" noTextEdit="1"/>
          </p:cNvSpPr>
          <p:nvPr>
            <p:ph type="sldImg"/>
          </p:nvPr>
        </p:nvSpPr>
        <p:spPr>
          <a:xfrm>
            <a:off x="914400" y="457200"/>
            <a:ext cx="5029200" cy="3886200"/>
          </a:xfrm>
          <a:solidFill>
            <a:srgbClr val="FFFFFF"/>
          </a:solidFill>
          <a:ln/>
        </p:spPr>
      </p:sp>
      <p:sp>
        <p:nvSpPr>
          <p:cNvPr id="103427" name="Text Box 2">
            <a:extLst>
              <a:ext uri="{FF2B5EF4-FFF2-40B4-BE49-F238E27FC236}">
                <a16:creationId xmlns:a16="http://schemas.microsoft.com/office/drawing/2014/main" id="{612F8D20-C902-106D-A37D-52B90BA49F92}"/>
              </a:ext>
            </a:extLst>
          </p:cNvPr>
          <p:cNvSpPr>
            <a:spLocks noGrp="1" noChangeArrowheads="1"/>
          </p:cNvSpPr>
          <p:nvPr>
            <p:ph type="body" idx="1"/>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Remembering that the Biblical story line is still the basic idea…</a:t>
            </a:r>
          </a:p>
          <a:p>
            <a:r>
              <a:rPr lang="en-US" b="1">
                <a:latin typeface="Times" charset="0"/>
                <a:ea typeface="ＭＳ Ｐゴシック" charset="-128"/>
                <a:cs typeface="ＭＳ Ｐゴシック" charset="-128"/>
              </a:rPr>
              <a:t>we move now to the second part of SETTING UP THE BOOKS…</a:t>
            </a:r>
          </a:p>
          <a:p>
            <a:r>
              <a:rPr lang="en-US" b="1">
                <a:latin typeface="Times" charset="0"/>
                <a:ea typeface="ＭＳ Ｐゴシック" charset="-128"/>
                <a:cs typeface="ＭＳ Ｐゴシック" charset="-128"/>
              </a:rPr>
              <a:t>where the “NEW” Testament comes together</a:t>
            </a:r>
          </a:p>
        </p:txBody>
      </p:sp>
    </p:spTree>
    <p:extLst>
      <p:ext uri="{BB962C8B-B14F-4D97-AF65-F5344CB8AC3E}">
        <p14:creationId xmlns:p14="http://schemas.microsoft.com/office/powerpoint/2010/main" val="224002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0595"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Here is the complete Study Guide...the Gospels…the Acts…the Epistles…and the Revelation..as it will appear when we finish unpacking it.  So...let's begin.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1619"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To frame this study...think about this...the Old Testament required some 1,500 years for writing its 39 books...but, interestingly…</a:t>
            </a:r>
          </a:p>
          <a:p>
            <a:r>
              <a:rPr lang="en-US" b="1">
                <a:latin typeface="Times" charset="0"/>
                <a:ea typeface="ＭＳ Ｐゴシック" charset="-128"/>
                <a:cs typeface="ＭＳ Ｐゴシック" charset="-128"/>
              </a:rPr>
              <a:t>////	…the New Testament extends through only about 100 years of its own and the world's history.  But for the actual writing of its 27 books, only some 40-50 years.  Once again...we'll be placing these books in a broader context of meaning and application.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2643"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Here are the four large traditional organizational sections of THE NEW TESTAMENT.   </a:t>
            </a:r>
          </a:p>
          <a:p>
            <a:r>
              <a:rPr lang="en-US" b="1">
                <a:latin typeface="Times" charset="0"/>
                <a:ea typeface="ＭＳ Ｐゴシック" charset="-128"/>
                <a:cs typeface="ＭＳ Ｐゴシック" charset="-128"/>
              </a:rPr>
              <a:t>////	This is the place in THE BIBLE…BASICALLY where “The New Testament Comes Together.”</a:t>
            </a:r>
          </a:p>
          <a:p>
            <a:r>
              <a:rPr lang="en-US" b="1">
                <a:latin typeface="Times" charset="0"/>
                <a:ea typeface="ＭＳ Ｐゴシック" charset="-128"/>
                <a:cs typeface="ＭＳ Ｐゴシック" charset="-128"/>
              </a:rPr>
              <a:t>////	First, THE GOSPELS...laying out the basic facts and theology of the New Testament era.  In parenthesis: you'll see that there are FOUR books involved here.</a:t>
            </a:r>
          </a:p>
          <a:p>
            <a:r>
              <a:rPr lang="en-US" b="1">
                <a:latin typeface="Times" charset="0"/>
                <a:ea typeface="ＭＳ Ｐゴシック" charset="-128"/>
                <a:cs typeface="ＭＳ Ｐゴシック" charset="-128"/>
              </a:rPr>
              <a:t>////	Second, THE ACTS OF THE APOSTLES...this is church history at its very foundation stones...how the Gospel was spread through much of the Ancient Near East and its introduction into Europe and Asia.  Note that only ONE book comprises the Acts of the Apostles.</a:t>
            </a:r>
          </a:p>
          <a:p>
            <a:r>
              <a:rPr lang="en-US" b="1">
                <a:latin typeface="Times" charset="0"/>
                <a:ea typeface="ＭＳ Ｐゴシック" charset="-128"/>
                <a:cs typeface="ＭＳ Ｐゴシック" charset="-128"/>
              </a:rPr>
              <a:t>////	Third, THE EPISTLES...as we said…these are letters, sometimes simple person-to-person writings, and sometimes grand and complex explanations and expositions of the new Christian theology. They address an enormous array of NEW TESTAMENT issues...circumstances that no man had ever faced before, simply because the Church was a totally new organization...an organism, really...newly introduced into the life of the planet.   Paul the Apostle calls it, formerly, a mystery.  The number of Epistles: TWENTY-ONE different letters to various audiences on a variety of theological and personal subjects.</a:t>
            </a:r>
          </a:p>
          <a:p>
            <a:r>
              <a:rPr lang="en-US" b="1">
                <a:latin typeface="Times" charset="0"/>
                <a:ea typeface="ＭＳ Ｐゴシック" charset="-128"/>
                <a:cs typeface="ＭＳ Ｐゴシック" charset="-128"/>
              </a:rPr>
              <a:t>////	And fourth, THE REVELATION...that intriguing glance into Eternity Future where all of earth's history approaches its climax, revealing the Father's Plan for man's final redemption, first played out and begun through old Abraham, extending through the ministry of the Messiah in ancient Israel, and reaching its culmination with His return in the problematic End Times.  This is pure prophecy.</a:t>
            </a:r>
          </a:p>
          <a:p>
            <a:r>
              <a:rPr lang="en-US" b="1">
                <a:latin typeface="Times" charset="0"/>
                <a:ea typeface="ＭＳ Ｐゴシック" charset="-128"/>
                <a:cs typeface="ＭＳ Ｐゴシック" charset="-128"/>
              </a:rPr>
              <a:t>Number of books, only ONE; remarkable when we compare it with almost two dozen books of prophecy in the Old Testament.</a:t>
            </a:r>
          </a:p>
          <a:p>
            <a:r>
              <a:rPr lang="en-US" b="1">
                <a:latin typeface="Times" charset="0"/>
                <a:ea typeface="ＭＳ Ｐゴシック" charset="-128"/>
                <a:cs typeface="ＭＳ Ｐゴシック" charset="-128"/>
              </a:rPr>
              <a:t>////	All of these books were written somewhere across the A.D. 40s to the 90s.</a:t>
            </a:r>
          </a:p>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3667"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The first section of the New Testament: THE GOSPELS...THE FACTS AND THE THEOLOGY, clearly set out in four books, all of which form the framework for all the rest of the New Testament – and the future of the Church and of all Christianity for all time…for that matter!</a:t>
            </a:r>
          </a:p>
          <a:p>
            <a:r>
              <a:rPr lang="en-US" b="1">
                <a:latin typeface="Times" charset="0"/>
                <a:ea typeface="ＭＳ Ｐゴシック" charset="-128"/>
                <a:cs typeface="ＭＳ Ｐゴシック" charset="-128"/>
              </a:rPr>
              <a:t>////	Here they are, in four books: MATTHEW, MARK, LUKE and JOHN.  These are THE GOSPELS, the Good News of the Ministry of the Lord Jesus Christ. </a:t>
            </a:r>
          </a:p>
          <a:p>
            <a:r>
              <a:rPr lang="en-US" b="1">
                <a:latin typeface="Times" charset="0"/>
                <a:ea typeface="ＭＳ Ｐゴシック" charset="-128"/>
                <a:cs typeface="ＭＳ Ｐゴシック" charset="-128"/>
              </a:rPr>
              <a:t>////	Notice that the first three Gospels –– MATTHEW, MARK, AND LUKE –– each have an asterisk by their names.  </a:t>
            </a:r>
          </a:p>
          <a:p>
            <a:r>
              <a:rPr lang="en-US" b="1">
                <a:latin typeface="Times" charset="0"/>
                <a:ea typeface="ＭＳ Ｐゴシック" charset="-128"/>
                <a:cs typeface="ＭＳ Ｐゴシック" charset="-128"/>
              </a:rPr>
              <a:t>////	These books are gathered into a special sub-group we call SYNOPTIC...a word meaning “to see together”...in that the text of these books view the ministry of Jesus Christ from a special perspective that differs from that of the Gospel of John.  Let's talk about that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defTabSz="454025"/>
            <a:endParaRPr lang="en-US">
              <a:solidFill>
                <a:prstClr val="white"/>
              </a:solidFill>
            </a:endParaRPr>
          </a:p>
        </p:txBody>
      </p:sp>
      <p:sp>
        <p:nvSpPr>
          <p:cNvPr id="114691"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Using Study Help #21, through this large picture frame…</a:t>
            </a:r>
          </a:p>
          <a:p>
            <a:r>
              <a:rPr lang="en-US" b="1">
                <a:latin typeface="Times" charset="0"/>
                <a:ea typeface="ＭＳ Ｐゴシック" charset="-128"/>
                <a:cs typeface="ＭＳ Ｐゴシック" charset="-128"/>
              </a:rPr>
              <a:t>we're going to create a graphic representation called </a:t>
            </a:r>
          </a:p>
          <a:p>
            <a:r>
              <a:rPr lang="en-US" b="1">
                <a:latin typeface="Times" charset="0"/>
                <a:ea typeface="ＭＳ Ｐゴシック" charset="-128"/>
                <a:cs typeface="ＭＳ Ｐゴシック" charset="-128"/>
              </a:rPr>
              <a:t>////	A FINISHED PORTRAIT OF THE LORD JESUS CHRIST… but…</a:t>
            </a:r>
          </a:p>
          <a:p>
            <a:r>
              <a:rPr lang="en-US" b="1">
                <a:latin typeface="Times" charset="0"/>
                <a:ea typeface="ＭＳ Ｐゴシック" charset="-128"/>
                <a:cs typeface="ＭＳ Ｐゴシック" charset="-128"/>
              </a:rPr>
              <a:t>////	…we're going to compose that portrait through four different literary lenses </a:t>
            </a:r>
          </a:p>
          <a:p>
            <a:r>
              <a:rPr lang="en-US" b="1">
                <a:latin typeface="Times" charset="0"/>
                <a:ea typeface="ＭＳ Ｐゴシック" charset="-128"/>
                <a:cs typeface="ＭＳ Ｐゴシック" charset="-128"/>
              </a:rPr>
              <a:t>as the completed image develops.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defTabSz="454025"/>
            <a:endParaRPr lang="en-US">
              <a:solidFill>
                <a:prstClr val="white"/>
              </a:solidFill>
            </a:endParaRPr>
          </a:p>
        </p:txBody>
      </p:sp>
      <p:sp>
        <p:nvSpPr>
          <p:cNvPr id="115715"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From each Gospel writer…</a:t>
            </a:r>
          </a:p>
          <a:p>
            <a:r>
              <a:rPr lang="en-US" b="1">
                <a:latin typeface="Times" charset="0"/>
                <a:ea typeface="ＭＳ Ｐゴシック" charset="-128"/>
                <a:cs typeface="ＭＳ Ｐゴシック" charset="-128"/>
              </a:rPr>
              <a:t>////	…we'll discover the specific audience for his writings…</a:t>
            </a:r>
          </a:p>
          <a:p>
            <a:r>
              <a:rPr lang="en-US" b="1">
                <a:latin typeface="Times" charset="0"/>
                <a:ea typeface="ＭＳ Ｐゴシック" charset="-128"/>
                <a:cs typeface="ＭＳ Ｐゴシック" charset="-128"/>
              </a:rPr>
              <a:t>////	…with his unique presentation of the person of Jesus Christ…</a:t>
            </a:r>
          </a:p>
          <a:p>
            <a:r>
              <a:rPr lang="en-US" b="1">
                <a:latin typeface="Times" charset="0"/>
                <a:ea typeface="ＭＳ Ｐゴシック" charset="-128"/>
                <a:cs typeface="ＭＳ Ｐゴシック" charset="-128"/>
              </a:rPr>
              <a:t>////	…suggesting a foundational purpose communicated through the text of his Gospel… </a:t>
            </a:r>
          </a:p>
          <a:p>
            <a:r>
              <a:rPr lang="en-US">
                <a:latin typeface="Times" charset="0"/>
                <a:ea typeface="ＭＳ Ｐゴシック" charset="-128"/>
                <a:cs typeface="ＭＳ Ｐゴシック" charset="-128"/>
              </a:rPr>
              <a:t>////	…followed by the scholars' estimate of the date of each writing.</a:t>
            </a:r>
          </a:p>
          <a:p>
            <a:endParaRPr lang="en-US" b="1">
              <a:latin typeface="Times"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defTabSz="454025"/>
            <a:endParaRPr lang="en-US">
              <a:solidFill>
                <a:prstClr val="white"/>
              </a:solidFill>
            </a:endParaRPr>
          </a:p>
        </p:txBody>
      </p:sp>
      <p:sp>
        <p:nvSpPr>
          <p:cNvPr id="116739"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Now, please…in your imagination…insert four smaller picture frames into the larger one. In each frame install four lines.  As we fill them in we'll have some specific information about the purpose and function of each of the four Gospels.  The individual “sub-frames” are designated   1 through 4.</a:t>
            </a:r>
          </a:p>
          <a:p>
            <a:endParaRPr lang="en-US" b="1">
              <a:latin typeface="Times"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defTabSz="454025"/>
            <a:endParaRPr lang="en-US">
              <a:solidFill>
                <a:prstClr val="white"/>
              </a:solidFill>
            </a:endParaRPr>
          </a:p>
        </p:txBody>
      </p:sp>
      <p:sp>
        <p:nvSpPr>
          <p:cNvPr id="117763"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Each of the frames now gets its name... MATTHEW in the first...</a:t>
            </a:r>
          </a:p>
          <a:p>
            <a:r>
              <a:rPr lang="en-US" b="1">
                <a:latin typeface="Times" charset="0"/>
                <a:ea typeface="ＭＳ Ｐゴシック" charset="-128"/>
                <a:cs typeface="ＭＳ Ｐゴシック" charset="-128"/>
              </a:rPr>
              <a:t>////	MARK, second...</a:t>
            </a:r>
          </a:p>
          <a:p>
            <a:r>
              <a:rPr lang="en-US" b="1">
                <a:latin typeface="Times" charset="0"/>
                <a:ea typeface="ＭＳ Ｐゴシック" charset="-128"/>
                <a:cs typeface="ＭＳ Ｐゴシック" charset="-128"/>
              </a:rPr>
              <a:t>////	LUKE, third...and finally, the fourth… </a:t>
            </a:r>
          </a:p>
          <a:p>
            <a:r>
              <a:rPr lang="en-US" b="1">
                <a:latin typeface="Times" charset="0"/>
                <a:ea typeface="ＭＳ Ｐゴシック" charset="-128"/>
                <a:cs typeface="ＭＳ Ｐゴシック" charset="-128"/>
              </a:rPr>
              <a:t>////	JOHN, the names of the Gospels in the order of their appearance in the New Testament canon...the official collection of Biblical writings.</a:t>
            </a:r>
          </a:p>
          <a:p>
            <a:endParaRPr lang="en-US" b="1">
              <a:latin typeface="Times"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defTabSz="454025"/>
            <a:endParaRPr lang="en-US">
              <a:solidFill>
                <a:prstClr val="white"/>
              </a:solidFill>
            </a:endParaRPr>
          </a:p>
        </p:txBody>
      </p:sp>
      <p:sp>
        <p:nvSpPr>
          <p:cNvPr id="118787"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Now comes an idea endorsed by Biblical scholars around the world…having to do with the audiences TO WHICH each Gospel was written. </a:t>
            </a:r>
          </a:p>
          <a:p>
            <a:r>
              <a:rPr lang="en-US" b="1">
                <a:latin typeface="Times" charset="0"/>
                <a:ea typeface="ＭＳ Ｐゴシック" charset="-128"/>
                <a:cs typeface="ＭＳ Ｐゴシック" charset="-128"/>
              </a:rPr>
              <a:t>For instance…</a:t>
            </a:r>
          </a:p>
          <a:p>
            <a:r>
              <a:rPr lang="en-US" b="1">
                <a:latin typeface="Times" charset="0"/>
                <a:ea typeface="ＭＳ Ｐゴシック" charset="-128"/>
                <a:cs typeface="ＭＳ Ｐゴシック" charset="-128"/>
              </a:rPr>
              <a:t>////	MATTHEW penned his work specifically toward his brothers and sisters in the Jewish audience.  He makes repeated references to a regnant Jesus, seeing him as the Messiah and the King of the Chosen People.</a:t>
            </a:r>
          </a:p>
          <a:p>
            <a:r>
              <a:rPr lang="en-US" b="1">
                <a:latin typeface="Times" charset="0"/>
                <a:ea typeface="ＭＳ Ｐゴシック" charset="-128"/>
                <a:cs typeface="ＭＳ Ｐゴシック" charset="-128"/>
              </a:rPr>
              <a:t>////	For MARK, his work is widely regarded as directed toward the Romans, then occupying his native land and into the farther parts of the ancient world.  MARK is brief, to the point.  And, in fact, repeatedly he uses such term as "straightway" in early translations…all in a get-the-job-done mentality, which characterized the Roman way of thinking and doing things.</a:t>
            </a:r>
          </a:p>
          <a:p>
            <a:r>
              <a:rPr lang="en-US" b="1">
                <a:latin typeface="Times" charset="0"/>
                <a:ea typeface="ＭＳ Ｐゴシック" charset="-128"/>
                <a:cs typeface="ＭＳ Ｐゴシック" charset="-128"/>
              </a:rPr>
              <a:t>////	While LUKE, the physician, is the highly intellectual Greek who accompanied Paul on his tours. For LUKE, his Gospel audience was the Greeks, and in other words, to the Gentile world in general.</a:t>
            </a:r>
          </a:p>
          <a:p>
            <a:r>
              <a:rPr lang="en-US" b="1">
                <a:latin typeface="Times" charset="0"/>
                <a:ea typeface="ＭＳ Ｐゴシック" charset="-128"/>
                <a:cs typeface="ＭＳ Ｐゴシック" charset="-128"/>
              </a:rPr>
              <a:t>Also as the author of The Acts, Luke set down for all time a detailed account of the development of the early church and its wide-spread missionary ministries, to which he was a witness.</a:t>
            </a:r>
          </a:p>
          <a:p>
            <a:r>
              <a:rPr lang="en-US" b="1">
                <a:latin typeface="Times" charset="0"/>
                <a:ea typeface="ＭＳ Ｐゴシック" charset="-128"/>
                <a:cs typeface="ＭＳ Ｐゴシック" charset="-128"/>
              </a:rPr>
              <a:t>////	Finally, we come to the gospel of JOHN, whose audience differs markedly from the first three.  John is written directly to UNBELIEVERS, AND REACHING THEM THROUGH THE COMMUNICATION CHANNEL OF THAT NEW ORGANISM, THE CHURCH. In fact, when you read John's gospel, you are struck with the fact that his work carries with it a somewhat mystical quality, certainly not the quick, even terse recounting of facts as we find in Mark's Gospel.  John's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 </a:t>
            </a:r>
          </a:p>
          <a:p>
            <a:r>
              <a:rPr lang="en-US" b="1">
                <a:latin typeface="Times" charset="0"/>
                <a:ea typeface="ＭＳ Ｐゴシック" charset="-128"/>
                <a:cs typeface="ＭＳ Ｐゴシック" charset="-128"/>
              </a:rPr>
              <a:t>So there are four individual audiences to which the Gospels were specifically directed at the time of their writing.  That one insight, alone, gives a new way to categorize and individualize the Gospel writings.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defTabSz="454025"/>
            <a:endParaRPr lang="en-US">
              <a:solidFill>
                <a:prstClr val="white"/>
              </a:solidFill>
            </a:endParaRPr>
          </a:p>
        </p:txBody>
      </p:sp>
      <p:sp>
        <p:nvSpPr>
          <p:cNvPr id="119811"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Another question: How does each Gospel portray The Lord as a Man and as Immanuel, “God With Us?”</a:t>
            </a:r>
          </a:p>
          <a:p>
            <a:r>
              <a:rPr lang="en-US" b="1">
                <a:latin typeface="Times" charset="0"/>
                <a:ea typeface="ＭＳ Ｐゴシック" charset="-128"/>
                <a:cs typeface="ＭＳ Ｐゴシック" charset="-128"/>
              </a:rPr>
              <a:t>////	For MATTHEW...Christ is seen as King of the Jews.  Repeatedly Matthew describes how Jesus is the fulfillment of Old Testament Scripture. Matthew makes wide use of Jewish terminology of royalty.</a:t>
            </a:r>
          </a:p>
          <a:p>
            <a:r>
              <a:rPr lang="en-US" b="1">
                <a:latin typeface="Times" charset="0"/>
                <a:ea typeface="ＭＳ Ｐゴシック" charset="-128"/>
                <a:cs typeface="ＭＳ Ｐゴシック" charset="-128"/>
              </a:rPr>
              <a:t>////	For MARK...He is seen as the Servant of all...some say the Suffering Servant, and traditionally associated with an audience in Rome and among the widespread Roman world.</a:t>
            </a:r>
          </a:p>
          <a:p>
            <a:r>
              <a:rPr lang="en-US" b="1">
                <a:latin typeface="Times" charset="0"/>
                <a:ea typeface="ＭＳ Ｐゴシック" charset="-128"/>
                <a:cs typeface="ＭＳ Ｐゴシック" charset="-128"/>
              </a:rPr>
              <a:t>////	LUKE sees Christ as the God-Man -- truly God and truly Man.  Not that the others would infer otherwise, necessarily.  But Luke manifests that idea clearly, at the front of his work and as a continuing subtext of his writings.</a:t>
            </a:r>
          </a:p>
          <a:p>
            <a:r>
              <a:rPr lang="en-US" b="1">
                <a:latin typeface="Times" charset="0"/>
                <a:ea typeface="ＭＳ Ｐゴシック" charset="-128"/>
                <a:cs typeface="ＭＳ Ｐゴシック" charset="-128"/>
              </a:rPr>
              <a:t>////	Finally, John's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xfrm>
            <a:off x="3884613" y="8685213"/>
            <a:ext cx="2971800" cy="457200"/>
          </a:xfrm>
          <a:prstGeom prst="rect">
            <a:avLst/>
          </a:prstGeom>
          <a:noFill/>
        </p:spPr>
        <p:txBody>
          <a:bodyPr/>
          <a:lstStyle/>
          <a:p>
            <a:fld id="{FB4D2289-7CC4-4315-A338-A89CE532C542}" type="slidenum">
              <a:rPr lang="en-US"/>
              <a:pPr/>
              <a:t>2</a:t>
            </a:fld>
            <a:endParaRPr lang="en-US"/>
          </a:p>
        </p:txBody>
      </p:sp>
      <p:sp>
        <p:nvSpPr>
          <p:cNvPr id="73730" name="Rectangle 2"/>
          <p:cNvSpPr>
            <a:spLocks noGrp="1" noRot="1" noChangeAspect="1" noChangeArrowheads="1" noTextEdit="1"/>
          </p:cNvSpPr>
          <p:nvPr>
            <p:ph type="sldImg"/>
          </p:nvPr>
        </p:nvSpPr>
        <p:spPr>
          <a:xfrm>
            <a:off x="914400" y="457200"/>
            <a:ext cx="5027613" cy="3884613"/>
          </a:xfrm>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defTabSz="454025"/>
            <a:endParaRPr lang="en-US">
              <a:solidFill>
                <a:prstClr val="white"/>
              </a:solidFill>
            </a:endParaRPr>
          </a:p>
        </p:txBody>
      </p:sp>
      <p:sp>
        <p:nvSpPr>
          <p:cNvPr id="120835"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Here is a last set of interesting ideas, with thanks to some anonymous believer who developed them years ago.  </a:t>
            </a:r>
          </a:p>
          <a:p>
            <a:r>
              <a:rPr lang="en-US" b="1">
                <a:latin typeface="Times" charset="0"/>
                <a:ea typeface="ＭＳ Ｐゴシック" charset="-128"/>
                <a:cs typeface="ＭＳ Ｐゴシック" charset="-128"/>
              </a:rPr>
              <a:t>////	Call it “the message in a nutshell.”  Question: what is the one single word that might characterize the message of each Gospel?</a:t>
            </a:r>
          </a:p>
          <a:p>
            <a:r>
              <a:rPr lang="en-US" b="1">
                <a:latin typeface="Times" charset="0"/>
                <a:ea typeface="ＭＳ Ｐゴシック" charset="-128"/>
                <a:cs typeface="ＭＳ Ｐゴシック" charset="-128"/>
              </a:rPr>
              <a:t>////	For MATTHEW...that book tells us what Jesus Christ SAID.</a:t>
            </a:r>
          </a:p>
          <a:p>
            <a:r>
              <a:rPr lang="en-US" b="1">
                <a:latin typeface="Times" charset="0"/>
                <a:ea typeface="ＭＳ Ｐゴシック" charset="-128"/>
                <a:cs typeface="ＭＳ Ｐゴシック" charset="-128"/>
              </a:rPr>
              <a:t>////	MARK tells us what He DID.</a:t>
            </a:r>
          </a:p>
          <a:p>
            <a:r>
              <a:rPr lang="en-US" b="1">
                <a:latin typeface="Times" charset="0"/>
                <a:ea typeface="ＭＳ Ｐゴシック" charset="-128"/>
                <a:cs typeface="ＭＳ Ｐゴシック" charset="-128"/>
              </a:rPr>
              <a:t>////	LUKE shows us clearly what the Messiah FELT.</a:t>
            </a:r>
          </a:p>
          <a:p>
            <a:r>
              <a:rPr lang="en-US" b="1">
                <a:latin typeface="Times" charset="0"/>
                <a:ea typeface="ＭＳ Ｐゴシック" charset="-128"/>
                <a:cs typeface="ＭＳ Ｐゴシック" charset="-128"/>
              </a:rPr>
              <a:t>////	And JOHN, with enormous clarity, tells us what Christ MEANT!</a:t>
            </a:r>
          </a:p>
          <a:p>
            <a:r>
              <a:rPr lang="en-US" b="1">
                <a:latin typeface="Times" charset="0"/>
                <a:ea typeface="ＭＳ Ｐゴシック" charset="-128"/>
                <a:cs typeface="ＭＳ Ｐゴシック" charset="-128"/>
              </a:rPr>
              <a:t>What he SAID...what He DID...what He FELT...and what He MEANT!</a:t>
            </a:r>
          </a:p>
          <a:p>
            <a:r>
              <a:rPr lang="en-US" b="1">
                <a:latin typeface="Times" charset="0"/>
                <a:ea typeface="ＭＳ Ｐゴシック" charset="-128"/>
                <a:cs typeface="ＭＳ Ｐゴシック" charset="-128"/>
              </a:rPr>
              <a:t>These single-word ideas help us to tightly focus on the remarkable differences that exist among the Gospel writings.  For many Bible readers, such distinctives are unfamiliar territory.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defTabSz="454025"/>
            <a:endParaRPr lang="en-US">
              <a:solidFill>
                <a:prstClr val="white"/>
              </a:solidFill>
            </a:endParaRPr>
          </a:p>
        </p:txBody>
      </p:sp>
      <p:sp>
        <p:nvSpPr>
          <p:cNvPr id="120835"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Now comes that word that's a strange one to many...</a:t>
            </a:r>
          </a:p>
          <a:p>
            <a:r>
              <a:rPr lang="en-US" b="1">
                <a:latin typeface="Times" charset="0"/>
                <a:ea typeface="ＭＳ Ｐゴシック" charset="-128"/>
                <a:cs typeface="ＭＳ Ｐゴシック" charset="-128"/>
              </a:rPr>
              <a:t>////	SYNOPTIC…meaning…</a:t>
            </a:r>
          </a:p>
          <a:p>
            <a:r>
              <a:rPr lang="en-US" b="1">
                <a:latin typeface="Times" charset="0"/>
                <a:ea typeface="ＭＳ Ｐゴシック" charset="-128"/>
                <a:cs typeface="ＭＳ Ｐゴシック" charset="-128"/>
              </a:rPr>
              <a:t>////	…'TO SEE TOGETHER”…add these words to that triangle shape on your study help.</a:t>
            </a:r>
          </a:p>
          <a:p>
            <a:r>
              <a:rPr lang="en-US" b="1">
                <a:latin typeface="Times" charset="0"/>
                <a:ea typeface="ＭＳ Ｐゴシック" charset="-128"/>
                <a:cs typeface="ＭＳ Ｐゴシック" charset="-128"/>
              </a:rPr>
              <a:t>////	It is a term from Greek roots that means seeing a group of things together...from the same general perspective.  </a:t>
            </a:r>
          </a:p>
          <a:p>
            <a:r>
              <a:rPr lang="en-US" b="1">
                <a:latin typeface="Times" charset="0"/>
                <a:ea typeface="ＭＳ Ｐゴシック" charset="-128"/>
                <a:cs typeface="ＭＳ Ｐゴシック" charset="-128"/>
              </a:rPr>
              <a:t>One word that, again, helps organize and categorize the enormous factual base that makes up our Bible.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defTabSz="454025"/>
            <a:endParaRPr lang="en-US">
              <a:solidFill>
                <a:prstClr val="white"/>
              </a:solidFill>
            </a:endParaRPr>
          </a:p>
        </p:txBody>
      </p:sp>
      <p:sp>
        <p:nvSpPr>
          <p:cNvPr id="122883"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Follow the arrows as they link together the gospels of MATTHEW, MARK and LUKE.  Again…you'll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r>
              <a:rPr lang="en-US" b="1">
                <a:latin typeface="Times" charset="0"/>
                <a:ea typeface="ＭＳ Ｐゴシック" charset="-128"/>
                <a:cs typeface="ＭＳ Ｐゴシック" charset="-128"/>
              </a:rPr>
              <a:t>////	On the other hand…the Gospel of John –– seen here with the familiar mathematical SUMMA sign –– represents the summation of all that Jesus Christ MEANT –– the sum of all that he preached and demonstrated –– both publicly and privately.</a:t>
            </a:r>
          </a:p>
          <a:p>
            <a:r>
              <a:rPr lang="en-US" b="1">
                <a:latin typeface="Times" charset="0"/>
                <a:ea typeface="ＭＳ Ｐゴシック" charset="-128"/>
                <a:cs typeface="ＭＳ Ｐゴシック" charset="-128"/>
              </a:rPr>
              <a:t>Seeing the Lord clearly as God Himself, John raises our spiritual horizon in ways that the first three gospels do not.</a:t>
            </a:r>
          </a:p>
          <a:p>
            <a:endParaRPr lang="en-US" b="1">
              <a:latin typeface="Times"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defTabSz="454025"/>
            <a:endParaRPr lang="en-US">
              <a:solidFill>
                <a:prstClr val="white"/>
              </a:solidFill>
            </a:endParaRPr>
          </a:p>
        </p:txBody>
      </p:sp>
      <p:sp>
        <p:nvSpPr>
          <p:cNvPr id="123907"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So, in summation, then…as John wrote to UNBELIEVERS THROUGH THAT NEW ORGANISM, THE CHURCH, envisioning Christ as God Himself…</a:t>
            </a:r>
          </a:p>
          <a:p>
            <a:r>
              <a:rPr lang="en-US" b="1">
                <a:latin typeface="Times" charset="0"/>
                <a:ea typeface="ＭＳ Ｐゴシック" charset="-128"/>
                <a:cs typeface="ＭＳ Ｐゴシック" charset="-128"/>
              </a:rPr>
              <a:t>What, in brief statements, did the Lord mean in what he preached, as John reports it in his Gospel?</a:t>
            </a:r>
          </a:p>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000000"/>
              </a:solidFill>
            </a:endParaRPr>
          </a:p>
        </p:txBody>
      </p:sp>
      <p:sp>
        <p:nvSpPr>
          <p:cNvPr id="124931" name="Text Box 2"/>
          <p:cNvSpPr>
            <a:spLocks noGrp="1" noChangeArrowheads="1"/>
          </p:cNvSpPr>
          <p:nvPr>
            <p:ph type="body"/>
          </p:nvPr>
        </p:nvSpPr>
        <p:spPr>
          <a:xfrm>
            <a:off x="914400" y="4343400"/>
            <a:ext cx="5029200" cy="4116388"/>
          </a:xfrm>
          <a:noFill/>
          <a:ln/>
        </p:spPr>
        <p:txBody>
          <a:bodyPr anchor="ctr"/>
          <a:lstStyle/>
          <a:p>
            <a:r>
              <a:rPr lang="en-US" b="1">
                <a:latin typeface="Times" charset="0"/>
                <a:ea typeface="ＭＳ Ｐゴシック" charset="-128"/>
                <a:cs typeface="ＭＳ Ｐゴシック" charset="-128"/>
              </a:rPr>
              <a:t>John's first chapter sums up his message about Christ.  Follow along with Study Help #22.  John 1:1-9 has:</a:t>
            </a:r>
          </a:p>
          <a:p>
            <a:r>
              <a:rPr lang="en-US" b="1">
                <a:latin typeface="Times" charset="0"/>
                <a:ea typeface="ＭＳ Ｐゴシック" charset="-128"/>
                <a:cs typeface="ＭＳ Ｐゴシック" charset="-128"/>
              </a:rPr>
              <a:t>////	SIX GREAT TRUTHS of Jesus Christ.  John lists them.</a:t>
            </a:r>
          </a:p>
          <a:p>
            <a:r>
              <a:rPr lang="en-US" b="1">
                <a:latin typeface="Times" charset="0"/>
                <a:ea typeface="ＭＳ Ｐゴシック" charset="-128"/>
                <a:cs typeface="ＭＳ Ｐゴシック" charset="-128"/>
              </a:rPr>
              <a:t>////	Verse One: He is portrayed as the Pre-existent One, a Distinct Person, but Who WAS and IS God.</a:t>
            </a:r>
          </a:p>
          <a:p>
            <a:r>
              <a:rPr lang="en-US">
                <a:latin typeface="Times" charset="0"/>
                <a:ea typeface="ＭＳ Ｐゴシック" charset="-128"/>
                <a:cs typeface="ＭＳ Ｐゴシック" charset="-128"/>
              </a:rPr>
              <a:t>////	Verse One reads: “In the beginning was the Word, and the Word was with God, and the Word was God.”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000000"/>
              </a:solidFill>
            </a:endParaRPr>
          </a:p>
        </p:txBody>
      </p:sp>
      <p:sp>
        <p:nvSpPr>
          <p:cNvPr id="125955" name="Text Box 2"/>
          <p:cNvSpPr>
            <a:spLocks noGrp="1" noChangeArrowheads="1"/>
          </p:cNvSpPr>
          <p:nvPr>
            <p:ph type="body"/>
          </p:nvPr>
        </p:nvSpPr>
        <p:spPr>
          <a:xfrm>
            <a:off x="914400" y="4343400"/>
            <a:ext cx="5029200" cy="4116388"/>
          </a:xfrm>
          <a:noFill/>
          <a:ln/>
        </p:spPr>
        <p:txBody>
          <a:bodyPr anchor="ctr"/>
          <a:lstStyle/>
          <a:p>
            <a:r>
              <a:rPr lang="en-US" b="1">
                <a:latin typeface="Times" charset="0"/>
                <a:ea typeface="ＭＳ Ｐゴシック" charset="-128"/>
                <a:cs typeface="ＭＳ Ｐゴシック" charset="-128"/>
              </a:rPr>
              <a:t>Verse 2: He is Eternally co-existent in that…</a:t>
            </a:r>
          </a:p>
          <a:p>
            <a:r>
              <a:rPr lang="en-US" b="1">
                <a:latin typeface="Times" charset="0"/>
                <a:ea typeface="ＭＳ Ｐゴシック" charset="-128"/>
                <a:cs typeface="ＭＳ Ｐゴシック" charset="-128"/>
              </a:rPr>
              <a:t>////	“He was with God in the Beginning.”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000000"/>
              </a:solidFill>
            </a:endParaRPr>
          </a:p>
        </p:txBody>
      </p:sp>
      <p:sp>
        <p:nvSpPr>
          <p:cNvPr id="126979" name="Text Box 2"/>
          <p:cNvSpPr>
            <a:spLocks noGrp="1" noChangeArrowheads="1"/>
          </p:cNvSpPr>
          <p:nvPr>
            <p:ph type="body"/>
          </p:nvPr>
        </p:nvSpPr>
        <p:spPr>
          <a:xfrm>
            <a:off x="914400" y="4343400"/>
            <a:ext cx="5029200" cy="4116388"/>
          </a:xfrm>
          <a:noFill/>
          <a:ln/>
        </p:spPr>
        <p:txBody>
          <a:bodyPr anchor="ctr"/>
          <a:lstStyle/>
          <a:p>
            <a:r>
              <a:rPr lang="en-US" b="1">
                <a:latin typeface="Times" charset="0"/>
                <a:ea typeface="ＭＳ Ｐゴシック" charset="-128"/>
                <a:cs typeface="ＭＳ Ｐゴシック" charset="-128"/>
              </a:rPr>
              <a:t>Verse 3: He is the Creator of the Universe…</a:t>
            </a:r>
          </a:p>
          <a:p>
            <a:r>
              <a:rPr lang="en-US" b="1">
                <a:latin typeface="Times" charset="0"/>
                <a:ea typeface="ＭＳ Ｐゴシック" charset="-128"/>
                <a:cs typeface="ＭＳ Ｐゴシック" charset="-128"/>
              </a:rPr>
              <a:t>////	“Through him all things were made; without him nothing was made that has been made.”</a:t>
            </a:r>
          </a:p>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000000"/>
              </a:solidFill>
            </a:endParaRPr>
          </a:p>
        </p:txBody>
      </p:sp>
      <p:sp>
        <p:nvSpPr>
          <p:cNvPr id="128003" name="Text Box 2"/>
          <p:cNvSpPr>
            <a:spLocks noGrp="1" noChangeArrowheads="1"/>
          </p:cNvSpPr>
          <p:nvPr>
            <p:ph type="body"/>
          </p:nvPr>
        </p:nvSpPr>
        <p:spPr>
          <a:xfrm>
            <a:off x="914400" y="4343400"/>
            <a:ext cx="5029200" cy="4116388"/>
          </a:xfrm>
          <a:noFill/>
          <a:ln/>
        </p:spPr>
        <p:txBody>
          <a:bodyPr anchor="ctr"/>
          <a:lstStyle/>
          <a:p>
            <a:r>
              <a:rPr lang="en-US" b="1">
                <a:latin typeface="Times" charset="0"/>
                <a:ea typeface="ＭＳ Ｐゴシック" charset="-128"/>
                <a:cs typeface="ＭＳ Ｐゴシック" charset="-128"/>
              </a:rPr>
              <a:t>And finally…verses 4, 5, and 9…the Source of all Light and Life…</a:t>
            </a:r>
          </a:p>
          <a:p>
            <a:r>
              <a:rPr lang="en-US" b="1">
                <a:latin typeface="Times" charset="0"/>
                <a:ea typeface="ＭＳ Ｐゴシック" charset="-128"/>
                <a:cs typeface="ＭＳ Ｐゴシック" charset="-128"/>
              </a:rPr>
              <a:t>////	“In him was life, and that life was the light of men.  The light shines in the darkness, but the darkness has not understood it…The true light that gives light to every man was coming into the world.”</a:t>
            </a:r>
          </a:p>
          <a:p>
            <a:r>
              <a:rPr lang="en-US" b="1">
                <a:latin typeface="Times" charset="0"/>
                <a:ea typeface="ＭＳ Ｐゴシック" charset="-128"/>
                <a:cs typeface="ＭＳ Ｐゴシック" charset="-128"/>
              </a:rPr>
              <a:t>THIS IS BASIC CHRISTIAN THEOLOGY.  IT ALL STARTS HERE!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000000"/>
              </a:solidFill>
            </a:endParaRPr>
          </a:p>
        </p:txBody>
      </p:sp>
      <p:sp>
        <p:nvSpPr>
          <p:cNvPr id="129027" name="Text Box 2"/>
          <p:cNvSpPr>
            <a:spLocks noGrp="1" noChangeArrowheads="1"/>
          </p:cNvSpPr>
          <p:nvPr>
            <p:ph type="body"/>
          </p:nvPr>
        </p:nvSpPr>
        <p:spPr>
          <a:xfrm>
            <a:off x="914400" y="4343400"/>
            <a:ext cx="5029200" cy="4116388"/>
          </a:xfrm>
          <a:noFill/>
          <a:ln/>
        </p:spPr>
        <p:txBody>
          <a:bodyPr anchor="ctr"/>
          <a:lstStyle/>
          <a:p>
            <a:r>
              <a:rPr lang="en-US" b="1">
                <a:latin typeface="Times" charset="0"/>
                <a:ea typeface="ＭＳ Ｐゴシック" charset="-128"/>
                <a:cs typeface="ＭＳ Ｐゴシック" charset="-128"/>
              </a:rPr>
              <a:t>Now…what about the dates of the writing of these crucial documents?  And here we are left to our best scholarly guesses.  There will ALWAYS be argument here.  But some of the best guesses, based on decades of academic research and study are these – in suggested order…</a:t>
            </a:r>
          </a:p>
          <a:p>
            <a:r>
              <a:rPr lang="en-US" b="1">
                <a:latin typeface="Times" charset="0"/>
                <a:ea typeface="ＭＳ Ｐゴシック" charset="-128"/>
                <a:cs typeface="ＭＳ Ｐゴシック" charset="-128"/>
              </a:rPr>
              <a:t>//// MATTHEW…composed sometime during the A.D. 40s…</a:t>
            </a:r>
          </a:p>
          <a:p>
            <a:r>
              <a:rPr lang="en-US" b="1">
                <a:latin typeface="Times" charset="0"/>
                <a:ea typeface="ＭＳ Ｐゴシック" charset="-128"/>
                <a:cs typeface="ＭＳ Ｐゴシック" charset="-128"/>
              </a:rPr>
              <a:t>//// LUKE is suggested as next, between the years A.D. 57 and 59 A.D…</a:t>
            </a:r>
          </a:p>
          <a:p>
            <a:r>
              <a:rPr lang="en-US" b="1">
                <a:latin typeface="Times" charset="0"/>
                <a:ea typeface="ＭＳ Ｐゴシック" charset="-128"/>
                <a:cs typeface="ＭＳ Ｐゴシック" charset="-128"/>
              </a:rPr>
              <a:t>//// Mark…in the next decade…between 64 and 68…</a:t>
            </a:r>
          </a:p>
          <a:p>
            <a:r>
              <a:rPr lang="en-US" b="1">
                <a:latin typeface="Times" charset="0"/>
                <a:ea typeface="ＭＳ Ｐゴシック" charset="-128"/>
                <a:cs typeface="ＭＳ Ｐゴシック" charset="-128"/>
              </a:rPr>
              <a:t>//// and finally…John's Gospel…around A.D. 69….but certainly after the Synoptics were set down.  Again, you will always find disagreement on these dates.  However, these dates are from the research of well-known Christian scholars and teachers.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000000"/>
              </a:solidFill>
            </a:endParaRPr>
          </a:p>
        </p:txBody>
      </p:sp>
      <p:sp>
        <p:nvSpPr>
          <p:cNvPr id="130051" name="Text Box 2"/>
          <p:cNvSpPr>
            <a:spLocks noGrp="1" noChangeArrowheads="1"/>
          </p:cNvSpPr>
          <p:nvPr>
            <p:ph type="body"/>
          </p:nvPr>
        </p:nvSpPr>
        <p:spPr>
          <a:xfrm>
            <a:off x="914400" y="4343400"/>
            <a:ext cx="5029200" cy="4116388"/>
          </a:xfrm>
          <a:noFill/>
          <a:ln/>
        </p:spPr>
        <p:txBody>
          <a:bodyPr anchor="ctr"/>
          <a:lstStyle/>
          <a:p>
            <a:r>
              <a:rPr lang="en-US" b="1">
                <a:latin typeface="Times" charset="0"/>
                <a:ea typeface="ＭＳ Ｐゴシック" charset="-128"/>
                <a:cs typeface="ＭＳ Ｐゴシック" charset="-128"/>
              </a:rPr>
              <a:t>Now…to complete the portraits given to us by </a:t>
            </a:r>
          </a:p>
          <a:p>
            <a:r>
              <a:rPr lang="en-US" b="1">
                <a:latin typeface="Times" charset="0"/>
                <a:ea typeface="ＭＳ Ｐゴシック" charset="-128"/>
                <a:cs typeface="ＭＳ Ｐゴシック" charset="-128"/>
              </a:rPr>
              <a:t>MATTHEW…MARK…LUKE…and JOHN.</a:t>
            </a:r>
          </a:p>
          <a:p>
            <a:r>
              <a:rPr lang="en-US" b="1">
                <a:latin typeface="Times" charset="0"/>
                <a:ea typeface="ＭＳ Ｐゴシック" charset="-128"/>
                <a:cs typeface="ＭＳ Ｐゴシック" charset="-128"/>
              </a:rPr>
              <a:t>////	For this, we need to get out into space and look at this unfortunate planet.  Man has made a mess of it, you will probably agree.  This view of earth helps us more clearly understand the final view of Christ given to us in the New Testament.  </a:t>
            </a:r>
          </a:p>
          <a:p>
            <a:r>
              <a:rPr lang="en-US" b="1">
                <a:latin typeface="Times" charset="0"/>
                <a:ea typeface="ＭＳ Ｐゴシック" charset="-128"/>
                <a:cs typeface="ＭＳ Ｐゴシック" charset="-128"/>
              </a:rPr>
              <a:t>////	Now travel to the last book of the New Testament…The Revelation of Jesus Christ to John the Apostle.  There, we see Jesus Christ in His risen, ascended glory, as he will appear when He returns at the end of History to reclaim all that is His.  </a:t>
            </a:r>
          </a:p>
          <a:p>
            <a:r>
              <a:rPr lang="en-US" b="1">
                <a:latin typeface="Times" charset="0"/>
                <a:ea typeface="ＭＳ Ｐゴシック" charset="-128"/>
                <a:cs typeface="ＭＳ Ｐゴシック" charset="-128"/>
              </a:rPr>
              <a:t>////	In his first chapter of The Revelation, John writes this:</a:t>
            </a:r>
          </a:p>
          <a:p>
            <a:r>
              <a:rPr lang="en-US" b="1">
                <a:latin typeface="Times" charset="0"/>
                <a:ea typeface="ＭＳ Ｐゴシック" charset="-128"/>
                <a:cs typeface="ＭＳ Ｐゴシック" charset="-128"/>
              </a:rPr>
              <a:t>I turned around to see the voice that was speaking to me.  And when I turned I saw seven golden lamp stands…</a:t>
            </a:r>
          </a:p>
          <a:p>
            <a:r>
              <a:rPr lang="en-US" b="1">
                <a:latin typeface="Times" charset="0"/>
                <a:ea typeface="ＭＳ Ｐゴシック" charset="-128"/>
                <a:cs typeface="ＭＳ Ｐゴシック" charset="-128"/>
              </a:rPr>
              <a:t>////	and among the lamp stands was someone “like a son of man,” dressed in a robe reaching down to his feet and with a golden sash around his chest.  </a:t>
            </a:r>
          </a:p>
          <a:p>
            <a:r>
              <a:rPr lang="en-US" b="1">
                <a:latin typeface="Times" charset="0"/>
                <a:ea typeface="ＭＳ Ｐゴシック" charset="-128"/>
                <a:cs typeface="ＭＳ Ｐゴシック" charset="-128"/>
              </a:rPr>
              <a:t>////	His head and hair were white like wool, as white as snow, and his eyes were like blazing fire.  </a:t>
            </a:r>
          </a:p>
          <a:p>
            <a:r>
              <a:rPr lang="en-US" b="1">
                <a:latin typeface="Times" charset="0"/>
                <a:ea typeface="ＭＳ Ｐゴシック" charset="-128"/>
                <a:cs typeface="ＭＳ Ｐゴシック" charset="-128"/>
              </a:rPr>
              <a:t>////	His feet were like bronze glowing in a furnace, and his voice was like the sound of rushing waters.  </a:t>
            </a:r>
          </a:p>
          <a:p>
            <a:r>
              <a:rPr lang="en-US" b="1">
                <a:latin typeface="Times" charset="0"/>
                <a:ea typeface="ＭＳ Ｐゴシック" charset="-128"/>
                <a:cs typeface="ＭＳ Ｐゴシック" charset="-128"/>
              </a:rPr>
              <a:t>////	In his right hand he held seven starts, and out of his mouth came a sharp double-edged sword.  His face was like the sun shining in all its brilliance.  </a:t>
            </a:r>
          </a:p>
          <a:p>
            <a:r>
              <a:rPr lang="en-US" b="1">
                <a:latin typeface="Times" charset="0"/>
                <a:ea typeface="ＭＳ Ｐゴシック" charset="-128"/>
                <a:cs typeface="ＭＳ Ｐゴシック" charset="-128"/>
              </a:rPr>
              <a:t>////	When I saw him, I fell at his feet as though dead.  Then he placed his right hand on me and said: “Do not be afraid.  I am the First and the Last.  </a:t>
            </a:r>
          </a:p>
          <a:p>
            <a:r>
              <a:rPr lang="en-US" b="1">
                <a:latin typeface="Times" charset="0"/>
                <a:ea typeface="ＭＳ Ｐゴシック" charset="-128"/>
                <a:cs typeface="ＭＳ Ｐゴシック" charset="-128"/>
              </a:rPr>
              <a:t>////	I am the Living one; I was dead, and behold I am alive forever and ever!  And I hold the keys the death and Hades.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Text Box 1"/>
          <p:cNvSpPr>
            <a:spLocks noGrp="1" noRot="1" noChangeAspect="1" noChangeArrowheads="1" noTextEdit="1"/>
          </p:cNvSpPr>
          <p:nvPr>
            <p:ph type="sldImg"/>
          </p:nvPr>
        </p:nvSpPr>
        <p:spPr>
          <a:xfrm>
            <a:off x="914400" y="457200"/>
            <a:ext cx="5029200" cy="3886200"/>
          </a:xfrm>
          <a:solidFill>
            <a:srgbClr val="FFFFFF"/>
          </a:solidFill>
          <a:ln/>
        </p:spPr>
      </p:sp>
      <p:sp>
        <p:nvSpPr>
          <p:cNvPr id="103427" name="Text Box 2"/>
          <p:cNvSpPr>
            <a:spLocks noGrp="1" noChangeArrowheads="1"/>
          </p:cNvSpPr>
          <p:nvPr>
            <p:ph type="body" idx="1"/>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Remembering that the Biblical story line is still the basic idea…</a:t>
            </a:r>
          </a:p>
          <a:p>
            <a:r>
              <a:rPr lang="en-US" b="1">
                <a:latin typeface="Times" charset="0"/>
                <a:ea typeface="ＭＳ Ｐゴシック" charset="-128"/>
                <a:cs typeface="ＭＳ Ｐゴシック" charset="-128"/>
              </a:rPr>
              <a:t>we move now to the second part of SETTING UP THE BOOKS…</a:t>
            </a:r>
          </a:p>
          <a:p>
            <a:r>
              <a:rPr lang="en-US" b="1">
                <a:latin typeface="Times" charset="0"/>
                <a:ea typeface="ＭＳ Ｐゴシック" charset="-128"/>
                <a:cs typeface="ＭＳ Ｐゴシック" charset="-128"/>
              </a:rPr>
              <a:t>where the “NEW” Testament comes together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1075"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With this FINISHED PORTRAIT OF THE LORD JESUS CHRIST!  We now have a more secure handle on the four Gospels as the beginning documentation of the New Testament -- out of which every succeeding New Testament idea and historical event unfolds.  </a:t>
            </a:r>
          </a:p>
          <a:p>
            <a:r>
              <a:rPr lang="en-US" b="1">
                <a:latin typeface="Times" charset="0"/>
                <a:ea typeface="ＭＳ Ｐゴシック" charset="-128"/>
                <a:cs typeface="ＭＳ Ｐゴシック" charset="-128"/>
              </a:rPr>
              <a:t>…And we can see once again the enormous importance of the </a:t>
            </a:r>
            <a:br>
              <a:rPr lang="en-US" b="1">
                <a:latin typeface="Times" charset="0"/>
                <a:ea typeface="ＭＳ Ｐゴシック" charset="-128"/>
                <a:cs typeface="ＭＳ Ｐゴシック" charset="-128"/>
              </a:rPr>
            </a:br>
            <a:r>
              <a:rPr lang="en-US" b="1">
                <a:latin typeface="Times" charset="0"/>
                <a:ea typeface="ＭＳ Ｐゴシック" charset="-128"/>
                <a:cs typeface="ＭＳ Ｐゴシック" charset="-128"/>
              </a:rPr>
              <a:t>Abrahamic Covenant promises…especially Genesis 12:3.  Remember that ancient promise to Abraham.  </a:t>
            </a:r>
          </a:p>
          <a:p>
            <a:r>
              <a:rPr lang="en-US" b="1">
                <a:latin typeface="Times" charset="0"/>
                <a:ea typeface="ＭＳ Ｐゴシック" charset="-128"/>
                <a:cs typeface="ＭＳ Ｐゴシック" charset="-128"/>
              </a:rPr>
              <a:t>////	God promised the Hebrew patriarch that “I will bless those who bless you, and whoever curses you I will curse…AND ALL PEOPLES ON EARTH WILL BE BLESSED THROUGH YOU.”  That blessing was realized in the Messiah's glorious advent into the earth.  Now let's go along farther.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2099"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charset="0"/>
                <a:ea typeface="ＭＳ Ｐゴシック" charset="-128"/>
                <a:cs typeface="ＭＳ Ｐゴシック" charset="-128"/>
              </a:rPr>
              <a:t>Now we come to a single remarkable recounting of the history of the early church and the opening of the concept of “mission”...that single book known as THE ACTS OF THE APOSTLES.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3123"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As a history of the resulting events…..THE ACTS almost certainly were written by Dr. Luke.  It gives us vital detail of the lives of those who experienced that early history…	</a:t>
            </a:r>
          </a:p>
          <a:p>
            <a:r>
              <a:rPr lang="en-US" b="1">
                <a:latin typeface="Times" charset="0"/>
                <a:ea typeface="ＭＳ Ｐゴシック" charset="-128"/>
                <a:cs typeface="ＭＳ Ｐゴシック" charset="-128"/>
              </a:rPr>
              <a:t>////	…thorough the lives of its major characters, </a:t>
            </a:r>
          </a:p>
          <a:p>
            <a:r>
              <a:rPr lang="en-US" b="1">
                <a:latin typeface="Times" charset="0"/>
                <a:ea typeface="ＭＳ Ｐゴシック" charset="-128"/>
                <a:cs typeface="ＭＳ Ｐゴシック" charset="-128"/>
              </a:rPr>
              <a:t>////	Paul, </a:t>
            </a:r>
          </a:p>
          <a:p>
            <a:r>
              <a:rPr lang="en-US" b="1">
                <a:latin typeface="Times" charset="0"/>
                <a:ea typeface="ＭＳ Ｐゴシック" charset="-128"/>
                <a:cs typeface="ＭＳ Ｐゴシック" charset="-128"/>
              </a:rPr>
              <a:t>////	Peter, </a:t>
            </a:r>
          </a:p>
          <a:p>
            <a:r>
              <a:rPr lang="en-US" b="1">
                <a:latin typeface="Times" charset="0"/>
                <a:ea typeface="ＭＳ Ｐゴシック" charset="-128"/>
                <a:cs typeface="ＭＳ Ｐゴシック" charset="-128"/>
              </a:rPr>
              <a:t>////	Barnabas, </a:t>
            </a:r>
          </a:p>
          <a:p>
            <a:r>
              <a:rPr lang="en-US" b="1">
                <a:latin typeface="Times" charset="0"/>
                <a:ea typeface="ＭＳ Ｐゴシック" charset="-128"/>
                <a:cs typeface="ＭＳ Ｐゴシック" charset="-128"/>
              </a:rPr>
              <a:t>////	young John Mark, </a:t>
            </a:r>
          </a:p>
          <a:p>
            <a:r>
              <a:rPr lang="en-US" b="1">
                <a:latin typeface="Times" charset="0"/>
                <a:ea typeface="ＭＳ Ｐゴシック" charset="-128"/>
                <a:cs typeface="ＭＳ Ｐゴシック" charset="-128"/>
              </a:rPr>
              <a:t>////	Timothy,</a:t>
            </a:r>
          </a:p>
          <a:p>
            <a:r>
              <a:rPr lang="en-US" b="1">
                <a:latin typeface="Times" charset="0"/>
                <a:ea typeface="ＭＳ Ｐゴシック" charset="-128"/>
                <a:cs typeface="ＭＳ Ｐゴシック" charset="-128"/>
              </a:rPr>
              <a:t>////	Philip, </a:t>
            </a:r>
          </a:p>
          <a:p>
            <a:r>
              <a:rPr lang="en-US" b="1">
                <a:latin typeface="Times" charset="0"/>
                <a:ea typeface="ＭＳ Ｐゴシック" charset="-128"/>
                <a:cs typeface="ＭＳ Ｐゴシック" charset="-128"/>
              </a:rPr>
              <a:t>////	And Dr. Luke…the Author Himself, and a cast of other </a:t>
            </a:r>
          </a:p>
          <a:p>
            <a:r>
              <a:rPr lang="en-US">
                <a:latin typeface="Times" charset="0"/>
                <a:ea typeface="ＭＳ Ｐゴシック" charset="-128"/>
                <a:cs typeface="ＭＳ Ｐゴシック" charset="-128"/>
              </a:rPr>
              <a:t>characters moving in and out of the story…a work almost certainly written during the late A.D. 50s, all First Century events.  Scholars tell us that, given the enormous store of detail and coincident events checked by secular sources, the book of Acts has that ring of absolute truth. Events that really happened.  Characters who really lived.  To read of their lives and their progress in Christian growth –– especially in missions –– is to deliver to us lessons of incredible spiritual value and encouragement….not to mention operational strategies.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4147"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charset="0"/>
                <a:ea typeface="ＭＳ Ｐゴシック" charset="-128"/>
                <a:cs typeface="ＭＳ Ｐゴシック" charset="-128"/>
              </a:rPr>
              <a:t>And the Program continues as the Church begins to spread.  Study Help #23 lists an index to those glorious adventures in The Acts of the Apostles.  Its 28 dramatic chapters clearly divide its progress…</a:t>
            </a:r>
          </a:p>
          <a:p>
            <a:r>
              <a:rPr lang="en-US" b="1">
                <a:latin typeface="Times" charset="0"/>
                <a:ea typeface="ＭＳ Ｐゴシック" charset="-128"/>
                <a:cs typeface="ＭＳ Ｐゴシック" charset="-128"/>
              </a:rPr>
              <a:t>////	Chapters 1 through 7, set in Jerusalem, begin with Jesus' further Commission to spread the Gospel through witnessing to his ministry “in Jerusalem, and in all Judea, and Samaria, and to the ends of the earth.”</a:t>
            </a:r>
          </a:p>
          <a:p>
            <a:r>
              <a:rPr lang="en-US" b="1">
                <a:latin typeface="Times" charset="0"/>
                <a:ea typeface="ＭＳ Ｐゴシック" charset="-128"/>
                <a:cs typeface="ＭＳ Ｐゴシック" charset="-128"/>
              </a:rPr>
              <a:t>////	Chapters 8 through 12 expand the cast to include Philip, Paul and Peter.  Persecution occurs and the church begins to move out into the surrounding regions and provinces…Palestine and Syria!</a:t>
            </a:r>
          </a:p>
          <a:p>
            <a:r>
              <a:rPr lang="en-US" b="1">
                <a:latin typeface="Times" charset="0"/>
                <a:ea typeface="ＭＳ Ｐゴシック" charset="-128"/>
                <a:cs typeface="ＭＳ Ｐゴシック" charset="-128"/>
              </a:rPr>
              <a:t>////	AND INTO THE WORLD!  The remainder of the book –– Chapters 13 through 28 –– establishes THE MISSIONARY AGENDA of the early church.  Paul is the central character as he expands the Gospel throughout the Mediterranean Basin.  He is required to make studied responses to many of the leaders and thinkers of his day, ending in his final voyage to Rome where his courageous ministry ends.</a:t>
            </a:r>
          </a:p>
          <a:p>
            <a:r>
              <a:rPr lang="en-US" b="1">
                <a:latin typeface="Times" charset="0"/>
                <a:ea typeface="ＭＳ Ｐゴシック" charset="-128"/>
                <a:cs typeface="ＭＳ Ｐゴシック" charset="-128"/>
              </a:rPr>
              <a:t>////	Through its 28 chapters…THE ACTS presents an ageless drama in three episodes.  The church is born in these pages…and here YOU AND I ARE LEFT TO CONTINUE THE WORK! </a:t>
            </a:r>
          </a:p>
          <a:p>
            <a:r>
              <a:rPr lang="en-US" b="1">
                <a:latin typeface="Times" charset="0"/>
                <a:ea typeface="ＭＳ Ｐゴシック" charset="-128"/>
                <a:cs typeface="ＭＳ Ｐゴシック" charset="-128"/>
              </a:rPr>
              <a:t>////	So the question remains: WHAT ARE WE DOING ABOUT IT?   And the story moves 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5171"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For that new organism, the Church, enormous unexpected and troubling issues emerged among the widespread congregations –– between the people themselves and also concerning their worship of the Lord.  For those reasons, in the absence of printing, it was necessary to circulate instructive letters from the church leaders.  They were known then and now as THE EPISTLES.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One way to frame these problems and to appreciate the daunting challenge of the task of missions –– then and now –– is to appreciate and to straighten out Paul's wide travels!  For most people…Paul's trips have always been – to say the least – geographically confusing!</a:t>
            </a:r>
          </a:p>
          <a:p>
            <a:r>
              <a:rPr lang="en-US" b="1">
                <a:latin typeface="Times" charset="0"/>
                <a:ea typeface="ＭＳ Ｐゴシック" charset="-128"/>
                <a:cs typeface="ＭＳ Ｐゴシック" charset="-128"/>
              </a:rPr>
              <a:t>////	You know that map in the back of your Bible…the one with all the dotted lines…the dashed lines…straight lines…lines with little circles…lines of different colors…and often all of them PRINTED ON TOP OF EACH OTHER.</a:t>
            </a:r>
          </a:p>
        </p:txBody>
      </p:sp>
      <p:sp>
        <p:nvSpPr>
          <p:cNvPr id="13619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7219"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Understand this!  Paul was a real world traveler!  And he was all over the Mediterranean Basin…from Palestine in the Ancient Near East to the Boot of Italy…perhaps even as far as Spain.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And why is this important to us…right now?  Because…</a:t>
            </a:r>
          </a:p>
          <a:p>
            <a:r>
              <a:rPr lang="en-US" b="1">
                <a:latin typeface="Times" charset="0"/>
                <a:ea typeface="ＭＳ Ｐゴシック" charset="-128"/>
                <a:cs typeface="ＭＳ Ｐゴシック" charset="-128"/>
              </a:rPr>
              <a:t>////	…right here…in these dramatic pages of The Acts…we find the absolute beginnings of world missions.</a:t>
            </a:r>
          </a:p>
        </p:txBody>
      </p:sp>
      <p:sp>
        <p:nvSpPr>
          <p:cNvPr id="13824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With that in mind…how would YOU plan and pack for four really long trips…probably into areas of the world of which you and those with you have no prior knowledge.  Transportation?  Well, you would probably walk most of the way…maybe some horseback…perhaps an occasional donkey cart…then a variety of Roman sailing ships, if available at the time…and anything but first class!  How can we appreciate those difficulties…REALLY understand the work and the personal challenges faced by those early missionaries? Here's one way.</a:t>
            </a:r>
          </a:p>
        </p:txBody>
      </p:sp>
      <p:sp>
        <p:nvSpPr>
          <p:cNvPr id="139267"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A look at the itinerary itself!  There were four main trips throughout the Mediterranean Basin…in both Europe and Asia.</a:t>
            </a:r>
          </a:p>
          <a:p>
            <a:r>
              <a:rPr lang="en-US" b="1">
                <a:latin typeface="Times" charset="0"/>
                <a:ea typeface="ＭＳ Ｐゴシック" charset="-128"/>
                <a:cs typeface="ＭＳ Ｐゴシック" charset="-128"/>
              </a:rPr>
              <a:t>…with one side trip to Jerusalem…that one was a quick trip…but it changed the Church forever and redirected it theological foundations from that moment on!</a:t>
            </a:r>
          </a:p>
          <a:p>
            <a:r>
              <a:rPr lang="en-US" b="1">
                <a:latin typeface="Times" charset="0"/>
                <a:ea typeface="ＭＳ Ｐゴシック" charset="-128"/>
                <a:cs typeface="ＭＳ Ｐゴシック" charset="-128"/>
              </a:rPr>
              <a:t>////	Now look at the list of the cities, towns and regions that were Paul's destinations.  He and his traveling parties had to adjust to life in all these places…and the distances between them.  What should they say about the Gospel at each location?  How would they be received?  HOW DO YOU DO THIS MISSIONS TASK IN THE FIRST PLACE?  These and all the other sites and distances between them offered challenges of unimaginable difficulty in those ancient days of the Roman world.</a:t>
            </a:r>
          </a:p>
          <a:p>
            <a:r>
              <a:rPr lang="en-US" b="1">
                <a:latin typeface="Times" charset="0"/>
                <a:ea typeface="ＭＳ Ｐゴシック" charset="-128"/>
                <a:cs typeface="ＭＳ Ｐゴシック" charset="-128"/>
              </a:rPr>
              <a:t>City after city…region after region!</a:t>
            </a:r>
          </a:p>
          <a:p>
            <a:r>
              <a:rPr lang="en-US" b="1">
                <a:latin typeface="Times" charset="0"/>
                <a:ea typeface="ＭＳ Ｐゴシック" charset="-128"/>
                <a:cs typeface="ＭＳ Ｐゴシック" charset="-128"/>
              </a:rPr>
              <a:t>////	Notice how often the city of Syrian Antioch appears on Paul's itinerary time after time.  It was located about 500 miles north of Jerusalem.  That geographical fact shows that much of Paul's living and planning took place far away from Jerusalem, the home of the mother church of the new faith.  </a:t>
            </a:r>
          </a:p>
          <a:p>
            <a:r>
              <a:rPr lang="en-US" b="1">
                <a:latin typeface="Times" charset="0"/>
                <a:ea typeface="ＭＳ Ｐゴシック" charset="-128"/>
                <a:cs typeface="ＭＳ Ｐゴシック" charset="-128"/>
              </a:rPr>
              <a:t>////	Now, a few thoughts about these travel routes and the purposes of each trip can give us great insight into Paul's mission, enormous physical effort and the world-shaking results of his work.</a:t>
            </a:r>
          </a:p>
        </p:txBody>
      </p:sp>
      <p:sp>
        <p:nvSpPr>
          <p:cNvPr id="140291"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4451"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Here are The New Testament's 27 books….the other half of that Opened Bible graphic we worked with earlier.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Each trip was unique in purpose and accomplishment.</a:t>
            </a:r>
          </a:p>
          <a:p>
            <a:r>
              <a:rPr lang="en-US" b="1">
                <a:latin typeface="Times" charset="0"/>
                <a:ea typeface="ＭＳ Ｐゴシック" charset="-128"/>
                <a:cs typeface="ＭＳ Ｐゴシック" charset="-128"/>
              </a:rPr>
              <a:t>The first trip out…let's call it THE LABORATORY…</a:t>
            </a:r>
          </a:p>
          <a:p>
            <a:r>
              <a:rPr lang="en-US" b="1">
                <a:latin typeface="Times" charset="0"/>
                <a:ea typeface="ＭＳ Ｐゴシック" charset="-128"/>
                <a:cs typeface="ＭＳ Ｐゴシック" charset="-128"/>
              </a:rPr>
              <a:t>////	…then THE EUROPEAN THRUST…</a:t>
            </a:r>
          </a:p>
          <a:p>
            <a:r>
              <a:rPr lang="en-US" b="1">
                <a:latin typeface="Times" charset="0"/>
                <a:ea typeface="ＭＳ Ｐゴシック" charset="-128"/>
                <a:cs typeface="ＭＳ Ｐゴシック" charset="-128"/>
              </a:rPr>
              <a:t>////	…followed by AN ASIAN THRUST…finally…</a:t>
            </a:r>
          </a:p>
          <a:p>
            <a:r>
              <a:rPr lang="en-US" b="1">
                <a:latin typeface="Times" charset="0"/>
                <a:ea typeface="ＭＳ Ｐゴシック" charset="-128"/>
                <a:cs typeface="ＭＳ Ｐゴシック" charset="-128"/>
              </a:rPr>
              <a:t>////	TO ROME AND GAIN!</a:t>
            </a:r>
          </a:p>
          <a:p>
            <a:r>
              <a:rPr lang="en-US" b="1">
                <a:latin typeface="Times" charset="0"/>
                <a:ea typeface="ＭＳ Ｐゴシック" charset="-128"/>
                <a:cs typeface="ＭＳ Ｐゴシック" charset="-128"/>
              </a:rPr>
              <a:t>////	On the first trip…that was THE LABORATORY…a short tour, compared to the later ones, going into present-day central Turkey, turning around and then returning fairly quickly.  Paul and his companions were learning what to do –– what best NOT to do –– on the mission field!</a:t>
            </a:r>
          </a:p>
          <a:p>
            <a:r>
              <a:rPr lang="en-US" b="1">
                <a:latin typeface="Times" charset="0"/>
                <a:ea typeface="ＭＳ Ｐゴシック" charset="-128"/>
                <a:cs typeface="ＭＳ Ｐゴシック" charset="-128"/>
              </a:rPr>
              <a:t>////	And then the great Jerusalem Council…more on that shortly.</a:t>
            </a:r>
          </a:p>
          <a:p>
            <a:r>
              <a:rPr lang="en-US" b="1">
                <a:latin typeface="Times" charset="0"/>
                <a:ea typeface="ＭＳ Ｐゴシック" charset="-128"/>
                <a:cs typeface="ＭＳ Ｐゴシック" charset="-128"/>
              </a:rPr>
              <a:t>////	Then the EUROPEAN THRUST…where Paul's main activities centered on philosophical Athens and the rough seaside city of Corinth.</a:t>
            </a:r>
          </a:p>
          <a:p>
            <a:r>
              <a:rPr lang="en-US" b="1">
                <a:latin typeface="Times" charset="0"/>
                <a:ea typeface="ＭＳ Ｐゴシック" charset="-128"/>
                <a:cs typeface="ＭＳ Ｐゴシック" charset="-128"/>
              </a:rPr>
              <a:t>////	In his ASIAN THRUST … Paul lived for a very long time in the city of Ephesus…then following these decades of inventing “mission”…</a:t>
            </a:r>
          </a:p>
          <a:p>
            <a:r>
              <a:rPr lang="en-US" b="1">
                <a:latin typeface="Times" charset="0"/>
                <a:ea typeface="ＭＳ Ｐゴシック" charset="-128"/>
                <a:cs typeface="ＭＳ Ｐゴシック" charset="-128"/>
              </a:rPr>
              <a:t>////	…his final trip as a prisoner to Rome…TO ROME AND GAIN…and from there to eventually join His Lord after a life well lived  in pursuit of the Gospel and the Great Commission…laying down the pattern of courageous Christian behavior for us all.</a:t>
            </a:r>
          </a:p>
        </p:txBody>
      </p:sp>
      <p:sp>
        <p:nvSpPr>
          <p:cNvPr id="14131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42339"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To frame all this…again look at Israel on the map…resting there in that far eastern end of the Mediterranean…as we looked at it in the Silent Period…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43363"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,…situated up against the vastness that was the Roman Empire.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FFFFFF"/>
              </a:solidFill>
            </a:endParaRPr>
          </a:p>
        </p:txBody>
      </p:sp>
      <p:sp>
        <p:nvSpPr>
          <p:cNvPr id="144387" name="Text Box 2"/>
          <p:cNvSpPr>
            <a:spLocks noGrp="1" noChangeArrowheads="1"/>
          </p:cNvSpPr>
          <p:nvPr>
            <p:ph type="body"/>
          </p:nvPr>
        </p:nvSpPr>
        <p:spPr>
          <a:xfrm>
            <a:off x="914400" y="4343400"/>
            <a:ext cx="5029200" cy="4116388"/>
          </a:xfrm>
          <a:noFill/>
          <a:ln/>
        </p:spPr>
        <p:txBody>
          <a:bodyPr anchor="ctr"/>
          <a:lstStyle/>
          <a:p>
            <a:pPr>
              <a:spcBef>
                <a:spcPct val="0"/>
              </a:spcBef>
            </a:pPr>
            <a:r>
              <a:rPr lang="en-US" b="1">
                <a:latin typeface="Times" charset="0"/>
                <a:ea typeface="ＭＳ Ｐゴシック" charset="-128"/>
                <a:cs typeface="ＭＳ Ｐゴシック" charset="-128"/>
              </a:rPr>
              <a:t>With these ideas in mind…and with Study Help #24…let's go with Paul on his JOURNEYS AT A GLANCE.  First…the main locations of the dramatic action facing Paul and his little party…</a:t>
            </a:r>
          </a:p>
          <a:p>
            <a:pPr>
              <a:spcBef>
                <a:spcPct val="0"/>
              </a:spcBef>
            </a:pPr>
            <a:r>
              <a:rPr lang="en-US" b="1">
                <a:latin typeface="Times" charset="0"/>
                <a:ea typeface="ＭＳ Ｐゴシック" charset="-128"/>
                <a:cs typeface="ＭＳ Ｐゴシック" charset="-128"/>
              </a:rPr>
              <a:t>////	Here is Jerusalem…</a:t>
            </a:r>
          </a:p>
          <a:p>
            <a:pPr>
              <a:spcBef>
                <a:spcPct val="0"/>
              </a:spcBef>
            </a:pPr>
            <a:r>
              <a:rPr lang="en-US" b="1">
                <a:latin typeface="Times" charset="0"/>
                <a:ea typeface="ＭＳ Ｐゴシック" charset="-128"/>
                <a:cs typeface="ＭＳ Ｐゴシック" charset="-128"/>
              </a:rPr>
              <a:t>////	SYRIAN Antioch…</a:t>
            </a:r>
          </a:p>
          <a:p>
            <a:pPr>
              <a:spcBef>
                <a:spcPct val="0"/>
              </a:spcBef>
            </a:pPr>
            <a:r>
              <a:rPr lang="en-US" b="1">
                <a:latin typeface="Times" charset="0"/>
                <a:ea typeface="ＭＳ Ｐゴシック" charset="-128"/>
                <a:cs typeface="ＭＳ Ｐゴシック" charset="-128"/>
              </a:rPr>
              <a:t>////	PISIDIAN Antioch…(there were many ancient Antiochs!)…</a:t>
            </a:r>
          </a:p>
          <a:p>
            <a:pPr>
              <a:spcBef>
                <a:spcPct val="0"/>
              </a:spcBef>
            </a:pPr>
            <a:r>
              <a:rPr lang="en-US" b="1">
                <a:latin typeface="Times" charset="0"/>
                <a:ea typeface="ＭＳ Ｐゴシック" charset="-128"/>
                <a:cs typeface="ＭＳ Ｐゴシック" charset="-128"/>
              </a:rPr>
              <a:t>////	Ephesus…</a:t>
            </a:r>
          </a:p>
          <a:p>
            <a:pPr>
              <a:spcBef>
                <a:spcPct val="0"/>
              </a:spcBef>
            </a:pPr>
            <a:r>
              <a:rPr lang="en-US" b="1">
                <a:latin typeface="Times" charset="0"/>
                <a:ea typeface="ＭＳ Ｐゴシック" charset="-128"/>
                <a:cs typeface="ＭＳ Ｐゴシック" charset="-128"/>
              </a:rPr>
              <a:t>////	Macedonia…(Remember Alexander's birthplace?)…</a:t>
            </a:r>
          </a:p>
          <a:p>
            <a:pPr>
              <a:spcBef>
                <a:spcPct val="0"/>
              </a:spcBef>
            </a:pPr>
            <a:r>
              <a:rPr lang="en-US" b="1">
                <a:latin typeface="Times" charset="0"/>
                <a:ea typeface="ＭＳ Ｐゴシック" charset="-128"/>
                <a:cs typeface="ＭＳ Ｐゴシック" charset="-128"/>
              </a:rPr>
              <a:t>////	Athens…</a:t>
            </a:r>
          </a:p>
          <a:p>
            <a:pPr>
              <a:spcBef>
                <a:spcPct val="0"/>
              </a:spcBef>
            </a:pPr>
            <a:r>
              <a:rPr lang="en-US" b="1">
                <a:latin typeface="Times" charset="0"/>
                <a:ea typeface="ＭＳ Ｐゴシック" charset="-128"/>
                <a:cs typeface="ＭＳ Ｐゴシック" charset="-128"/>
              </a:rPr>
              <a:t>////	and the capital city of the world of his day…ROME, at the center of Empire.</a:t>
            </a:r>
          </a:p>
          <a:p>
            <a:pPr>
              <a:spcBef>
                <a:spcPct val="0"/>
              </a:spcBef>
            </a:pPr>
            <a:r>
              <a:rPr lang="en-US" b="1">
                <a:latin typeface="Times" charset="0"/>
                <a:ea typeface="ＭＳ Ｐゴシック" charset="-128"/>
                <a:cs typeface="ＭＳ Ｐゴシック" charset="-128"/>
              </a:rPr>
              <a:t>////	So…Trip #1: Call it the HOOK…or A LABORATORY on Study Help #24…</a:t>
            </a:r>
          </a:p>
          <a:p>
            <a:pPr>
              <a:spcBef>
                <a:spcPct val="0"/>
              </a:spcBef>
            </a:pPr>
            <a:r>
              <a:rPr lang="en-US" b="1">
                <a:latin typeface="Times" charset="0"/>
                <a:ea typeface="ＭＳ Ｐゴシック" charset="-128"/>
                <a:cs typeface="ＭＳ Ｐゴシック" charset="-128"/>
              </a:rPr>
              <a:t>////	Recounted in some detail in Acts 13 and 14. </a:t>
            </a:r>
          </a:p>
          <a:p>
            <a:pPr>
              <a:spcBef>
                <a:spcPct val="0"/>
              </a:spcBef>
            </a:pPr>
            <a:r>
              <a:rPr lang="en-US" b="1">
                <a:latin typeface="Times" charset="0"/>
                <a:ea typeface="ＭＳ Ｐゴシック" charset="-128"/>
                <a:cs typeface="ＭＳ Ｐゴシック" charset="-128"/>
              </a:rPr>
              <a:t>////	Here's a Cyprian beach typical of those Paul and his party would have moved across. </a:t>
            </a:r>
          </a:p>
          <a:p>
            <a:pPr>
              <a:spcBef>
                <a:spcPct val="0"/>
              </a:spcBef>
            </a:pPr>
            <a:r>
              <a:rPr lang="en-US" b="1">
                <a:latin typeface="Times" charset="0"/>
                <a:ea typeface="ＭＳ Ｐゴシック" charset="-128"/>
                <a:cs typeface="ＭＳ Ｐゴシック" charset="-128"/>
              </a:rPr>
              <a:t>////	On your map trace out his route similar to A HOOK SHAPE that moves from SYRIAN ANTIOCH through the island of Cyprus and on into central Turkey.</a:t>
            </a:r>
          </a:p>
          <a:p>
            <a:pPr>
              <a:spcBef>
                <a:spcPct val="0"/>
              </a:spcBef>
            </a:pPr>
            <a:r>
              <a:rPr lang="en-US" b="1">
                <a:latin typeface="Times" charset="0"/>
                <a:ea typeface="ＭＳ Ｐゴシック" charset="-128"/>
                <a:cs typeface="ＭＳ Ｐゴシック" charset="-128"/>
              </a:rPr>
              <a:t>////	Significance of this trip:  IT WAS A LEARNING LABORATORY!  No one had done this before.  Along the way they were worshipped as </a:t>
            </a:r>
            <a:r>
              <a:rPr lang="en-US" b="1" u="sng">
                <a:latin typeface="Times" charset="0"/>
                <a:ea typeface="ＭＳ Ｐゴシック" charset="-128"/>
                <a:cs typeface="ＭＳ Ｐゴシック" charset="-128"/>
              </a:rPr>
              <a:t>GODS</a:t>
            </a:r>
            <a:r>
              <a:rPr lang="en-US" b="1">
                <a:latin typeface="Times" charset="0"/>
                <a:ea typeface="ＭＳ Ｐゴシック" charset="-128"/>
                <a:cs typeface="ＭＳ Ｐゴシック" charset="-128"/>
              </a:rPr>
              <a:t>…because the people had never seen anything like this…these strangers were going about working miracles.  But in spite of those good works, Paul was </a:t>
            </a:r>
            <a:r>
              <a:rPr lang="en-US" b="1" u="sng">
                <a:latin typeface="Times" charset="0"/>
                <a:ea typeface="ＭＳ Ｐゴシック" charset="-128"/>
                <a:cs typeface="ＭＳ Ｐゴシック" charset="-128"/>
              </a:rPr>
              <a:t>STONED</a:t>
            </a:r>
            <a:r>
              <a:rPr lang="en-US" b="1">
                <a:latin typeface="Times" charset="0"/>
                <a:ea typeface="ＭＳ Ｐゴシック" charset="-128"/>
                <a:cs typeface="ＭＳ Ｐゴシック" charset="-128"/>
              </a:rPr>
              <a:t> and almost died.  The party must have quickly recognized that mission would become a very difficult work indeed.  But along the way many new churches were planted.  What kept them going?  Faith in all they had seen and experienced in the development of their own Christian spirit and intellect.  Their travel route began at Syrian Antioch – follow your hook – into today's central Turkey…</a:t>
            </a:r>
          </a:p>
          <a:p>
            <a:pPr>
              <a:spcBef>
                <a:spcPct val="0"/>
              </a:spcBef>
            </a:pPr>
            <a:r>
              <a:rPr lang="en-US" b="1">
                <a:latin typeface="Times" charset="0"/>
                <a:ea typeface="ＭＳ Ｐゴシック" charset="-128"/>
                <a:cs typeface="ＭＳ Ｐゴシック" charset="-128"/>
              </a:rPr>
              <a:t>////	…then they turned around and returned to Syrian Antioch by the same route, there to report the results of their journey to the church.</a:t>
            </a:r>
          </a:p>
          <a:p>
            <a:pPr>
              <a:spcBef>
                <a:spcPct val="0"/>
              </a:spcBef>
            </a:pPr>
            <a:r>
              <a:rPr lang="en-US" b="1">
                <a:latin typeface="Times" charset="0"/>
                <a:ea typeface="ＭＳ Ｐゴシック" charset="-128"/>
                <a:cs typeface="ＭＳ Ｐゴシック" charset="-128"/>
              </a:rPr>
              <a:t>////	LENGTH OF THIS TRIP: PROBABLY ABOUT TWO YEARS</a:t>
            </a:r>
          </a:p>
          <a:p>
            <a:pPr>
              <a:spcBef>
                <a:spcPct val="0"/>
              </a:spcBef>
            </a:pPr>
            <a:r>
              <a:rPr lang="en-US" b="1">
                <a:latin typeface="Times" charset="0"/>
                <a:ea typeface="ＭＳ Ｐゴシック" charset="-128"/>
                <a:cs typeface="ＭＳ Ｐゴシック" charset="-128"/>
              </a:rPr>
              <a:t>IN THE LAST HALF OF THE A.D. 40s.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FFFFFF"/>
              </a:solidFill>
            </a:endParaRPr>
          </a:p>
        </p:txBody>
      </p:sp>
      <p:sp>
        <p:nvSpPr>
          <p:cNvPr id="145411" name="Text Box 2"/>
          <p:cNvSpPr>
            <a:spLocks noGrp="1" noChangeArrowheads="1"/>
          </p:cNvSpPr>
          <p:nvPr>
            <p:ph type="body"/>
          </p:nvPr>
        </p:nvSpPr>
        <p:spPr>
          <a:xfrm>
            <a:off x="914400" y="4343400"/>
            <a:ext cx="5029200" cy="4116388"/>
          </a:xfrm>
          <a:noFill/>
          <a:ln/>
        </p:spPr>
        <p:txBody>
          <a:bodyPr anchor="ctr"/>
          <a:lstStyle/>
          <a:p>
            <a:pPr>
              <a:spcBef>
                <a:spcPct val="0"/>
              </a:spcBef>
            </a:pPr>
            <a:r>
              <a:rPr lang="en-US" b="1">
                <a:latin typeface="Times" charset="0"/>
                <a:ea typeface="ＭＳ Ｐゴシック" charset="-128"/>
                <a:cs typeface="ＭＳ Ｐゴシック" charset="-128"/>
              </a:rPr>
              <a:t>Paul apparently had little time to rest up.  </a:t>
            </a:r>
          </a:p>
          <a:p>
            <a:pPr>
              <a:spcBef>
                <a:spcPct val="0"/>
              </a:spcBef>
            </a:pPr>
            <a:r>
              <a:rPr lang="en-US" b="1">
                <a:latin typeface="Times" charset="0"/>
                <a:ea typeface="ＭＳ Ｐゴシック" charset="-128"/>
                <a:cs typeface="ＭＳ Ｐゴシック" charset="-128"/>
              </a:rPr>
              <a:t>////	In about A.D. 49 he made that special SHORT trip between the BIG TRIPS #1 and #2…for the famous JERUSALEM COUNCIL.</a:t>
            </a:r>
          </a:p>
          <a:p>
            <a:pPr>
              <a:spcBef>
                <a:spcPct val="0"/>
              </a:spcBef>
            </a:pPr>
            <a:r>
              <a:rPr lang="en-US" b="1">
                <a:latin typeface="Times" charset="0"/>
                <a:ea typeface="ＭＳ Ｐゴシック" charset="-128"/>
                <a:cs typeface="ＭＳ Ｐゴシック" charset="-128"/>
              </a:rPr>
              <a:t>This was a 500-mile journey from Syrian Antioch, south to the city of the mother church…to Jerusalem.  </a:t>
            </a:r>
          </a:p>
          <a:p>
            <a:pPr>
              <a:spcBef>
                <a:spcPct val="0"/>
              </a:spcBef>
            </a:pPr>
            <a:r>
              <a:rPr lang="en-US" b="1">
                <a:latin typeface="Times" charset="0"/>
                <a:ea typeface="ＭＳ Ｐゴシック" charset="-128"/>
                <a:cs typeface="ＭＳ Ｐゴシック" charset="-128"/>
              </a:rPr>
              <a:t>////	The issue here –– told to us in Acts 15 –– was the simple question: </a:t>
            </a:r>
          </a:p>
          <a:p>
            <a:pPr>
              <a:spcBef>
                <a:spcPct val="0"/>
              </a:spcBef>
            </a:pPr>
            <a:r>
              <a:rPr lang="en-US" b="1">
                <a:latin typeface="Times" charset="0"/>
                <a:ea typeface="ＭＳ Ｐゴシック" charset="-128"/>
                <a:cs typeface="ＭＳ Ｐゴシック" charset="-128"/>
              </a:rPr>
              <a:t>“Must a Gentile become a Jew, and accept his laws and ceremonies, before he can become a Christian?” It must have been a heated argument!</a:t>
            </a:r>
          </a:p>
          <a:p>
            <a:pPr>
              <a:spcBef>
                <a:spcPct val="0"/>
              </a:spcBef>
            </a:pPr>
            <a:r>
              <a:rPr lang="en-US" b="1">
                <a:latin typeface="Times" charset="0"/>
                <a:ea typeface="ＭＳ Ｐゴシック" charset="-128"/>
                <a:cs typeface="ＭＳ Ｐゴシック" charset="-128"/>
              </a:rPr>
              <a:t>////	Finally the issue was permanently settled: one becomes a Christian through </a:t>
            </a:r>
            <a:r>
              <a:rPr lang="en-US" b="1" u="sng">
                <a:latin typeface="Times" charset="0"/>
                <a:ea typeface="ＭＳ Ｐゴシック" charset="-128"/>
                <a:cs typeface="ＭＳ Ｐゴシック" charset="-128"/>
              </a:rPr>
              <a:t>GRACE</a:t>
            </a:r>
            <a:r>
              <a:rPr lang="en-US" b="1">
                <a:latin typeface="Times" charset="0"/>
                <a:ea typeface="ＭＳ Ｐゴシック" charset="-128"/>
                <a:cs typeface="ＭＳ Ｐゴシック" charset="-128"/>
              </a:rPr>
              <a:t>…not </a:t>
            </a:r>
            <a:r>
              <a:rPr lang="en-US" b="1" u="sng">
                <a:latin typeface="Times" charset="0"/>
                <a:ea typeface="ＭＳ Ｐゴシック" charset="-128"/>
                <a:cs typeface="ＭＳ Ｐゴシック" charset="-128"/>
              </a:rPr>
              <a:t>LAW</a:t>
            </a:r>
            <a:r>
              <a:rPr lang="en-US" b="1">
                <a:latin typeface="Times" charset="0"/>
                <a:ea typeface="ＭＳ Ｐゴシック" charset="-128"/>
                <a:cs typeface="ＭＳ Ｐゴシック" charset="-128"/>
              </a:rPr>
              <a:t>.  However, if following the law makes one comfortable, fine.  Accepting Christ as Lord and Savior in a matter of belief and relinquishment –– that is the only requirement!   GRACE AND GRACE ONLY!</a:t>
            </a:r>
          </a:p>
          <a:p>
            <a:pPr>
              <a:spcBef>
                <a:spcPct val="0"/>
              </a:spcBef>
            </a:pPr>
            <a:r>
              <a:rPr lang="en-US" b="1">
                <a:latin typeface="Times" charset="0"/>
                <a:ea typeface="ＭＳ Ｐゴシック" charset="-128"/>
                <a:cs typeface="ＭＳ Ｐゴシック" charset="-128"/>
              </a:rPr>
              <a:t>////	Then Paul and his party returned north to Syrian Antioch.  Our BASIC BELIEFS of today date firmly from that Jerusalem meeting of Acts 15.  Later reformers of the church also anchored their Christian tenets right there – dating from the Jerusalem Council.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FFFFFF"/>
              </a:solidFill>
            </a:endParaRPr>
          </a:p>
        </p:txBody>
      </p:sp>
      <p:sp>
        <p:nvSpPr>
          <p:cNvPr id="146435" name="Text Box 2"/>
          <p:cNvSpPr>
            <a:spLocks noGrp="1" noChangeArrowheads="1"/>
          </p:cNvSpPr>
          <p:nvPr>
            <p:ph type="body"/>
          </p:nvPr>
        </p:nvSpPr>
        <p:spPr>
          <a:xfrm>
            <a:off x="914400" y="4343400"/>
            <a:ext cx="5029200" cy="4116388"/>
          </a:xfrm>
          <a:noFill/>
          <a:ln/>
        </p:spPr>
        <p:txBody>
          <a:bodyPr anchor="ctr"/>
          <a:lstStyle/>
          <a:p>
            <a:pPr>
              <a:spcBef>
                <a:spcPct val="0"/>
              </a:spcBef>
            </a:pPr>
            <a:r>
              <a:rPr lang="en-US" b="1">
                <a:latin typeface="Times" charset="0"/>
                <a:ea typeface="ＭＳ Ｐゴシック" charset="-128"/>
                <a:cs typeface="ＭＳ Ｐゴシック" charset="-128"/>
              </a:rPr>
              <a:t>Paul then began to prepare for extended missionary trips.  </a:t>
            </a:r>
          </a:p>
          <a:p>
            <a:pPr>
              <a:spcBef>
                <a:spcPct val="0"/>
              </a:spcBef>
            </a:pPr>
            <a:r>
              <a:rPr lang="en-US" b="1">
                <a:latin typeface="Times" charset="0"/>
                <a:ea typeface="ＭＳ Ｐゴシック" charset="-128"/>
                <a:cs typeface="ＭＳ Ｐゴシック" charset="-128"/>
              </a:rPr>
              <a:t>////	Trip #2…THE EUROPEAN THRUST…recalled in detail in Acts 15 through 18. </a:t>
            </a:r>
          </a:p>
          <a:p>
            <a:pPr>
              <a:spcBef>
                <a:spcPct val="0"/>
              </a:spcBef>
            </a:pPr>
            <a:r>
              <a:rPr lang="en-US" b="1">
                <a:latin typeface="Times" charset="0"/>
                <a:ea typeface="ＭＳ Ｐゴシック" charset="-128"/>
                <a:cs typeface="ＭＳ Ｐゴシック" charset="-128"/>
              </a:rPr>
              <a:t>////	This second journey began overland from Syrian Antioch…all the way into Greece…then returning by sea to make his report to the church in Jerusalem…then back home to Syrian Antioch.</a:t>
            </a:r>
          </a:p>
          <a:p>
            <a:pPr>
              <a:spcBef>
                <a:spcPct val="0"/>
              </a:spcBef>
            </a:pPr>
            <a:r>
              <a:rPr lang="en-US" b="1">
                <a:latin typeface="Times" charset="0"/>
                <a:ea typeface="ＭＳ Ｐゴシック" charset="-128"/>
                <a:cs typeface="ＭＳ Ｐゴシック" charset="-128"/>
              </a:rPr>
              <a:t>////	There were church plantings along the way… They met in synagogues every Sabbath…speaking either Greek –– thanks to Alexander the Great –– or Hebrew or Latin.  Paul spoke all those languages. This is the time of that famous call to “come over to </a:t>
            </a:r>
            <a:r>
              <a:rPr lang="en-US" b="1" u="sng">
                <a:latin typeface="Times" charset="0"/>
                <a:ea typeface="ＭＳ Ｐゴシック" charset="-128"/>
                <a:cs typeface="ＭＳ Ｐゴシック" charset="-128"/>
              </a:rPr>
              <a:t>MACEDONIA</a:t>
            </a:r>
            <a:r>
              <a:rPr lang="en-US" b="1">
                <a:latin typeface="Times" charset="0"/>
                <a:ea typeface="ＭＳ Ｐゴシック" charset="-128"/>
                <a:cs typeface="ＭＳ Ｐゴシック" charset="-128"/>
              </a:rPr>
              <a:t> and help us.”  And then he took up a lengthy residence in the wild, seaside town of </a:t>
            </a:r>
            <a:r>
              <a:rPr lang="en-US" b="1" u="sng">
                <a:latin typeface="Times" charset="0"/>
                <a:ea typeface="ＭＳ Ｐゴシック" charset="-128"/>
                <a:cs typeface="ＭＳ Ｐゴシック" charset="-128"/>
              </a:rPr>
              <a:t>CORINTH</a:t>
            </a:r>
            <a:r>
              <a:rPr lang="en-US" b="1">
                <a:latin typeface="Times" charset="0"/>
                <a:ea typeface="ＭＳ Ｐゴシック" charset="-128"/>
                <a:cs typeface="ＭＳ Ｐゴシック" charset="-128"/>
              </a:rPr>
              <a:t>, only a short  journey from Athens.</a:t>
            </a:r>
          </a:p>
          <a:p>
            <a:pPr>
              <a:spcBef>
                <a:spcPct val="0"/>
              </a:spcBef>
            </a:pPr>
            <a:r>
              <a:rPr lang="en-US" b="1">
                <a:latin typeface="Times" charset="0"/>
                <a:ea typeface="ＭＳ Ｐゴシック" charset="-128"/>
                <a:cs typeface="ＭＳ Ｐゴシック" charset="-128"/>
              </a:rPr>
              <a:t>////	On this trip he debated with the Athenian philosophers on Mars Hill, recognizing their statue to “the unknown God.”  He built a sermon around that! </a:t>
            </a:r>
          </a:p>
          <a:p>
            <a:pPr>
              <a:spcBef>
                <a:spcPct val="0"/>
              </a:spcBef>
            </a:pPr>
            <a:r>
              <a:rPr lang="en-US" b="1">
                <a:latin typeface="Times" charset="0"/>
                <a:ea typeface="ＭＳ Ｐゴシック" charset="-128"/>
                <a:cs typeface="ＭＳ Ｐゴシック" charset="-128"/>
              </a:rPr>
              <a:t>////	LENGTH OF THIS TRIP: ESTIMATED AT ABOUT TWO AND A HALF YEARS BETWEEN A.D. 49 AND 52.</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FFFFFF"/>
              </a:solidFill>
            </a:endParaRPr>
          </a:p>
        </p:txBody>
      </p:sp>
      <p:sp>
        <p:nvSpPr>
          <p:cNvPr id="147459" name="Text Box 2"/>
          <p:cNvSpPr>
            <a:spLocks noGrp="1" noChangeArrowheads="1"/>
          </p:cNvSpPr>
          <p:nvPr>
            <p:ph type="body"/>
          </p:nvPr>
        </p:nvSpPr>
        <p:spPr>
          <a:xfrm>
            <a:off x="914400" y="4343400"/>
            <a:ext cx="5029200" cy="4116388"/>
          </a:xfrm>
          <a:noFill/>
          <a:ln/>
        </p:spPr>
        <p:txBody>
          <a:bodyPr anchor="ctr"/>
          <a:lstStyle/>
          <a:p>
            <a:pPr>
              <a:spcBef>
                <a:spcPct val="0"/>
              </a:spcBef>
            </a:pPr>
            <a:r>
              <a:rPr lang="en-US" b="1">
                <a:latin typeface="Times" charset="0"/>
                <a:ea typeface="ＭＳ Ｐゴシック" charset="-128"/>
                <a:cs typeface="ＭＳ Ｐゴシック" charset="-128"/>
              </a:rPr>
              <a:t>Then came Paul's ASIAN THRUST…recorded in Acts 18-21.</a:t>
            </a:r>
          </a:p>
          <a:p>
            <a:pPr>
              <a:spcBef>
                <a:spcPct val="0"/>
              </a:spcBef>
            </a:pPr>
            <a:r>
              <a:rPr lang="en-US" b="1">
                <a:latin typeface="Times" charset="0"/>
                <a:ea typeface="ＭＳ Ｐゴシック" charset="-128"/>
                <a:cs typeface="ＭＳ Ｐゴシック" charset="-128"/>
              </a:rPr>
              <a:t>////	Again, this trip began overland from Syrian Antioch…revisited many of the earlier churches…made a horseshoe-shaped route around the Aegean, back down into Greece, retraced that route back around the horseshoe, remaining at Ephesus, then returning by sea to Syrian Antioch.</a:t>
            </a:r>
          </a:p>
          <a:p>
            <a:pPr>
              <a:spcBef>
                <a:spcPct val="0"/>
              </a:spcBef>
            </a:pPr>
            <a:r>
              <a:rPr lang="en-US" b="1">
                <a:latin typeface="Times" charset="0"/>
                <a:ea typeface="ＭＳ Ｐゴシック" charset="-128"/>
                <a:cs typeface="ＭＳ Ｐゴシック" charset="-128"/>
              </a:rPr>
              <a:t>////	Paul spent a very long time living and ministering to the church the </a:t>
            </a:r>
            <a:r>
              <a:rPr lang="en-US" b="1" u="sng">
                <a:latin typeface="Times" charset="0"/>
                <a:ea typeface="ＭＳ Ｐゴシック" charset="-128"/>
                <a:cs typeface="ＭＳ Ｐゴシック" charset="-128"/>
              </a:rPr>
              <a:t>EPHESUS</a:t>
            </a:r>
            <a:r>
              <a:rPr lang="en-US" b="1">
                <a:latin typeface="Times" charset="0"/>
                <a:ea typeface="ＭＳ Ｐゴシック" charset="-128"/>
                <a:cs typeface="ＭＳ Ｐゴシック" charset="-128"/>
              </a:rPr>
              <a:t>.  Luke reports that Paul raised a young man from the dead in Ephesus.  Many important letters –– our Epistles –– were written from Ephesus.  </a:t>
            </a:r>
          </a:p>
          <a:p>
            <a:pPr>
              <a:spcBef>
                <a:spcPct val="0"/>
              </a:spcBef>
            </a:pPr>
            <a:r>
              <a:rPr lang="en-US" b="1">
                <a:latin typeface="Times" charset="0"/>
                <a:ea typeface="ＭＳ Ｐゴシック" charset="-128"/>
                <a:cs typeface="ＭＳ Ｐゴシック" charset="-128"/>
              </a:rPr>
              <a:t>////	One of the most dramatic events recorded for us took place at the Ephesian </a:t>
            </a:r>
            <a:r>
              <a:rPr lang="en-US" b="1" u="sng">
                <a:latin typeface="Times" charset="0"/>
                <a:ea typeface="ＭＳ Ｐゴシック" charset="-128"/>
                <a:cs typeface="ＭＳ Ｐゴシック" charset="-128"/>
              </a:rPr>
              <a:t>AMPHITHEATRE</a:t>
            </a:r>
            <a:r>
              <a:rPr lang="en-US" b="1">
                <a:latin typeface="Times" charset="0"/>
                <a:ea typeface="ＭＳ Ｐゴシック" charset="-128"/>
                <a:cs typeface="ＭＳ Ｐゴシック" charset="-128"/>
              </a:rPr>
              <a:t> where he confronted the souvenir makers of the city…those who manufactured small idols of the Goddess Diana, whose temple in Ephesus was one of the seven wonders of the ancient world.</a:t>
            </a:r>
          </a:p>
          <a:p>
            <a:pPr>
              <a:spcBef>
                <a:spcPct val="0"/>
              </a:spcBef>
            </a:pPr>
            <a:r>
              <a:rPr lang="en-US" b="1">
                <a:latin typeface="Times" charset="0"/>
                <a:ea typeface="ＭＳ Ｐゴシック" charset="-128"/>
                <a:cs typeface="ＭＳ Ｐゴシック" charset="-128"/>
              </a:rPr>
              <a:t>////	LENGTH OF THIS TRIP: ALMOST FIVE YEARS BETWEEN A.D. 53 AND 57.</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FFFFFF"/>
              </a:solidFill>
            </a:endParaRPr>
          </a:p>
        </p:txBody>
      </p:sp>
      <p:sp>
        <p:nvSpPr>
          <p:cNvPr id="148483" name="Text Box 2"/>
          <p:cNvSpPr>
            <a:spLocks noGrp="1" noChangeArrowheads="1"/>
          </p:cNvSpPr>
          <p:nvPr>
            <p:ph type="body"/>
          </p:nvPr>
        </p:nvSpPr>
        <p:spPr>
          <a:xfrm>
            <a:off x="914400" y="4343400"/>
            <a:ext cx="5029200" cy="4116388"/>
          </a:xfrm>
          <a:noFill/>
          <a:ln/>
        </p:spPr>
        <p:txBody>
          <a:bodyPr anchor="ctr"/>
          <a:lstStyle/>
          <a:p>
            <a:pPr>
              <a:spcBef>
                <a:spcPct val="0"/>
              </a:spcBef>
            </a:pPr>
            <a:r>
              <a:rPr lang="en-US" b="1">
                <a:latin typeface="Times" charset="0"/>
                <a:ea typeface="ＭＳ Ｐゴシック" charset="-128"/>
                <a:cs typeface="ＭＳ Ｐゴシック" charset="-128"/>
              </a:rPr>
              <a:t>Finally…Trip Number 4…Acts 21-28…“To Rome and Gain”….  describes Paul's final journey: Remember that Paul once wrote that for him to live was Christ…and to die would be his eternally great gain!</a:t>
            </a:r>
          </a:p>
          <a:p>
            <a:pPr>
              <a:spcBef>
                <a:spcPct val="0"/>
              </a:spcBef>
            </a:pPr>
            <a:r>
              <a:rPr lang="en-US" b="1">
                <a:latin typeface="Times" charset="0"/>
                <a:ea typeface="ＭＳ Ｐゴシック" charset="-128"/>
                <a:cs typeface="ＭＳ Ｐゴシック" charset="-128"/>
              </a:rPr>
              <a:t>////	On this journey, he left an Roman prison in Caesarea –– on the Israeli coast –– boarding a Roman grain ship, then by sea to Italy with frequent stops along the way, landing at a small town near today's Naples, finally traveling on foot with friends to his imprisonment in Rome. </a:t>
            </a:r>
          </a:p>
          <a:p>
            <a:pPr>
              <a:spcBef>
                <a:spcPct val="0"/>
              </a:spcBef>
            </a:pPr>
            <a:r>
              <a:rPr lang="en-US" b="1">
                <a:latin typeface="Times" charset="0"/>
                <a:ea typeface="ＭＳ Ｐゴシック" charset="-128"/>
                <a:cs typeface="ＭＳ Ｐゴシック" charset="-128"/>
              </a:rPr>
              <a:t> ////	As a prisoner of </a:t>
            </a:r>
            <a:r>
              <a:rPr lang="en-US" b="1" u="sng">
                <a:latin typeface="Times" charset="0"/>
                <a:ea typeface="ＭＳ Ｐゴシック" charset="-128"/>
                <a:cs typeface="ＭＳ Ｐゴシック" charset="-128"/>
              </a:rPr>
              <a:t>ROME</a:t>
            </a:r>
            <a:r>
              <a:rPr lang="en-US" b="1">
                <a:latin typeface="Times" charset="0"/>
                <a:ea typeface="ＭＳ Ｐゴシック" charset="-128"/>
                <a:cs typeface="ＭＳ Ｐゴシック" charset="-128"/>
              </a:rPr>
              <a:t> he was sent there for trial.  But even in Rome, while imprisoned, his passionate missionary spirit brought the Gospel into that prison and from there into the very household of </a:t>
            </a:r>
            <a:r>
              <a:rPr lang="en-US" b="1" u="sng">
                <a:latin typeface="Times" charset="0"/>
                <a:ea typeface="ＭＳ Ｐゴシック" charset="-128"/>
                <a:cs typeface="ＭＳ Ｐゴシック" charset="-128"/>
              </a:rPr>
              <a:t>CAESAR</a:t>
            </a:r>
            <a:r>
              <a:rPr lang="en-US" b="1">
                <a:latin typeface="Times" charset="0"/>
                <a:ea typeface="ＭＳ Ｐゴシック" charset="-128"/>
                <a:cs typeface="ＭＳ Ｐゴシック" charset="-128"/>
              </a:rPr>
              <a:t>.  In prison he wrote important final letters.  Some scholars believe he made an additional trip to Spain, but that is not certain..  His anthem for the well-lived life: “I have fought the good fight, I have kept the faith!”</a:t>
            </a:r>
          </a:p>
          <a:p>
            <a:pPr>
              <a:spcBef>
                <a:spcPct val="0"/>
              </a:spcBef>
            </a:pPr>
            <a:r>
              <a:rPr lang="en-US" b="1">
                <a:latin typeface="Times" charset="0"/>
                <a:ea typeface="ＭＳ Ｐゴシック" charset="-128"/>
                <a:cs typeface="ＭＳ Ｐゴシック" charset="-128"/>
              </a:rPr>
              <a:t>////	LENGTH OF THE TRIP AND STAY IN ROME UNTIL HIS DEATH…ABOUT FOUR YEARS…A.D. 59-62. </a:t>
            </a:r>
          </a:p>
          <a:p>
            <a:pPr>
              <a:spcBef>
                <a:spcPct val="0"/>
              </a:spcBef>
            </a:pPr>
            <a:r>
              <a:rPr lang="en-US" b="1">
                <a:latin typeface="Times" charset="0"/>
                <a:ea typeface="ＭＳ Ｐゴシック" charset="-128"/>
                <a:cs typeface="ＭＳ Ｐゴシック" charset="-128"/>
              </a:rPr>
              <a:t>////	Study Help 36 gives a finished view of all of Paul's travels along with their approximate dates according to good scholarship.</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solidFill>
                <a:srgbClr val="FFFFFF"/>
              </a:solidFill>
            </a:endParaRPr>
          </a:p>
        </p:txBody>
      </p:sp>
      <p:sp>
        <p:nvSpPr>
          <p:cNvPr id="149507" name="Text Box 2"/>
          <p:cNvSpPr>
            <a:spLocks noGrp="1" noChangeArrowheads="1"/>
          </p:cNvSpPr>
          <p:nvPr>
            <p:ph type="body"/>
          </p:nvPr>
        </p:nvSpPr>
        <p:spPr>
          <a:xfrm>
            <a:off x="914400" y="4343400"/>
            <a:ext cx="5029200" cy="4116388"/>
          </a:xfrm>
          <a:noFill/>
          <a:ln/>
        </p:spPr>
        <p:txBody>
          <a:bodyPr anchor="ctr"/>
          <a:lstStyle/>
          <a:p>
            <a:pPr>
              <a:spcBef>
                <a:spcPct val="0"/>
              </a:spcBef>
            </a:pPr>
            <a:r>
              <a:rPr lang="en-US" b="1">
                <a:latin typeface="Times" charset="0"/>
                <a:ea typeface="ＭＳ Ｐゴシック" charset="-128"/>
                <a:cs typeface="ＭＳ Ｐゴシック" charset="-128"/>
              </a:rPr>
              <a:t>Okay…to sum up this remarkable record of missions ministry…PAUL'S MISSIONARY JOURNEYS AT A GLANCE…</a:t>
            </a:r>
          </a:p>
          <a:p>
            <a:pPr>
              <a:spcBef>
                <a:spcPct val="0"/>
              </a:spcBef>
            </a:pPr>
            <a:r>
              <a:rPr lang="en-US" b="1">
                <a:latin typeface="Times" charset="0"/>
                <a:ea typeface="ＭＳ Ｐゴシック" charset="-128"/>
                <a:cs typeface="ＭＳ Ｐゴシック" charset="-128"/>
              </a:rPr>
              <a:t>////	First Journey…The Hook…the Laboratory…learning what mission was all about…</a:t>
            </a:r>
          </a:p>
          <a:p>
            <a:pPr>
              <a:spcBef>
                <a:spcPct val="0"/>
              </a:spcBef>
            </a:pPr>
            <a:r>
              <a:rPr lang="en-US" b="1">
                <a:latin typeface="Times" charset="0"/>
                <a:ea typeface="ＭＳ Ｐゴシック" charset="-128"/>
                <a:cs typeface="ＭＳ Ｐゴシック" charset="-128"/>
              </a:rPr>
              <a:t>////	Then, in the interim, the famed Jerusalem Council…a matter of Grace…at the core of Christian theology…we no longer live under Law…</a:t>
            </a:r>
          </a:p>
          <a:p>
            <a:pPr>
              <a:spcBef>
                <a:spcPct val="0"/>
              </a:spcBef>
            </a:pPr>
            <a:r>
              <a:rPr lang="en-US" b="1">
                <a:latin typeface="Times" charset="0"/>
                <a:ea typeface="ＭＳ Ｐゴシック" charset="-128"/>
                <a:cs typeface="ＭＳ Ｐゴシック" charset="-128"/>
              </a:rPr>
              <a:t>////	The Second Journey…the European Thrust…with a long period of residence in Corinth, near Athens…</a:t>
            </a:r>
          </a:p>
          <a:p>
            <a:pPr>
              <a:spcBef>
                <a:spcPct val="0"/>
              </a:spcBef>
            </a:pPr>
            <a:r>
              <a:rPr lang="en-US" b="1">
                <a:latin typeface="Times" charset="0"/>
                <a:ea typeface="ＭＳ Ｐゴシック" charset="-128"/>
                <a:cs typeface="ＭＳ Ｐゴシック" charset="-128"/>
              </a:rPr>
              <a:t>////	The Third Journey…the Asian Thrust…this time, headquartered for a long while at Ephesus, in today's Turkey…</a:t>
            </a:r>
          </a:p>
          <a:p>
            <a:pPr>
              <a:spcBef>
                <a:spcPct val="0"/>
              </a:spcBef>
            </a:pPr>
            <a:r>
              <a:rPr lang="en-US" b="1">
                <a:latin typeface="Times" charset="0"/>
                <a:ea typeface="ＭＳ Ｐゴシック" charset="-128"/>
                <a:cs typeface="ＭＳ Ｐゴシック" charset="-128"/>
              </a:rPr>
              <a:t>////	and finally…The Fourth and Last Journey…to Rome and gain…with a long imprisonment…producing some of his more memorable letters.</a:t>
            </a:r>
          </a:p>
          <a:p>
            <a:pPr>
              <a:spcBef>
                <a:spcPct val="0"/>
              </a:spcBef>
            </a:pPr>
            <a:r>
              <a:rPr lang="en-US" b="1">
                <a:latin typeface="Times" charset="0"/>
                <a:ea typeface="ＭＳ Ｐゴシック" charset="-128"/>
                <a:cs typeface="ＭＳ Ｐゴシック" charset="-128"/>
              </a:rPr>
              <a:t>////	Now…with the geographic stage set…for a young church spreading throughout the Mediterranean Basin…time now to delve into the Epistles or Letters themselves.</a:t>
            </a:r>
          </a:p>
          <a:p>
            <a:pPr>
              <a:spcBef>
                <a:spcPct val="0"/>
              </a:spcBef>
            </a:pPr>
            <a:r>
              <a:rPr lang="en-US" b="1">
                <a:latin typeface="Times" charset="0"/>
                <a:ea typeface="ＭＳ Ｐゴシック" charset="-128"/>
                <a:cs typeface="ＭＳ Ｐゴシック" charset="-128"/>
              </a:rPr>
              <a:t>			= = = = = = = = = = = = = = = = =</a:t>
            </a:r>
          </a:p>
          <a:p>
            <a:pPr>
              <a:spcBef>
                <a:spcPct val="0"/>
              </a:spcBef>
            </a:pPr>
            <a:r>
              <a:rPr lang="en-US" b="1">
                <a:latin typeface="Times" charset="0"/>
                <a:ea typeface="ＭＳ Ｐゴシック" charset="-128"/>
                <a:cs typeface="ＭＳ Ｐゴシック" charset="-128"/>
              </a:rPr>
              <a:t>Now we come to the New Testament's vast treasury of spiritual insight and instruction known as…</a:t>
            </a:r>
          </a:p>
          <a:p>
            <a:pPr>
              <a:spcBef>
                <a:spcPct val="0"/>
              </a:spcBef>
            </a:pPr>
            <a:r>
              <a:rPr lang="en-US" b="1">
                <a:latin typeface="Times" charset="0"/>
                <a:ea typeface="ＭＳ Ｐゴシック" charset="-128"/>
                <a:cs typeface="ＭＳ Ｐゴシック" charset="-128"/>
              </a:rPr>
              <a:t>////	…THE EPISTLES…or letters of direction to the early Church.  These unique writings have given to the world incomparable lessons on the deepest meanings of the Christian faith and the infinite variables of living a life in the Spirit.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50531"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So the New Testament continues to come together in a collection of works called Epistles.  Actually we have 21 very personal letters… </a:t>
            </a:r>
          </a:p>
          <a:p>
            <a:r>
              <a:rPr lang="en-US" b="1">
                <a:latin typeface="Times" charset="0"/>
                <a:ea typeface="ＭＳ Ｐゴシック" charset="-128"/>
                <a:cs typeface="ＭＳ Ｐゴシック" charset="-128"/>
              </a:rPr>
              <a:t>////	….concerning generally unexplored issues requiring new and crucial instruction in leadership of that new organism, the ECCLESIA, the called-out ones, the CHURCH.    </a:t>
            </a:r>
          </a:p>
          <a:p>
            <a:r>
              <a:rPr lang="en-US" b="1">
                <a:latin typeface="Times" charset="0"/>
                <a:ea typeface="ＭＳ Ｐゴシック" charset="-128"/>
                <a:cs typeface="ＭＳ Ｐゴシック" charset="-128"/>
              </a:rPr>
              <a:t>////	There are two large groups of these letters.  Those from the Apostle Paul…and the letters from “The Others,” sometimes called the General Epistles.</a:t>
            </a:r>
          </a:p>
          <a:p>
            <a:r>
              <a:rPr lang="en-US" b="1">
                <a:latin typeface="Times" charset="0"/>
                <a:ea typeface="ＭＳ Ｐゴシック" charset="-128"/>
                <a:cs typeface="ＭＳ Ｐゴシック" charset="-128"/>
              </a:rPr>
              <a:t>////	These letters were written across the five decades from the A.D. 50s to the 90s..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5475"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Here again is the Old Testament Study Help #19 and #34 we just finished.</a:t>
            </a:r>
          </a:p>
          <a:p>
            <a:r>
              <a:rPr lang="en-US" b="1">
                <a:latin typeface="Times" charset="0"/>
                <a:ea typeface="ＭＳ Ｐゴシック" charset="-128"/>
                <a:cs typeface="ＭＳ Ｐゴシック" charset="-128"/>
              </a:rPr>
              <a:t>////	And you'll quickly see that the New Testament Study Help looks quite different.  But it, too, is organized into four divisions – according to the right side of that “OPENED BIBLE” study help – just as the Old Testament study help completed before matched those on the left side of the “OPENED BIBLE” graphic.</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51555"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charset="0"/>
                <a:ea typeface="ＭＳ Ｐゴシック" charset="-128"/>
                <a:cs typeface="ＭＳ Ｐゴシック" charset="-128"/>
              </a:rPr>
              <a:t>[ON MED MAP: AUTO INSERTION OF 31 DOTS INDICATING NEWLY PLANTED CHURCHES –– REPRESENTATIVE ONLY]</a:t>
            </a:r>
          </a:p>
          <a:p>
            <a:r>
              <a:rPr lang="en-US" b="1">
                <a:latin typeface="Times" charset="0"/>
                <a:ea typeface="ＭＳ Ｐゴシック" charset="-128"/>
                <a:cs typeface="ＭＳ Ｐゴシック" charset="-128"/>
              </a:rPr>
              <a:t>As a means of wide communication, these circular letters were written to the new churches all across the Mediterranean Basin-- from Palestine to today's Italy, Greece, Turkey and Crete.  They dealt –– then and now ––with all matters imaginable of life and living among members of the many churches springing up throughout the region.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52579"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charset="0"/>
                <a:ea typeface="ＭＳ Ｐゴシック" charset="-128"/>
                <a:cs typeface="ＭＳ Ｐゴシック" charset="-128"/>
              </a:rPr>
              <a:t>They provided the early church with its foundational principles of          </a:t>
            </a:r>
          </a:p>
          <a:p>
            <a:r>
              <a:rPr lang="en-US" b="1">
                <a:latin typeface="Times" charset="0"/>
                <a:ea typeface="ＭＳ Ｐゴシック" charset="-128"/>
                <a:cs typeface="ＭＳ Ｐゴシック" charset="-128"/>
              </a:rPr>
              <a:t>////	organization, operation and expansion…</a:t>
            </a:r>
          </a:p>
          <a:p>
            <a:r>
              <a:rPr lang="en-US" b="1">
                <a:latin typeface="Times" charset="0"/>
                <a:ea typeface="ＭＳ Ｐゴシック" charset="-128"/>
                <a:cs typeface="ＭＳ Ｐゴシック" charset="-128"/>
              </a:rPr>
              <a:t>////	for life in the church, </a:t>
            </a:r>
          </a:p>
          <a:p>
            <a:r>
              <a:rPr lang="en-US" b="1">
                <a:latin typeface="Times" charset="0"/>
                <a:ea typeface="ＭＳ Ｐゴシック" charset="-128"/>
                <a:cs typeface="ＭＳ Ｐゴシック" charset="-128"/>
              </a:rPr>
              <a:t>////	for life in the family, </a:t>
            </a:r>
          </a:p>
          <a:p>
            <a:r>
              <a:rPr lang="en-US" b="1">
                <a:latin typeface="Times" charset="0"/>
                <a:ea typeface="ＭＳ Ｐゴシック" charset="-128"/>
                <a:cs typeface="ＭＳ Ｐゴシック" charset="-128"/>
              </a:rPr>
              <a:t>////	for life among the men and women of the church, and most importantly, </a:t>
            </a:r>
          </a:p>
          <a:p>
            <a:r>
              <a:rPr lang="en-US" b="1">
                <a:latin typeface="Times" charset="0"/>
                <a:ea typeface="ＭＳ Ｐゴシック" charset="-128"/>
                <a:cs typeface="ＭＳ Ｐゴシック" charset="-128"/>
              </a:rPr>
              <a:t>////	for an ever-expanding personal life in the Spirit while directing </a:t>
            </a:r>
          </a:p>
          <a:p>
            <a:r>
              <a:rPr lang="en-US" b="1">
                <a:latin typeface="Times" charset="0"/>
                <a:ea typeface="ＭＳ Ｐゴシック" charset="-128"/>
                <a:cs typeface="ＭＳ Ｐゴシック" charset="-128"/>
              </a:rPr>
              <a:t>////	efforts of the new Church toward accomplishment of The Great Commission.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Now...one of the problems with the epistle collection is this: many works with strange titles, and no apparent way to remember what goes where. How do you keep all these individual works in their right order?  For many Bible readers, this is a huge challenge. So, here is a series of suggestions that might remedy that situation for you.  Work along with your Study Help #20.</a:t>
            </a:r>
          </a:p>
        </p:txBody>
      </p:sp>
      <p:sp>
        <p:nvSpPr>
          <p:cNvPr id="15360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Let's begin with the letters from Paul….starting here…</a:t>
            </a:r>
          </a:p>
          <a:p>
            <a:r>
              <a:rPr lang="en-US" b="1">
                <a:latin typeface="Times" charset="0"/>
                <a:ea typeface="ＭＳ Ｐゴシック" charset="-128"/>
                <a:cs typeface="ＭＳ Ｐゴシック" charset="-128"/>
              </a:rPr>
              <a:t>////	…with this little sentence: "Most ROMANS have 2 CORS."  (Note the spelling of </a:t>
            </a:r>
            <a:r>
              <a:rPr lang="en-US" b="1" i="1" u="sng">
                <a:latin typeface="Times" charset="0"/>
                <a:ea typeface="ＭＳ Ｐゴシック" charset="-128"/>
                <a:cs typeface="ＭＳ Ｐゴシック" charset="-128"/>
              </a:rPr>
              <a:t>COR: C…O…R…S</a:t>
            </a:r>
            <a:r>
              <a:rPr lang="en-US" b="1">
                <a:latin typeface="Times" charset="0"/>
                <a:ea typeface="ＭＳ Ｐゴシック" charset="-128"/>
                <a:cs typeface="ＭＳ Ｐゴシック" charset="-128"/>
              </a:rPr>
              <a:t>.)  And with the car traffic in Rome being what it is, the little sentence is very true.  For our purposes then, this tells us the order of the first three epistles of Paul: </a:t>
            </a:r>
          </a:p>
          <a:p>
            <a:r>
              <a:rPr lang="en-US" b="1">
                <a:latin typeface="Times" charset="0"/>
                <a:ea typeface="ＭＳ Ｐゴシック" charset="-128"/>
                <a:cs typeface="ＭＳ Ｐゴシック" charset="-128"/>
              </a:rPr>
              <a:t>ROMANS, </a:t>
            </a:r>
          </a:p>
          <a:p>
            <a:r>
              <a:rPr lang="en-US" b="1">
                <a:latin typeface="Times" charset="0"/>
                <a:ea typeface="ＭＳ Ｐゴシック" charset="-128"/>
                <a:cs typeface="ＭＳ Ｐゴシック" charset="-128"/>
              </a:rPr>
              <a:t>FIRST </a:t>
            </a:r>
            <a:r>
              <a:rPr lang="en-US" b="1" u="sng">
                <a:latin typeface="Times" charset="0"/>
                <a:ea typeface="ＭＳ Ｐゴシック" charset="-128"/>
                <a:cs typeface="ＭＳ Ｐゴシック" charset="-128"/>
              </a:rPr>
              <a:t>COR</a:t>
            </a:r>
            <a:r>
              <a:rPr lang="en-US" b="1">
                <a:latin typeface="Times" charset="0"/>
                <a:ea typeface="ＭＳ Ｐゴシック" charset="-128"/>
                <a:cs typeface="ＭＳ Ｐゴシック" charset="-128"/>
              </a:rPr>
              <a:t>INTHIANS, and </a:t>
            </a:r>
          </a:p>
          <a:p>
            <a:r>
              <a:rPr lang="en-US" b="1">
                <a:latin typeface="Times" charset="0"/>
                <a:ea typeface="ＭＳ Ｐゴシック" charset="-128"/>
                <a:cs typeface="ＭＳ Ｐゴシック" charset="-128"/>
              </a:rPr>
              <a:t>SECOND </a:t>
            </a:r>
            <a:r>
              <a:rPr lang="en-US" b="1" u="sng">
                <a:latin typeface="Times" charset="0"/>
                <a:ea typeface="ＭＳ Ｐゴシック" charset="-128"/>
                <a:cs typeface="ＭＳ Ｐゴシック" charset="-128"/>
              </a:rPr>
              <a:t>COR</a:t>
            </a:r>
            <a:r>
              <a:rPr lang="en-US" b="1">
                <a:latin typeface="Times" charset="0"/>
                <a:ea typeface="ＭＳ Ｐゴシック" charset="-128"/>
                <a:cs typeface="ＭＳ Ｐゴシック" charset="-128"/>
              </a:rPr>
              <a:t>INTHIANS.  Got the idea?</a:t>
            </a:r>
          </a:p>
          <a:p>
            <a:endParaRPr lang="en-US">
              <a:latin typeface="Times New Roman" charset="0"/>
              <a:ea typeface="ＭＳ Ｐゴシック" charset="-128"/>
              <a:cs typeface="ＭＳ Ｐゴシック" charset="-128"/>
            </a:endParaRPr>
          </a:p>
        </p:txBody>
      </p:sp>
      <p:sp>
        <p:nvSpPr>
          <p:cNvPr id="154627"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Next group: beginning with its identifying sentence:</a:t>
            </a:r>
          </a:p>
          <a:p>
            <a:r>
              <a:rPr lang="en-US" b="1">
                <a:latin typeface="Times" charset="0"/>
                <a:ea typeface="ＭＳ Ｐゴシック" charset="-128"/>
                <a:cs typeface="ＭＳ Ｐゴシック" charset="-128"/>
              </a:rPr>
              <a:t>////	Gentiles Eat Pork Chops." The beginning letters are G-E-P-C... which gives us in order, </a:t>
            </a:r>
          </a:p>
          <a:p>
            <a:r>
              <a:rPr lang="en-US" b="1">
                <a:latin typeface="Times" charset="0"/>
                <a:ea typeface="ＭＳ Ｐゴシック" charset="-128"/>
                <a:cs typeface="ＭＳ Ｐゴシック" charset="-128"/>
              </a:rPr>
              <a:t>GALATIANS...</a:t>
            </a:r>
          </a:p>
          <a:p>
            <a:r>
              <a:rPr lang="en-US" b="1">
                <a:latin typeface="Times" charset="0"/>
                <a:ea typeface="ＭＳ Ｐゴシック" charset="-128"/>
                <a:cs typeface="ＭＳ Ｐゴシック" charset="-128"/>
              </a:rPr>
              <a:t>EPHESIANS...</a:t>
            </a:r>
          </a:p>
          <a:p>
            <a:r>
              <a:rPr lang="en-US" b="1">
                <a:latin typeface="Times" charset="0"/>
                <a:ea typeface="ＭＳ Ｐゴシック" charset="-128"/>
                <a:cs typeface="ＭＳ Ｐゴシック" charset="-128"/>
              </a:rPr>
              <a:t>PHILIPPIANS...and </a:t>
            </a:r>
          </a:p>
          <a:p>
            <a:r>
              <a:rPr lang="en-US" b="1">
                <a:latin typeface="Times" charset="0"/>
                <a:ea typeface="ＭＳ Ｐゴシック" charset="-128"/>
                <a:cs typeface="ＭＳ Ｐゴシック" charset="-128"/>
              </a:rPr>
              <a:t>COLOSSIANS."</a:t>
            </a:r>
          </a:p>
          <a:p>
            <a:r>
              <a:rPr lang="en-US" b="1">
                <a:latin typeface="Times" charset="0"/>
                <a:ea typeface="ＭＳ Ｐゴシック" charset="-128"/>
                <a:cs typeface="ＭＳ Ｐゴシック" charset="-128"/>
              </a:rPr>
              <a:t>Getting the idea now?  These little tools of mental organization can do wonders toward clarifying the way we put the pieces of the Book together mentally...and after that...the way we can quickly recall them and put them together for more effective Bible study and spiritual development in one's quiet time.</a:t>
            </a:r>
          </a:p>
        </p:txBody>
      </p:sp>
      <p:sp>
        <p:nvSpPr>
          <p:cNvPr id="155651"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Now...try this one...</a:t>
            </a:r>
          </a:p>
          <a:p>
            <a:r>
              <a:rPr lang="en-US" b="1">
                <a:latin typeface="Times" charset="0"/>
                <a:ea typeface="ＭＳ Ｐゴシック" charset="-128"/>
                <a:cs typeface="ＭＳ Ｐゴシック" charset="-128"/>
              </a:rPr>
              <a:t>////	this is the church treasurer's constant lament: you know...it's "THOSE TIMID TITHERS."  First letters of the words --  TH...TI...TIT...deliver this result: </a:t>
            </a:r>
          </a:p>
          <a:p>
            <a:r>
              <a:rPr lang="en-US" b="1">
                <a:latin typeface="Times" charset="0"/>
                <a:ea typeface="ＭＳ Ｐゴシック" charset="-128"/>
                <a:cs typeface="ＭＳ Ｐゴシック" charset="-128"/>
              </a:rPr>
              <a:t>FIRST AND </a:t>
            </a:r>
          </a:p>
          <a:p>
            <a:r>
              <a:rPr lang="en-US" b="1">
                <a:latin typeface="Times" charset="0"/>
                <a:ea typeface="ＭＳ Ｐゴシック" charset="-128"/>
                <a:cs typeface="ＭＳ Ｐゴシック" charset="-128"/>
              </a:rPr>
              <a:t>SECOND THESSALONIANS...</a:t>
            </a:r>
          </a:p>
          <a:p>
            <a:r>
              <a:rPr lang="en-US" b="1">
                <a:latin typeface="Times" charset="0"/>
                <a:ea typeface="ＭＳ Ｐゴシック" charset="-128"/>
                <a:cs typeface="ＭＳ Ｐゴシック" charset="-128"/>
              </a:rPr>
              <a:t>FIRST AND</a:t>
            </a:r>
          </a:p>
          <a:p>
            <a:r>
              <a:rPr lang="en-US" b="1">
                <a:latin typeface="Times" charset="0"/>
                <a:ea typeface="ＭＳ Ｐゴシック" charset="-128"/>
                <a:cs typeface="ＭＳ Ｐゴシック" charset="-128"/>
              </a:rPr>
              <a:t>SECOND TIMOTHY...</a:t>
            </a:r>
          </a:p>
          <a:p>
            <a:r>
              <a:rPr lang="en-US" b="1">
                <a:latin typeface="Times" charset="0"/>
                <a:ea typeface="ＭＳ Ｐゴシック" charset="-128"/>
                <a:cs typeface="ＭＳ Ｐゴシック" charset="-128"/>
              </a:rPr>
              <a:t>AND TITUS.</a:t>
            </a:r>
          </a:p>
        </p:txBody>
      </p:sp>
      <p:sp>
        <p:nvSpPr>
          <p:cNvPr id="15667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Now...try this one...</a:t>
            </a:r>
          </a:p>
          <a:p>
            <a:r>
              <a:rPr lang="en-US" b="1">
                <a:latin typeface="Times" charset="0"/>
                <a:ea typeface="ＭＳ Ｐゴシック" charset="-128"/>
                <a:cs typeface="ＭＳ Ｐゴシック" charset="-128"/>
              </a:rPr>
              <a:t>////	this is the church treasurer's constant lament: you know...it's "THOSE TIMID TITHERS."  First letters of the words --  TH...TI...TIT...deliver this result: </a:t>
            </a:r>
          </a:p>
          <a:p>
            <a:r>
              <a:rPr lang="en-US" b="1">
                <a:latin typeface="Times" charset="0"/>
                <a:ea typeface="ＭＳ Ｐゴシック" charset="-128"/>
                <a:cs typeface="ＭＳ Ｐゴシック" charset="-128"/>
              </a:rPr>
              <a:t>FIRST AND </a:t>
            </a:r>
          </a:p>
          <a:p>
            <a:r>
              <a:rPr lang="en-US" b="1">
                <a:latin typeface="Times" charset="0"/>
                <a:ea typeface="ＭＳ Ｐゴシック" charset="-128"/>
                <a:cs typeface="ＭＳ Ｐゴシック" charset="-128"/>
              </a:rPr>
              <a:t>SECOND THESSALONIANS...</a:t>
            </a:r>
          </a:p>
          <a:p>
            <a:r>
              <a:rPr lang="en-US" b="1">
                <a:latin typeface="Times" charset="0"/>
                <a:ea typeface="ＭＳ Ｐゴシック" charset="-128"/>
                <a:cs typeface="ＭＳ Ｐゴシック" charset="-128"/>
              </a:rPr>
              <a:t>FIRST AND</a:t>
            </a:r>
          </a:p>
          <a:p>
            <a:r>
              <a:rPr lang="en-US" b="1">
                <a:latin typeface="Times" charset="0"/>
                <a:ea typeface="ＭＳ Ｐゴシック" charset="-128"/>
                <a:cs typeface="ＭＳ Ｐゴシック" charset="-128"/>
              </a:rPr>
              <a:t>SECOND TIMOTHY...</a:t>
            </a:r>
          </a:p>
          <a:p>
            <a:r>
              <a:rPr lang="en-US" b="1">
                <a:latin typeface="Times" charset="0"/>
                <a:ea typeface="ＭＳ Ｐゴシック" charset="-128"/>
                <a:cs typeface="ＭＳ Ｐゴシック" charset="-128"/>
              </a:rPr>
              <a:t>AND TITUS.</a:t>
            </a:r>
          </a:p>
        </p:txBody>
      </p:sp>
      <p:sp>
        <p:nvSpPr>
          <p:cNvPr id="15667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Here is the complete collection of Paul's letters: remembering the little mental tools for...ROMANS, FIRST AND SECOND CORINTHIANS, GALATIANS, EPHESIANS, PHILIPPIANS, COLOSSIANS, FIRST AND SECOND THESSALONIANS, FIRST AND SECOND TIMOTHY, TITUS and PHILEMON.</a:t>
            </a:r>
          </a:p>
        </p:txBody>
      </p:sp>
      <p:sp>
        <p:nvSpPr>
          <p:cNvPr id="15872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Before we leave Paul's part of the Epistles collection, move to Study Help #25…where…</a:t>
            </a:r>
          </a:p>
          <a:p>
            <a:r>
              <a:rPr lang="en-US" b="1">
                <a:latin typeface="Times" charset="0"/>
                <a:ea typeface="ＭＳ Ｐゴシック" charset="-128"/>
                <a:cs typeface="ＭＳ Ｐゴシック" charset="-128"/>
              </a:rPr>
              <a:t>////	…we'll indicate two anchor points in all that he thought, taught, and wrote.  Two of Paul's key theological truths are significant because they are the very foundation of Christian thought and practice.</a:t>
            </a:r>
          </a:p>
          <a:p>
            <a:r>
              <a:rPr lang="en-US" b="1">
                <a:latin typeface="Times" charset="0"/>
                <a:ea typeface="ＭＳ Ｐゴシック" charset="-128"/>
                <a:cs typeface="ＭＳ Ｐゴシック" charset="-128"/>
              </a:rPr>
              <a:t>////	First…the word JUSTIFICATION…which means to release from the guilt of sin and to make RIGHTEOUS…	</a:t>
            </a:r>
          </a:p>
          <a:p>
            <a:r>
              <a:rPr lang="en-US" b="1">
                <a:latin typeface="Times" charset="0"/>
                <a:ea typeface="ＭＳ Ｐゴシック" charset="-128"/>
                <a:cs typeface="ＭＳ Ｐゴシック" charset="-128"/>
              </a:rPr>
              <a:t>////	The point being: JUSTIFICATION is an instant “one-time” event.</a:t>
            </a:r>
          </a:p>
          <a:p>
            <a:r>
              <a:rPr lang="en-US" b="1">
                <a:latin typeface="Times" charset="0"/>
                <a:ea typeface="ＭＳ Ｐゴシック" charset="-128"/>
                <a:cs typeface="ＭＳ Ｐゴシック" charset="-128"/>
              </a:rPr>
              <a:t>////	JUSTIFICATION takes us straight back to Abraham and his encounter with God in Genesis 15:6.  The Word reports that “Abram believed the Lord and he [God] credited it to him as righteousness.”</a:t>
            </a:r>
          </a:p>
          <a:p>
            <a:r>
              <a:rPr lang="en-US" b="1">
                <a:latin typeface="Times" charset="0"/>
                <a:ea typeface="ＭＳ Ｐゴシック" charset="-128"/>
                <a:cs typeface="ＭＳ Ｐゴシック" charset="-128"/>
              </a:rPr>
              <a:t>////	And then…SANCTIFICATION…that word meaning “to set apart for some sacred use.”  </a:t>
            </a:r>
          </a:p>
          <a:p>
            <a:r>
              <a:rPr lang="en-US" b="1">
                <a:latin typeface="Times" charset="0"/>
                <a:ea typeface="ＭＳ Ｐゴシック" charset="-128"/>
                <a:cs typeface="ＭＳ Ｐゴシック" charset="-128"/>
              </a:rPr>
              <a:t>////	Unlike JUSTIFICATION… SANCTIFICATION is a CONTINUING maturing process…growing daily, maturing steadily!</a:t>
            </a:r>
          </a:p>
          <a:p>
            <a:r>
              <a:rPr lang="en-US" b="1">
                <a:latin typeface="Times" charset="0"/>
                <a:ea typeface="ＭＳ Ｐゴシック" charset="-128"/>
                <a:cs typeface="ＭＳ Ｐゴシック" charset="-128"/>
              </a:rPr>
              <a:t>////	In 1 Corinthians 1:2…Paul wrote: “To the church of God in Corinth, to those sanctified in Christ Jesus and called to be holy, together with all those everywhere who call on the name of our Lord Jesus Christ…”</a:t>
            </a:r>
          </a:p>
          <a:p>
            <a:pPr marL="1141413" lvl="2" indent="-227013"/>
            <a:r>
              <a:rPr lang="en-US" b="1">
                <a:latin typeface="Times" charset="0"/>
              </a:rPr>
              <a:t>Additional references to sanctification are found in 2 Corinthians 5:17 and Romans 5: 1-4.</a:t>
            </a:r>
          </a:p>
          <a:p>
            <a:r>
              <a:rPr lang="en-US" b="1">
                <a:latin typeface="Times" charset="0"/>
                <a:ea typeface="ＭＳ Ｐゴシック" charset="-128"/>
                <a:cs typeface="ＭＳ Ｐゴシック" charset="-128"/>
              </a:rPr>
              <a:t>////	JUSTIFICATION…A ONE-TIME EVENT… SANCTIFICATION… A CONTINUING MATURING PROCESS</a:t>
            </a:r>
          </a:p>
        </p:txBody>
      </p:sp>
      <p:sp>
        <p:nvSpPr>
          <p:cNvPr id="159747"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Time now to complete the epistle collection with those penned by the OTHER writers on the ancient scene at the time.  </a:t>
            </a:r>
          </a:p>
          <a:p>
            <a:r>
              <a:rPr lang="en-US" b="1">
                <a:latin typeface="Times" charset="0"/>
                <a:ea typeface="ＭＳ Ｐゴシック" charset="-128"/>
                <a:cs typeface="ＭＳ Ｐゴシック" charset="-128"/>
              </a:rPr>
              <a:t>////	These are the letters from the Others…or otherwise known as The General Epistles. </a:t>
            </a:r>
          </a:p>
          <a:p>
            <a:r>
              <a:rPr lang="en-US" b="1">
                <a:latin typeface="Times" charset="0"/>
                <a:ea typeface="ＭＳ Ｐゴシック" charset="-128"/>
                <a:cs typeface="ＭＳ Ｐゴシック" charset="-128"/>
              </a:rPr>
              <a:t>////	And there is a clue for you about this one: you see...in Jerusalem...a place with a lot of media on the air all the time…there IS a HEBREW TELEVISION NEWS CREW...and its crew is made up of four guys...JAMES...PETER...JOHN...and JUDE. </a:t>
            </a:r>
          </a:p>
          <a:p>
            <a:r>
              <a:rPr lang="en-US" b="1">
                <a:latin typeface="Times" charset="0"/>
                <a:ea typeface="ＭＳ Ｐゴシック" charset="-128"/>
                <a:cs typeface="ＭＳ Ｐゴシック" charset="-128"/>
              </a:rPr>
              <a:t>And that, in turn, produces these final epistles in order: </a:t>
            </a:r>
          </a:p>
          <a:p>
            <a:r>
              <a:rPr lang="en-US" b="1">
                <a:latin typeface="Times" charset="0"/>
                <a:ea typeface="ＭＳ Ｐゴシック" charset="-128"/>
                <a:cs typeface="ＭＳ Ｐゴシック" charset="-128"/>
              </a:rPr>
              <a:t>////	HEBREWS, JAMES, FIRST PETER, SECOND PETER, FIRST JOHN, SECOND JOHN, </a:t>
            </a:r>
            <a:r>
              <a:rPr lang="en-US" b="1" u="sng">
                <a:latin typeface="Times" charset="0"/>
                <a:ea typeface="ＭＳ Ｐゴシック" charset="-128"/>
                <a:cs typeface="ＭＳ Ｐゴシック" charset="-128"/>
              </a:rPr>
              <a:t>THIRD</a:t>
            </a:r>
            <a:r>
              <a:rPr lang="en-US" b="1">
                <a:latin typeface="Times" charset="0"/>
                <a:ea typeface="ＭＳ Ｐゴシック" charset="-128"/>
                <a:cs typeface="ＭＳ Ｐゴシック" charset="-128"/>
              </a:rPr>
              <a:t> JOHN and finally…JUDE.</a:t>
            </a:r>
          </a:p>
          <a:p>
            <a:r>
              <a:rPr lang="en-US" b="1">
                <a:latin typeface="Times" charset="0"/>
                <a:ea typeface="ＭＳ Ｐゴシック" charset="-128"/>
                <a:cs typeface="ＭＳ Ｐゴシック" charset="-128"/>
              </a:rPr>
              <a:t>These are little mental tricks that can mean the difference between a freedom of movement among the New Testament books and letters…or a source of confusion that simply closes the book to many people intellectually and to the others we encounter in our daily lives.</a:t>
            </a:r>
          </a:p>
          <a:p>
            <a:endParaRPr lang="en-US">
              <a:latin typeface="Times New Roman" charset="0"/>
              <a:ea typeface="ＭＳ Ｐゴシック" charset="-128"/>
              <a:cs typeface="ＭＳ Ｐゴシック" charset="-128"/>
            </a:endParaRPr>
          </a:p>
        </p:txBody>
      </p:sp>
      <p:sp>
        <p:nvSpPr>
          <p:cNvPr id="160771"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6499"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So…using Study Help #20 as your worksheet, let's look at it closely as “THE NEW TESTAMENT COMES TOGETHER.” </a:t>
            </a:r>
          </a:p>
          <a:p>
            <a:r>
              <a:rPr lang="en-US" b="1">
                <a:latin typeface="Times" charset="0"/>
                <a:ea typeface="ＭＳ Ｐゴシック" charset="-128"/>
                <a:cs typeface="ＭＳ Ｐゴシック" charset="-128"/>
              </a:rPr>
              <a:t>////	We begin on the left with THE FACTS AND THEOLOGICAL FOUNDATIONS…these are THE GOSPELS.  We'll fill in the blanks on the Study Guide as we go forward.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Here, then, is the complete collection of all the letters from all the writers., with all of those mental tools for sorting and remembering their order...from the top down…</a:t>
            </a:r>
          </a:p>
          <a:p>
            <a:r>
              <a:rPr lang="en-US" b="1">
                <a:latin typeface="Times" charset="0"/>
                <a:ea typeface="ＭＳ Ｐゴシック" charset="-128"/>
                <a:cs typeface="ＭＳ Ｐゴシック" charset="-128"/>
              </a:rPr>
              <a:t>////	ROMANS...FIRST AND SECOND CORINTHIANS...</a:t>
            </a:r>
          </a:p>
          <a:p>
            <a:r>
              <a:rPr lang="en-US" b="1">
                <a:latin typeface="Times" charset="0"/>
                <a:ea typeface="ＭＳ Ｐゴシック" charset="-128"/>
                <a:cs typeface="ＭＳ Ｐゴシック" charset="-128"/>
              </a:rPr>
              <a:t>////	GALATIANS...EPHESIANS...PHILIPPIANS...COLOSSIANS </a:t>
            </a:r>
          </a:p>
          <a:p>
            <a:r>
              <a:rPr lang="en-US" b="1">
                <a:latin typeface="Times" charset="0"/>
                <a:ea typeface="ＭＳ Ｐゴシック" charset="-128"/>
                <a:cs typeface="ＭＳ Ｐゴシック" charset="-128"/>
              </a:rPr>
              <a:t>////	...FIRST AND SECOND THESSALONIANS...FIRST AND SECOND TIMOTHY...TITUS...</a:t>
            </a:r>
          </a:p>
          <a:p>
            <a:r>
              <a:rPr lang="en-US" b="1">
                <a:latin typeface="Times" charset="0"/>
                <a:ea typeface="ＭＳ Ｐゴシック" charset="-128"/>
                <a:cs typeface="ＭＳ Ｐゴシック" charset="-128"/>
              </a:rPr>
              <a:t>////	PHILEMON...</a:t>
            </a:r>
          </a:p>
          <a:p>
            <a:r>
              <a:rPr lang="en-US" b="1">
                <a:latin typeface="Times" charset="0"/>
                <a:ea typeface="ＭＳ Ｐゴシック" charset="-128"/>
                <a:cs typeface="ＭＳ Ｐゴシック" charset="-128"/>
              </a:rPr>
              <a:t>////	HEBREWS...JAMES... FIRST AND SECOND PETER...FIRST, SECOND, AND THIRD JOHN...AND JUDE.</a:t>
            </a:r>
          </a:p>
        </p:txBody>
      </p:sp>
      <p:sp>
        <p:nvSpPr>
          <p:cNvPr id="16179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These are the letters that have come down to us through history.  There may very well have been others, but these are the ones God saw fit to preserve for us today.</a:t>
            </a:r>
          </a:p>
        </p:txBody>
      </p:sp>
      <p:sp>
        <p:nvSpPr>
          <p:cNvPr id="16281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Before we leave the Epistles, we should answer a question often asked of Bible teachers.  First…what about the ideas behind the letters?  </a:t>
            </a:r>
          </a:p>
          <a:p>
            <a:r>
              <a:rPr lang="en-US" b="1">
                <a:latin typeface="Times" charset="0"/>
                <a:ea typeface="ＭＳ Ｐゴシック" charset="-128"/>
                <a:cs typeface="ＭＳ Ｐゴシック" charset="-128"/>
              </a:rPr>
              <a:t>////	In other words…why were they written in the first place?</a:t>
            </a:r>
          </a:p>
        </p:txBody>
      </p:sp>
      <p:sp>
        <p:nvSpPr>
          <p:cNvPr id="16384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With Study Help 26 to help put this together….</a:t>
            </a:r>
          </a:p>
          <a:p>
            <a:r>
              <a:rPr lang="en-US" b="1">
                <a:latin typeface="Times" charset="0"/>
                <a:ea typeface="ＭＳ Ｐゴシック" charset="-128"/>
                <a:cs typeface="ＭＳ Ｐゴシック" charset="-128"/>
              </a:rPr>
              <a:t>////	As earlier…the epistles are actually letters…</a:t>
            </a:r>
          </a:p>
          <a:p>
            <a:r>
              <a:rPr lang="en-US" b="1">
                <a:latin typeface="Times" charset="0"/>
                <a:ea typeface="ＭＳ Ｐゴシック" charset="-128"/>
                <a:cs typeface="ＭＳ Ｐゴシック" charset="-128"/>
              </a:rPr>
              <a:t>////	…in two sections.</a:t>
            </a:r>
          </a:p>
          <a:p>
            <a:r>
              <a:rPr lang="en-US" b="1">
                <a:latin typeface="Times" charset="0"/>
                <a:ea typeface="ＭＳ Ｐゴシック" charset="-128"/>
                <a:cs typeface="ＭＳ Ｐゴシック" charset="-128"/>
              </a:rPr>
              <a:t>////	…the so-called PAULINE EPISTLES…</a:t>
            </a:r>
          </a:p>
          <a:p>
            <a:r>
              <a:rPr lang="en-US" b="1">
                <a:latin typeface="Times" charset="0"/>
                <a:ea typeface="ＭＳ Ｐゴシック" charset="-128"/>
                <a:cs typeface="ＭＳ Ｐゴシック" charset="-128"/>
              </a:rPr>
              <a:t>////	…and the GENERAL EPISTLES…</a:t>
            </a:r>
          </a:p>
          <a:p>
            <a:r>
              <a:rPr lang="en-US" b="1">
                <a:latin typeface="Times" charset="0"/>
                <a:ea typeface="ＭＳ Ｐゴシック" charset="-128"/>
                <a:cs typeface="ＭＳ Ｐゴシック" charset="-128"/>
              </a:rPr>
              <a:t>////	OR…the letters that Paul wrote…</a:t>
            </a:r>
          </a:p>
          <a:p>
            <a:r>
              <a:rPr lang="en-US" b="1">
                <a:latin typeface="Times" charset="0"/>
                <a:ea typeface="ＭＳ Ｐゴシック" charset="-128"/>
                <a:cs typeface="ＭＳ Ｐゴシック" charset="-128"/>
              </a:rPr>
              <a:t>////	and the letters from “the others.”</a:t>
            </a:r>
          </a:p>
        </p:txBody>
      </p:sp>
      <p:sp>
        <p:nvSpPr>
          <p:cNvPr id="164867"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Text Box 1"/>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First…the letters from Paul's pen…giving just one main idea from each of those letters…there are certainly other ideas beyond these.</a:t>
            </a:r>
          </a:p>
          <a:p>
            <a:r>
              <a:rPr lang="en-US" b="1">
                <a:latin typeface="Times" charset="0"/>
                <a:ea typeface="ＭＳ Ｐゴシック" charset="-128"/>
                <a:cs typeface="ＭＳ Ｐゴシック" charset="-128"/>
              </a:rPr>
              <a:t>For instance…</a:t>
            </a:r>
          </a:p>
          <a:p>
            <a:r>
              <a:rPr lang="en-US" b="1">
                <a:latin typeface="Times" charset="0"/>
                <a:ea typeface="ＭＳ Ｐゴシック" charset="-128"/>
                <a:cs typeface="ＭＳ Ｐゴシック" charset="-128"/>
              </a:rPr>
              <a:t>				+   +   +   +   +   +</a:t>
            </a:r>
          </a:p>
          <a:p>
            <a:r>
              <a:rPr lang="en-US" b="1">
                <a:latin typeface="Times New Roman" charset="0"/>
                <a:ea typeface="ＭＳ Ｐゴシック" charset="-128"/>
                <a:cs typeface="ＭＳ Ｐゴシック" charset="-128"/>
              </a:rPr>
              <a:t>////	ROMANS 1:17…Justification by FAITH…</a:t>
            </a:r>
          </a:p>
          <a:p>
            <a:r>
              <a:rPr lang="en-US" b="1">
                <a:latin typeface="Times New Roman" charset="0"/>
                <a:ea typeface="ＭＳ Ｐゴシック" charset="-128"/>
                <a:cs typeface="ＭＳ Ｐゴシック" charset="-128"/>
              </a:rPr>
              <a:t>“For in the gospel a righteousness from God is revealed, a righteousness that is by faith from first to last, just as it is written: 'The righteous will live by faith.'” (NIV)</a:t>
            </a:r>
          </a:p>
          <a:p>
            <a:r>
              <a:rPr lang="en-US">
                <a:latin typeface="Times" charset="0"/>
                <a:ea typeface="ＭＳ Ｐゴシック" charset="-128"/>
                <a:cs typeface="ＭＳ Ｐゴシック" charset="-128"/>
              </a:rPr>
              <a:t>				+   +   +   +   +   +</a:t>
            </a:r>
          </a:p>
          <a:p>
            <a:pPr marL="1141413" lvl="2" indent="-227013"/>
            <a:r>
              <a:rPr lang="en-US">
                <a:latin typeface="Times" charset="0"/>
              </a:rPr>
              <a:t>////	</a:t>
            </a:r>
            <a:r>
              <a:rPr lang="en-US" b="1">
                <a:latin typeface="Times" charset="0"/>
              </a:rPr>
              <a:t>1 CORINTHIANS 1:2…concerning Christian conduct in the church…</a:t>
            </a:r>
          </a:p>
          <a:p>
            <a:r>
              <a:rPr lang="en-US" b="1">
                <a:latin typeface="Times New Roman" charset="0"/>
                <a:ea typeface="ＭＳ Ｐゴシック" charset="-128"/>
                <a:cs typeface="ＭＳ Ｐゴシック" charset="-128"/>
              </a:rPr>
              <a:t>“To the church of God in Corinth, to those sanctified in Christ Jesus and called to be holy, together with all those everywhere who call on the name of our Lord Jesus Christ – their Lord and ours:”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2 CORINTHIANS 12:9….about the authenticity of Paul's apostleship…</a:t>
            </a:r>
          </a:p>
          <a:p>
            <a:r>
              <a:rPr lang="en-US" b="1">
                <a:latin typeface="Times New Roman" charset="0"/>
                <a:ea typeface="ＭＳ Ｐゴシック" charset="-128"/>
                <a:cs typeface="ＭＳ Ｐゴシック" charset="-128"/>
              </a:rPr>
              <a:t>“But He said to me, 'My grace is sufficient for you, for my power is made perfect in weakness.'  Therefore I will boast all the more gladly about my weaknesses, so that Christ's power may rest on me.” (NIV)</a:t>
            </a:r>
          </a:p>
          <a:p>
            <a:r>
              <a:rPr lang="en-US" b="1">
                <a:latin typeface="Times" charset="0"/>
                <a:ea typeface="ＭＳ Ｐゴシック" charset="-128"/>
                <a:cs typeface="ＭＳ Ｐゴシック" charset="-128"/>
              </a:rPr>
              <a:t>				+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GALATIANS 3:2…on the power of GRACE…                                                                                       “I would like to learn just one thing from you: Did you receive the Spirit by observing the law, or by believing what you heard?”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EPHESIANS 1:3…about the position and walk of the believer…</a:t>
            </a:r>
          </a:p>
          <a:p>
            <a:r>
              <a:rPr lang="en-US" b="1">
                <a:latin typeface="Times New Roman" charset="0"/>
                <a:ea typeface="ＭＳ Ｐゴシック" charset="-128"/>
                <a:cs typeface="ＭＳ Ｐゴシック" charset="-128"/>
              </a:rPr>
              <a:t>“Praise be to the God and Father of our Lord Jesus Christ, who has blessed us in the heavenly realms with every spiritual blessing in Christ.”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PHILIPPIANS 4:4…Jesus Christ our joy…</a:t>
            </a:r>
          </a:p>
          <a:p>
            <a:r>
              <a:rPr lang="en-US" b="1">
                <a:latin typeface="Times New Roman" charset="0"/>
                <a:ea typeface="ＭＳ Ｐゴシック" charset="-128"/>
                <a:cs typeface="ＭＳ Ｐゴシック" charset="-128"/>
              </a:rPr>
              <a:t>“Rejoice in the Lord always. I will say it again: Rejoice!”</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COLOSSIANS 2:10…Jesus Christ: totally adequate…</a:t>
            </a:r>
          </a:p>
          <a:p>
            <a:r>
              <a:rPr lang="en-US" b="1">
                <a:latin typeface="Times New Roman" charset="0"/>
                <a:ea typeface="ＭＳ Ｐゴシック" charset="-128"/>
                <a:cs typeface="ＭＳ Ｐゴシック" charset="-128"/>
              </a:rPr>
              <a:t>“…and you have been given fullness in Christ, who is the head over every power and authority.” (NIV)</a:t>
            </a:r>
          </a:p>
          <a:p>
            <a:r>
              <a:rPr lang="en-US" b="1">
                <a:latin typeface="Times" charset="0"/>
                <a:ea typeface="ＭＳ Ｐゴシック" charset="-128"/>
                <a:cs typeface="ＭＳ Ｐゴシック" charset="-128"/>
              </a:rPr>
              <a:t>				+   +   +   +   +   +</a:t>
            </a:r>
          </a:p>
          <a:p>
            <a:endParaRPr lang="en-US">
              <a:latin typeface="Times New Roman" charset="0"/>
              <a:ea typeface="ＭＳ Ｐゴシック" charset="-128"/>
              <a:cs typeface="ＭＳ Ｐゴシック" charset="-128"/>
            </a:endParaRPr>
          </a:p>
        </p:txBody>
      </p:sp>
      <p:sp>
        <p:nvSpPr>
          <p:cNvPr id="165891"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Text Box 1"/>
          <p:cNvSpPr>
            <a:spLocks noGrp="1" noChangeArrowheads="1"/>
          </p:cNvSpPr>
          <p:nvPr>
            <p:ph type="body"/>
          </p:nvPr>
        </p:nvSpPr>
        <p:spPr>
          <a:xfrm>
            <a:off x="914400" y="4343400"/>
            <a:ext cx="5029200" cy="4116388"/>
          </a:xfrm>
          <a:noFill/>
          <a:ln/>
        </p:spPr>
        <p:txBody>
          <a:bodyPr wrap="none" anchor="ctr"/>
          <a:lstStyle/>
          <a:p>
            <a:endParaRPr lang="en-US">
              <a:latin typeface="Times New Roman" charset="0"/>
              <a:ea typeface="ＭＳ Ｐゴシック" charset="-128"/>
              <a:cs typeface="ＭＳ Ｐゴシック" charset="-128"/>
            </a:endParaRPr>
          </a:p>
        </p:txBody>
      </p:sp>
      <p:sp>
        <p:nvSpPr>
          <p:cNvPr id="16691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a:spLocks noGrp="1" noChangeArrowheads="1"/>
          </p:cNvSpPr>
          <p:nvPr>
            <p:ph type="body"/>
          </p:nvPr>
        </p:nvSpPr>
        <p:spPr>
          <a:xfrm>
            <a:off x="914400" y="4343400"/>
            <a:ext cx="5029200" cy="4116388"/>
          </a:xfrm>
          <a:noFill/>
          <a:ln/>
        </p:spPr>
        <p:txBody>
          <a:bodyPr wrap="none" anchor="ctr"/>
          <a:lstStyle/>
          <a:p>
            <a:r>
              <a:rPr lang="en-US" b="1">
                <a:latin typeface="Times New Roman" charset="0"/>
                <a:ea typeface="ＭＳ Ｐゴシック" charset="-128"/>
                <a:cs typeface="ＭＳ Ｐゴシック" charset="-128"/>
              </a:rPr>
              <a:t>1 THESSALONIANS 1:10…concerning events of the Last Days…                              </a:t>
            </a:r>
          </a:p>
          <a:p>
            <a:r>
              <a:rPr lang="en-US" b="1">
                <a:latin typeface="Times New Roman" charset="0"/>
                <a:ea typeface="ＭＳ Ｐゴシック" charset="-128"/>
                <a:cs typeface="ＭＳ Ｐゴシック" charset="-128"/>
              </a:rPr>
              <a:t>“…and to wait for his Son from heaven, whom he raised from the dead –– Jesus, who rescues us from the coming wrath.”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2 THESSALONIANS 1:6…more on the coming day of the Lord…                              </a:t>
            </a:r>
          </a:p>
          <a:p>
            <a:r>
              <a:rPr lang="en-US" b="1">
                <a:latin typeface="Times New Roman" charset="0"/>
                <a:ea typeface="ＭＳ Ｐゴシック" charset="-128"/>
                <a:cs typeface="ＭＳ Ｐゴシック" charset="-128"/>
              </a:rPr>
              <a:t>“God is just: He will pay back trouble to those who trouble you and give relief to you who are troubled, and to us as well.  This will happen when the Lord Jesus is revealed from heaven in blazing fire with his powerful angels.” (NIV)</a:t>
            </a:r>
          </a:p>
          <a:p>
            <a:r>
              <a:rPr lang="en-US" b="1">
                <a:latin typeface="Times" charset="0"/>
                <a:ea typeface="ＭＳ Ｐゴシック" charset="-128"/>
                <a:cs typeface="ＭＳ Ｐゴシック" charset="-128"/>
              </a:rPr>
              <a:t>				+   +   +   +   +   +</a:t>
            </a:r>
          </a:p>
          <a:p>
            <a:r>
              <a:rPr lang="en-US" b="1">
                <a:latin typeface="Times New Roman" charset="0"/>
                <a:ea typeface="ＭＳ Ｐゴシック" charset="-128"/>
                <a:cs typeface="ＭＳ Ｐゴシック" charset="-128"/>
              </a:rPr>
              <a:t>////	1 TIMOTHY 2:8…on issues concerning proper order in the church….</a:t>
            </a:r>
          </a:p>
          <a:p>
            <a:r>
              <a:rPr lang="en-US" b="1">
                <a:latin typeface="Times New Roman" charset="0"/>
                <a:ea typeface="ＭＳ Ｐゴシック" charset="-128"/>
                <a:cs typeface="ＭＳ Ｐゴシック" charset="-128"/>
              </a:rPr>
              <a:t>“I want men everywhere to lift up holy hands in prayer, without anger or disputing.”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2 TIMOTHY 1:13…Paul admonishes Timothy to guard the gospel and to preach on,,,</a:t>
            </a:r>
          </a:p>
          <a:p>
            <a:r>
              <a:rPr lang="en-US" b="1">
                <a:latin typeface="Times New Roman" charset="0"/>
                <a:ea typeface="ＭＳ Ｐゴシック" charset="-128"/>
                <a:cs typeface="ＭＳ Ｐゴシック" charset="-128"/>
              </a:rPr>
              <a:t>“What you heard from me, keep as the pattern of sound teaching, with faith and love in Christ Jesus.”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TITUS 2:1-2…about the qualifications for ELDERS in the church…</a:t>
            </a:r>
          </a:p>
          <a:p>
            <a:r>
              <a:rPr lang="en-US" b="1">
                <a:latin typeface="Times New Roman" charset="0"/>
                <a:ea typeface="ＭＳ Ｐゴシック" charset="-128"/>
                <a:cs typeface="ＭＳ Ｐゴシック" charset="-128"/>
              </a:rPr>
              <a:t>“You must teach what is in accord with sound doctrine…Teach the older men to be temperate, worthy of respect, self-controlled, and sound in faith, in love and in endurance.”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PHILEMON 17-18…Paul's last letter in the collection…lessons on the acceptance of others in Christ…</a:t>
            </a:r>
          </a:p>
          <a:p>
            <a:r>
              <a:rPr lang="en-US" b="1">
                <a:latin typeface="Times New Roman" charset="0"/>
                <a:ea typeface="ＭＳ Ｐゴシック" charset="-128"/>
                <a:cs typeface="ＭＳ Ｐゴシック" charset="-128"/>
              </a:rPr>
              <a:t>“So if you consider me a partner, welcome him as you would welcome me…If he has done you any wrong or owes you anything, charge it to me.” (NIV)</a:t>
            </a:r>
          </a:p>
          <a:p>
            <a:endParaRPr lang="en-US" b="1">
              <a:latin typeface="Times New Roman" charset="0"/>
              <a:ea typeface="ＭＳ Ｐゴシック" charset="-128"/>
              <a:cs typeface="ＭＳ Ｐゴシック" charset="-128"/>
            </a:endParaRPr>
          </a:p>
        </p:txBody>
      </p:sp>
      <p:sp>
        <p:nvSpPr>
          <p:cNvPr id="16793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Text Box 1"/>
          <p:cNvSpPr>
            <a:spLocks noGrp="1" noChangeArrowheads="1"/>
          </p:cNvSpPr>
          <p:nvPr>
            <p:ph type="body"/>
          </p:nvPr>
        </p:nvSpPr>
        <p:spPr>
          <a:xfrm>
            <a:off x="914400" y="4343400"/>
            <a:ext cx="5029200" cy="4116388"/>
          </a:xfrm>
          <a:noFill/>
          <a:ln/>
        </p:spPr>
        <p:txBody>
          <a:bodyPr wrap="none" anchor="ctr"/>
          <a:lstStyle/>
          <a:p>
            <a:r>
              <a:rPr lang="en-US" b="1">
                <a:latin typeface="Times New Roman" charset="0"/>
                <a:ea typeface="ＭＳ Ｐゴシック" charset="-128"/>
                <a:cs typeface="ＭＳ Ｐゴシック" charset="-128"/>
              </a:rPr>
              <a:t>MOVING NOW TO THE LETTERS FROM THE OTHERS…..</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Hebrews 1:4…Jesus Christ, SUPREME AND SUFFICIENT..  </a:t>
            </a:r>
          </a:p>
          <a:p>
            <a:r>
              <a:rPr lang="en-US" b="1">
                <a:latin typeface="Times New Roman" charset="0"/>
                <a:ea typeface="ＭＳ Ｐゴシック" charset="-128"/>
                <a:cs typeface="ＭＳ Ｐゴシック" charset="-128"/>
              </a:rPr>
              <a:t>“So he became as much superior to the angels as the name he has inherited is superior to theirs.”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James 2:26…faith at work in everyday life…                                                                              “As the body without the spirit is dead, so faith without deeds is dead.”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1 Peter 2:7…the Christian's life and duty</a:t>
            </a:r>
          </a:p>
          <a:p>
            <a:r>
              <a:rPr lang="en-US" b="1">
                <a:latin typeface="Times New Roman" charset="0"/>
                <a:ea typeface="ＭＳ Ｐゴシック" charset="-128"/>
                <a:cs typeface="ＭＳ Ｐゴシック" charset="-128"/>
              </a:rPr>
              <a:t>“Now to you who believe, this stone is precious. But to those who do not believe, "The stone the builders rejected has become the capstone,”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2 PETER 2:1…warnings about false teachers in the church…</a:t>
            </a:r>
          </a:p>
          <a:p>
            <a:r>
              <a:rPr lang="en-US" b="1">
                <a:latin typeface="Times New Roman" charset="0"/>
                <a:ea typeface="ＭＳ Ｐゴシック" charset="-128"/>
                <a:cs typeface="ＭＳ Ｐゴシック" charset="-128"/>
              </a:rPr>
              <a:t>“But there were also false prophets among the people, just as there will be false teachers among you. They will secretly introduce destructive heresies, even denying the sovereign Lord who bought them--bringing swift destruction on themselves.”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1 JOHN 5:13…the Apostle whom Jesus loves wrote about the assurance of salvation and, also, awareness of false teachers in the church… </a:t>
            </a:r>
          </a:p>
          <a:p>
            <a:r>
              <a:rPr lang="en-US" b="1">
                <a:latin typeface="Times New Roman" charset="0"/>
                <a:ea typeface="ＭＳ Ｐゴシック" charset="-128"/>
                <a:cs typeface="ＭＳ Ｐゴシック" charset="-128"/>
              </a:rPr>
              <a:t>“I write these things to you who believe in the name of the Son of God so that you may know that you have eternal life.”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2 JOHN v.3…walking by Christ's commandments… </a:t>
            </a:r>
          </a:p>
          <a:p>
            <a:r>
              <a:rPr lang="en-US" b="1">
                <a:latin typeface="Times New Roman" charset="0"/>
                <a:ea typeface="ＭＳ Ｐゴシック" charset="-128"/>
                <a:cs typeface="ＭＳ Ｐゴシック" charset="-128"/>
              </a:rPr>
              <a:t>“Grace, mercy and peace from God the Father and from Jesus Christ, the Father's Son, will be with us in truth and love.”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3 JOHN vv 4, 11…John addresses his apostolic authority and his admonition to do good…</a:t>
            </a:r>
          </a:p>
          <a:p>
            <a:r>
              <a:rPr lang="en-US" b="1">
                <a:latin typeface="Times New Roman" charset="0"/>
                <a:ea typeface="ＭＳ Ｐゴシック" charset="-128"/>
                <a:cs typeface="ＭＳ Ｐゴシック" charset="-128"/>
              </a:rPr>
              <a:t>“I have no greater joy than to hear that my children are walking in the truth…Dear friend, do not imitate what is evil but what is good. Anyone who does what is good is from God. Anyone who does what is evil has not seen God.” (NIV)</a:t>
            </a:r>
          </a:p>
          <a:p>
            <a:r>
              <a:rPr lang="en-US" b="1">
                <a:latin typeface="Times" charset="0"/>
                <a:ea typeface="ＭＳ Ｐゴシック" charset="-128"/>
                <a:cs typeface="ＭＳ Ｐゴシック" charset="-128"/>
              </a:rPr>
              <a:t>				+   +   +   +   +   +</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JUDE: vs. 20-21…and finally…the last of all the letters, the Epistles…Jude writes on the Christian's determination to contend for the faith!</a:t>
            </a:r>
          </a:p>
          <a:p>
            <a:r>
              <a:rPr lang="en-US" b="1">
                <a:latin typeface="Times New Roman" charset="0"/>
                <a:ea typeface="ＭＳ Ｐゴシック" charset="-128"/>
                <a:cs typeface="ＭＳ Ｐゴシック" charset="-128"/>
              </a:rPr>
              <a:t>“But you, dear friends, build yourselves up in your most holy faith and pray in the Holy Spirit…Keep yourselves in God's love as you wait for the mercy of our Lord Jesus Christ to bring you to eternal life.” (NIV)</a:t>
            </a:r>
            <a:endParaRPr lang="en-US" b="1">
              <a:latin typeface="Times" charset="0"/>
              <a:ea typeface="ＭＳ Ｐゴシック" charset="-128"/>
              <a:cs typeface="ＭＳ Ｐゴシック" charset="-128"/>
            </a:endParaRPr>
          </a:p>
          <a:p>
            <a:pPr marL="1141413" lvl="2" indent="-227013"/>
            <a:r>
              <a:rPr lang="en-US">
                <a:solidFill>
                  <a:schemeClr val="tx1"/>
                </a:solidFill>
                <a:latin typeface="Times" charset="0"/>
              </a:rPr>
              <a:t>.</a:t>
            </a:r>
          </a:p>
        </p:txBody>
      </p:sp>
      <p:sp>
        <p:nvSpPr>
          <p:cNvPr id="16896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69987"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charset="0"/>
                <a:ea typeface="ＭＳ Ｐゴシック" charset="-128"/>
                <a:cs typeface="ＭＳ Ｐゴシック" charset="-128"/>
              </a:rPr>
              <a:t>Now…a final question about the letters…where were they written?</a:t>
            </a:r>
          </a:p>
          <a:p>
            <a:r>
              <a:rPr lang="en-US" b="1">
                <a:latin typeface="Times" charset="0"/>
                <a:ea typeface="ＭＳ Ｐゴシック" charset="-128"/>
                <a:cs typeface="ＭＳ Ｐゴシック" charset="-128"/>
              </a:rPr>
              <a:t>We know of six locations around the Mediterranean Sea from which they originated… </a:t>
            </a:r>
          </a:p>
          <a:p>
            <a:r>
              <a:rPr lang="en-US" b="1">
                <a:latin typeface="Times" charset="0"/>
                <a:ea typeface="ＭＳ Ｐゴシック" charset="-128"/>
                <a:cs typeface="ＭＳ Ｐゴシック" charset="-128"/>
              </a:rPr>
              <a:t>////	Jerusalem…</a:t>
            </a:r>
          </a:p>
          <a:p>
            <a:r>
              <a:rPr lang="en-US" b="1">
                <a:latin typeface="Times" charset="0"/>
                <a:ea typeface="ＭＳ Ｐゴシック" charset="-128"/>
                <a:cs typeface="ＭＳ Ｐゴシック" charset="-128"/>
              </a:rPr>
              <a:t>////	Syrian Antioch…</a:t>
            </a:r>
          </a:p>
          <a:p>
            <a:r>
              <a:rPr lang="en-US" b="1">
                <a:latin typeface="Times" charset="0"/>
                <a:ea typeface="ＭＳ Ｐゴシック" charset="-128"/>
                <a:cs typeface="ＭＳ Ｐゴシック" charset="-128"/>
              </a:rPr>
              <a:t>////	Ephesus…</a:t>
            </a:r>
          </a:p>
          <a:p>
            <a:r>
              <a:rPr lang="en-US" b="1">
                <a:latin typeface="Times" charset="0"/>
                <a:ea typeface="ＭＳ Ｐゴシック" charset="-128"/>
                <a:cs typeface="ＭＳ Ｐゴシック" charset="-128"/>
              </a:rPr>
              <a:t>////	Corinth…</a:t>
            </a:r>
          </a:p>
          <a:p>
            <a:r>
              <a:rPr lang="en-US" b="1">
                <a:latin typeface="Times" charset="0"/>
                <a:ea typeface="ＭＳ Ｐゴシック" charset="-128"/>
                <a:cs typeface="ＭＳ Ｐゴシック" charset="-128"/>
              </a:rPr>
              <a:t>////	the region of Macedonia…</a:t>
            </a:r>
          </a:p>
          <a:p>
            <a:r>
              <a:rPr lang="en-US" b="1">
                <a:latin typeface="Times" charset="0"/>
                <a:ea typeface="ＭＳ Ｐゴシック" charset="-128"/>
                <a:cs typeface="ＭＳ Ｐゴシック" charset="-128"/>
              </a:rPr>
              <a:t>////	and ancient Rome.  Then…beginning in Jerusalem, the home of the mother church of infant Christianity…AND NOT NECESSARILY IN THE ORDER OF THEIR WRITING…</a:t>
            </a:r>
          </a:p>
          <a:p>
            <a:r>
              <a:rPr lang="en-US" b="1">
                <a:latin typeface="Times" charset="0"/>
                <a:ea typeface="ＭＳ Ｐゴシック" charset="-128"/>
                <a:cs typeface="ＭＳ Ｐゴシック" charset="-128"/>
              </a:rPr>
              <a:t>////	 the letter of James…</a:t>
            </a:r>
          </a:p>
          <a:p>
            <a:r>
              <a:rPr lang="en-US" b="1">
                <a:latin typeface="Times" charset="0"/>
                <a:ea typeface="ＭＳ Ｐゴシック" charset="-128"/>
                <a:cs typeface="ＭＳ Ｐゴシック" charset="-128"/>
              </a:rPr>
              <a:t>////	and Jude.</a:t>
            </a:r>
          </a:p>
          <a:p>
            <a:pPr marL="1141413" lvl="2" indent="-227013"/>
            <a:r>
              <a:rPr lang="en-US" b="1">
                <a:latin typeface="Times" charset="0"/>
              </a:rPr>
              <a:t>Then north to Syrian Antioch…Paul's residence for many years…</a:t>
            </a:r>
          </a:p>
          <a:p>
            <a:r>
              <a:rPr lang="en-US" b="1">
                <a:latin typeface="Times" charset="0"/>
                <a:ea typeface="ＭＳ Ｐゴシック" charset="-128"/>
                <a:cs typeface="ＭＳ Ｐゴシック" charset="-128"/>
              </a:rPr>
              <a:t>////	his letter to the Galatians.</a:t>
            </a:r>
          </a:p>
          <a:p>
            <a:endParaRPr lang="en-US" b="1">
              <a:latin typeface="Times" charset="0"/>
              <a:ea typeface="ＭＳ Ｐゴシック" charset="-128"/>
              <a:cs typeface="ＭＳ Ｐゴシック" charset="-128"/>
            </a:endParaRPr>
          </a:p>
          <a:p>
            <a:r>
              <a:rPr lang="en-US" b="1">
                <a:latin typeface="Times" charset="0"/>
                <a:ea typeface="ＭＳ Ｐゴシック" charset="-128"/>
                <a:cs typeface="ＭＳ Ｐゴシック" charset="-128"/>
              </a:rPr>
              <a:t>Then from Ephesus…</a:t>
            </a:r>
          </a:p>
          <a:p>
            <a:r>
              <a:rPr lang="en-US" b="1">
                <a:latin typeface="Times" charset="0"/>
                <a:ea typeface="ＭＳ Ｐゴシック" charset="-128"/>
                <a:cs typeface="ＭＳ Ｐゴシック" charset="-128"/>
              </a:rPr>
              <a:t>////	First Corinthians…</a:t>
            </a:r>
          </a:p>
          <a:p>
            <a:r>
              <a:rPr lang="en-US" b="1">
                <a:latin typeface="Times" charset="0"/>
                <a:ea typeface="ＭＳ Ｐゴシック" charset="-128"/>
                <a:cs typeface="ＭＳ Ｐゴシック" charset="-128"/>
              </a:rPr>
              <a:t>////	Titus…</a:t>
            </a:r>
          </a:p>
          <a:p>
            <a:r>
              <a:rPr lang="en-US" b="1">
                <a:latin typeface="Times" charset="0"/>
                <a:ea typeface="ＭＳ Ｐゴシック" charset="-128"/>
                <a:cs typeface="ＭＳ Ｐゴシック" charset="-128"/>
              </a:rPr>
              <a:t>////	First John…</a:t>
            </a:r>
          </a:p>
          <a:p>
            <a:r>
              <a:rPr lang="en-US" b="1">
                <a:latin typeface="Times" charset="0"/>
                <a:ea typeface="ＭＳ Ｐゴシック" charset="-128"/>
                <a:cs typeface="ＭＳ Ｐゴシック" charset="-128"/>
              </a:rPr>
              <a:t>////	Second John…and</a:t>
            </a:r>
          </a:p>
          <a:p>
            <a:r>
              <a:rPr lang="en-US" b="1">
                <a:latin typeface="Times" charset="0"/>
                <a:ea typeface="ＭＳ Ｐゴシック" charset="-128"/>
                <a:cs typeface="ＭＳ Ｐゴシック" charset="-128"/>
              </a:rPr>
              <a:t>////	Third John.</a:t>
            </a:r>
          </a:p>
          <a:p>
            <a:r>
              <a:rPr lang="en-US" b="1">
                <a:latin typeface="Times" charset="0"/>
                <a:ea typeface="ＭＳ Ｐゴシック" charset="-128"/>
                <a:cs typeface="ＭＳ Ｐゴシック" charset="-128"/>
              </a:rPr>
              <a:t>Further east in Corinth, not far from Athens…Paul wrote</a:t>
            </a:r>
          </a:p>
          <a:p>
            <a:r>
              <a:rPr lang="en-US" b="1">
                <a:latin typeface="Times" charset="0"/>
                <a:ea typeface="ＭＳ Ｐゴシック" charset="-128"/>
                <a:cs typeface="ＭＳ Ｐゴシック" charset="-128"/>
              </a:rPr>
              <a:t>///	the great letter to the Romans…</a:t>
            </a:r>
          </a:p>
          <a:p>
            <a:r>
              <a:rPr lang="en-US" b="1">
                <a:latin typeface="Times" charset="0"/>
                <a:ea typeface="ＭＳ Ｐゴシック" charset="-128"/>
                <a:cs typeface="ＭＳ Ｐゴシック" charset="-128"/>
              </a:rPr>
              <a:t>////	First Thessalonians…and</a:t>
            </a:r>
          </a:p>
          <a:p>
            <a:r>
              <a:rPr lang="en-US" b="1">
                <a:latin typeface="Times" charset="0"/>
                <a:ea typeface="ＭＳ Ｐゴシック" charset="-128"/>
                <a:cs typeface="ＭＳ Ｐゴシック" charset="-128"/>
              </a:rPr>
              <a:t>////	Second Thessalonians…</a:t>
            </a:r>
          </a:p>
          <a:p>
            <a:r>
              <a:rPr lang="en-US" b="1">
                <a:latin typeface="Times" charset="0"/>
                <a:ea typeface="ＭＳ Ｐゴシック" charset="-128"/>
                <a:cs typeface="ＭＳ Ｐゴシック" charset="-128"/>
              </a:rPr>
              <a:t>Northward, somewhere in the region of Macedonia…</a:t>
            </a:r>
          </a:p>
          <a:p>
            <a:r>
              <a:rPr lang="en-US" b="1">
                <a:latin typeface="Times" charset="0"/>
                <a:ea typeface="ＭＳ Ｐゴシック" charset="-128"/>
                <a:cs typeface="ＭＳ Ｐゴシック" charset="-128"/>
              </a:rPr>
              <a:t>////	came Second Corinthians…</a:t>
            </a:r>
          </a:p>
          <a:p>
            <a:r>
              <a:rPr lang="en-US" b="1">
                <a:latin typeface="Times" charset="0"/>
                <a:ea typeface="ＭＳ Ｐゴシック" charset="-128"/>
                <a:cs typeface="ＭＳ Ｐゴシック" charset="-128"/>
              </a:rPr>
              <a:t>////	and Paul's First letter to Timothy.</a:t>
            </a:r>
          </a:p>
          <a:p>
            <a:r>
              <a:rPr lang="en-US" b="1">
                <a:latin typeface="Times" charset="0"/>
                <a:ea typeface="ＭＳ Ｐゴシック" charset="-128"/>
                <a:cs typeface="ＭＳ Ｐゴシック" charset="-128"/>
              </a:rPr>
              <a:t>Rome was the site of many letters…such as</a:t>
            </a:r>
          </a:p>
          <a:p>
            <a:r>
              <a:rPr lang="en-US" b="1">
                <a:latin typeface="Times" charset="0"/>
                <a:ea typeface="ＭＳ Ｐゴシック" charset="-128"/>
                <a:cs typeface="ＭＳ Ｐゴシック" charset="-128"/>
              </a:rPr>
              <a:t>////	the one to the Ephesians…</a:t>
            </a:r>
          </a:p>
          <a:p>
            <a:r>
              <a:rPr lang="en-US" b="1">
                <a:latin typeface="Times" charset="0"/>
                <a:ea typeface="ＭＳ Ｐゴシック" charset="-128"/>
                <a:cs typeface="ＭＳ Ｐゴシック" charset="-128"/>
              </a:rPr>
              <a:t>////	to the Colossians…</a:t>
            </a:r>
          </a:p>
          <a:p>
            <a:r>
              <a:rPr lang="en-US" b="1">
                <a:latin typeface="Times" charset="0"/>
                <a:ea typeface="ＭＳ Ｐゴシック" charset="-128"/>
                <a:cs typeface="ＭＳ Ｐゴシック" charset="-128"/>
              </a:rPr>
              <a:t>////	the short letter to Philemon…</a:t>
            </a:r>
          </a:p>
          <a:p>
            <a:r>
              <a:rPr lang="en-US" b="1">
                <a:latin typeface="Times" charset="0"/>
                <a:ea typeface="ＭＳ Ｐゴシック" charset="-128"/>
                <a:cs typeface="ＭＳ Ｐゴシック" charset="-128"/>
              </a:rPr>
              <a:t>////	and Philippians.</a:t>
            </a:r>
          </a:p>
          <a:p>
            <a:r>
              <a:rPr lang="en-US" b="1">
                <a:latin typeface="Times" charset="0"/>
                <a:ea typeface="ＭＳ Ｐゴシック" charset="-128"/>
                <a:cs typeface="ＭＳ Ｐゴシック" charset="-128"/>
              </a:rPr>
              <a:t>Also from Rome…</a:t>
            </a:r>
          </a:p>
          <a:p>
            <a:r>
              <a:rPr lang="en-US" b="1">
                <a:latin typeface="Times" charset="0"/>
                <a:ea typeface="ＭＳ Ｐゴシック" charset="-128"/>
                <a:cs typeface="ＭＳ Ｐゴシック" charset="-128"/>
              </a:rPr>
              <a:t>////	First and…</a:t>
            </a:r>
          </a:p>
          <a:p>
            <a:r>
              <a:rPr lang="en-US" b="1">
                <a:latin typeface="Times" charset="0"/>
                <a:ea typeface="ＭＳ Ｐゴシック" charset="-128"/>
                <a:cs typeface="ＭＳ Ｐゴシック" charset="-128"/>
              </a:rPr>
              <a:t>////	Second Peter and</a:t>
            </a:r>
          </a:p>
          <a:p>
            <a:r>
              <a:rPr lang="en-US" b="1">
                <a:latin typeface="Times" charset="0"/>
                <a:ea typeface="ＭＳ Ｐゴシック" charset="-128"/>
                <a:cs typeface="ＭＳ Ｐゴシック" charset="-128"/>
              </a:rPr>
              <a:t>////	Second Timothy.</a:t>
            </a:r>
          </a:p>
          <a:p>
            <a:r>
              <a:rPr lang="en-US" b="1">
                <a:latin typeface="Times" charset="0"/>
                <a:ea typeface="ＭＳ Ｐゴシック" charset="-128"/>
                <a:cs typeface="ＭＳ Ｐゴシック" charset="-128"/>
              </a:rPr>
              <a:t>The last letter in this collection…</a:t>
            </a:r>
          </a:p>
          <a:p>
            <a:r>
              <a:rPr lang="en-US" b="1">
                <a:latin typeface="Times" charset="0"/>
                <a:ea typeface="ＭＳ Ｐゴシック" charset="-128"/>
                <a:cs typeface="ＭＳ Ｐゴシック" charset="-128"/>
              </a:rPr>
              <a:t>////	Hebrews…and its source could have been either the island of </a:t>
            </a:r>
          </a:p>
          <a:p>
            <a:r>
              <a:rPr lang="en-US" b="1">
                <a:latin typeface="Times" charset="0"/>
                <a:ea typeface="ＭＳ Ｐゴシック" charset="-128"/>
                <a:cs typeface="ＭＳ Ｐゴシック" charset="-128"/>
              </a:rPr>
              <a:t>Crete or from Rome -- because of evidences within the writings we can't </a:t>
            </a:r>
          </a:p>
          <a:p>
            <a:r>
              <a:rPr lang="en-US" b="1">
                <a:latin typeface="Times" charset="0"/>
                <a:ea typeface="ＭＳ Ｐゴシック" charset="-128"/>
                <a:cs typeface="ＭＳ Ｐゴシック" charset="-128"/>
              </a:rPr>
              <a:t>be certain.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71011"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marL="1141413" lvl="2" indent="-227013"/>
            <a:r>
              <a:rPr lang="en-US" b="1">
                <a:latin typeface="Times" charset="0"/>
              </a:rPr>
              <a:t>Now…if we again lay over that representation of the distant </a:t>
            </a:r>
          </a:p>
          <a:p>
            <a:pPr marL="1141413" lvl="2" indent="-227013"/>
            <a:r>
              <a:rPr lang="en-US" b="1">
                <a:latin typeface="Times" charset="0"/>
              </a:rPr>
              <a:t>churches…far and wide…we can begin to appreciate the importance of </a:t>
            </a:r>
          </a:p>
          <a:p>
            <a:pPr marL="1141413" lvl="2" indent="-227013"/>
            <a:r>
              <a:rPr lang="en-US" b="1">
                <a:latin typeface="Times" charset="0"/>
              </a:rPr>
              <a:t>Paul and The Others keeping in touch with the new untried </a:t>
            </a:r>
          </a:p>
          <a:p>
            <a:pPr marL="1141413" lvl="2" indent="-227013"/>
            <a:r>
              <a:rPr lang="en-US" b="1">
                <a:latin typeface="Times" charset="0"/>
              </a:rPr>
              <a:t>organizations throughout the Mediterranean Basin.  Without these </a:t>
            </a:r>
          </a:p>
          <a:p>
            <a:pPr marL="1141413" lvl="2" indent="-227013"/>
            <a:r>
              <a:rPr lang="en-US" b="1">
                <a:latin typeface="Times" charset="0"/>
              </a:rPr>
              <a:t>“circular letters” it is doubtful that the church would have survived.  </a:t>
            </a:r>
          </a:p>
          <a:p>
            <a:pPr marL="1141413" lvl="2" indent="-227013"/>
            <a:r>
              <a:rPr lang="en-US" b="1">
                <a:latin typeface="Times" charset="0"/>
              </a:rPr>
              <a:t>Nor would we have crucial instructions for carrying out the commission </a:t>
            </a:r>
          </a:p>
          <a:p>
            <a:pPr marL="1141413" lvl="2" indent="-227013"/>
            <a:r>
              <a:rPr lang="en-US">
                <a:solidFill>
                  <a:schemeClr val="tx1"/>
                </a:solidFill>
                <a:latin typeface="Times" charset="0"/>
              </a:rPr>
              <a:t>of our Lord in our own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7523"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The next column presents CHURCH HISTORY…THE ACTS OF THE APOSTLES.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72035"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charset="0"/>
                <a:ea typeface="ＭＳ Ｐゴシック" charset="-128"/>
                <a:cs typeface="ＭＳ Ｐゴシック" charset="-128"/>
              </a:rPr>
              <a:t>With the use of Study Help #27 we come to the grand climax of THIS BASIC DOCUMENT OF OUR FAITH…one book only…THE REVELATION OF JESUS CHRIST TO THE APOSTLE JOHN.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73059"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charset="0"/>
                <a:ea typeface="ＭＳ Ｐゴシック" charset="-128"/>
                <a:cs typeface="ＭＳ Ｐゴシック" charset="-128"/>
              </a:rPr>
              <a:t>Penned by the old Apostle very near the end of his life, </a:t>
            </a:r>
          </a:p>
          <a:p>
            <a:r>
              <a:rPr lang="en-US" b="1">
                <a:latin typeface="Times" charset="0"/>
                <a:ea typeface="ＭＳ Ｐゴシック" charset="-128"/>
                <a:cs typeface="ＭＳ Ｐゴシック" charset="-128"/>
              </a:rPr>
              <a:t>////	John was exiled on the Island of Patmos about 95 A.D.  That's where the Lord gave John – and us -- a colossal view into Eternity Future.</a:t>
            </a:r>
          </a:p>
          <a:p>
            <a:r>
              <a:rPr lang="en-US" b="1">
                <a:latin typeface="Times" charset="0"/>
                <a:ea typeface="ＭＳ Ｐゴシック" charset="-128"/>
                <a:cs typeface="ＭＳ Ｐゴシック" charset="-128"/>
              </a:rPr>
              <a:t>////	John glimpses a vision of unequalled grandeur – and puzzlement –– one that has captivated Bible readers ever since its formation.  In THE BIBLE…BASICALLY's high-level view of the entire Bible, we can only provide an equally high view of this final Book of Scripture.  THE REVELATION is a document of enormous argument regarding its meaning throughout the Church and across the centuries.  </a:t>
            </a:r>
          </a:p>
          <a:p>
            <a:r>
              <a:rPr lang="en-US" b="1">
                <a:latin typeface="Times" charset="0"/>
                <a:ea typeface="ＭＳ Ｐゴシック" charset="-128"/>
                <a:cs typeface="ＭＳ Ｐゴシック" charset="-128"/>
              </a:rPr>
              <a:t>////	In this glimpse of Eternity Future, there are six main divisions or scenes in the Revelation that most all Bible readers agree are the main sectors of its enormous canvas.  They are…</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	THE LETTERS to the seven churches…</a:t>
            </a:r>
          </a:p>
          <a:p>
            <a:r>
              <a:rPr lang="en-US" b="1">
                <a:latin typeface="Times New Roman" charset="0"/>
                <a:ea typeface="ＭＳ Ｐゴシック" charset="-128"/>
                <a:cs typeface="ＭＳ Ｐゴシック" charset="-128"/>
              </a:rPr>
              <a:t>////	THE SEAL JUDGMENTS</a:t>
            </a:r>
          </a:p>
          <a:p>
            <a:r>
              <a:rPr lang="en-US" b="1">
                <a:latin typeface="Times New Roman" charset="0"/>
                <a:ea typeface="ＭＳ Ｐゴシック" charset="-128"/>
                <a:cs typeface="ＭＳ Ｐゴシック" charset="-128"/>
              </a:rPr>
              <a:t>////	THE TRUMPET JUDGMENTS</a:t>
            </a:r>
          </a:p>
          <a:p>
            <a:r>
              <a:rPr lang="en-US" b="1">
                <a:latin typeface="Times New Roman" charset="0"/>
                <a:ea typeface="ＭＳ Ｐゴシック" charset="-128"/>
                <a:cs typeface="ＭＳ Ｐゴシック" charset="-128"/>
              </a:rPr>
              <a:t>////	THE BOWL JUDGMENTS</a:t>
            </a:r>
          </a:p>
          <a:p>
            <a:r>
              <a:rPr lang="en-US" b="1">
                <a:latin typeface="Times" charset="0"/>
                <a:ea typeface="ＭＳ Ｐゴシック" charset="-128"/>
                <a:cs typeface="ＭＳ Ｐゴシック" charset="-128"/>
              </a:rPr>
              <a:t>////	THE APOSTATE CHURCH and</a:t>
            </a:r>
          </a:p>
          <a:p>
            <a:r>
              <a:rPr lang="en-US" b="1">
                <a:latin typeface="Times" charset="0"/>
                <a:ea typeface="ＭＳ Ｐゴシック" charset="-128"/>
                <a:cs typeface="ＭＳ Ｐゴシック" charset="-128"/>
              </a:rPr>
              <a:t>////	THE RETURN OF CHRIST.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74083"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Next…you'll remember from “The Fabric of the Bible's Chronology” the final threads that made up the vertical weave of that mental fabric.  We identified those vertical threads as  </a:t>
            </a:r>
          </a:p>
          <a:p>
            <a:r>
              <a:rPr lang="en-US" b="1">
                <a:latin typeface="Times" charset="0"/>
                <a:ea typeface="ＭＳ Ｐゴシック" charset="-128"/>
                <a:cs typeface="ＭＳ Ｐゴシック" charset="-128"/>
              </a:rPr>
              <a:t>////	THE MARRIAGE SUPPER OF THE LAMB, </a:t>
            </a:r>
          </a:p>
          <a:p>
            <a:r>
              <a:rPr lang="en-US" b="1">
                <a:latin typeface="Times" charset="0"/>
                <a:ea typeface="ＭＳ Ｐゴシック" charset="-128"/>
                <a:cs typeface="ＭＳ Ｐゴシック" charset="-128"/>
              </a:rPr>
              <a:t>////	THE SECOND COMING OF CHRIST, </a:t>
            </a:r>
          </a:p>
          <a:p>
            <a:r>
              <a:rPr lang="en-US" b="1">
                <a:latin typeface="Times" charset="0"/>
                <a:ea typeface="ＭＳ Ｐゴシック" charset="-128"/>
                <a:cs typeface="ＭＳ Ｐゴシック" charset="-128"/>
              </a:rPr>
              <a:t>////	THE EARTHLY REIGN OF CHRIST, </a:t>
            </a:r>
          </a:p>
          <a:p>
            <a:r>
              <a:rPr lang="en-US" b="1">
                <a:latin typeface="Times" charset="0"/>
                <a:ea typeface="ＭＳ Ｐゴシック" charset="-128"/>
                <a:cs typeface="ＭＳ Ｐゴシック" charset="-128"/>
              </a:rPr>
              <a:t>////	THE GREAT WHITE THRONE JUDGMENT, AND </a:t>
            </a:r>
          </a:p>
          <a:p>
            <a:r>
              <a:rPr lang="en-US" b="1">
                <a:latin typeface="Times" charset="0"/>
                <a:ea typeface="ＭＳ Ｐゴシック" charset="-128"/>
                <a:cs typeface="ＭＳ Ｐゴシック" charset="-128"/>
              </a:rPr>
              <a:t>////	THE NEW HEAVEN AND THE NEW EARTH.  </a:t>
            </a:r>
          </a:p>
          <a:p>
            <a:r>
              <a:rPr lang="en-US" b="1">
                <a:latin typeface="Times" charset="0"/>
                <a:ea typeface="ＭＳ Ｐゴシック" charset="-128"/>
                <a:cs typeface="ＭＳ Ｐゴシック" charset="-128"/>
              </a:rPr>
              <a:t>Again…most sectors of the Body of Christ recognize these five events, in The Revelation's latter chapters, as significant actions that must be dealt with by the entire Creation at some future time.  Slightly expanded, here they are…</a:t>
            </a:r>
          </a:p>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75107"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New Roman" charset="0"/>
                <a:ea typeface="ＭＳ Ｐゴシック" charset="-128"/>
                <a:cs typeface="ＭＳ Ｐゴシック" charset="-128"/>
              </a:rPr>
              <a:t>FIVE ANCHOR POINTS IN THE REVELATION from CHAPTERS.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76131"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New Roman" charset="0"/>
                <a:ea typeface="ＭＳ Ｐゴシック" charset="-128"/>
                <a:cs typeface="ＭＳ Ｐゴシック" charset="-128"/>
              </a:rPr>
              <a:t>First…THE </a:t>
            </a:r>
            <a:r>
              <a:rPr lang="en-US" b="1" i="1" u="sng">
                <a:latin typeface="Times New Roman" charset="0"/>
                <a:ea typeface="ＭＳ Ｐゴシック" charset="-128"/>
                <a:cs typeface="ＭＳ Ｐゴシック" charset="-128"/>
              </a:rPr>
              <a:t>MARRIAGE</a:t>
            </a:r>
            <a:r>
              <a:rPr lang="en-US" b="1" i="1">
                <a:latin typeface="Times New Roman" charset="0"/>
                <a:ea typeface="ＭＳ Ｐゴシック" charset="-128"/>
                <a:cs typeface="ＭＳ Ｐゴシック" charset="-128"/>
              </a:rPr>
              <a:t> </a:t>
            </a:r>
            <a:r>
              <a:rPr lang="en-US" b="1" i="1" u="sng">
                <a:latin typeface="Times New Roman" charset="0"/>
                <a:ea typeface="ＭＳ Ｐゴシック" charset="-128"/>
                <a:cs typeface="ＭＳ Ｐゴシック" charset="-128"/>
              </a:rPr>
              <a:t>SUPPER</a:t>
            </a:r>
            <a:r>
              <a:rPr lang="en-US" b="1">
                <a:latin typeface="Times New Roman" charset="0"/>
                <a:ea typeface="ＭＳ Ｐゴシック" charset="-128"/>
                <a:cs typeface="ＭＳ Ｐゴシック" charset="-128"/>
              </a:rPr>
              <a:t> OF THE LAMB…Found in Revelation 9:1-10…From verse 9 of that citation: “Then the angel said to me, “Write: 'Blessed are those who are invited to the wedding supper of the Lamb!' And he added, 'These are the true words of God.'”</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77155"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New Roman" charset="0"/>
                <a:ea typeface="ＭＳ Ｐゴシック" charset="-128"/>
                <a:cs typeface="ＭＳ Ｐゴシック" charset="-128"/>
              </a:rPr>
              <a:t>THE </a:t>
            </a:r>
            <a:r>
              <a:rPr lang="en-US" b="1" i="1" u="sng">
                <a:latin typeface="Times New Roman" charset="0"/>
                <a:ea typeface="ＭＳ Ｐゴシック" charset="-128"/>
                <a:cs typeface="ＭＳ Ｐゴシック" charset="-128"/>
              </a:rPr>
              <a:t>SECOND</a:t>
            </a:r>
            <a:r>
              <a:rPr lang="en-US" b="1" i="1">
                <a:latin typeface="Times New Roman" charset="0"/>
                <a:ea typeface="ＭＳ Ｐゴシック" charset="-128"/>
                <a:cs typeface="ＭＳ Ｐゴシック" charset="-128"/>
              </a:rPr>
              <a:t> </a:t>
            </a:r>
            <a:r>
              <a:rPr lang="en-US" b="1" i="1" u="sng">
                <a:latin typeface="Times New Roman" charset="0"/>
                <a:ea typeface="ＭＳ Ｐゴシック" charset="-128"/>
                <a:cs typeface="ＭＳ Ｐゴシック" charset="-128"/>
              </a:rPr>
              <a:t>COMING</a:t>
            </a:r>
            <a:r>
              <a:rPr lang="en-US" b="1">
                <a:latin typeface="Times New Roman" charset="0"/>
                <a:ea typeface="ＭＳ Ｐゴシック" charset="-128"/>
                <a:cs typeface="ＭＳ Ｐゴシック" charset="-128"/>
              </a:rPr>
              <a:t>  OF JESUS CHRIST…Revelation 19:11-16…</a:t>
            </a:r>
          </a:p>
          <a:p>
            <a:r>
              <a:rPr lang="en-US" b="1">
                <a:latin typeface="Times" charset="0"/>
                <a:ea typeface="ＭＳ Ｐゴシック" charset="-128"/>
                <a:cs typeface="ＭＳ Ｐゴシック" charset="-128"/>
              </a:rPr>
              <a:t>Verses 11 and 16 read: “I saw heaven standing open and there before me was a white horse, whose rider is called Faithful and True.  With justice he judges and makes war...On his robe and on his thigh he has this name written: KING OF KINGS AND LORD OF LORDS.”</a:t>
            </a:r>
          </a:p>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78179"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New Roman" charset="0"/>
                <a:ea typeface="ＭＳ Ｐゴシック" charset="-128"/>
                <a:cs typeface="ＭＳ Ｐゴシック" charset="-128"/>
              </a:rPr>
              <a:t>THE </a:t>
            </a:r>
            <a:r>
              <a:rPr lang="en-US" b="1" i="1" u="sng">
                <a:latin typeface="Times New Roman" charset="0"/>
                <a:ea typeface="ＭＳ Ｐゴシック" charset="-128"/>
                <a:cs typeface="ＭＳ Ｐゴシック" charset="-128"/>
              </a:rPr>
              <a:t>EARTHLY</a:t>
            </a:r>
            <a:r>
              <a:rPr lang="en-US" b="1" i="1">
                <a:latin typeface="Times New Roman" charset="0"/>
                <a:ea typeface="ＭＳ Ｐゴシック" charset="-128"/>
                <a:cs typeface="ＭＳ Ｐゴシック" charset="-128"/>
              </a:rPr>
              <a:t> </a:t>
            </a:r>
            <a:r>
              <a:rPr lang="en-US" b="1" i="1" u="sng">
                <a:latin typeface="Times New Roman" charset="0"/>
                <a:ea typeface="ＭＳ Ｐゴシック" charset="-128"/>
                <a:cs typeface="ＭＳ Ｐゴシック" charset="-128"/>
              </a:rPr>
              <a:t>REIGN</a:t>
            </a:r>
            <a:r>
              <a:rPr lang="en-US" b="1">
                <a:latin typeface="Times New Roman" charset="0"/>
                <a:ea typeface="ＭＳ Ｐゴシック" charset="-128"/>
                <a:cs typeface="ＭＳ Ｐゴシック" charset="-128"/>
              </a:rPr>
              <a:t> OF CHRIST…Revelation 20:4-6…Here is verse 6: ”Blessed and holy are those who have part in the first resurrection. The second death has no power over them, but they will be priests of God and of Christ and will reign with him for a thousand years.”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79203"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New Roman" charset="0"/>
                <a:ea typeface="ＭＳ Ｐゴシック" charset="-128"/>
                <a:cs typeface="ＭＳ Ｐゴシック" charset="-128"/>
              </a:rPr>
              <a:t>THE </a:t>
            </a:r>
            <a:r>
              <a:rPr lang="en-US" b="1" i="1" u="sng">
                <a:latin typeface="Times New Roman" charset="0"/>
                <a:ea typeface="ＭＳ Ｐゴシック" charset="-128"/>
                <a:cs typeface="ＭＳ Ｐゴシック" charset="-128"/>
              </a:rPr>
              <a:t>GREAT</a:t>
            </a:r>
            <a:r>
              <a:rPr lang="en-US" b="1" i="1">
                <a:latin typeface="Times New Roman" charset="0"/>
                <a:ea typeface="ＭＳ Ｐゴシック" charset="-128"/>
                <a:cs typeface="ＭＳ Ｐゴシック" charset="-128"/>
              </a:rPr>
              <a:t> </a:t>
            </a:r>
            <a:r>
              <a:rPr lang="en-US" b="1" i="1" u="sng">
                <a:latin typeface="Times New Roman" charset="0"/>
                <a:ea typeface="ＭＳ Ｐゴシック" charset="-128"/>
                <a:cs typeface="ＭＳ Ｐゴシック" charset="-128"/>
              </a:rPr>
              <a:t>WHITE</a:t>
            </a:r>
            <a:r>
              <a:rPr lang="en-US" b="1">
                <a:latin typeface="Times New Roman" charset="0"/>
                <a:ea typeface="ＭＳ Ｐゴシック" charset="-128"/>
                <a:cs typeface="ＭＳ Ｐゴシック" charset="-128"/>
              </a:rPr>
              <a:t> THRONE JUDGMENT…Revelation 20:11-15…</a:t>
            </a:r>
          </a:p>
          <a:p>
            <a:r>
              <a:rPr lang="en-US" b="1">
                <a:latin typeface="Times New Roman" charset="0"/>
                <a:ea typeface="ＭＳ Ｐゴシック" charset="-128"/>
                <a:cs typeface="ＭＳ Ｐゴシック" charset="-128"/>
              </a:rPr>
              <a:t>Here are verses 11 and 12: “Then I saw a great white throne and him who was seated on it. Earth and sky fled from his presence, and there was no place for them. …And I saw the dead, great and small, standing before the throne, and books were opened. Another book was opened, which is the book of life. The dead were judged according to what they had done as recorded in the books.”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80227"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New Roman" charset="0"/>
                <a:ea typeface="ＭＳ Ｐゴシック" charset="-128"/>
                <a:cs typeface="ＭＳ Ｐゴシック" charset="-128"/>
              </a:rPr>
              <a:t>Finally…THE NEW </a:t>
            </a:r>
            <a:r>
              <a:rPr lang="en-US" b="1" i="1" u="sng">
                <a:latin typeface="Times New Roman" charset="0"/>
                <a:ea typeface="ＭＳ Ｐゴシック" charset="-128"/>
                <a:cs typeface="ＭＳ Ｐゴシック" charset="-128"/>
              </a:rPr>
              <a:t>HEAVEN</a:t>
            </a:r>
            <a:r>
              <a:rPr lang="en-US" b="1">
                <a:latin typeface="Times New Roman" charset="0"/>
                <a:ea typeface="ＭＳ Ｐゴシック" charset="-128"/>
                <a:cs typeface="ＭＳ Ｐゴシック" charset="-128"/>
              </a:rPr>
              <a:t> AND THE NEW </a:t>
            </a:r>
            <a:r>
              <a:rPr lang="en-US" b="1" i="1" u="sng">
                <a:latin typeface="Times New Roman" charset="0"/>
                <a:ea typeface="ＭＳ Ｐゴシック" charset="-128"/>
                <a:cs typeface="ＭＳ Ｐゴシック" charset="-128"/>
              </a:rPr>
              <a:t>EARTH…</a:t>
            </a:r>
            <a:r>
              <a:rPr lang="en-US" b="1" u="sng">
                <a:latin typeface="Times New Roman" charset="0"/>
                <a:ea typeface="ＭＳ Ｐゴシック" charset="-128"/>
                <a:cs typeface="ＭＳ Ｐゴシック" charset="-128"/>
              </a:rPr>
              <a:t>The Revelation </a:t>
            </a:r>
            <a:r>
              <a:rPr lang="en-US" b="1">
                <a:latin typeface="Times New Roman" charset="0"/>
                <a:ea typeface="ＭＳ Ｐゴシック" charset="-128"/>
                <a:cs typeface="ＭＳ Ｐゴシック" charset="-128"/>
              </a:rPr>
              <a:t> 21:1-8…from verses 1 and 2: “Then I saw a new heaven and a new earth, for the first heaven and the first earth had passed away, and there was no longer any sea…I saw the Holy City, the new Jerusalem, coming down out of heaven from God, prepared as a bride beautifully dressed for her husband.” </a:t>
            </a:r>
          </a:p>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81251"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New Roman" charset="0"/>
                <a:ea typeface="ＭＳ Ｐゴシック" charset="-128"/>
                <a:cs typeface="ＭＳ Ｐゴシック" charset="-128"/>
              </a:rPr>
              <a:t>FIVE ANCHOR POINTS IN THE REVELATION from CHAPTERS 19, 20, and 21…a series of apocalyptic events that, for many Bible students, tell of real events coming upon the earth.  Are they true.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8547"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Then on to CHURCH ISSUES…these are THE EPISTLES or letters of</a:t>
            </a:r>
          </a:p>
          <a:p>
            <a:r>
              <a:rPr lang="en-US" b="1">
                <a:latin typeface="Times" charset="0"/>
                <a:ea typeface="ＭＳ Ｐゴシック" charset="-128"/>
                <a:cs typeface="ＭＳ Ｐゴシック" charset="-128"/>
              </a:rPr>
              <a:t>the early church.</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Text Box 1"/>
          <p:cNvSpPr>
            <a:spLocks noGrp="1" noChangeArrowheads="1"/>
          </p:cNvSpPr>
          <p:nvPr>
            <p:ph type="body"/>
          </p:nvPr>
        </p:nvSpPr>
        <p:spPr>
          <a:xfrm>
            <a:off x="914400" y="4343400"/>
            <a:ext cx="5029200" cy="4116388"/>
          </a:xfrm>
          <a:noFill/>
          <a:ln/>
        </p:spPr>
        <p:txBody>
          <a:bodyPr wrap="none" anchor="ctr"/>
          <a:lstStyle/>
          <a:p>
            <a:r>
              <a:rPr lang="en-US" b="1">
                <a:latin typeface="Times New Roman" charset="0"/>
                <a:ea typeface="ＭＳ Ｐゴシック" charset="-128"/>
                <a:cs typeface="ＭＳ Ｐゴシック" charset="-128"/>
              </a:rPr>
              <a:t>The Bible clearly answers that.  The glorious promise of Revelation says this: “He who testifies to these things says, </a:t>
            </a:r>
            <a:r>
              <a:rPr lang="en-US" b="1" i="1">
                <a:latin typeface="Times New Roman" charset="0"/>
                <a:ea typeface="ＭＳ Ｐゴシック" charset="-128"/>
                <a:cs typeface="ＭＳ Ｐゴシック" charset="-128"/>
              </a:rPr>
              <a:t>'Yes, I am coming soon.</a:t>
            </a:r>
            <a:r>
              <a:rPr lang="en-US" b="1">
                <a:latin typeface="Times New Roman" charset="0"/>
                <a:ea typeface="ＭＳ Ｐゴシック" charset="-128"/>
                <a:cs typeface="ＭＳ Ｐゴシック" charset="-128"/>
              </a:rPr>
              <a:t> Amen.' [Rev 22:20]  </a:t>
            </a:r>
            <a:r>
              <a:rPr lang="en-US" b="1">
                <a:latin typeface="Times" charset="0"/>
                <a:ea typeface="ＭＳ Ｐゴシック" charset="-128"/>
                <a:cs typeface="ＭＳ Ｐゴシック" charset="-128"/>
              </a:rPr>
              <a:t>And so we reach the culmination of God's great love letter to man...the grand coda to the whole body of our Scriptures…an astonishing piece of literature that concludes the entire drama of God's Plan among men...begun in 2000 B.C. with old Abraham and those covenant promises…extending through the earthly ministry of His Son, Our Lord and the price he paid for our MISSING THE MARK…giving us that gift of eternal life…while pointing us toward a glorious future time when all is made new, all is sewed up, all is concluded in that time of The New Heaven and The New Earth.</a:t>
            </a:r>
          </a:p>
        </p:txBody>
      </p:sp>
      <p:sp>
        <p:nvSpPr>
          <p:cNvPr id="18227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Text Box 1"/>
          <p:cNvSpPr>
            <a:spLocks noGrp="1" noChangeArrowheads="1"/>
          </p:cNvSpPr>
          <p:nvPr>
            <p:ph type="body"/>
          </p:nvPr>
        </p:nvSpPr>
        <p:spPr>
          <a:xfrm>
            <a:off x="914400" y="4343400"/>
            <a:ext cx="5029200" cy="4116388"/>
          </a:xfrm>
          <a:noFill/>
          <a:ln/>
        </p:spPr>
        <p:txBody>
          <a:bodyPr wrap="none" anchor="ctr"/>
          <a:lstStyle/>
          <a:p>
            <a:r>
              <a:rPr lang="en-US" b="1">
                <a:latin typeface="Times New Roman" charset="0"/>
                <a:ea typeface="ＭＳ Ｐゴシック" charset="-128"/>
                <a:cs typeface="ＭＳ Ｐゴシック" charset="-128"/>
              </a:rPr>
              <a:t>And to that…after this Grand Tour through ALL of Scripture, we can say with great faith and hope: “Come, Lord Jesus!”</a:t>
            </a:r>
            <a:endParaRPr lang="en-US" altLang="ja-JP" b="1">
              <a:latin typeface="Times" charset="0"/>
              <a:ea typeface="ＭＳ Ｐゴシック" charset="-128"/>
              <a:cs typeface="ＭＳ Ｐゴシック" charset="-128"/>
            </a:endParaRPr>
          </a:p>
          <a:p>
            <a:endParaRPr lang="en-US">
              <a:latin typeface="Times New Roman" charset="0"/>
              <a:ea typeface="ＭＳ Ｐゴシック" charset="-128"/>
              <a:cs typeface="ＭＳ Ｐゴシック" charset="-128"/>
            </a:endParaRPr>
          </a:p>
        </p:txBody>
      </p:sp>
      <p:sp>
        <p:nvSpPr>
          <p:cNvPr id="18329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84323"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charset="0"/>
                <a:ea typeface="ＭＳ Ｐゴシック" charset="-128"/>
                <a:cs typeface="ＭＳ Ｐゴシック" charset="-128"/>
              </a:rPr>
              <a:t>Study Help #35 now shows all the 27 books of the New Testament, organized and presented in a way which encourages mental recall and interconnection of events, people and depth of meaning.</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85347"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r>
              <a:rPr lang="en-US" b="1">
                <a:latin typeface="Times" charset="0"/>
                <a:ea typeface="ＭＳ Ｐゴシック" charset="-128"/>
                <a:cs typeface="ＭＳ Ｐゴシック" charset="-128"/>
              </a:rPr>
              <a:t>Side by side…Study Helps 34 and 35…bring it all together.  39 books in the Old…27 books in the New…the entire collection of all we know…or ever need to know about God's relationship to his Creation…from misty prehistory into the unknowable Glory of the New Heavens and the New Earth.</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86371"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A final summing up…Study Help #28…takes us one last time to the Fabric of the Bible's Chronology…showing that series of foundational Abrahamic Promises…the Land, Seed and Blessing…expanded into the Land Covenant, the Davidic, and the New Covenants.  Seen in this entire context, one can clearly see that something is going on here…a program is working out…progressively, step by step, across four millennia.</a:t>
            </a:r>
          </a:p>
          <a:p>
            <a:r>
              <a:rPr lang="en-US" b="1">
                <a:latin typeface="Times" charset="0"/>
                <a:ea typeface="ＭＳ Ｐゴシック" charset="-128"/>
                <a:cs typeface="ＭＳ Ｐゴシック" charset="-128"/>
              </a:rPr>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87395"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Surmounted by the appearance and ministry of Our Lord Jesus Christ. Seen on this canvas of enormous width and depth…it is obvious that each one of us has a personal mission…we have a role to play…we have a job to do.  And if THE BIBLE…BASICALLY has any message of consequence, it is this: seen through this compressed, essential view of all of Scripture…recognizing the Great Commission given to us by God's own Son…</a:t>
            </a:r>
          </a:p>
          <a:p>
            <a:r>
              <a:rPr lang="en-US" b="1">
                <a:latin typeface="Times" charset="0"/>
                <a:ea typeface="ＭＳ Ｐゴシック" charset="-128"/>
                <a:cs typeface="ＭＳ Ｐゴシック" charset="-128"/>
              </a:rPr>
              <a:t>////	So let us get on with the job at hand!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88419"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We are now at the end of THE bible…basically study and content…and what has happened here?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89443"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We mastered that mental key to open “The Bible File”..,. C  7  S  J  …remembering that central seven with a dash through it: creation, four people – Abraham, Joseph, Moses and Joshua – three societies – anarchy, royalty and captivity – then, silence and finally, Jesus.</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90467"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We mastered that mental key to open “the bible file”..,. C  7  S  J  …remembering that central seven with a dash through it: creation, four people – Abraham, Joseph, Moses and Joshua – three societies – anarchy, royalty and captivity – then, silence and finally, Jesus.</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91491"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We learned to make a simple mental map of the Ancient Near East…one you can draw from out of your own mind.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9571"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And finally that glimpse into eternity future…presented in THE REVELATION.  Imagine it as one bookend to Scripture that matches the first twelve chapters of Genesis in the Bible's beginning pages, the other bookend that we talked about earlier.</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92515"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Then that story core of the entire bible…called “the quick chronology.”  This is the very heart of the biblical story line…the “what happened and in what order” of God's word</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93539"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We followed that by answering the question: “why did all this happen?”  Reason: because of the four unconditional Old Testament covenant promises of God to man…beginning with the ancient promise to Abraham…called the Abrahamic covenant…then the land covenant of Deuteronomy…the Davidic covenant of Second Samuel…and the new covenant from the writings of Jeremiah…all of these promises from the Old Testament.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94563"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Then we were in a place to understand just how the bible…as a book to hold in our hands…is organized and arranged…especially those large parallel functional sections of Scripture</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95587"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…followed by outlining the books of both testaments, seeing clearly how each one is related to the chronological time line from “the quick chronology”…the story core of the Scriptures</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96611"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All of it coming together to give us a basic outline of the entirety of Scripture…not the details…just a large outline mental map allowing us to mentally manage the bible…to more easily navigate it pages.  The result: transformed lives because of the increased meaning of Scripture and the timeless lessons provided by the creator to his created, and the glorious message of the Savior.  We now have a synthesized view of Scripture in which God's great plan of the ages is clearly in view.</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97635"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This new set of mental tools will allow you – once and for all – to “mentally manage the bible!”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98659" name="Text Box 2"/>
          <p:cNvSpPr>
            <a:spLocks noGrp="1" noChangeArrowheads="1"/>
          </p:cNvSpPr>
          <p:nvPr>
            <p:ph type="body"/>
          </p:nvPr>
        </p:nvSpPr>
        <p:spPr>
          <a:xfrm>
            <a:off x="914400" y="4343400"/>
            <a:ext cx="5029200" cy="4116388"/>
          </a:xfrm>
          <a:noFill/>
          <a:ln/>
        </p:spPr>
        <p:txBody>
          <a:bodyPr wrap="none" anchor="ctr"/>
          <a:lstStyle/>
          <a:p>
            <a:r>
              <a:rPr lang="en-US" b="1">
                <a:latin typeface="Times" charset="0"/>
                <a:ea typeface="ＭＳ Ｐゴシック" charset="-128"/>
                <a:cs typeface="ＭＳ Ｐゴシック" charset="-128"/>
              </a:rPr>
              <a:t>Now it's time to wrap it all up.  And here we answer that most basic of all questions: </a:t>
            </a:r>
          </a:p>
          <a:p>
            <a:r>
              <a:rPr lang="en-US" b="1">
                <a:latin typeface="Times" charset="0"/>
                <a:ea typeface="ＭＳ Ｐゴシック" charset="-128"/>
                <a:cs typeface="ＭＳ Ｐゴシック" charset="-128"/>
              </a:rPr>
              <a:t>////	“So what?”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xfrm>
            <a:off x="3884613" y="8685213"/>
            <a:ext cx="2971800" cy="457200"/>
          </a:xfrm>
          <a:prstGeom prst="rect">
            <a:avLst/>
          </a:prstGeom>
          <a:noFill/>
        </p:spPr>
        <p:txBody>
          <a:bodyPr/>
          <a:lstStyle/>
          <a:p>
            <a:fld id="{FB4D2289-7CC4-4315-A338-A89CE532C542}" type="slidenum">
              <a:rPr lang="en-US"/>
              <a:pPr/>
              <a:t>97</a:t>
            </a:fld>
            <a:endParaRPr lang="en-US"/>
          </a:p>
        </p:txBody>
      </p:sp>
      <p:sp>
        <p:nvSpPr>
          <p:cNvPr id="73730" name="Rectangle 2"/>
          <p:cNvSpPr>
            <a:spLocks noGrp="1" noRot="1" noChangeAspect="1" noChangeArrowheads="1" noTextEdit="1"/>
          </p:cNvSpPr>
          <p:nvPr>
            <p:ph type="sldImg"/>
          </p:nvPr>
        </p:nvSpPr>
        <p:spPr>
          <a:xfrm>
            <a:off x="914400" y="457200"/>
            <a:ext cx="5027613" cy="3884613"/>
          </a:xfrm>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00707" name="Text Box 2"/>
          <p:cNvSpPr>
            <a:spLocks noGrp="1" noChangeArrowheads="1"/>
          </p:cNvSpPr>
          <p:nvPr>
            <p:ph type="body"/>
          </p:nvPr>
        </p:nvSpPr>
        <p:spPr>
          <a:xfrm>
            <a:off x="914400" y="4343400"/>
            <a:ext cx="5029200" cy="4116388"/>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75" y="2414600"/>
            <a:ext cx="8550275" cy="1665287"/>
          </a:xfrm>
          <a:prstGeom prst="rect">
            <a:avLst/>
          </a:prstGeom>
        </p:spPr>
        <p:txBody>
          <a:bodyPr vert="horz" lIns="91328" tIns="45662" rIns="91328" bIns="45662"/>
          <a:lstStyle/>
          <a:p>
            <a:r>
              <a:rPr lang="en-US"/>
              <a:t>Click to edit Master title style</a:t>
            </a:r>
          </a:p>
        </p:txBody>
      </p:sp>
      <p:sp>
        <p:nvSpPr>
          <p:cNvPr id="3" name="Subtitle 2"/>
          <p:cNvSpPr>
            <a:spLocks noGrp="1"/>
          </p:cNvSpPr>
          <p:nvPr>
            <p:ph type="subTitle" idx="1"/>
          </p:nvPr>
        </p:nvSpPr>
        <p:spPr>
          <a:xfrm>
            <a:off x="1508137" y="4403726"/>
            <a:ext cx="7042151" cy="1987550"/>
          </a:xfrm>
          <a:prstGeom prst="rect">
            <a:avLst/>
          </a:prstGeom>
        </p:spPr>
        <p:txBody>
          <a:bodyPr vert="horz" lIns="91328" tIns="45662" rIns="91328" bIns="45662"/>
          <a:lstStyle>
            <a:lvl1pPr marL="0" indent="0" algn="ctr">
              <a:buNone/>
              <a:defRPr/>
            </a:lvl1pPr>
            <a:lvl2pPr marL="456611" indent="0" algn="ctr">
              <a:buNone/>
              <a:defRPr/>
            </a:lvl2pPr>
            <a:lvl3pPr marL="913224" indent="0" algn="ctr">
              <a:buNone/>
              <a:defRPr/>
            </a:lvl3pPr>
            <a:lvl4pPr marL="1369836" indent="0" algn="ctr">
              <a:buNone/>
              <a:defRPr/>
            </a:lvl4pPr>
            <a:lvl5pPr marL="1826449" indent="0" algn="ctr">
              <a:buNone/>
              <a:defRPr/>
            </a:lvl5pPr>
            <a:lvl6pPr marL="2283062" indent="0" algn="ctr">
              <a:buNone/>
              <a:defRPr/>
            </a:lvl6pPr>
            <a:lvl7pPr marL="2739675" indent="0" algn="ctr">
              <a:buNone/>
              <a:defRPr/>
            </a:lvl7pPr>
            <a:lvl8pPr marL="3196285" indent="0" algn="ctr">
              <a:buNone/>
              <a:defRPr/>
            </a:lvl8pPr>
            <a:lvl9pPr marL="3652897"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0" y="4994275"/>
            <a:ext cx="8548687" cy="1544638"/>
          </a:xfrm>
          <a:prstGeom prst="rect">
            <a:avLst/>
          </a:prstGeom>
        </p:spPr>
        <p:txBody>
          <a:bodyPr vert="horz" lIns="91418" tIns="45710" rIns="91418" bIns="4571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40" y="3294063"/>
            <a:ext cx="8548687" cy="1700212"/>
          </a:xfrm>
          <a:prstGeom prst="rect">
            <a:avLst/>
          </a:prstGeom>
        </p:spPr>
        <p:txBody>
          <a:bodyPr vert="horz" lIns="91418" tIns="45710" rIns="91418" bIns="45710" anchor="b"/>
          <a:lstStyle>
            <a:lvl1pPr marL="0" indent="0">
              <a:buNone/>
              <a:defRPr sz="2000"/>
            </a:lvl1pPr>
            <a:lvl2pPr marL="457093" indent="0">
              <a:buNone/>
              <a:defRPr sz="1800"/>
            </a:lvl2pPr>
            <a:lvl3pPr marL="914187" indent="0">
              <a:buNone/>
              <a:defRPr sz="1600"/>
            </a:lvl3pPr>
            <a:lvl4pPr marL="1371279" indent="0">
              <a:buNone/>
              <a:defRPr sz="1400"/>
            </a:lvl4pPr>
            <a:lvl5pPr marL="1828372" indent="0">
              <a:buNone/>
              <a:defRPr sz="1400"/>
            </a:lvl5pPr>
            <a:lvl6pPr marL="2285465" indent="0">
              <a:buNone/>
              <a:defRPr sz="1400"/>
            </a:lvl6pPr>
            <a:lvl7pPr marL="2742560" indent="0">
              <a:buNone/>
              <a:defRPr sz="1400"/>
            </a:lvl7pPr>
            <a:lvl8pPr marL="3199651" indent="0">
              <a:buNone/>
              <a:defRPr sz="1400"/>
            </a:lvl8pPr>
            <a:lvl9pPr marL="3656744" indent="0">
              <a:buNone/>
              <a:defRPr sz="1400"/>
            </a:lvl9pPr>
          </a:lstStyle>
          <a:p>
            <a:pPr lvl="0"/>
            <a:r>
              <a:rPr lang="en-US"/>
              <a:t>Click to edit Master text styles</a:t>
            </a:r>
          </a:p>
        </p:txBody>
      </p:sp>
    </p:spTree>
    <p:extLst>
      <p:ext uri="{BB962C8B-B14F-4D97-AF65-F5344CB8AC3E}">
        <p14:creationId xmlns:p14="http://schemas.microsoft.com/office/powerpoint/2010/main" val="171238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295400"/>
          </a:xfrm>
          <a:prstGeom prst="rect">
            <a:avLst/>
          </a:prstGeom>
        </p:spPr>
        <p:txBody>
          <a:bodyPr vert="horz" lIns="91418" tIns="45710" rIns="91418" bIns="45710"/>
          <a:lstStyle/>
          <a:p>
            <a:r>
              <a:rPr lang="en-US"/>
              <a:t>Click to edit Master title style</a:t>
            </a:r>
          </a:p>
        </p:txBody>
      </p:sp>
      <p:sp>
        <p:nvSpPr>
          <p:cNvPr id="3" name="Content Placeholder 2"/>
          <p:cNvSpPr>
            <a:spLocks noGrp="1"/>
          </p:cNvSpPr>
          <p:nvPr>
            <p:ph sz="half" idx="1"/>
          </p:nvPr>
        </p:nvSpPr>
        <p:spPr>
          <a:xfrm>
            <a:off x="503238" y="1812927"/>
            <a:ext cx="4449762" cy="5130799"/>
          </a:xfrm>
          <a:prstGeom prst="rect">
            <a:avLst/>
          </a:prstGeom>
        </p:spPr>
        <p:txBody>
          <a:bodyPr vert="horz" lIns="91418" tIns="45710" rIns="91418" bIns="45710"/>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2" y="1812927"/>
            <a:ext cx="4449763" cy="5130799"/>
          </a:xfrm>
          <a:prstGeom prst="rect">
            <a:avLst/>
          </a:prstGeom>
        </p:spPr>
        <p:txBody>
          <a:bodyPr vert="horz" lIns="91418" tIns="45710" rIns="91418" bIns="45710"/>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07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295400"/>
          </a:xfrm>
          <a:prstGeom prst="rect">
            <a:avLst/>
          </a:prstGeom>
        </p:spPr>
        <p:txBody>
          <a:bodyPr vert="horz" lIns="91418" tIns="45710" rIns="91418" bIns="45710"/>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7"/>
          </a:xfrm>
          <a:prstGeom prst="rect">
            <a:avLst/>
          </a:prstGeom>
        </p:spPr>
        <p:txBody>
          <a:bodyPr vert="horz" lIns="91418" tIns="45710" rIns="91418" bIns="45710" anchor="b"/>
          <a:lstStyle>
            <a:lvl1pPr marL="0" indent="0">
              <a:buNone/>
              <a:defRPr sz="2500" b="1"/>
            </a:lvl1pPr>
            <a:lvl2pPr marL="457093" indent="0">
              <a:buNone/>
              <a:defRPr sz="2000" b="1"/>
            </a:lvl2pPr>
            <a:lvl3pPr marL="914187" indent="0">
              <a:buNone/>
              <a:defRPr sz="1800" b="1"/>
            </a:lvl3pPr>
            <a:lvl4pPr marL="1371279" indent="0">
              <a:buNone/>
              <a:defRPr sz="1600" b="1"/>
            </a:lvl4pPr>
            <a:lvl5pPr marL="1828372" indent="0">
              <a:buNone/>
              <a:defRPr sz="1600" b="1"/>
            </a:lvl5pPr>
            <a:lvl6pPr marL="2285465" indent="0">
              <a:buNone/>
              <a:defRPr sz="1600" b="1"/>
            </a:lvl6pPr>
            <a:lvl7pPr marL="2742560" indent="0">
              <a:buNone/>
              <a:defRPr sz="1600" b="1"/>
            </a:lvl7pPr>
            <a:lvl8pPr marL="3199651" indent="0">
              <a:buNone/>
              <a:defRPr sz="1600" b="1"/>
            </a:lvl8pPr>
            <a:lvl9pPr marL="3656744"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90"/>
            <a:ext cx="4443412" cy="4478337"/>
          </a:xfrm>
          <a:prstGeom prst="rect">
            <a:avLst/>
          </a:prstGeom>
        </p:spPr>
        <p:txBody>
          <a:bodyPr vert="horz" lIns="91418" tIns="45710" rIns="91418" bIns="45710"/>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5" y="1739900"/>
            <a:ext cx="4445000" cy="725487"/>
          </a:xfrm>
          <a:prstGeom prst="rect">
            <a:avLst/>
          </a:prstGeom>
        </p:spPr>
        <p:txBody>
          <a:bodyPr vert="horz" lIns="91418" tIns="45710" rIns="91418" bIns="45710" anchor="b"/>
          <a:lstStyle>
            <a:lvl1pPr marL="0" indent="0">
              <a:buNone/>
              <a:defRPr sz="2500" b="1"/>
            </a:lvl1pPr>
            <a:lvl2pPr marL="457093" indent="0">
              <a:buNone/>
              <a:defRPr sz="2000" b="1"/>
            </a:lvl2pPr>
            <a:lvl3pPr marL="914187" indent="0">
              <a:buNone/>
              <a:defRPr sz="1800" b="1"/>
            </a:lvl3pPr>
            <a:lvl4pPr marL="1371279" indent="0">
              <a:buNone/>
              <a:defRPr sz="1600" b="1"/>
            </a:lvl4pPr>
            <a:lvl5pPr marL="1828372" indent="0">
              <a:buNone/>
              <a:defRPr sz="1600" b="1"/>
            </a:lvl5pPr>
            <a:lvl6pPr marL="2285465" indent="0">
              <a:buNone/>
              <a:defRPr sz="1600" b="1"/>
            </a:lvl6pPr>
            <a:lvl7pPr marL="2742560" indent="0">
              <a:buNone/>
              <a:defRPr sz="1600" b="1"/>
            </a:lvl7pPr>
            <a:lvl8pPr marL="3199651" indent="0">
              <a:buNone/>
              <a:defRPr sz="1600" b="1"/>
            </a:lvl8pPr>
            <a:lvl9pPr marL="36567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5" y="2465390"/>
            <a:ext cx="4445000" cy="4478337"/>
          </a:xfrm>
          <a:prstGeom prst="rect">
            <a:avLst/>
          </a:prstGeom>
        </p:spPr>
        <p:txBody>
          <a:bodyPr vert="horz" lIns="91418" tIns="45710" rIns="91418" bIns="45710"/>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15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295400"/>
          </a:xfrm>
          <a:prstGeom prst="rect">
            <a:avLst/>
          </a:prstGeom>
        </p:spPr>
        <p:txBody>
          <a:bodyPr vert="horz" lIns="91418" tIns="45710" rIns="91418" bIns="45710"/>
          <a:lstStyle/>
          <a:p>
            <a:r>
              <a:rPr lang="en-US"/>
              <a:t>Click to edit Master title style</a:t>
            </a:r>
          </a:p>
        </p:txBody>
      </p:sp>
    </p:spTree>
    <p:extLst>
      <p:ext uri="{BB962C8B-B14F-4D97-AF65-F5344CB8AC3E}">
        <p14:creationId xmlns:p14="http://schemas.microsoft.com/office/powerpoint/2010/main" val="419462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8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50" y="311150"/>
            <a:ext cx="9051925" cy="1295400"/>
          </a:xfrm>
          <a:prstGeom prst="rect">
            <a:avLst/>
          </a:prstGeom>
        </p:spPr>
        <p:txBody>
          <a:bodyPr vert="horz" lIns="91328" tIns="45662" rIns="91328" bIns="45662"/>
          <a:lstStyle/>
          <a:p>
            <a:r>
              <a:rPr lang="en-US"/>
              <a:t>Click to edit Master title style</a:t>
            </a:r>
          </a:p>
        </p:txBody>
      </p:sp>
      <p:sp>
        <p:nvSpPr>
          <p:cNvPr id="3" name="Content Placeholder 2"/>
          <p:cNvSpPr>
            <a:spLocks noGrp="1"/>
          </p:cNvSpPr>
          <p:nvPr>
            <p:ph idx="1"/>
          </p:nvPr>
        </p:nvSpPr>
        <p:spPr>
          <a:xfrm>
            <a:off x="503250" y="1812929"/>
            <a:ext cx="9051925" cy="5130799"/>
          </a:xfrm>
          <a:prstGeom prst="rect">
            <a:avLst/>
          </a:prstGeom>
        </p:spPr>
        <p:txBody>
          <a:bodyPr vert="horz" lIns="91328" tIns="45662" rIns="91328" bIns="4566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a:prstGeom prst="rect">
            <a:avLst/>
          </a:prstGeom>
        </p:spPr>
        <p:txBody>
          <a:bodyPr vert="horz" lIns="91328" tIns="45662" rIns="91328" bIns="45662"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42" y="3294063"/>
            <a:ext cx="8548687" cy="1700212"/>
          </a:xfrm>
          <a:prstGeom prst="rect">
            <a:avLst/>
          </a:prstGeom>
        </p:spPr>
        <p:txBody>
          <a:bodyPr vert="horz" lIns="91328" tIns="45662" rIns="91328" bIns="45662" anchor="b"/>
          <a:lstStyle>
            <a:lvl1pPr marL="0" indent="0">
              <a:buNone/>
              <a:defRPr sz="2000"/>
            </a:lvl1pPr>
            <a:lvl2pPr marL="456611" indent="0">
              <a:buNone/>
              <a:defRPr sz="1800"/>
            </a:lvl2pPr>
            <a:lvl3pPr marL="913224" indent="0">
              <a:buNone/>
              <a:defRPr sz="1600"/>
            </a:lvl3pPr>
            <a:lvl4pPr marL="1369836" indent="0">
              <a:buNone/>
              <a:defRPr sz="1400"/>
            </a:lvl4pPr>
            <a:lvl5pPr marL="1826449" indent="0">
              <a:buNone/>
              <a:defRPr sz="1400"/>
            </a:lvl5pPr>
            <a:lvl6pPr marL="2283062" indent="0">
              <a:buNone/>
              <a:defRPr sz="1400"/>
            </a:lvl6pPr>
            <a:lvl7pPr marL="2739675" indent="0">
              <a:buNone/>
              <a:defRPr sz="1400"/>
            </a:lvl7pPr>
            <a:lvl8pPr marL="3196285" indent="0">
              <a:buNone/>
              <a:defRPr sz="1400"/>
            </a:lvl8pPr>
            <a:lvl9pPr marL="3652897"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50" y="311150"/>
            <a:ext cx="9051925" cy="1295400"/>
          </a:xfrm>
          <a:prstGeom prst="rect">
            <a:avLst/>
          </a:prstGeom>
        </p:spPr>
        <p:txBody>
          <a:bodyPr vert="horz" lIns="91328" tIns="45662" rIns="91328" bIns="45662"/>
          <a:lstStyle/>
          <a:p>
            <a:r>
              <a:rPr lang="en-US"/>
              <a:t>Click to edit Master title style</a:t>
            </a:r>
          </a:p>
        </p:txBody>
      </p:sp>
      <p:sp>
        <p:nvSpPr>
          <p:cNvPr id="3" name="Content Placeholder 2"/>
          <p:cNvSpPr>
            <a:spLocks noGrp="1"/>
          </p:cNvSpPr>
          <p:nvPr>
            <p:ph sz="half" idx="1"/>
          </p:nvPr>
        </p:nvSpPr>
        <p:spPr>
          <a:xfrm>
            <a:off x="503238" y="1812929"/>
            <a:ext cx="4449762" cy="5130799"/>
          </a:xfrm>
          <a:prstGeom prst="rect">
            <a:avLst/>
          </a:prstGeom>
        </p:spPr>
        <p:txBody>
          <a:bodyPr vert="horz" lIns="91328" tIns="45662" rIns="91328" bIns="45662"/>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12" y="1812929"/>
            <a:ext cx="4449763" cy="5130799"/>
          </a:xfrm>
          <a:prstGeom prst="rect">
            <a:avLst/>
          </a:prstGeom>
        </p:spPr>
        <p:txBody>
          <a:bodyPr vert="horz" lIns="91328" tIns="45662" rIns="91328" bIns="45662"/>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50" y="311150"/>
            <a:ext cx="9051925" cy="1295400"/>
          </a:xfrm>
          <a:prstGeom prst="rect">
            <a:avLst/>
          </a:prstGeom>
        </p:spPr>
        <p:txBody>
          <a:bodyPr vert="horz" lIns="91328" tIns="45662" rIns="91328" bIns="45662"/>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7"/>
          </a:xfrm>
          <a:prstGeom prst="rect">
            <a:avLst/>
          </a:prstGeom>
        </p:spPr>
        <p:txBody>
          <a:bodyPr vert="horz" lIns="91328" tIns="45662" rIns="91328" bIns="45662" anchor="b"/>
          <a:lstStyle>
            <a:lvl1pPr marL="0" indent="0">
              <a:buNone/>
              <a:defRPr sz="2500" b="1"/>
            </a:lvl1pPr>
            <a:lvl2pPr marL="456611" indent="0">
              <a:buNone/>
              <a:defRPr sz="2000" b="1"/>
            </a:lvl2pPr>
            <a:lvl3pPr marL="913224" indent="0">
              <a:buNone/>
              <a:defRPr sz="1800" b="1"/>
            </a:lvl3pPr>
            <a:lvl4pPr marL="1369836" indent="0">
              <a:buNone/>
              <a:defRPr sz="1600" b="1"/>
            </a:lvl4pPr>
            <a:lvl5pPr marL="1826449" indent="0">
              <a:buNone/>
              <a:defRPr sz="1600" b="1"/>
            </a:lvl5pPr>
            <a:lvl6pPr marL="2283062" indent="0">
              <a:buNone/>
              <a:defRPr sz="1600" b="1"/>
            </a:lvl6pPr>
            <a:lvl7pPr marL="2739675" indent="0">
              <a:buNone/>
              <a:defRPr sz="1600" b="1"/>
            </a:lvl7pPr>
            <a:lvl8pPr marL="3196285" indent="0">
              <a:buNone/>
              <a:defRPr sz="1600" b="1"/>
            </a:lvl8pPr>
            <a:lvl9pPr marL="3652897"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90"/>
            <a:ext cx="4443412" cy="4478337"/>
          </a:xfrm>
          <a:prstGeom prst="rect">
            <a:avLst/>
          </a:prstGeom>
        </p:spPr>
        <p:txBody>
          <a:bodyPr vert="horz" lIns="91328" tIns="45662" rIns="91328" bIns="45662"/>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7" y="1739900"/>
            <a:ext cx="4445000" cy="725487"/>
          </a:xfrm>
          <a:prstGeom prst="rect">
            <a:avLst/>
          </a:prstGeom>
        </p:spPr>
        <p:txBody>
          <a:bodyPr vert="horz" lIns="91328" tIns="45662" rIns="91328" bIns="45662" anchor="b"/>
          <a:lstStyle>
            <a:lvl1pPr marL="0" indent="0">
              <a:buNone/>
              <a:defRPr sz="2500" b="1"/>
            </a:lvl1pPr>
            <a:lvl2pPr marL="456611" indent="0">
              <a:buNone/>
              <a:defRPr sz="2000" b="1"/>
            </a:lvl2pPr>
            <a:lvl3pPr marL="913224" indent="0">
              <a:buNone/>
              <a:defRPr sz="1800" b="1"/>
            </a:lvl3pPr>
            <a:lvl4pPr marL="1369836" indent="0">
              <a:buNone/>
              <a:defRPr sz="1600" b="1"/>
            </a:lvl4pPr>
            <a:lvl5pPr marL="1826449" indent="0">
              <a:buNone/>
              <a:defRPr sz="1600" b="1"/>
            </a:lvl5pPr>
            <a:lvl6pPr marL="2283062" indent="0">
              <a:buNone/>
              <a:defRPr sz="1600" b="1"/>
            </a:lvl6pPr>
            <a:lvl7pPr marL="2739675" indent="0">
              <a:buNone/>
              <a:defRPr sz="1600" b="1"/>
            </a:lvl7pPr>
            <a:lvl8pPr marL="3196285" indent="0">
              <a:buNone/>
              <a:defRPr sz="1600" b="1"/>
            </a:lvl8pPr>
            <a:lvl9pPr marL="36528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7" y="2465390"/>
            <a:ext cx="4445000" cy="4478337"/>
          </a:xfrm>
          <a:prstGeom prst="rect">
            <a:avLst/>
          </a:prstGeom>
        </p:spPr>
        <p:txBody>
          <a:bodyPr vert="horz" lIns="91328" tIns="45662" rIns="91328" bIns="45662"/>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50" y="311150"/>
            <a:ext cx="9051925" cy="1295400"/>
          </a:xfrm>
          <a:prstGeom prst="rect">
            <a:avLst/>
          </a:prstGeom>
        </p:spPr>
        <p:txBody>
          <a:bodyPr vert="horz" lIns="91328" tIns="45662" rIns="91328" bIns="45662"/>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5" y="2414590"/>
            <a:ext cx="8550275" cy="1665287"/>
          </a:xfrm>
          <a:prstGeom prst="rect">
            <a:avLst/>
          </a:prstGeom>
        </p:spPr>
        <p:txBody>
          <a:bodyPr vert="horz" lIns="91418" tIns="45710" rIns="91418" bIns="45710"/>
          <a:lstStyle/>
          <a:p>
            <a:r>
              <a:rPr lang="en-US"/>
              <a:t>Click to edit Master title style</a:t>
            </a:r>
          </a:p>
        </p:txBody>
      </p:sp>
      <p:sp>
        <p:nvSpPr>
          <p:cNvPr id="3" name="Subtitle 2"/>
          <p:cNvSpPr>
            <a:spLocks noGrp="1"/>
          </p:cNvSpPr>
          <p:nvPr>
            <p:ph type="subTitle" idx="1"/>
          </p:nvPr>
        </p:nvSpPr>
        <p:spPr>
          <a:xfrm>
            <a:off x="1508127" y="4403726"/>
            <a:ext cx="7042151" cy="1987550"/>
          </a:xfrm>
          <a:prstGeom prst="rect">
            <a:avLst/>
          </a:prstGeom>
        </p:spPr>
        <p:txBody>
          <a:bodyPr vert="horz" lIns="91418" tIns="45710" rIns="91418" bIns="45710"/>
          <a:lstStyle>
            <a:lvl1pPr marL="0" indent="0" algn="ctr">
              <a:buNone/>
              <a:defRPr/>
            </a:lvl1pPr>
            <a:lvl2pPr marL="457093" indent="0" algn="ctr">
              <a:buNone/>
              <a:defRPr/>
            </a:lvl2pPr>
            <a:lvl3pPr marL="914187" indent="0" algn="ctr">
              <a:buNone/>
              <a:defRPr/>
            </a:lvl3pPr>
            <a:lvl4pPr marL="1371279" indent="0" algn="ctr">
              <a:buNone/>
              <a:defRPr/>
            </a:lvl4pPr>
            <a:lvl5pPr marL="1828372" indent="0" algn="ctr">
              <a:buNone/>
              <a:defRPr/>
            </a:lvl5pPr>
            <a:lvl6pPr marL="2285465" indent="0" algn="ctr">
              <a:buNone/>
              <a:defRPr/>
            </a:lvl6pPr>
            <a:lvl7pPr marL="2742560" indent="0" algn="ctr">
              <a:buNone/>
              <a:defRPr/>
            </a:lvl7pPr>
            <a:lvl8pPr marL="3199651" indent="0" algn="ctr">
              <a:buNone/>
              <a:defRPr/>
            </a:lvl8pPr>
            <a:lvl9pPr marL="3656744" indent="0" algn="ctr">
              <a:buNone/>
              <a:defRPr/>
            </a:lvl9pPr>
          </a:lstStyle>
          <a:p>
            <a:r>
              <a:rPr lang="en-US"/>
              <a:t>Click to edit Master subtitle style</a:t>
            </a:r>
          </a:p>
        </p:txBody>
      </p:sp>
    </p:spTree>
    <p:extLst>
      <p:ext uri="{BB962C8B-B14F-4D97-AF65-F5344CB8AC3E}">
        <p14:creationId xmlns:p14="http://schemas.microsoft.com/office/powerpoint/2010/main" val="142869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295400"/>
          </a:xfrm>
          <a:prstGeom prst="rect">
            <a:avLst/>
          </a:prstGeom>
        </p:spPr>
        <p:txBody>
          <a:bodyPr vert="horz" lIns="91418" tIns="45710" rIns="91418" bIns="45710"/>
          <a:lstStyle/>
          <a:p>
            <a:r>
              <a:rPr lang="en-US"/>
              <a:t>Click to edit Master title style</a:t>
            </a:r>
          </a:p>
        </p:txBody>
      </p:sp>
      <p:sp>
        <p:nvSpPr>
          <p:cNvPr id="3" name="Content Placeholder 2"/>
          <p:cNvSpPr>
            <a:spLocks noGrp="1"/>
          </p:cNvSpPr>
          <p:nvPr>
            <p:ph idx="1"/>
          </p:nvPr>
        </p:nvSpPr>
        <p:spPr>
          <a:xfrm>
            <a:off x="503240" y="1812927"/>
            <a:ext cx="9051925" cy="5130799"/>
          </a:xfrm>
          <a:prstGeom prst="rect">
            <a:avLst/>
          </a:prstGeom>
        </p:spPr>
        <p:txBody>
          <a:bodyPr vert="horz" lIns="91418" tIns="45710" rIns="91418" bIns="4571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99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28" tIns="45662" rIns="91328" bIns="45662" anchor="ctr"/>
          <a:lstStyle/>
          <a:p>
            <a:endParaRPr lang="en-US"/>
          </a:p>
        </p:txBody>
      </p:sp>
      <p:sp>
        <p:nvSpPr>
          <p:cNvPr id="2" name="Text Box 2"/>
          <p:cNvSpPr txBox="1">
            <a:spLocks noChangeArrowheads="1"/>
          </p:cNvSpPr>
          <p:nvPr/>
        </p:nvSpPr>
        <p:spPr bwMode="auto">
          <a:xfrm>
            <a:off x="829314" y="7495897"/>
            <a:ext cx="981395" cy="248277"/>
          </a:xfrm>
          <a:prstGeom prst="rect">
            <a:avLst/>
          </a:prstGeom>
          <a:noFill/>
          <a:ln w="9525">
            <a:noFill/>
            <a:round/>
            <a:headEnd/>
            <a:tailEnd/>
          </a:ln>
          <a:effectLst/>
        </p:spPr>
        <p:txBody>
          <a:bodyPr wrap="none" lIns="89886" tIns="46738" rIns="89886" bIns="46738" anchor="ctr">
            <a:spAutoFit/>
          </a:bodyPr>
          <a:lstStyle/>
          <a:p>
            <a:pPr algn="ctr">
              <a:lnSpc>
                <a:spcPct val="100000"/>
              </a:lnSpc>
              <a:spcBef>
                <a:spcPts val="563"/>
              </a:spcBef>
              <a:buClr>
                <a:srgbClr val="FFFFFF"/>
              </a:buClr>
              <a:buFont typeface="Arial" charset="0"/>
              <a:buNone/>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1028" name="Rectangle 3"/>
          <p:cNvSpPr>
            <a:spLocks noChangeArrowheads="1"/>
          </p:cNvSpPr>
          <p:nvPr/>
        </p:nvSpPr>
        <p:spPr bwMode="auto">
          <a:xfrm>
            <a:off x="8596357" y="7529231"/>
            <a:ext cx="739698" cy="248277"/>
          </a:xfrm>
          <a:prstGeom prst="rect">
            <a:avLst/>
          </a:prstGeom>
          <a:noFill/>
          <a:ln w="9525">
            <a:noFill/>
            <a:round/>
            <a:headEnd/>
            <a:tailEnd/>
          </a:ln>
        </p:spPr>
        <p:txBody>
          <a:bodyPr wrap="none" lIns="89886" tIns="46738" rIns="89886" bIns="46738" anchor="ctr">
            <a:spAutoFit/>
          </a:bodyPr>
          <a:lstStyle/>
          <a:p>
            <a:pPr algn="ctr" defTabSz="455079">
              <a:lnSpc>
                <a:spcPct val="100000"/>
              </a:lnSpc>
              <a:buClr>
                <a:srgbClr val="FFFFFF"/>
              </a:buClr>
              <a:buFont typeface="Comic Sans MS" charset="0"/>
              <a:buNone/>
              <a:tabLst>
                <a:tab pos="0" algn="l"/>
                <a:tab pos="911743" algn="l"/>
                <a:tab pos="1825076" algn="l"/>
                <a:tab pos="2738408" algn="l"/>
                <a:tab pos="3651740" algn="l"/>
                <a:tab pos="4565071" algn="l"/>
                <a:tab pos="5478403" algn="l"/>
                <a:tab pos="6391734" algn="l"/>
                <a:tab pos="7305066" algn="l"/>
                <a:tab pos="8218398" algn="l"/>
                <a:tab pos="9131730" algn="l"/>
                <a:tab pos="10045061" algn="l"/>
              </a:tabLst>
              <a:defRPr/>
            </a:pPr>
            <a:r>
              <a:rPr lang="en-GB" sz="1000" b="1" dirty="0">
                <a:solidFill>
                  <a:srgbClr val="FFFFFF"/>
                </a:solidFill>
                <a:latin typeface="Comic Sans MS" charset="0"/>
                <a:ea typeface="MS Gothic" charset="0"/>
              </a:rPr>
              <a:t>9.65.08.</a:t>
            </a:r>
          </a:p>
        </p:txBody>
      </p:sp>
      <p:sp>
        <p:nvSpPr>
          <p:cNvPr id="1029" name="Rectangle 4"/>
          <p:cNvSpPr>
            <a:spLocks noChangeArrowheads="1"/>
          </p:cNvSpPr>
          <p:nvPr/>
        </p:nvSpPr>
        <p:spPr bwMode="auto">
          <a:xfrm>
            <a:off x="508001" y="120660"/>
            <a:ext cx="3806820" cy="871929"/>
          </a:xfrm>
          <a:prstGeom prst="rect">
            <a:avLst/>
          </a:prstGeom>
          <a:noFill/>
          <a:ln w="9525">
            <a:noFill/>
            <a:round/>
            <a:headEnd/>
            <a:tailEnd/>
          </a:ln>
        </p:spPr>
        <p:txBody>
          <a:bodyPr wrap="square" lIns="101390" tIns="50695" rIns="101390" bIns="50695">
            <a:spAutoFit/>
          </a:bodyPr>
          <a:lstStyle/>
          <a:p>
            <a:pPr>
              <a:lnSpc>
                <a:spcPct val="100000"/>
              </a:lnSpc>
              <a:spcBef>
                <a:spcPts val="1500"/>
              </a:spcBef>
              <a:buClr>
                <a:srgbClr val="FFFF00"/>
              </a:buClr>
              <a:buFont typeface="Helvetica" charset="0"/>
              <a:buNone/>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b="1">
                <a:solidFill>
                  <a:srgbClr val="FFFF00"/>
                </a:solidFill>
                <a:latin typeface="Helvetica" charset="0"/>
              </a:rPr>
              <a:t>Kadhara Tuingashit ngarumda rai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3545"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mj-lt"/>
          <a:ea typeface="ＭＳ Ｐゴシック" charset="0"/>
          <a:cs typeface="+mj-cs"/>
        </a:defRPr>
      </a:lvl1pPr>
      <a:lvl2pPr algn="ctr" defTabSz="453545"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2pPr>
      <a:lvl3pPr algn="ctr" defTabSz="453545"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3pPr>
      <a:lvl4pPr algn="ctr" defTabSz="453545"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4pPr>
      <a:lvl5pPr algn="ctr" defTabSz="453545"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5pPr>
      <a:lvl6pPr marL="456611"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3224"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69836"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6449" algn="ctr" defTabSz="456611"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p:titleStyle>
    <p:bodyStyle>
      <a:lvl1pPr marL="372671" indent="-372671" algn="l" defTabSz="453545" rtl="0" eaLnBrk="0" fontAlgn="base" hangingPunct="0">
        <a:lnSpc>
          <a:spcPct val="93000"/>
        </a:lnSpc>
        <a:spcBef>
          <a:spcPts val="875"/>
        </a:spcBef>
        <a:spcAft>
          <a:spcPct val="0"/>
        </a:spcAft>
        <a:buClr>
          <a:srgbClr val="000000"/>
        </a:buClr>
        <a:buSzPct val="100000"/>
        <a:buFont typeface="Times New Roman" charset="0"/>
        <a:buChar char="•"/>
        <a:defRPr sz="3500">
          <a:solidFill>
            <a:srgbClr val="000000"/>
          </a:solidFill>
          <a:latin typeface="+mn-lt"/>
          <a:ea typeface="ＭＳ Ｐゴシック" charset="0"/>
          <a:cs typeface="+mn-cs"/>
        </a:defRPr>
      </a:lvl1pPr>
      <a:lvl2pPr marL="811945" indent="-310822" algn="l" defTabSz="453545" rtl="0" eaLnBrk="0" fontAlgn="base" hangingPunct="0">
        <a:lnSpc>
          <a:spcPct val="93000"/>
        </a:lnSpc>
        <a:spcBef>
          <a:spcPts val="774"/>
        </a:spcBef>
        <a:spcAft>
          <a:spcPct val="0"/>
        </a:spcAft>
        <a:buClr>
          <a:srgbClr val="000000"/>
        </a:buClr>
        <a:buSzPct val="100000"/>
        <a:buFont typeface="Times New Roman" charset="0"/>
        <a:buChar char="–"/>
        <a:defRPr sz="3100">
          <a:solidFill>
            <a:srgbClr val="000000"/>
          </a:solidFill>
          <a:latin typeface="+mn-lt"/>
          <a:ea typeface="+mn-ea"/>
          <a:cs typeface="+mn-cs"/>
        </a:defRPr>
      </a:lvl2pPr>
      <a:lvl3pPr marL="1251223" indent="-247389" algn="l" defTabSz="453545" rtl="0" eaLnBrk="0" fontAlgn="base" hangingPunct="0">
        <a:lnSpc>
          <a:spcPct val="93000"/>
        </a:lnSpc>
        <a:spcBef>
          <a:spcPts val="650"/>
        </a:spcBef>
        <a:spcAft>
          <a:spcPct val="0"/>
        </a:spcAft>
        <a:buClr>
          <a:srgbClr val="000000"/>
        </a:buClr>
        <a:buSzPct val="100000"/>
        <a:buFont typeface="Times New Roman" charset="0"/>
        <a:buChar char="•"/>
        <a:defRPr sz="2600">
          <a:solidFill>
            <a:srgbClr val="000000"/>
          </a:solidFill>
          <a:latin typeface="+mn-lt"/>
          <a:ea typeface="+mn-ea"/>
          <a:cs typeface="+mn-cs"/>
        </a:defRPr>
      </a:lvl3pPr>
      <a:lvl4pPr marL="1753929" indent="-247389" algn="l" defTabSz="453545" rtl="0" eaLnBrk="0" fontAlgn="base" hangingPunct="0">
        <a:lnSpc>
          <a:spcPct val="93000"/>
        </a:lnSpc>
        <a:spcBef>
          <a:spcPts val="550"/>
        </a:spcBef>
        <a:spcAft>
          <a:spcPct val="0"/>
        </a:spcAft>
        <a:buClr>
          <a:srgbClr val="000000"/>
        </a:buClr>
        <a:buSzPct val="100000"/>
        <a:buFont typeface="Times New Roman" charset="0"/>
        <a:buChar char="–"/>
        <a:defRPr sz="2200">
          <a:solidFill>
            <a:srgbClr val="000000"/>
          </a:solidFill>
          <a:latin typeface="+mn-lt"/>
          <a:ea typeface="+mn-ea"/>
          <a:cs typeface="+mn-cs"/>
        </a:defRPr>
      </a:lvl4pPr>
      <a:lvl5pPr marL="2256636" indent="-247389" algn="l" defTabSz="453545" rtl="0" eaLnBrk="0" fontAlgn="base" hangingPunct="0">
        <a:lnSpc>
          <a:spcPct val="93000"/>
        </a:lnSpc>
        <a:spcBef>
          <a:spcPts val="550"/>
        </a:spcBef>
        <a:spcAft>
          <a:spcPct val="0"/>
        </a:spcAft>
        <a:buClr>
          <a:srgbClr val="000000"/>
        </a:buClr>
        <a:buSzPct val="100000"/>
        <a:buFont typeface="Times New Roman" charset="0"/>
        <a:buChar char="•"/>
        <a:defRPr sz="2200">
          <a:solidFill>
            <a:srgbClr val="000000"/>
          </a:solidFill>
          <a:latin typeface="+mn-lt"/>
          <a:ea typeface="+mn-ea"/>
          <a:cs typeface="+mn-cs"/>
        </a:defRPr>
      </a:lvl5pPr>
      <a:lvl6pPr marL="2715893"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6pPr>
      <a:lvl7pPr marL="3172504"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7pPr>
      <a:lvl8pPr marL="3629118"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8pPr>
      <a:lvl9pPr marL="4085730" indent="-250502" algn="l" defTabSz="456611"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9pPr>
    </p:bodyStyle>
    <p:otherStyle>
      <a:defPPr>
        <a:defRPr lang="en-US"/>
      </a:defPPr>
      <a:lvl1pPr marL="0" algn="l" defTabSz="456611" rtl="0" eaLnBrk="1" latinLnBrk="0" hangingPunct="1">
        <a:defRPr sz="1800" kern="1200">
          <a:solidFill>
            <a:schemeClr val="tx1"/>
          </a:solidFill>
          <a:latin typeface="+mn-lt"/>
          <a:ea typeface="+mn-ea"/>
          <a:cs typeface="+mn-cs"/>
        </a:defRPr>
      </a:lvl1pPr>
      <a:lvl2pPr marL="456611" algn="l" defTabSz="456611" rtl="0" eaLnBrk="1" latinLnBrk="0" hangingPunct="1">
        <a:defRPr sz="1800" kern="1200">
          <a:solidFill>
            <a:schemeClr val="tx1"/>
          </a:solidFill>
          <a:latin typeface="+mn-lt"/>
          <a:ea typeface="+mn-ea"/>
          <a:cs typeface="+mn-cs"/>
        </a:defRPr>
      </a:lvl2pPr>
      <a:lvl3pPr marL="913224" algn="l" defTabSz="456611" rtl="0" eaLnBrk="1" latinLnBrk="0" hangingPunct="1">
        <a:defRPr sz="1800" kern="1200">
          <a:solidFill>
            <a:schemeClr val="tx1"/>
          </a:solidFill>
          <a:latin typeface="+mn-lt"/>
          <a:ea typeface="+mn-ea"/>
          <a:cs typeface="+mn-cs"/>
        </a:defRPr>
      </a:lvl3pPr>
      <a:lvl4pPr marL="1369836" algn="l" defTabSz="456611" rtl="0" eaLnBrk="1" latinLnBrk="0" hangingPunct="1">
        <a:defRPr sz="1800" kern="1200">
          <a:solidFill>
            <a:schemeClr val="tx1"/>
          </a:solidFill>
          <a:latin typeface="+mn-lt"/>
          <a:ea typeface="+mn-ea"/>
          <a:cs typeface="+mn-cs"/>
        </a:defRPr>
      </a:lvl4pPr>
      <a:lvl5pPr marL="1826449" algn="l" defTabSz="456611" rtl="0" eaLnBrk="1" latinLnBrk="0" hangingPunct="1">
        <a:defRPr sz="1800" kern="1200">
          <a:solidFill>
            <a:schemeClr val="tx1"/>
          </a:solidFill>
          <a:latin typeface="+mn-lt"/>
          <a:ea typeface="+mn-ea"/>
          <a:cs typeface="+mn-cs"/>
        </a:defRPr>
      </a:lvl5pPr>
      <a:lvl6pPr marL="2283062" algn="l" defTabSz="456611" rtl="0" eaLnBrk="1" latinLnBrk="0" hangingPunct="1">
        <a:defRPr sz="1800" kern="1200">
          <a:solidFill>
            <a:schemeClr val="tx1"/>
          </a:solidFill>
          <a:latin typeface="+mn-lt"/>
          <a:ea typeface="+mn-ea"/>
          <a:cs typeface="+mn-cs"/>
        </a:defRPr>
      </a:lvl6pPr>
      <a:lvl7pPr marL="2739675" algn="l" defTabSz="456611" rtl="0" eaLnBrk="1" latinLnBrk="0" hangingPunct="1">
        <a:defRPr sz="1800" kern="1200">
          <a:solidFill>
            <a:schemeClr val="tx1"/>
          </a:solidFill>
          <a:latin typeface="+mn-lt"/>
          <a:ea typeface="+mn-ea"/>
          <a:cs typeface="+mn-cs"/>
        </a:defRPr>
      </a:lvl7pPr>
      <a:lvl8pPr marL="3196285" algn="l" defTabSz="456611" rtl="0" eaLnBrk="1" latinLnBrk="0" hangingPunct="1">
        <a:defRPr sz="1800" kern="1200">
          <a:solidFill>
            <a:schemeClr val="tx1"/>
          </a:solidFill>
          <a:latin typeface="+mn-lt"/>
          <a:ea typeface="+mn-ea"/>
          <a:cs typeface="+mn-cs"/>
        </a:defRPr>
      </a:lvl8pPr>
      <a:lvl9pPr marL="3652897" algn="l" defTabSz="4566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418" tIns="45710" rIns="91418" bIns="45710" anchor="ctr"/>
          <a:lstStyle/>
          <a:p>
            <a:pPr defTabSz="454025"/>
            <a:endParaRPr lang="en-US">
              <a:solidFill>
                <a:srgbClr val="FFFFFF"/>
              </a:solidFill>
              <a:cs typeface="MS Gothic"/>
            </a:endParaRPr>
          </a:p>
        </p:txBody>
      </p:sp>
      <p:sp>
        <p:nvSpPr>
          <p:cNvPr id="2" name="Text Box 2"/>
          <p:cNvSpPr txBox="1">
            <a:spLocks noChangeArrowheads="1"/>
          </p:cNvSpPr>
          <p:nvPr/>
        </p:nvSpPr>
        <p:spPr bwMode="auto">
          <a:xfrm>
            <a:off x="828675" y="7496202"/>
            <a:ext cx="982663" cy="247650"/>
          </a:xfrm>
          <a:prstGeom prst="rect">
            <a:avLst/>
          </a:prstGeom>
          <a:noFill/>
          <a:ln w="9525">
            <a:noFill/>
            <a:round/>
            <a:headEnd/>
            <a:tailEnd/>
          </a:ln>
          <a:effectLst/>
        </p:spPr>
        <p:txBody>
          <a:bodyPr wrap="none" lIns="89978" tIns="46789" rIns="89978" bIns="46789" anchor="ctr">
            <a:spAutoFit/>
          </a:bodyPr>
          <a:lstStyle/>
          <a:p>
            <a:pPr algn="ctr" defTabSz="454025">
              <a:lnSpc>
                <a:spcPct val="100000"/>
              </a:lnSpc>
              <a:spcBef>
                <a:spcPts val="563"/>
              </a:spcBef>
              <a:buClr>
                <a:srgbClr val="FFFFFF"/>
              </a:buClr>
              <a:buFont typeface="Arial"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900" b="1">
                <a:solidFill>
                  <a:srgbClr val="FFFFFF"/>
                </a:solidFill>
                <a:latin typeface="Arial" charset="0"/>
                <a:cs typeface="MS Gothic"/>
              </a:rPr>
              <a:t>© </a:t>
            </a:r>
            <a:r>
              <a:rPr lang="en-GB" sz="1000" b="1">
                <a:solidFill>
                  <a:srgbClr val="FFFFFF"/>
                </a:solidFill>
                <a:latin typeface="Arial" charset="0"/>
                <a:cs typeface="MS Gothic"/>
              </a:rPr>
              <a:t>2006</a:t>
            </a:r>
            <a:r>
              <a:rPr lang="en-GB" sz="900" b="1">
                <a:solidFill>
                  <a:srgbClr val="FFFFFF"/>
                </a:solidFill>
                <a:latin typeface="Arial" charset="0"/>
                <a:cs typeface="MS Gothic"/>
              </a:rPr>
              <a:t> TBBMI</a:t>
            </a:r>
          </a:p>
        </p:txBody>
      </p:sp>
      <p:sp>
        <p:nvSpPr>
          <p:cNvPr id="1028" name="Rectangle 3"/>
          <p:cNvSpPr>
            <a:spLocks noChangeArrowheads="1"/>
          </p:cNvSpPr>
          <p:nvPr/>
        </p:nvSpPr>
        <p:spPr bwMode="auto">
          <a:xfrm>
            <a:off x="8596313" y="7529538"/>
            <a:ext cx="739775" cy="247650"/>
          </a:xfrm>
          <a:prstGeom prst="rect">
            <a:avLst/>
          </a:prstGeom>
          <a:noFill/>
          <a:ln w="9525">
            <a:noFill/>
            <a:round/>
            <a:headEnd/>
            <a:tailEnd/>
          </a:ln>
        </p:spPr>
        <p:txBody>
          <a:bodyPr wrap="none" lIns="89978" tIns="46789" rIns="89978" bIns="46789" anchor="ctr">
            <a:spAutoFit/>
          </a:bodyPr>
          <a:lstStyle/>
          <a:p>
            <a:pPr algn="ctr" defTabSz="455560">
              <a:lnSpc>
                <a:spcPct val="100000"/>
              </a:lnSpc>
              <a:buClr>
                <a:srgbClr val="FFFFFF"/>
              </a:buClr>
              <a:buFont typeface="Comic Sans MS" charset="0"/>
              <a:buNone/>
              <a:tabLst>
                <a:tab pos="0" algn="l"/>
                <a:tab pos="912706" algn="l"/>
                <a:tab pos="1826999" algn="l"/>
                <a:tab pos="2741293" algn="l"/>
                <a:tab pos="3655585" algn="l"/>
                <a:tab pos="4569879" algn="l"/>
                <a:tab pos="5484172" algn="l"/>
                <a:tab pos="6398465" algn="l"/>
                <a:tab pos="7312758" algn="l"/>
                <a:tab pos="8227051" algn="l"/>
                <a:tab pos="9141344" algn="l"/>
                <a:tab pos="10055637" algn="l"/>
              </a:tabLst>
              <a:defRPr/>
            </a:pPr>
            <a:r>
              <a:rPr lang="en-GB" sz="1000" b="1">
                <a:solidFill>
                  <a:srgbClr val="FFFFFF"/>
                </a:solidFill>
                <a:latin typeface="Comic Sans MS" charset="0"/>
                <a:ea typeface="MS Gothic" charset="0"/>
                <a:cs typeface="MS Gothic"/>
              </a:rPr>
              <a:t>9.65.08.</a:t>
            </a:r>
          </a:p>
        </p:txBody>
      </p:sp>
      <p:sp>
        <p:nvSpPr>
          <p:cNvPr id="1029" name="Rectangle 4"/>
          <p:cNvSpPr>
            <a:spLocks noChangeArrowheads="1"/>
          </p:cNvSpPr>
          <p:nvPr/>
        </p:nvSpPr>
        <p:spPr bwMode="auto">
          <a:xfrm>
            <a:off x="508001" y="120650"/>
            <a:ext cx="3806820" cy="871929"/>
          </a:xfrm>
          <a:prstGeom prst="rect">
            <a:avLst/>
          </a:prstGeom>
          <a:noFill/>
          <a:ln w="9525">
            <a:noFill/>
            <a:round/>
            <a:headEnd/>
            <a:tailEnd/>
          </a:ln>
        </p:spPr>
        <p:txBody>
          <a:bodyPr wrap="square" lIns="101496" tIns="50748" rIns="101496" bIns="50748">
            <a:spAutoFit/>
          </a:bodyPr>
          <a:lstStyle/>
          <a:p>
            <a:pPr defTabSz="454025">
              <a:lnSpc>
                <a:spcPct val="100000"/>
              </a:lnSpc>
              <a:spcBef>
                <a:spcPts val="1500"/>
              </a:spcBef>
              <a:buClr>
                <a:srgbClr val="FFFF00"/>
              </a:buClr>
              <a:buFont typeface="Helvetica" charset="0"/>
              <a:buNone/>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a:solidFill>
                  <a:srgbClr val="FFFF00"/>
                </a:solidFill>
                <a:latin typeface="Helvetica" charset="0"/>
                <a:cs typeface="MS Gothic"/>
              </a:rPr>
              <a:t>Kadhara Tuingashit ngarumda rai</a:t>
            </a:r>
          </a:p>
        </p:txBody>
      </p:sp>
    </p:spTree>
    <p:extLst>
      <p:ext uri="{BB962C8B-B14F-4D97-AF65-F5344CB8AC3E}">
        <p14:creationId xmlns:p14="http://schemas.microsoft.com/office/powerpoint/2010/main" val="117732590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ctr" defTabSz="454025"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mj-lt"/>
          <a:ea typeface="ＭＳ Ｐゴシック" charset="0"/>
          <a:cs typeface="+mj-cs"/>
        </a:defRPr>
      </a:lvl1pPr>
      <a:lvl2pPr algn="ctr" defTabSz="454025"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2pPr>
      <a:lvl3pPr algn="ctr" defTabSz="454025"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3pPr>
      <a:lvl4pPr algn="ctr" defTabSz="454025"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4pPr>
      <a:lvl5pPr algn="ctr" defTabSz="454025"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5pPr>
      <a:lvl6pPr marL="457093" algn="ctr" defTabSz="457093"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4187" algn="ctr" defTabSz="457093"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71279" algn="ctr" defTabSz="457093"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8372" algn="ctr" defTabSz="457093"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p:titleStyle>
    <p:bodyStyle>
      <a:lvl1pPr marL="373063" indent="-373063" algn="l" defTabSz="454025" rtl="0" eaLnBrk="0" fontAlgn="base" hangingPunct="0">
        <a:lnSpc>
          <a:spcPct val="93000"/>
        </a:lnSpc>
        <a:spcBef>
          <a:spcPts val="875"/>
        </a:spcBef>
        <a:spcAft>
          <a:spcPct val="0"/>
        </a:spcAft>
        <a:buClr>
          <a:srgbClr val="000000"/>
        </a:buClr>
        <a:buSzPct val="100000"/>
        <a:buFont typeface="Times New Roman" charset="0"/>
        <a:buChar char="•"/>
        <a:defRPr sz="3500">
          <a:solidFill>
            <a:srgbClr val="000000"/>
          </a:solidFill>
          <a:latin typeface="+mn-lt"/>
          <a:ea typeface="ＭＳ Ｐゴシック" charset="0"/>
          <a:cs typeface="+mn-cs"/>
        </a:defRPr>
      </a:lvl1pPr>
      <a:lvl2pPr marL="812800" indent="-311150" algn="l" defTabSz="454025" rtl="0" eaLnBrk="0" fontAlgn="base" hangingPunct="0">
        <a:lnSpc>
          <a:spcPct val="93000"/>
        </a:lnSpc>
        <a:spcBef>
          <a:spcPts val="775"/>
        </a:spcBef>
        <a:spcAft>
          <a:spcPct val="0"/>
        </a:spcAft>
        <a:buClr>
          <a:srgbClr val="000000"/>
        </a:buClr>
        <a:buSzPct val="100000"/>
        <a:buFont typeface="Times New Roman" charset="0"/>
        <a:buChar char="–"/>
        <a:defRPr sz="3100">
          <a:solidFill>
            <a:srgbClr val="000000"/>
          </a:solidFill>
          <a:latin typeface="+mn-lt"/>
          <a:ea typeface="+mn-ea"/>
          <a:cs typeface="+mn-cs"/>
        </a:defRPr>
      </a:lvl2pPr>
      <a:lvl3pPr marL="1252538" indent="-247650" algn="l" defTabSz="454025" rtl="0" eaLnBrk="0" fontAlgn="base" hangingPunct="0">
        <a:lnSpc>
          <a:spcPct val="93000"/>
        </a:lnSpc>
        <a:spcBef>
          <a:spcPts val="650"/>
        </a:spcBef>
        <a:spcAft>
          <a:spcPct val="0"/>
        </a:spcAft>
        <a:buClr>
          <a:srgbClr val="000000"/>
        </a:buClr>
        <a:buSzPct val="100000"/>
        <a:buFont typeface="Times New Roman" charset="0"/>
        <a:buChar char="•"/>
        <a:defRPr sz="2600">
          <a:solidFill>
            <a:srgbClr val="000000"/>
          </a:solidFill>
          <a:latin typeface="+mn-lt"/>
          <a:ea typeface="+mn-ea"/>
          <a:cs typeface="+mn-cs"/>
        </a:defRPr>
      </a:lvl3pPr>
      <a:lvl4pPr marL="1755775" indent="-247650" algn="l" defTabSz="454025" rtl="0" eaLnBrk="0" fontAlgn="base" hangingPunct="0">
        <a:lnSpc>
          <a:spcPct val="93000"/>
        </a:lnSpc>
        <a:spcBef>
          <a:spcPts val="550"/>
        </a:spcBef>
        <a:spcAft>
          <a:spcPct val="0"/>
        </a:spcAft>
        <a:buClr>
          <a:srgbClr val="000000"/>
        </a:buClr>
        <a:buSzPct val="100000"/>
        <a:buFont typeface="Times New Roman" charset="0"/>
        <a:buChar char="–"/>
        <a:defRPr sz="2200">
          <a:solidFill>
            <a:srgbClr val="000000"/>
          </a:solidFill>
          <a:latin typeface="+mn-lt"/>
          <a:ea typeface="+mn-ea"/>
          <a:cs typeface="+mn-cs"/>
        </a:defRPr>
      </a:lvl4pPr>
      <a:lvl5pPr marL="2259013" indent="-247650" algn="l" defTabSz="454025" rtl="0" eaLnBrk="0" fontAlgn="base" hangingPunct="0">
        <a:lnSpc>
          <a:spcPct val="93000"/>
        </a:lnSpc>
        <a:spcBef>
          <a:spcPts val="550"/>
        </a:spcBef>
        <a:spcAft>
          <a:spcPct val="0"/>
        </a:spcAft>
        <a:buClr>
          <a:srgbClr val="000000"/>
        </a:buClr>
        <a:buSzPct val="100000"/>
        <a:buFont typeface="Times New Roman" charset="0"/>
        <a:buChar char="•"/>
        <a:defRPr sz="2200">
          <a:solidFill>
            <a:srgbClr val="000000"/>
          </a:solidFill>
          <a:latin typeface="+mn-lt"/>
          <a:ea typeface="+mn-ea"/>
          <a:cs typeface="+mn-cs"/>
        </a:defRPr>
      </a:lvl5pPr>
      <a:lvl6pPr marL="2718752" indent="-250765" algn="l" defTabSz="457093"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6pPr>
      <a:lvl7pPr marL="3175845" indent="-250765" algn="l" defTabSz="457093"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7pPr>
      <a:lvl8pPr marL="3632938" indent="-250765" algn="l" defTabSz="457093"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8pPr>
      <a:lvl9pPr marL="4090032" indent="-250765" algn="l" defTabSz="457093"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9pPr>
    </p:bodyStyle>
    <p:otherStyle>
      <a:defPPr>
        <a:defRPr lang="en-US"/>
      </a:defPPr>
      <a:lvl1pPr marL="0" algn="l" defTabSz="457093" rtl="0" eaLnBrk="1" latinLnBrk="0" hangingPunct="1">
        <a:defRPr sz="1800" kern="1200">
          <a:solidFill>
            <a:schemeClr val="tx1"/>
          </a:solidFill>
          <a:latin typeface="+mn-lt"/>
          <a:ea typeface="+mn-ea"/>
          <a:cs typeface="+mn-cs"/>
        </a:defRPr>
      </a:lvl1pPr>
      <a:lvl2pPr marL="457093" algn="l" defTabSz="457093" rtl="0" eaLnBrk="1" latinLnBrk="0" hangingPunct="1">
        <a:defRPr sz="1800" kern="1200">
          <a:solidFill>
            <a:schemeClr val="tx1"/>
          </a:solidFill>
          <a:latin typeface="+mn-lt"/>
          <a:ea typeface="+mn-ea"/>
          <a:cs typeface="+mn-cs"/>
        </a:defRPr>
      </a:lvl2pPr>
      <a:lvl3pPr marL="914187" algn="l" defTabSz="457093" rtl="0" eaLnBrk="1" latinLnBrk="0" hangingPunct="1">
        <a:defRPr sz="1800" kern="1200">
          <a:solidFill>
            <a:schemeClr val="tx1"/>
          </a:solidFill>
          <a:latin typeface="+mn-lt"/>
          <a:ea typeface="+mn-ea"/>
          <a:cs typeface="+mn-cs"/>
        </a:defRPr>
      </a:lvl3pPr>
      <a:lvl4pPr marL="1371279" algn="l" defTabSz="457093" rtl="0" eaLnBrk="1" latinLnBrk="0" hangingPunct="1">
        <a:defRPr sz="1800" kern="1200">
          <a:solidFill>
            <a:schemeClr val="tx1"/>
          </a:solidFill>
          <a:latin typeface="+mn-lt"/>
          <a:ea typeface="+mn-ea"/>
          <a:cs typeface="+mn-cs"/>
        </a:defRPr>
      </a:lvl4pPr>
      <a:lvl5pPr marL="1828372" algn="l" defTabSz="457093" rtl="0" eaLnBrk="1" latinLnBrk="0" hangingPunct="1">
        <a:defRPr sz="1800" kern="1200">
          <a:solidFill>
            <a:schemeClr val="tx1"/>
          </a:solidFill>
          <a:latin typeface="+mn-lt"/>
          <a:ea typeface="+mn-ea"/>
          <a:cs typeface="+mn-cs"/>
        </a:defRPr>
      </a:lvl5pPr>
      <a:lvl6pPr marL="2285465" algn="l" defTabSz="457093" rtl="0" eaLnBrk="1" latinLnBrk="0" hangingPunct="1">
        <a:defRPr sz="1800" kern="1200">
          <a:solidFill>
            <a:schemeClr val="tx1"/>
          </a:solidFill>
          <a:latin typeface="+mn-lt"/>
          <a:ea typeface="+mn-ea"/>
          <a:cs typeface="+mn-cs"/>
        </a:defRPr>
      </a:lvl6pPr>
      <a:lvl7pPr marL="2742560" algn="l" defTabSz="457093" rtl="0" eaLnBrk="1" latinLnBrk="0" hangingPunct="1">
        <a:defRPr sz="1800" kern="1200">
          <a:solidFill>
            <a:schemeClr val="tx1"/>
          </a:solidFill>
          <a:latin typeface="+mn-lt"/>
          <a:ea typeface="+mn-ea"/>
          <a:cs typeface="+mn-cs"/>
        </a:defRPr>
      </a:lvl7pPr>
      <a:lvl8pPr marL="3199651" algn="l" defTabSz="457093" rtl="0" eaLnBrk="1" latinLnBrk="0" hangingPunct="1">
        <a:defRPr sz="1800" kern="1200">
          <a:solidFill>
            <a:schemeClr val="tx1"/>
          </a:solidFill>
          <a:latin typeface="+mn-lt"/>
          <a:ea typeface="+mn-ea"/>
          <a:cs typeface="+mn-cs"/>
        </a:defRPr>
      </a:lvl8pPr>
      <a:lvl9pPr marL="3656744" algn="l" defTabSz="4570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6.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9.jpeg"/><Relationship Id="rId4" Type="http://schemas.openxmlformats.org/officeDocument/2006/relationships/image" Target="../media/image9.png"/><Relationship Id="rId9" Type="http://schemas.openxmlformats.org/officeDocument/2006/relationships/image" Target="../media/image2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7.emf"/></Relationships>
</file>

<file path=ppt/slides/_rels/slide8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8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1.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44B86-6F99-7F9B-FF7C-9E2528DB0900}"/>
            </a:ext>
          </a:extLst>
        </p:cNvPr>
        <p:cNvGrpSpPr/>
        <p:nvPr/>
      </p:nvGrpSpPr>
      <p:grpSpPr>
        <a:xfrm>
          <a:off x="0" y="0"/>
          <a:ext cx="0" cy="0"/>
          <a:chOff x="0" y="0"/>
          <a:chExt cx="0" cy="0"/>
        </a:xfrm>
      </p:grpSpPr>
      <p:sp>
        <p:nvSpPr>
          <p:cNvPr id="3074" name="Rectangle 1">
            <a:extLst>
              <a:ext uri="{FF2B5EF4-FFF2-40B4-BE49-F238E27FC236}">
                <a16:creationId xmlns:a16="http://schemas.microsoft.com/office/drawing/2014/main" id="{1B030B7C-4DB5-763B-DBFA-0D42B4D1E59C}"/>
              </a:ext>
            </a:extLst>
          </p:cNvPr>
          <p:cNvSpPr>
            <a:spLocks noChangeArrowheads="1"/>
          </p:cNvSpPr>
          <p:nvPr/>
        </p:nvSpPr>
        <p:spPr bwMode="auto">
          <a:xfrm>
            <a:off x="0" y="0"/>
            <a:ext cx="10058400" cy="7772400"/>
          </a:xfrm>
          <a:prstGeom prst="rect">
            <a:avLst/>
          </a:prstGeom>
          <a:gradFill rotWithShape="0">
            <a:gsLst>
              <a:gs pos="0">
                <a:srgbClr val="000000"/>
              </a:gs>
              <a:gs pos="50000">
                <a:srgbClr val="005DC0"/>
              </a:gs>
              <a:gs pos="100000">
                <a:srgbClr val="000000"/>
              </a:gs>
            </a:gsLst>
            <a:lin ang="5400000" scaled="1"/>
          </a:gradFill>
          <a:ln w="9525">
            <a:noFill/>
            <a:round/>
            <a:headEnd/>
            <a:tailEnd/>
          </a:ln>
        </p:spPr>
        <p:txBody>
          <a:bodyPr wrap="none" lIns="91328" tIns="45662" rIns="91328" bIns="45662" anchor="ctr"/>
          <a:lstStyle/>
          <a:p>
            <a:endParaRPr lang="en-US"/>
          </a:p>
        </p:txBody>
      </p:sp>
      <p:sp>
        <p:nvSpPr>
          <p:cNvPr id="4103" name="Rectangle 7">
            <a:extLst>
              <a:ext uri="{FF2B5EF4-FFF2-40B4-BE49-F238E27FC236}">
                <a16:creationId xmlns:a16="http://schemas.microsoft.com/office/drawing/2014/main" id="{89E9C6C4-0216-C468-44F7-A01DDA04D3AD}"/>
              </a:ext>
            </a:extLst>
          </p:cNvPr>
          <p:cNvSpPr>
            <a:spLocks noChangeArrowheads="1"/>
          </p:cNvSpPr>
          <p:nvPr/>
        </p:nvSpPr>
        <p:spPr bwMode="auto">
          <a:xfrm>
            <a:off x="564708" y="573833"/>
            <a:ext cx="8894763" cy="6704013"/>
          </a:xfrm>
          <a:prstGeom prst="rect">
            <a:avLst/>
          </a:prstGeom>
          <a:solidFill>
            <a:srgbClr val="000000"/>
          </a:solidFill>
          <a:ln w="9525">
            <a:noFill/>
            <a:round/>
            <a:headEnd/>
            <a:tailEnd/>
          </a:ln>
          <a:effectLst/>
        </p:spPr>
        <p:txBody>
          <a:bodyPr wrap="none" lIns="91328" tIns="45662" rIns="91328" bIns="45662" anchor="ctr"/>
          <a:lstStyle/>
          <a:p>
            <a:pPr defTabSz="455133"/>
            <a:endParaRPr lang="en-US">
              <a:effectLst>
                <a:outerShdw blurRad="50800" dist="76200" dir="2700000" algn="tl" rotWithShape="0">
                  <a:srgbClr val="000000"/>
                </a:outerShdw>
              </a:effectLst>
            </a:endParaRPr>
          </a:p>
        </p:txBody>
      </p:sp>
      <p:pic>
        <p:nvPicPr>
          <p:cNvPr id="3079" name="Picture 8">
            <a:extLst>
              <a:ext uri="{FF2B5EF4-FFF2-40B4-BE49-F238E27FC236}">
                <a16:creationId xmlns:a16="http://schemas.microsoft.com/office/drawing/2014/main" id="{07AAB452-2BD0-DF2A-E9D6-B09B6DF475E9}"/>
              </a:ext>
            </a:extLst>
          </p:cNvPr>
          <p:cNvPicPr>
            <a:picLocks noChangeAspect="1" noChangeArrowheads="1"/>
          </p:cNvPicPr>
          <p:nvPr/>
        </p:nvPicPr>
        <p:blipFill>
          <a:blip r:embed="rId3"/>
          <a:srcRect/>
          <a:stretch>
            <a:fillRect/>
          </a:stretch>
        </p:blipFill>
        <p:spPr bwMode="auto">
          <a:xfrm>
            <a:off x="620723" y="693748"/>
            <a:ext cx="8639175" cy="6402387"/>
          </a:xfrm>
          <a:prstGeom prst="rect">
            <a:avLst/>
          </a:prstGeom>
          <a:noFill/>
          <a:ln w="9525">
            <a:noFill/>
            <a:round/>
            <a:headEnd/>
            <a:tailEnd/>
          </a:ln>
        </p:spPr>
      </p:pic>
      <p:sp>
        <p:nvSpPr>
          <p:cNvPr id="3080" name="Rectangle 9">
            <a:extLst>
              <a:ext uri="{FF2B5EF4-FFF2-40B4-BE49-F238E27FC236}">
                <a16:creationId xmlns:a16="http://schemas.microsoft.com/office/drawing/2014/main" id="{2075E7EB-9629-0AFB-214F-2D174FC30B3C}"/>
              </a:ext>
            </a:extLst>
          </p:cNvPr>
          <p:cNvSpPr>
            <a:spLocks noChangeArrowheads="1"/>
          </p:cNvSpPr>
          <p:nvPr/>
        </p:nvSpPr>
        <p:spPr bwMode="auto">
          <a:xfrm>
            <a:off x="657225" y="698500"/>
            <a:ext cx="8656638" cy="6391275"/>
          </a:xfrm>
          <a:prstGeom prst="rect">
            <a:avLst/>
          </a:prstGeom>
          <a:noFill/>
          <a:ln w="190440">
            <a:solidFill>
              <a:srgbClr val="790015"/>
            </a:solidFill>
            <a:miter lim="800000"/>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pic>
        <p:nvPicPr>
          <p:cNvPr id="3081" name="Picture 10">
            <a:extLst>
              <a:ext uri="{FF2B5EF4-FFF2-40B4-BE49-F238E27FC236}">
                <a16:creationId xmlns:a16="http://schemas.microsoft.com/office/drawing/2014/main" id="{6EBBA57C-ECEA-5D6A-1029-97F23A521077}"/>
              </a:ext>
            </a:extLst>
          </p:cNvPr>
          <p:cNvPicPr>
            <a:picLocks noChangeAspect="1" noChangeArrowheads="1"/>
          </p:cNvPicPr>
          <p:nvPr/>
        </p:nvPicPr>
        <p:blipFill>
          <a:blip r:embed="rId3"/>
          <a:srcRect t="1364"/>
          <a:stretch>
            <a:fillRect/>
          </a:stretch>
        </p:blipFill>
        <p:spPr bwMode="auto">
          <a:xfrm>
            <a:off x="958853" y="779465"/>
            <a:ext cx="8248650" cy="6229350"/>
          </a:xfrm>
          <a:prstGeom prst="rect">
            <a:avLst/>
          </a:prstGeom>
          <a:noFill/>
          <a:ln w="9525">
            <a:noFill/>
            <a:round/>
            <a:headEnd/>
            <a:tailEnd/>
          </a:ln>
        </p:spPr>
      </p:pic>
      <p:pic>
        <p:nvPicPr>
          <p:cNvPr id="4107" name="Picture 11">
            <a:extLst>
              <a:ext uri="{FF2B5EF4-FFF2-40B4-BE49-F238E27FC236}">
                <a16:creationId xmlns:a16="http://schemas.microsoft.com/office/drawing/2014/main" id="{E1B72C73-DFFB-7EC5-F243-9852901F3268}"/>
              </a:ext>
            </a:extLst>
          </p:cNvPr>
          <p:cNvPicPr>
            <a:picLocks noChangeAspect="1" noChangeArrowheads="1"/>
          </p:cNvPicPr>
          <p:nvPr/>
        </p:nvPicPr>
        <p:blipFill>
          <a:blip r:embed="rId4"/>
          <a:srcRect b="2443"/>
          <a:stretch>
            <a:fillRect/>
          </a:stretch>
        </p:blipFill>
        <p:spPr bwMode="auto">
          <a:xfrm>
            <a:off x="792163" y="779463"/>
            <a:ext cx="8462962" cy="6246812"/>
          </a:xfrm>
          <a:prstGeom prst="rect">
            <a:avLst/>
          </a:prstGeom>
          <a:noFill/>
          <a:ln w="9525">
            <a:noFill/>
            <a:round/>
            <a:headEnd/>
            <a:tailEnd/>
          </a:ln>
        </p:spPr>
      </p:pic>
      <p:sp>
        <p:nvSpPr>
          <p:cNvPr id="4108" name="Rectangle 12">
            <a:extLst>
              <a:ext uri="{FF2B5EF4-FFF2-40B4-BE49-F238E27FC236}">
                <a16:creationId xmlns:a16="http://schemas.microsoft.com/office/drawing/2014/main" id="{1D8C5CA5-F901-8D36-B92D-61A1B146D93C}"/>
              </a:ext>
            </a:extLst>
          </p:cNvPr>
          <p:cNvSpPr>
            <a:spLocks noChangeArrowheads="1"/>
          </p:cNvSpPr>
          <p:nvPr/>
        </p:nvSpPr>
        <p:spPr bwMode="auto">
          <a:xfrm>
            <a:off x="731839" y="736600"/>
            <a:ext cx="8534400" cy="6324600"/>
          </a:xfrm>
          <a:prstGeom prst="rect">
            <a:avLst/>
          </a:prstGeom>
          <a:solidFill>
            <a:srgbClr val="080808">
              <a:alpha val="50195"/>
            </a:srgbClr>
          </a:solidFill>
          <a:ln w="9525">
            <a:noFill/>
            <a:round/>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grpSp>
        <p:nvGrpSpPr>
          <p:cNvPr id="2" name="Group 13">
            <a:extLst>
              <a:ext uri="{FF2B5EF4-FFF2-40B4-BE49-F238E27FC236}">
                <a16:creationId xmlns:a16="http://schemas.microsoft.com/office/drawing/2014/main" id="{BCD2146C-2729-4D69-B8DD-F8EE0B43BBE9}"/>
              </a:ext>
            </a:extLst>
          </p:cNvPr>
          <p:cNvGrpSpPr>
            <a:grpSpLocks/>
          </p:cNvGrpSpPr>
          <p:nvPr/>
        </p:nvGrpSpPr>
        <p:grpSpPr bwMode="auto">
          <a:xfrm>
            <a:off x="885807" y="2157417"/>
            <a:ext cx="8391327" cy="2209802"/>
            <a:chOff x="694" y="1359"/>
            <a:chExt cx="5011" cy="1392"/>
          </a:xfrm>
        </p:grpSpPr>
        <p:sp>
          <p:nvSpPr>
            <p:cNvPr id="16403" name="Text Box 14">
              <a:extLst>
                <a:ext uri="{FF2B5EF4-FFF2-40B4-BE49-F238E27FC236}">
                  <a16:creationId xmlns:a16="http://schemas.microsoft.com/office/drawing/2014/main" id="{D583B147-609D-6D2F-6D59-6F6D91B52C1E}"/>
                </a:ext>
              </a:extLst>
            </p:cNvPr>
            <p:cNvSpPr txBox="1">
              <a:spLocks noChangeArrowheads="1"/>
            </p:cNvSpPr>
            <p:nvPr/>
          </p:nvSpPr>
          <p:spPr bwMode="auto">
            <a:xfrm>
              <a:off x="694" y="1359"/>
              <a:ext cx="4886" cy="1392"/>
            </a:xfrm>
            <a:prstGeom prst="rect">
              <a:avLst/>
            </a:prstGeom>
            <a:noFill/>
            <a:ln w="9525">
              <a:noFill/>
              <a:round/>
              <a:headEnd/>
              <a:tailEnd/>
            </a:ln>
            <a:effectLst>
              <a:outerShdw dist="35921" dir="2700000" algn="ctr" rotWithShape="0">
                <a:srgbClr val="808080">
                  <a:alpha val="74997"/>
                </a:srgbClr>
              </a:outerShdw>
            </a:effectLst>
          </p:spPr>
          <p:txBody>
            <a:bodyPr lIns="101880" tIns="51120" rIns="101880" bIns="51120">
              <a:spAutoFit/>
            </a:bodyPr>
            <a:lstStyle/>
            <a:p>
              <a:pPr algn="ctr">
                <a:lnSpc>
                  <a:spcPct val="100000"/>
                </a:lnSpc>
                <a:spcBef>
                  <a:spcPts val="4186"/>
                </a:spcBef>
                <a:buClr>
                  <a:srgbClr val="FFFC1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6700" b="1" i="1">
                  <a:solidFill>
                    <a:srgbClr val="FFFC1E"/>
                  </a:solidFill>
                  <a:effectLst>
                    <a:outerShdw blurRad="50800" dist="76200" dir="2700000" algn="tl" rotWithShape="0">
                      <a:srgbClr val="000000"/>
                    </a:outerShdw>
                  </a:effectLst>
                  <a:latin typeface="Arial" charset="0"/>
                </a:rPr>
                <a:t>BIBLE… NGASHANKAKHUI</a:t>
              </a:r>
            </a:p>
          </p:txBody>
        </p:sp>
        <p:sp>
          <p:nvSpPr>
            <p:cNvPr id="16404" name="Text Box 15">
              <a:extLst>
                <a:ext uri="{FF2B5EF4-FFF2-40B4-BE49-F238E27FC236}">
                  <a16:creationId xmlns:a16="http://schemas.microsoft.com/office/drawing/2014/main" id="{96ACD6BB-1F50-CFB6-A2B5-BBE8AA77FE53}"/>
                </a:ext>
              </a:extLst>
            </p:cNvPr>
            <p:cNvSpPr txBox="1">
              <a:spLocks noChangeArrowheads="1"/>
            </p:cNvSpPr>
            <p:nvPr/>
          </p:nvSpPr>
          <p:spPr bwMode="auto">
            <a:xfrm>
              <a:off x="5417" y="1934"/>
              <a:ext cx="288" cy="278"/>
            </a:xfrm>
            <a:prstGeom prst="rect">
              <a:avLst/>
            </a:prstGeom>
            <a:noFill/>
            <a:ln w="9525">
              <a:noFill/>
              <a:round/>
              <a:headEnd/>
              <a:tailEnd/>
            </a:ln>
            <a:effectLst>
              <a:outerShdw dist="35921" dir="2700000" algn="ctr" rotWithShape="0">
                <a:srgbClr val="808080">
                  <a:alpha val="74997"/>
                </a:srgbClr>
              </a:outerShdw>
            </a:effectLst>
          </p:spPr>
          <p:txBody>
            <a:bodyPr wrap="none" lIns="101880" tIns="51120" rIns="101880" bIns="51120" anchor="ctr">
              <a:spAutoFit/>
            </a:bodyPr>
            <a:lstStyle/>
            <a:p>
              <a:pPr algn="ctr">
                <a:lnSpc>
                  <a:spcPct val="100000"/>
                </a:lnSpc>
                <a:spcBef>
                  <a:spcPts val="1375"/>
                </a:spcBef>
                <a:buClr>
                  <a:srgbClr val="FFFC1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i="1" dirty="0">
                  <a:solidFill>
                    <a:srgbClr val="FFFC1E"/>
                  </a:solidFill>
                  <a:effectLst>
                    <a:outerShdw blurRad="50800" dist="76200" dir="2700000" algn="tl" rotWithShape="0">
                      <a:srgbClr val="000000"/>
                    </a:outerShdw>
                  </a:effectLst>
                  <a:latin typeface="Arial" charset="0"/>
                </a:rPr>
                <a:t>®</a:t>
              </a:r>
            </a:p>
          </p:txBody>
        </p:sp>
      </p:grpSp>
      <p:sp>
        <p:nvSpPr>
          <p:cNvPr id="4112" name="Text Box 16">
            <a:extLst>
              <a:ext uri="{FF2B5EF4-FFF2-40B4-BE49-F238E27FC236}">
                <a16:creationId xmlns:a16="http://schemas.microsoft.com/office/drawing/2014/main" id="{9E52FBDF-9EE1-3BEC-8364-B8FA617B1B9B}"/>
              </a:ext>
            </a:extLst>
          </p:cNvPr>
          <p:cNvSpPr txBox="1">
            <a:spLocks noChangeArrowheads="1"/>
          </p:cNvSpPr>
          <p:nvPr/>
        </p:nvSpPr>
        <p:spPr bwMode="auto">
          <a:xfrm>
            <a:off x="506418" y="1289059"/>
            <a:ext cx="8866187" cy="558431"/>
          </a:xfrm>
          <a:prstGeom prst="rect">
            <a:avLst/>
          </a:prstGeom>
          <a:noFill/>
          <a:ln w="9525">
            <a:noFill/>
            <a:round/>
            <a:headEnd/>
            <a:tailEnd/>
          </a:ln>
          <a:effectLst>
            <a:outerShdw dist="35921" dir="2700000" algn="ctr" rotWithShape="0">
              <a:schemeClr val="tx1">
                <a:alpha val="74997"/>
              </a:schemeClr>
            </a:outerShdw>
          </a:effectLst>
        </p:spPr>
        <p:txBody>
          <a:bodyPr lIns="101750" tIns="51056" rIns="101750" bIns="51056">
            <a:spAutoFit/>
          </a:bodyPr>
          <a:lstStyle/>
          <a:p>
            <a:pPr algn="ctr">
              <a:lnSpc>
                <a:spcPct val="10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i="1">
                <a:solidFill>
                  <a:srgbClr val="FFFFFF"/>
                </a:solidFill>
                <a:effectLst>
                  <a:outerShdw blurRad="50800" dist="76200" dir="2700000" algn="tl" rotWithShape="0">
                    <a:srgbClr val="000000"/>
                  </a:outerShdw>
                </a:effectLst>
                <a:latin typeface="Comic Sans MS" charset="0"/>
              </a:rPr>
              <a:t>(</a:t>
            </a:r>
            <a:r>
              <a:rPr lang="en-GB" sz="2900" i="1" err="1">
                <a:solidFill>
                  <a:srgbClr val="FFFFFF"/>
                </a:solidFill>
                <a:effectLst>
                  <a:outerShdw blurRad="50800" dist="76200" dir="2700000" algn="tl" rotWithShape="0">
                    <a:srgbClr val="000000"/>
                  </a:outerShdw>
                </a:effectLst>
                <a:latin typeface="Comic Sans MS" charset="0"/>
              </a:rPr>
              <a:t>Khararchan</a:t>
            </a:r>
            <a:r>
              <a:rPr lang="en-GB" sz="2900" i="1">
                <a:solidFill>
                  <a:srgbClr val="FFFFFF"/>
                </a:solidFill>
                <a:effectLst>
                  <a:outerShdw blurRad="50800" dist="76200" dir="2700000" algn="tl" rotWithShape="0">
                    <a:srgbClr val="000000"/>
                  </a:outerShdw>
                </a:effectLst>
                <a:latin typeface="Comic Sans MS" charset="0"/>
              </a:rPr>
              <a:t> </a:t>
            </a:r>
            <a:r>
              <a:rPr lang="en-GB" sz="2900" i="1" err="1">
                <a:solidFill>
                  <a:srgbClr val="FFFFFF"/>
                </a:solidFill>
                <a:effectLst>
                  <a:outerShdw blurRad="50800" dist="76200" dir="2700000" algn="tl" rotWithShape="0">
                    <a:srgbClr val="000000"/>
                  </a:outerShdw>
                </a:effectLst>
                <a:latin typeface="Comic Sans MS" charset="0"/>
              </a:rPr>
              <a:t>angayung</a:t>
            </a:r>
            <a:r>
              <a:rPr lang="en-GB" sz="2900" i="1">
                <a:solidFill>
                  <a:srgbClr val="FFFFFF"/>
                </a:solidFill>
                <a:effectLst>
                  <a:outerShdw blurRad="50800" dist="76200" dir="2700000" algn="tl" rotWithShape="0">
                    <a:srgbClr val="000000"/>
                  </a:outerShdw>
                </a:effectLst>
                <a:latin typeface="Comic Sans MS" charset="0"/>
              </a:rPr>
              <a:t> </a:t>
            </a:r>
            <a:r>
              <a:rPr lang="en-GB" sz="2900" i="1" err="1">
                <a:solidFill>
                  <a:srgbClr val="FFFFFF"/>
                </a:solidFill>
                <a:effectLst>
                  <a:outerShdw blurRad="50800" dist="76200" dir="2700000" algn="tl" rotWithShape="0">
                    <a:srgbClr val="000000"/>
                  </a:outerShdw>
                </a:effectLst>
                <a:latin typeface="Comic Sans MS" charset="0"/>
              </a:rPr>
              <a:t>chiva</a:t>
            </a:r>
            <a:r>
              <a:rPr lang="en-GB" sz="2900" i="1">
                <a:solidFill>
                  <a:srgbClr val="FFFFFF"/>
                </a:solidFill>
                <a:effectLst>
                  <a:outerShdw blurRad="50800" dist="76200" dir="2700000" algn="tl" rotWithShape="0">
                    <a:srgbClr val="000000"/>
                  </a:outerShdw>
                </a:effectLst>
                <a:latin typeface="Comic Sans MS" charset="0"/>
              </a:rPr>
              <a:t> </a:t>
            </a:r>
            <a:r>
              <a:rPr lang="en-GB" sz="2900" i="1" err="1">
                <a:solidFill>
                  <a:srgbClr val="FFFFFF"/>
                </a:solidFill>
                <a:effectLst>
                  <a:outerShdw blurRad="50800" dist="76200" dir="2700000" algn="tl" rotWithShape="0">
                    <a:srgbClr val="000000"/>
                  </a:outerShdw>
                </a:effectLst>
                <a:latin typeface="Comic Sans MS" charset="0"/>
              </a:rPr>
              <a:t>chishon</a:t>
            </a:r>
            <a:r>
              <a:rPr lang="en-GB" sz="2900" i="1">
                <a:solidFill>
                  <a:srgbClr val="FFFFFF"/>
                </a:solidFill>
                <a:effectLst>
                  <a:outerShdw blurRad="50800" dist="76200" dir="2700000" algn="tl" rotWithShape="0">
                    <a:srgbClr val="000000"/>
                  </a:outerShdw>
                </a:effectLst>
                <a:latin typeface="Comic Sans MS" charset="0"/>
              </a:rPr>
              <a:t>)</a:t>
            </a:r>
            <a:r>
              <a:rPr lang="x-none" sz="2900" i="1">
                <a:solidFill>
                  <a:srgbClr val="FFFFFF"/>
                </a:solidFill>
                <a:effectLst>
                  <a:outerShdw blurRad="50800" dist="76200" dir="2700000" algn="tl" rotWithShape="0">
                    <a:srgbClr val="000000"/>
                  </a:outerShdw>
                </a:effectLst>
                <a:latin typeface="Comic Sans MS" charset="0"/>
                <a:cs typeface="Arial" charset="0"/>
              </a:rPr>
              <a:t>‏</a:t>
            </a:r>
            <a:endParaRPr lang="en-GB" sz="2900" i="1">
              <a:solidFill>
                <a:srgbClr val="FFFFFF"/>
              </a:solidFill>
              <a:effectLst>
                <a:outerShdw blurRad="50800" dist="76200" dir="2700000" algn="tl" rotWithShape="0">
                  <a:srgbClr val="000000"/>
                </a:outerShdw>
              </a:effectLst>
              <a:latin typeface="Comic Sans MS" charset="0"/>
            </a:endParaRPr>
          </a:p>
        </p:txBody>
      </p:sp>
      <p:grpSp>
        <p:nvGrpSpPr>
          <p:cNvPr id="3" name="Group 17">
            <a:extLst>
              <a:ext uri="{FF2B5EF4-FFF2-40B4-BE49-F238E27FC236}">
                <a16:creationId xmlns:a16="http://schemas.microsoft.com/office/drawing/2014/main" id="{97C4D07D-7595-A98D-02A4-321A3C0BAEC5}"/>
              </a:ext>
            </a:extLst>
          </p:cNvPr>
          <p:cNvGrpSpPr>
            <a:grpSpLocks/>
          </p:cNvGrpSpPr>
          <p:nvPr/>
        </p:nvGrpSpPr>
        <p:grpSpPr bwMode="auto">
          <a:xfrm>
            <a:off x="1074740" y="4371972"/>
            <a:ext cx="7727950" cy="2617788"/>
            <a:chOff x="692" y="2754"/>
            <a:chExt cx="4868" cy="1649"/>
          </a:xfrm>
        </p:grpSpPr>
        <p:sp>
          <p:nvSpPr>
            <p:cNvPr id="4114" name="Text Box 18">
              <a:extLst>
                <a:ext uri="{FF2B5EF4-FFF2-40B4-BE49-F238E27FC236}">
                  <a16:creationId xmlns:a16="http://schemas.microsoft.com/office/drawing/2014/main" id="{A3E3D1D6-10AB-C140-5E9C-25BE78B5B3DF}"/>
                </a:ext>
              </a:extLst>
            </p:cNvPr>
            <p:cNvSpPr txBox="1">
              <a:spLocks noChangeArrowheads="1"/>
            </p:cNvSpPr>
            <p:nvPr/>
          </p:nvSpPr>
          <p:spPr bwMode="auto">
            <a:xfrm>
              <a:off x="1574" y="2754"/>
              <a:ext cx="3135" cy="414"/>
            </a:xfrm>
            <a:prstGeom prst="rect">
              <a:avLst/>
            </a:prstGeom>
            <a:noFill/>
            <a:ln w="9525">
              <a:noFill/>
              <a:round/>
              <a:headEnd/>
              <a:tailEnd/>
            </a:ln>
            <a:effectLst>
              <a:outerShdw dist="35921" dir="2700000" algn="ctr" rotWithShape="0">
                <a:schemeClr val="tx1">
                  <a:alpha val="74997"/>
                </a:schemeClr>
              </a:outerShdw>
            </a:effectLst>
          </p:spPr>
          <p:txBody>
            <a:bodyPr wrap="none" lIns="101880" tIns="51120" rIns="101880" bIns="51120" anchor="ctr">
              <a:spAutoFit/>
            </a:bodyPr>
            <a:lstStyle/>
            <a:p>
              <a:pPr algn="ctr">
                <a:lnSpc>
                  <a:spcPct val="100000"/>
                </a:lnSpc>
                <a:spcBef>
                  <a:spcPts val="2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3600" b="1">
                  <a:solidFill>
                    <a:srgbClr val="FFFFFF"/>
                  </a:solidFill>
                  <a:effectLst>
                    <a:outerShdw blurRad="50800" dist="76200" dir="2700000" algn="tl" rotWithShape="0">
                      <a:srgbClr val="000000"/>
                    </a:outerShdw>
                  </a:effectLst>
                  <a:latin typeface="Arial" charset="0"/>
                </a:rPr>
                <a:t>AKHUM KACHISATTA</a:t>
              </a:r>
            </a:p>
          </p:txBody>
        </p:sp>
        <p:sp>
          <p:nvSpPr>
            <p:cNvPr id="4115" name="Text Box 19">
              <a:extLst>
                <a:ext uri="{FF2B5EF4-FFF2-40B4-BE49-F238E27FC236}">
                  <a16:creationId xmlns:a16="http://schemas.microsoft.com/office/drawing/2014/main" id="{FEA8FA12-CA87-C482-800F-A93A052FA276}"/>
                </a:ext>
              </a:extLst>
            </p:cNvPr>
            <p:cNvSpPr txBox="1">
              <a:spLocks noChangeArrowheads="1"/>
            </p:cNvSpPr>
            <p:nvPr/>
          </p:nvSpPr>
          <p:spPr bwMode="auto">
            <a:xfrm>
              <a:off x="692" y="3231"/>
              <a:ext cx="4868" cy="1172"/>
            </a:xfrm>
            <a:prstGeom prst="rect">
              <a:avLst/>
            </a:prstGeom>
            <a:noFill/>
            <a:ln w="9525">
              <a:noFill/>
              <a:round/>
              <a:headEnd/>
              <a:tailEnd/>
            </a:ln>
            <a:effectLst>
              <a:outerShdw dist="35921" dir="2700000" algn="ctr" rotWithShape="0">
                <a:schemeClr val="tx1">
                  <a:alpha val="74997"/>
                </a:schemeClr>
              </a:outerShdw>
            </a:effectLst>
          </p:spPr>
          <p:txBody>
            <a:bodyPr lIns="101880" tIns="51120" rIns="101880" bIns="51120" anchor="ctr">
              <a:spAutoFit/>
            </a:bodyPr>
            <a:lstStyle/>
            <a:p>
              <a:pPr algn="ctr">
                <a:lnSpc>
                  <a:spcPct val="100000"/>
                </a:lnSpc>
                <a:spcBef>
                  <a:spcPts val="2500"/>
                </a:spcBef>
                <a:buClr>
                  <a:srgbClr val="00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3600" b="1" i="1">
                  <a:solidFill>
                    <a:srgbClr val="00FF00"/>
                  </a:solidFill>
                  <a:effectLst>
                    <a:outerShdw blurRad="50800" dist="76200" dir="2700000" algn="tl" rotWithShape="0">
                      <a:srgbClr val="000000"/>
                    </a:outerShdw>
                  </a:effectLst>
                  <a:latin typeface="Arial" charset="0"/>
                </a:rPr>
                <a:t>LAIRIK KHORKAKÂ:</a:t>
              </a:r>
              <a:br>
                <a:rPr lang="en-GB" sz="3600" b="1" i="1">
                  <a:solidFill>
                    <a:srgbClr val="00FF00"/>
                  </a:solidFill>
                  <a:effectLst>
                    <a:outerShdw blurRad="50800" dist="76200" dir="2700000" algn="tl" rotWithShape="0">
                      <a:srgbClr val="000000"/>
                    </a:outerShdw>
                  </a:effectLst>
                  <a:latin typeface="Arial" charset="0"/>
                </a:rPr>
              </a:br>
              <a:r>
                <a:rPr lang="en-GB" sz="3600" b="1" i="1">
                  <a:solidFill>
                    <a:srgbClr val="FFFFFF"/>
                  </a:solidFill>
                  <a:effectLst>
                    <a:outerShdw blurRad="50800" dist="76200" dir="2700000" algn="tl" rotWithShape="0">
                      <a:srgbClr val="000000"/>
                    </a:outerShdw>
                  </a:effectLst>
                  <a:latin typeface="Arial" charset="0"/>
                </a:rPr>
                <a:t>KADHARA TUINGASHIT</a:t>
              </a:r>
              <a:br>
                <a:rPr lang="en-GB" sz="3600" b="1" i="1">
                  <a:solidFill>
                    <a:srgbClr val="FFFFFF"/>
                  </a:solidFill>
                  <a:effectLst>
                    <a:outerShdw blurRad="50800" dist="76200" dir="2700000" algn="tl" rotWithShape="0">
                      <a:srgbClr val="000000"/>
                    </a:outerShdw>
                  </a:effectLst>
                  <a:latin typeface="Arial" charset="0"/>
                </a:rPr>
              </a:br>
              <a:r>
                <a:rPr lang="en-GB" sz="3600" b="1" i="1">
                  <a:solidFill>
                    <a:srgbClr val="00FF00"/>
                  </a:solidFill>
                  <a:effectLst>
                    <a:outerShdw blurRad="50800" dist="76200" dir="2700000" algn="tl" rotWithShape="0">
                      <a:srgbClr val="000000"/>
                    </a:outerShdw>
                  </a:effectLst>
                  <a:latin typeface="Arial" charset="0"/>
                </a:rPr>
                <a:t>NGARUMDA KHARÂ</a:t>
              </a:r>
              <a:r>
                <a:rPr lang="en-GB" sz="4000" b="1" i="1">
                  <a:solidFill>
                    <a:srgbClr val="00FF00"/>
                  </a:solidFill>
                  <a:effectLst>
                    <a:outerShdw blurRad="50800" dist="76200" dir="2700000" algn="tl" rotWithShape="0">
                      <a:srgbClr val="000000"/>
                    </a:outerShdw>
                  </a:effectLst>
                  <a:latin typeface="Arial" charset="0"/>
                </a:rPr>
                <a:t> </a:t>
              </a:r>
            </a:p>
          </p:txBody>
        </p:sp>
      </p:grpSp>
    </p:spTree>
    <p:extLst>
      <p:ext uri="{BB962C8B-B14F-4D97-AF65-F5344CB8AC3E}">
        <p14:creationId xmlns:p14="http://schemas.microsoft.com/office/powerpoint/2010/main" val="2866972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fade">
                                      <p:cBhvr>
                                        <p:cTn id="7" dur="1000"/>
                                        <p:tgtEl>
                                          <p:spTgt spid="4107"/>
                                        </p:tgtEl>
                                      </p:cBhvr>
                                    </p:animEffect>
                                  </p:childTnLst>
                                </p:cTn>
                              </p:par>
                            </p:childTnLst>
                          </p:cTn>
                        </p:par>
                        <p:par>
                          <p:cTn id="8" fill="hold" nodeType="afterGroup">
                            <p:stCondLst>
                              <p:cond delay="1000"/>
                            </p:stCondLst>
                            <p:childTnLst>
                              <p:par>
                                <p:cTn id="9" presetID="10" presetClass="entr" fill="hold" grpId="0" nodeType="afterEffect">
                                  <p:stCondLst>
                                    <p:cond delay="0"/>
                                  </p:stCondLst>
                                  <p:childTnLst>
                                    <p:set>
                                      <p:cBhvr>
                                        <p:cTn id="10" dur="1" fill="hold">
                                          <p:stCondLst>
                                            <p:cond delay="0"/>
                                          </p:stCondLst>
                                        </p:cTn>
                                        <p:tgtEl>
                                          <p:spTgt spid="4108"/>
                                        </p:tgtEl>
                                        <p:attrNameLst>
                                          <p:attrName>style.visibility</p:attrName>
                                        </p:attrNameLst>
                                      </p:cBhvr>
                                      <p:to>
                                        <p:strVal val="visible"/>
                                      </p:to>
                                    </p:set>
                                    <p:animEffect transition="in" filter="fade">
                                      <p:cBhvr>
                                        <p:cTn id="11" dur="1000"/>
                                        <p:tgtEl>
                                          <p:spTgt spid="4108"/>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100000">
                                          <p:val>
                                            <p:fltVal val="0"/>
                                          </p:val>
                                        </p:tav>
                                        <p:tav tm="100000">
                                          <p:val>
                                            <p:strVal val="#ppt_w"/>
                                          </p:val>
                                        </p:tav>
                                      </p:tavLst>
                                    </p:anim>
                                    <p:anim calcmode="lin" valueType="num">
                                      <p:cBhvr>
                                        <p:cTn id="16" dur="1000" fill="hold"/>
                                        <p:tgtEl>
                                          <p:spTgt spid="2"/>
                                        </p:tgtEl>
                                        <p:attrNameLst>
                                          <p:attrName>ppt_h</p:attrName>
                                        </p:attrNameLst>
                                      </p:cBhvr>
                                      <p:tavLst>
                                        <p:tav tm="100000">
                                          <p:val>
                                            <p:fltVal val="0"/>
                                          </p:val>
                                        </p:tav>
                                        <p:tav tm="100000">
                                          <p:val>
                                            <p:strVal val="#ppt_h"/>
                                          </p:val>
                                        </p:tav>
                                      </p:tavLst>
                                    </p:anim>
                                  </p:childTnLst>
                                </p:cTn>
                              </p:par>
                            </p:childTnLst>
                          </p:cTn>
                        </p:par>
                        <p:par>
                          <p:cTn id="17" fill="hold" nodeType="afterGroup">
                            <p:stCondLst>
                              <p:cond delay="3000"/>
                            </p:stCondLst>
                            <p:childTnLst>
                              <p:par>
                                <p:cTn id="18" presetID="10" presetClass="entr"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5000"/>
                            </p:stCondLst>
                            <p:childTnLst>
                              <p:par>
                                <p:cTn id="22" presetID="22" presetClass="entr" presetSubtype="8" fill="hold" nodeType="afterEffect">
                                  <p:stCondLst>
                                    <p:cond delay="0"/>
                                  </p:stCondLst>
                                  <p:childTnLst>
                                    <p:set>
                                      <p:cBhvr>
                                        <p:cTn id="23" dur="1" fill="hold">
                                          <p:stCondLst>
                                            <p:cond delay="0"/>
                                          </p:stCondLst>
                                        </p:cTn>
                                        <p:tgtEl>
                                          <p:spTgt spid="4112"/>
                                        </p:tgtEl>
                                        <p:attrNameLst>
                                          <p:attrName>style.visibility</p:attrName>
                                        </p:attrNameLst>
                                      </p:cBhvr>
                                      <p:to>
                                        <p:strVal val="visible"/>
                                      </p:to>
                                    </p:set>
                                    <p:animEffect transition="in" filter="wipe(left)">
                                      <p:cBhvr>
                                        <p:cTn id="24" dur="20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grpSp>
        <p:nvGrpSpPr>
          <p:cNvPr id="10243" name="Group 2"/>
          <p:cNvGrpSpPr>
            <a:grpSpLocks/>
          </p:cNvGrpSpPr>
          <p:nvPr/>
        </p:nvGrpSpPr>
        <p:grpSpPr bwMode="auto">
          <a:xfrm>
            <a:off x="992221" y="1385870"/>
            <a:ext cx="4665663" cy="5754688"/>
            <a:chOff x="582" y="1010"/>
            <a:chExt cx="2939" cy="3625"/>
          </a:xfrm>
        </p:grpSpPr>
        <p:sp>
          <p:nvSpPr>
            <p:cNvPr id="11267" name="Rectangle 3"/>
            <p:cNvSpPr>
              <a:spLocks noChangeArrowheads="1"/>
            </p:cNvSpPr>
            <p:nvPr/>
          </p:nvSpPr>
          <p:spPr bwMode="auto">
            <a:xfrm>
              <a:off x="582" y="1010"/>
              <a:ext cx="2940" cy="3626"/>
            </a:xfrm>
            <a:prstGeom prst="rect">
              <a:avLst/>
            </a:prstGeom>
            <a:noFill/>
            <a:ln w="50760">
              <a:solidFill>
                <a:srgbClr val="00279F"/>
              </a:solidFill>
              <a:miter lim="800000"/>
              <a:headEnd/>
              <a:tailEnd/>
            </a:ln>
            <a:effectLst>
              <a:outerShdw dist="107933" dir="2700000" algn="ctr" rotWithShape="0">
                <a:srgbClr val="919191"/>
              </a:outerShdw>
            </a:effectLst>
          </p:spPr>
          <p:txBody>
            <a:bodyPr wrap="none" anchor="ctr"/>
            <a:lstStyle/>
            <a:p>
              <a:pPr defTabSz="455133"/>
              <a:endParaRPr lang="en-US"/>
            </a:p>
          </p:txBody>
        </p:sp>
        <p:pic>
          <p:nvPicPr>
            <p:cNvPr id="10253" name="Picture 4"/>
            <p:cNvPicPr>
              <a:picLocks noChangeAspect="1" noChangeArrowheads="1"/>
            </p:cNvPicPr>
            <p:nvPr/>
          </p:nvPicPr>
          <p:blipFill>
            <a:blip r:embed="rId3"/>
            <a:srcRect/>
            <a:stretch>
              <a:fillRect/>
            </a:stretch>
          </p:blipFill>
          <p:spPr bwMode="auto">
            <a:xfrm>
              <a:off x="674" y="1073"/>
              <a:ext cx="2790" cy="3539"/>
            </a:xfrm>
            <a:prstGeom prst="rect">
              <a:avLst/>
            </a:prstGeom>
            <a:noFill/>
            <a:ln w="9525">
              <a:noFill/>
              <a:round/>
              <a:headEnd/>
              <a:tailEnd/>
            </a:ln>
          </p:spPr>
        </p:pic>
      </p:grpSp>
      <p:sp>
        <p:nvSpPr>
          <p:cNvPr id="10244" name="Text Box 5"/>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10245" name="Text Box 6"/>
          <p:cNvSpPr txBox="1">
            <a:spLocks noChangeArrowheads="1"/>
          </p:cNvSpPr>
          <p:nvPr/>
        </p:nvSpPr>
        <p:spPr bwMode="auto">
          <a:xfrm>
            <a:off x="6075421" y="1739870"/>
            <a:ext cx="30226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PAOKAPH</a:t>
            </a:r>
            <a:r>
              <a:rPr lang="en-GB" sz="3600" b="1">
                <a:solidFill>
                  <a:srgbClr val="FFEA18"/>
                </a:solidFill>
                <a:latin typeface="Arial"/>
                <a:cs typeface="Arial"/>
              </a:rPr>
              <a:t>Â</a:t>
            </a:r>
            <a:endParaRPr lang="en-GB" sz="4300" b="1">
              <a:solidFill>
                <a:srgbClr val="FFEA18"/>
              </a:solidFill>
              <a:latin typeface="Helvetica" charset="0"/>
            </a:endParaRPr>
          </a:p>
        </p:txBody>
      </p:sp>
      <p:sp>
        <p:nvSpPr>
          <p:cNvPr id="10246" name="Text Box 7"/>
          <p:cNvSpPr txBox="1">
            <a:spLocks noChangeArrowheads="1"/>
          </p:cNvSpPr>
          <p:nvPr/>
        </p:nvSpPr>
        <p:spPr bwMode="auto">
          <a:xfrm>
            <a:off x="6532593" y="3234519"/>
            <a:ext cx="21463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OTSAK</a:t>
            </a:r>
            <a:endParaRPr lang="en-GB" sz="4300" b="1">
              <a:solidFill>
                <a:srgbClr val="FFEA18"/>
              </a:solidFill>
              <a:latin typeface="Helvetica" charset="0"/>
            </a:endParaRPr>
          </a:p>
        </p:txBody>
      </p:sp>
      <p:sp>
        <p:nvSpPr>
          <p:cNvPr id="10247" name="Text Box 8"/>
          <p:cNvSpPr txBox="1">
            <a:spLocks noChangeArrowheads="1"/>
          </p:cNvSpPr>
          <p:nvPr/>
        </p:nvSpPr>
        <p:spPr bwMode="auto">
          <a:xfrm>
            <a:off x="6026187" y="4877594"/>
            <a:ext cx="30353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CHITHI</a:t>
            </a:r>
            <a:endParaRPr lang="en-GB" sz="4300" b="1">
              <a:solidFill>
                <a:srgbClr val="FFEA18"/>
              </a:solidFill>
              <a:latin typeface="Helvetica" charset="0"/>
            </a:endParaRPr>
          </a:p>
        </p:txBody>
      </p:sp>
      <p:sp>
        <p:nvSpPr>
          <p:cNvPr id="10248" name="Text Box 9"/>
          <p:cNvSpPr txBox="1">
            <a:spLocks noChangeArrowheads="1"/>
          </p:cNvSpPr>
          <p:nvPr/>
        </p:nvSpPr>
        <p:spPr bwMode="auto">
          <a:xfrm>
            <a:off x="5883312" y="6449229"/>
            <a:ext cx="33782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PHONGKHAMI</a:t>
            </a:r>
            <a:endParaRPr lang="en-GB" sz="4300" b="1">
              <a:solidFill>
                <a:srgbClr val="FFEA18"/>
              </a:solidFill>
              <a:latin typeface="Helvetica" charset="0"/>
            </a:endParaRPr>
          </a:p>
        </p:txBody>
      </p:sp>
      <p:sp>
        <p:nvSpPr>
          <p:cNvPr id="10249" name="Text Box 10"/>
          <p:cNvSpPr txBox="1">
            <a:spLocks noChangeArrowheads="1"/>
          </p:cNvSpPr>
          <p:nvPr/>
        </p:nvSpPr>
        <p:spPr bwMode="auto">
          <a:xfrm>
            <a:off x="9197220" y="7514719"/>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09</a:t>
            </a:r>
          </a:p>
        </p:txBody>
      </p:sp>
      <p:sp>
        <p:nvSpPr>
          <p:cNvPr id="11275" name="AutoShape 11"/>
          <p:cNvSpPr>
            <a:spLocks noChangeArrowheads="1"/>
          </p:cNvSpPr>
          <p:nvPr/>
        </p:nvSpPr>
        <p:spPr bwMode="auto">
          <a:xfrm>
            <a:off x="5821393" y="1528747"/>
            <a:ext cx="3565525" cy="5748338"/>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11276" name="AutoShape 12"/>
          <p:cNvSpPr>
            <a:spLocks noChangeArrowheads="1"/>
          </p:cNvSpPr>
          <p:nvPr/>
        </p:nvSpPr>
        <p:spPr bwMode="auto">
          <a:xfrm>
            <a:off x="1157318" y="2452680"/>
            <a:ext cx="4294188" cy="619125"/>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after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1000"/>
                                        <p:tgtEl>
                                          <p:spTgt spid="11275"/>
                                        </p:tgtEl>
                                      </p:cBhvr>
                                    </p:animEffect>
                                  </p:childTnLst>
                                </p:cTn>
                              </p:par>
                            </p:childTnLst>
                          </p:cTn>
                        </p:par>
                        <p:par>
                          <p:cTn id="8" fill="hold" nodeType="afterGroup">
                            <p:stCondLst>
                              <p:cond delay="0"/>
                            </p:stCondLst>
                            <p:childTnLst>
                              <p:par>
                                <p:cTn id="9" presetID="10" presetClass="entr" fill="hold" grpId="0" nodeType="afterEffect">
                                  <p:stCondLst>
                                    <p:cond delay="0"/>
                                  </p:stCondLst>
                                  <p:childTnLst>
                                    <p:set>
                                      <p:cBhvr>
                                        <p:cTn id="10" dur="1" fill="hold">
                                          <p:stCondLst>
                                            <p:cond delay="0"/>
                                          </p:stCondLst>
                                        </p:cTn>
                                        <p:tgtEl>
                                          <p:spTgt spid="11276"/>
                                        </p:tgtEl>
                                        <p:attrNameLst>
                                          <p:attrName>style.visibility</p:attrName>
                                        </p:attrNameLst>
                                      </p:cBhvr>
                                      <p:to>
                                        <p:strVal val="visible"/>
                                      </p:to>
                                    </p:set>
                                    <p:animEffect transition="in" filter="fade">
                                      <p:cBhvr>
                                        <p:cTn id="11" dur="1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p:bldP spid="112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srcRect/>
          <a:stretch>
            <a:fillRect/>
          </a:stretch>
        </p:blipFill>
        <p:spPr bwMode="auto">
          <a:xfrm>
            <a:off x="1385891" y="1254135"/>
            <a:ext cx="7138987" cy="4957763"/>
          </a:xfrm>
          <a:prstGeom prst="rect">
            <a:avLst/>
          </a:prstGeom>
          <a:noFill/>
          <a:ln w="9525">
            <a:noFill/>
            <a:round/>
            <a:headEnd/>
            <a:tailEnd/>
          </a:ln>
          <a:effectLst>
            <a:outerShdw dist="81185" dir="2321969" algn="ctr" rotWithShape="0">
              <a:srgbClr val="808080"/>
            </a:outerShdw>
          </a:effectLst>
        </p:spPr>
      </p:pic>
      <p:sp>
        <p:nvSpPr>
          <p:cNvPr id="11267" name="Rectangle 2"/>
          <p:cNvSpPr>
            <a:spLocks noChangeArrowheads="1"/>
          </p:cNvSpPr>
          <p:nvPr/>
        </p:nvSpPr>
        <p:spPr bwMode="auto">
          <a:xfrm>
            <a:off x="2111383" y="5087938"/>
            <a:ext cx="898525" cy="520700"/>
          </a:xfrm>
          <a:prstGeom prst="rect">
            <a:avLst/>
          </a:prstGeom>
          <a:noFill/>
          <a:ln w="9525">
            <a:noFill/>
            <a:round/>
            <a:headEnd/>
            <a:tailEnd/>
          </a:ln>
        </p:spPr>
        <p:txBody>
          <a:bodyPr lIns="100672" tIns="49616" rIns="100672" bIns="49616">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FEA18"/>
                </a:solidFill>
              </a:rPr>
              <a:t>1</a:t>
            </a:r>
          </a:p>
        </p:txBody>
      </p:sp>
      <p:sp>
        <p:nvSpPr>
          <p:cNvPr id="11268" name="Rectangle 3"/>
          <p:cNvSpPr>
            <a:spLocks noChangeArrowheads="1"/>
          </p:cNvSpPr>
          <p:nvPr/>
        </p:nvSpPr>
        <p:spPr bwMode="auto">
          <a:xfrm>
            <a:off x="2551113" y="4051299"/>
            <a:ext cx="900112"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EA18"/>
                </a:solidFill>
              </a:rPr>
              <a:t>2</a:t>
            </a:r>
          </a:p>
        </p:txBody>
      </p:sp>
      <p:sp>
        <p:nvSpPr>
          <p:cNvPr id="11269" name="Rectangle 4"/>
          <p:cNvSpPr>
            <a:spLocks noChangeArrowheads="1"/>
          </p:cNvSpPr>
          <p:nvPr/>
        </p:nvSpPr>
        <p:spPr bwMode="auto">
          <a:xfrm>
            <a:off x="3327410" y="3246441"/>
            <a:ext cx="898525"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EA18"/>
                </a:solidFill>
              </a:rPr>
              <a:t>3</a:t>
            </a:r>
          </a:p>
        </p:txBody>
      </p:sp>
      <p:sp>
        <p:nvSpPr>
          <p:cNvPr id="11270" name="Rectangle 5"/>
          <p:cNvSpPr>
            <a:spLocks noChangeArrowheads="1"/>
          </p:cNvSpPr>
          <p:nvPr/>
        </p:nvSpPr>
        <p:spPr bwMode="auto">
          <a:xfrm>
            <a:off x="4811723" y="2832100"/>
            <a:ext cx="898525"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EA18"/>
                </a:solidFill>
              </a:rPr>
              <a:t>4</a:t>
            </a:r>
          </a:p>
        </p:txBody>
      </p:sp>
      <p:sp>
        <p:nvSpPr>
          <p:cNvPr id="11271" name="Rectangle 6"/>
          <p:cNvSpPr>
            <a:spLocks noChangeArrowheads="1"/>
          </p:cNvSpPr>
          <p:nvPr/>
        </p:nvSpPr>
        <p:spPr bwMode="auto">
          <a:xfrm>
            <a:off x="5916623" y="3189287"/>
            <a:ext cx="898525"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EA18"/>
                </a:solidFill>
              </a:rPr>
              <a:t>5</a:t>
            </a:r>
          </a:p>
        </p:txBody>
      </p:sp>
      <p:sp>
        <p:nvSpPr>
          <p:cNvPr id="11272" name="Rectangle 7"/>
          <p:cNvSpPr>
            <a:spLocks noChangeArrowheads="1"/>
          </p:cNvSpPr>
          <p:nvPr/>
        </p:nvSpPr>
        <p:spPr bwMode="auto">
          <a:xfrm>
            <a:off x="6559552" y="3709988"/>
            <a:ext cx="898525"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EA18"/>
                </a:solidFill>
              </a:rPr>
              <a:t>6</a:t>
            </a:r>
          </a:p>
        </p:txBody>
      </p:sp>
      <p:sp>
        <p:nvSpPr>
          <p:cNvPr id="11273" name="Rectangle 8"/>
          <p:cNvSpPr>
            <a:spLocks noChangeArrowheads="1"/>
          </p:cNvSpPr>
          <p:nvPr/>
        </p:nvSpPr>
        <p:spPr bwMode="auto">
          <a:xfrm>
            <a:off x="7100898" y="4408487"/>
            <a:ext cx="898525"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EA18"/>
                </a:solidFill>
              </a:rPr>
              <a:t>7</a:t>
            </a:r>
          </a:p>
        </p:txBody>
      </p:sp>
      <p:sp>
        <p:nvSpPr>
          <p:cNvPr id="11274" name="Line 9"/>
          <p:cNvSpPr>
            <a:spLocks noChangeShapeType="1"/>
          </p:cNvSpPr>
          <p:nvPr/>
        </p:nvSpPr>
        <p:spPr bwMode="auto">
          <a:xfrm>
            <a:off x="2335213" y="5638805"/>
            <a:ext cx="1606550" cy="77787"/>
          </a:xfrm>
          <a:prstGeom prst="line">
            <a:avLst/>
          </a:prstGeom>
          <a:noFill/>
          <a:ln w="25560">
            <a:solidFill>
              <a:srgbClr val="000000"/>
            </a:solidFill>
            <a:miter lim="800000"/>
            <a:headEnd/>
            <a:tailEnd/>
          </a:ln>
        </p:spPr>
        <p:txBody>
          <a:bodyPr lIns="91328" tIns="45662" rIns="91328" bIns="45662"/>
          <a:lstStyle/>
          <a:p>
            <a:endParaRPr lang="en-US"/>
          </a:p>
        </p:txBody>
      </p:sp>
      <p:sp>
        <p:nvSpPr>
          <p:cNvPr id="11275" name="Line 10"/>
          <p:cNvSpPr>
            <a:spLocks noChangeShapeType="1"/>
          </p:cNvSpPr>
          <p:nvPr/>
        </p:nvSpPr>
        <p:spPr bwMode="auto">
          <a:xfrm>
            <a:off x="2624138" y="4725988"/>
            <a:ext cx="1489076" cy="620712"/>
          </a:xfrm>
          <a:prstGeom prst="line">
            <a:avLst/>
          </a:prstGeom>
          <a:noFill/>
          <a:ln w="25560">
            <a:solidFill>
              <a:srgbClr val="000000"/>
            </a:solidFill>
            <a:miter lim="800000"/>
            <a:headEnd/>
            <a:tailEnd/>
          </a:ln>
        </p:spPr>
        <p:txBody>
          <a:bodyPr lIns="91328" tIns="45662" rIns="91328" bIns="45662"/>
          <a:lstStyle/>
          <a:p>
            <a:endParaRPr lang="en-US"/>
          </a:p>
        </p:txBody>
      </p:sp>
      <p:sp>
        <p:nvSpPr>
          <p:cNvPr id="11276" name="Line 11"/>
          <p:cNvSpPr>
            <a:spLocks noChangeShapeType="1"/>
          </p:cNvSpPr>
          <p:nvPr/>
        </p:nvSpPr>
        <p:spPr bwMode="auto">
          <a:xfrm>
            <a:off x="3287713" y="3848100"/>
            <a:ext cx="1114425" cy="1322388"/>
          </a:xfrm>
          <a:prstGeom prst="line">
            <a:avLst/>
          </a:prstGeom>
          <a:noFill/>
          <a:ln w="25560">
            <a:solidFill>
              <a:srgbClr val="000000"/>
            </a:solidFill>
            <a:miter lim="800000"/>
            <a:headEnd/>
            <a:tailEnd/>
          </a:ln>
        </p:spPr>
        <p:txBody>
          <a:bodyPr lIns="91328" tIns="45662" rIns="91328" bIns="45662"/>
          <a:lstStyle/>
          <a:p>
            <a:endParaRPr lang="en-US"/>
          </a:p>
        </p:txBody>
      </p:sp>
      <p:sp>
        <p:nvSpPr>
          <p:cNvPr id="11277" name="Line 12"/>
          <p:cNvSpPr>
            <a:spLocks noChangeShapeType="1"/>
          </p:cNvSpPr>
          <p:nvPr/>
        </p:nvSpPr>
        <p:spPr bwMode="auto">
          <a:xfrm>
            <a:off x="4395788" y="3427413"/>
            <a:ext cx="433387" cy="1831976"/>
          </a:xfrm>
          <a:prstGeom prst="line">
            <a:avLst/>
          </a:prstGeom>
          <a:noFill/>
          <a:ln w="25560">
            <a:solidFill>
              <a:srgbClr val="000000"/>
            </a:solidFill>
            <a:miter lim="800000"/>
            <a:headEnd/>
            <a:tailEnd/>
          </a:ln>
        </p:spPr>
        <p:txBody>
          <a:bodyPr lIns="91328" tIns="45662" rIns="91328" bIns="45662"/>
          <a:lstStyle/>
          <a:p>
            <a:endParaRPr lang="en-US"/>
          </a:p>
        </p:txBody>
      </p:sp>
      <p:sp>
        <p:nvSpPr>
          <p:cNvPr id="11278" name="Line 13"/>
          <p:cNvSpPr>
            <a:spLocks noChangeShapeType="1"/>
          </p:cNvSpPr>
          <p:nvPr/>
        </p:nvSpPr>
        <p:spPr bwMode="auto">
          <a:xfrm flipH="1">
            <a:off x="5368931" y="3813175"/>
            <a:ext cx="922338" cy="1198563"/>
          </a:xfrm>
          <a:prstGeom prst="line">
            <a:avLst/>
          </a:prstGeom>
          <a:noFill/>
          <a:ln w="25560">
            <a:solidFill>
              <a:srgbClr val="000000"/>
            </a:solidFill>
            <a:miter lim="800000"/>
            <a:headEnd/>
            <a:tailEnd/>
          </a:ln>
        </p:spPr>
        <p:txBody>
          <a:bodyPr lIns="91328" tIns="45662" rIns="91328" bIns="45662"/>
          <a:lstStyle/>
          <a:p>
            <a:endParaRPr lang="en-US"/>
          </a:p>
        </p:txBody>
      </p:sp>
      <p:sp>
        <p:nvSpPr>
          <p:cNvPr id="11279" name="Line 14"/>
          <p:cNvSpPr>
            <a:spLocks noChangeShapeType="1"/>
          </p:cNvSpPr>
          <p:nvPr/>
        </p:nvSpPr>
        <p:spPr bwMode="auto">
          <a:xfrm flipH="1">
            <a:off x="5640398" y="4268787"/>
            <a:ext cx="1246187" cy="901700"/>
          </a:xfrm>
          <a:prstGeom prst="line">
            <a:avLst/>
          </a:prstGeom>
          <a:noFill/>
          <a:ln w="25560">
            <a:solidFill>
              <a:srgbClr val="000000"/>
            </a:solidFill>
            <a:miter lim="800000"/>
            <a:headEnd/>
            <a:tailEnd/>
          </a:ln>
        </p:spPr>
        <p:txBody>
          <a:bodyPr lIns="91328" tIns="45662" rIns="91328" bIns="45662"/>
          <a:lstStyle/>
          <a:p>
            <a:endParaRPr lang="en-US"/>
          </a:p>
        </p:txBody>
      </p:sp>
      <p:sp>
        <p:nvSpPr>
          <p:cNvPr id="11280" name="Line 15"/>
          <p:cNvSpPr>
            <a:spLocks noChangeShapeType="1"/>
          </p:cNvSpPr>
          <p:nvPr/>
        </p:nvSpPr>
        <p:spPr bwMode="auto">
          <a:xfrm flipV="1">
            <a:off x="5741990" y="5049839"/>
            <a:ext cx="1760537" cy="406400"/>
          </a:xfrm>
          <a:prstGeom prst="line">
            <a:avLst/>
          </a:prstGeom>
          <a:noFill/>
          <a:ln w="25560">
            <a:solidFill>
              <a:srgbClr val="000000"/>
            </a:solidFill>
            <a:miter lim="800000"/>
            <a:headEnd/>
            <a:tailEnd/>
          </a:ln>
        </p:spPr>
        <p:txBody>
          <a:bodyPr lIns="91328" tIns="45662" rIns="91328" bIns="45662"/>
          <a:lstStyle/>
          <a:p>
            <a:endParaRPr lang="en-US"/>
          </a:p>
        </p:txBody>
      </p:sp>
      <p:sp>
        <p:nvSpPr>
          <p:cNvPr id="11281" name="Line 16"/>
          <p:cNvSpPr>
            <a:spLocks noChangeShapeType="1"/>
          </p:cNvSpPr>
          <p:nvPr/>
        </p:nvSpPr>
        <p:spPr bwMode="auto">
          <a:xfrm flipV="1">
            <a:off x="5929313" y="5788029"/>
            <a:ext cx="1568450" cy="26988"/>
          </a:xfrm>
          <a:prstGeom prst="line">
            <a:avLst/>
          </a:prstGeom>
          <a:noFill/>
          <a:ln w="25560">
            <a:solidFill>
              <a:srgbClr val="000000"/>
            </a:solidFill>
            <a:miter lim="800000"/>
            <a:headEnd/>
            <a:tailEnd/>
          </a:ln>
        </p:spPr>
        <p:txBody>
          <a:bodyPr lIns="91328" tIns="45662" rIns="91328" bIns="45662"/>
          <a:lstStyle/>
          <a:p>
            <a:endParaRPr lang="en-US"/>
          </a:p>
        </p:txBody>
      </p:sp>
      <p:sp>
        <p:nvSpPr>
          <p:cNvPr id="11282" name="Rectangle 17"/>
          <p:cNvSpPr>
            <a:spLocks noChangeArrowheads="1"/>
          </p:cNvSpPr>
          <p:nvPr/>
        </p:nvSpPr>
        <p:spPr bwMode="auto">
          <a:xfrm>
            <a:off x="7840663" y="5462587"/>
            <a:ext cx="900112"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EA18"/>
                </a:solidFill>
              </a:rPr>
              <a:t>8</a:t>
            </a:r>
          </a:p>
        </p:txBody>
      </p:sp>
      <p:sp>
        <p:nvSpPr>
          <p:cNvPr id="11283" name="Rectangle 18"/>
          <p:cNvSpPr>
            <a:spLocks noChangeArrowheads="1"/>
          </p:cNvSpPr>
          <p:nvPr/>
        </p:nvSpPr>
        <p:spPr bwMode="auto">
          <a:xfrm rot="240000">
            <a:off x="2586038" y="5272099"/>
            <a:ext cx="876300" cy="415925"/>
          </a:xfrm>
          <a:prstGeom prst="rect">
            <a:avLst/>
          </a:prstGeom>
          <a:noFill/>
          <a:ln w="9525">
            <a:noFill/>
            <a:round/>
            <a:headEnd/>
            <a:tailEnd/>
          </a:ln>
        </p:spPr>
        <p:txBody>
          <a:bodyPr lIns="100672" tIns="49616" rIns="100672" bIns="49616">
            <a:spAutoFit/>
          </a:bodyPr>
          <a:lstStyle/>
          <a:p>
            <a:pPr>
              <a:lnSpc>
                <a:spcPct val="100000"/>
              </a:lnSpc>
              <a:spcBef>
                <a:spcPts val="125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BlackOblique" charset="0"/>
              </a:rPr>
              <a:t>AIN</a:t>
            </a:r>
          </a:p>
        </p:txBody>
      </p:sp>
      <p:sp>
        <p:nvSpPr>
          <p:cNvPr id="11284" name="Rectangle 19"/>
          <p:cNvSpPr>
            <a:spLocks noChangeArrowheads="1"/>
          </p:cNvSpPr>
          <p:nvPr/>
        </p:nvSpPr>
        <p:spPr bwMode="auto">
          <a:xfrm rot="3060000">
            <a:off x="3107532" y="4398179"/>
            <a:ext cx="2011363" cy="409575"/>
          </a:xfrm>
          <a:prstGeom prst="rect">
            <a:avLst/>
          </a:prstGeom>
          <a:noFill/>
          <a:ln w="9525">
            <a:noFill/>
            <a:round/>
            <a:headEnd/>
            <a:tailEnd/>
          </a:ln>
        </p:spPr>
        <p:txBody>
          <a:bodyPr lIns="100672" tIns="49616" rIns="100672" bIns="49616">
            <a:spAutoFit/>
          </a:bodyPr>
          <a:lstStyle/>
          <a:p>
            <a:pPr>
              <a:lnSpc>
                <a:spcPct val="100000"/>
              </a:lnSpc>
              <a:spcBef>
                <a:spcPts val="125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BlackOblique" charset="0"/>
              </a:rPr>
              <a:t>KAGAPI</a:t>
            </a:r>
          </a:p>
        </p:txBody>
      </p:sp>
      <p:sp>
        <p:nvSpPr>
          <p:cNvPr id="11285" name="Rectangle 20"/>
          <p:cNvSpPr>
            <a:spLocks noChangeArrowheads="1"/>
          </p:cNvSpPr>
          <p:nvPr/>
        </p:nvSpPr>
        <p:spPr bwMode="auto">
          <a:xfrm rot="4560000">
            <a:off x="3636973" y="4187836"/>
            <a:ext cx="2320925" cy="409575"/>
          </a:xfrm>
          <a:prstGeom prst="rect">
            <a:avLst/>
          </a:prstGeom>
          <a:noFill/>
          <a:ln w="9525">
            <a:noFill/>
            <a:round/>
            <a:headEnd/>
            <a:tailEnd/>
          </a:ln>
        </p:spPr>
        <p:txBody>
          <a:bodyPr lIns="100672" tIns="49616" rIns="100672" bIns="49616">
            <a:spAutoFit/>
          </a:bodyPr>
          <a:lstStyle/>
          <a:p>
            <a:pPr>
              <a:lnSpc>
                <a:spcPct val="100000"/>
              </a:lnSpc>
              <a:spcBef>
                <a:spcPts val="125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dirty="0">
                <a:solidFill>
                  <a:srgbClr val="FFFFFF"/>
                </a:solidFill>
                <a:latin typeface="Helvetica BlackOblique" charset="0"/>
              </a:rPr>
              <a:t>MARANBING</a:t>
            </a:r>
          </a:p>
        </p:txBody>
      </p:sp>
      <p:sp>
        <p:nvSpPr>
          <p:cNvPr id="11286" name="Rectangle 21"/>
          <p:cNvSpPr>
            <a:spLocks noChangeArrowheads="1"/>
          </p:cNvSpPr>
          <p:nvPr/>
        </p:nvSpPr>
        <p:spPr bwMode="auto">
          <a:xfrm rot="1560000">
            <a:off x="2671766" y="4776798"/>
            <a:ext cx="2078038" cy="415925"/>
          </a:xfrm>
          <a:prstGeom prst="rect">
            <a:avLst/>
          </a:prstGeom>
          <a:noFill/>
          <a:ln w="9525">
            <a:noFill/>
            <a:round/>
            <a:headEnd/>
            <a:tailEnd/>
          </a:ln>
        </p:spPr>
        <p:txBody>
          <a:bodyPr lIns="100672" tIns="49616" rIns="100672" bIns="49616">
            <a:spAutoFit/>
          </a:bodyPr>
          <a:lstStyle/>
          <a:p>
            <a:pPr>
              <a:lnSpc>
                <a:spcPct val="100000"/>
              </a:lnSpc>
              <a:spcBef>
                <a:spcPts val="125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BlackOblique" charset="0"/>
              </a:rPr>
              <a:t>THOTCHAN</a:t>
            </a:r>
          </a:p>
        </p:txBody>
      </p:sp>
      <p:grpSp>
        <p:nvGrpSpPr>
          <p:cNvPr id="11287" name="Group 22"/>
          <p:cNvGrpSpPr>
            <a:grpSpLocks/>
          </p:cNvGrpSpPr>
          <p:nvPr/>
        </p:nvGrpSpPr>
        <p:grpSpPr bwMode="auto">
          <a:xfrm>
            <a:off x="6073783" y="719148"/>
            <a:ext cx="1004889" cy="1423987"/>
            <a:chOff x="3826" y="453"/>
            <a:chExt cx="633" cy="897"/>
          </a:xfrm>
        </p:grpSpPr>
        <p:sp>
          <p:nvSpPr>
            <p:cNvPr id="12311" name="Rectangle 23"/>
            <p:cNvSpPr>
              <a:spLocks noChangeArrowheads="1"/>
            </p:cNvSpPr>
            <p:nvPr/>
          </p:nvSpPr>
          <p:spPr bwMode="auto">
            <a:xfrm>
              <a:off x="4064" y="453"/>
              <a:ext cx="167" cy="898"/>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5133"/>
              <a:endParaRPr lang="en-US"/>
            </a:p>
          </p:txBody>
        </p:sp>
        <p:sp>
          <p:nvSpPr>
            <p:cNvPr id="12312" name="Rectangle 24"/>
            <p:cNvSpPr>
              <a:spLocks noChangeArrowheads="1"/>
            </p:cNvSpPr>
            <p:nvPr/>
          </p:nvSpPr>
          <p:spPr bwMode="auto">
            <a:xfrm>
              <a:off x="3826" y="607"/>
              <a:ext cx="634" cy="163"/>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5133"/>
              <a:endParaRPr lang="en-US"/>
            </a:p>
          </p:txBody>
        </p:sp>
      </p:grpSp>
      <p:sp>
        <p:nvSpPr>
          <p:cNvPr id="11288" name="Text Box 25"/>
          <p:cNvSpPr txBox="1">
            <a:spLocks noChangeArrowheads="1"/>
          </p:cNvSpPr>
          <p:nvPr/>
        </p:nvSpPr>
        <p:spPr bwMode="auto">
          <a:xfrm>
            <a:off x="1493849" y="6743731"/>
            <a:ext cx="6892944" cy="531813"/>
          </a:xfrm>
          <a:prstGeom prst="rect">
            <a:avLst/>
          </a:prstGeom>
          <a:noFill/>
          <a:ln w="9525">
            <a:noFill/>
            <a:round/>
            <a:headEnd/>
            <a:tailEnd/>
          </a:ln>
        </p:spPr>
        <p:txBody>
          <a:bodyPr wrap="square" lIns="89886" tIns="46738" rIns="89886" bIns="46738">
            <a:spAutoFit/>
          </a:bodyPr>
          <a:lstStyle/>
          <a:p>
            <a:pPr>
              <a:lnSpc>
                <a:spcPct val="100000"/>
              </a:lnSpc>
              <a:spcBef>
                <a:spcPts val="174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FFFFFF"/>
                </a:solidFill>
                <a:latin typeface="Comic Sans MS" charset="0"/>
                <a:cs typeface="Times New Roman" charset="0"/>
              </a:rPr>
              <a:t>BIBLE KAGAPILI ZANGKAHAI ATAM</a:t>
            </a:r>
          </a:p>
        </p:txBody>
      </p:sp>
      <p:sp>
        <p:nvSpPr>
          <p:cNvPr id="12314" name="Text Box 26"/>
          <p:cNvSpPr txBox="1">
            <a:spLocks noChangeArrowheads="1"/>
          </p:cNvSpPr>
          <p:nvPr/>
        </p:nvSpPr>
        <p:spPr bwMode="auto">
          <a:xfrm>
            <a:off x="528606" y="1419227"/>
            <a:ext cx="4643470" cy="863933"/>
          </a:xfrm>
          <a:prstGeom prst="rect">
            <a:avLst/>
          </a:prstGeom>
          <a:noFill/>
          <a:ln w="9525">
            <a:noFill/>
            <a:round/>
            <a:headEnd/>
            <a:tailEnd/>
          </a:ln>
        </p:spPr>
        <p:txBody>
          <a:bodyPr wrap="square" lIns="89886" tIns="46738" rIns="89886" bIns="46738">
            <a:spAutoFit/>
          </a:bodyPr>
          <a:lstStyle/>
          <a:p>
            <a:pPr>
              <a:lnSpc>
                <a:spcPct val="100000"/>
              </a:lnSpc>
              <a:spcBef>
                <a:spcPts val="1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Comic Sans MS" charset="0"/>
                <a:cs typeface="Times New Roman" charset="0"/>
              </a:rPr>
              <a:t>KACHAMA TUINGASHIT:                 Zingkum 1,500</a:t>
            </a:r>
          </a:p>
        </p:txBody>
      </p:sp>
      <p:sp>
        <p:nvSpPr>
          <p:cNvPr id="12315" name="AutoShape 27"/>
          <p:cNvSpPr>
            <a:spLocks noChangeArrowheads="1"/>
          </p:cNvSpPr>
          <p:nvPr/>
        </p:nvSpPr>
        <p:spPr bwMode="auto">
          <a:xfrm>
            <a:off x="1825625" y="2414592"/>
            <a:ext cx="3525838" cy="3643312"/>
          </a:xfrm>
          <a:prstGeom prst="roundRect">
            <a:avLst>
              <a:gd name="adj" fmla="val 16667"/>
            </a:avLst>
          </a:prstGeom>
          <a:noFill/>
          <a:ln w="76320">
            <a:solidFill>
              <a:srgbClr val="00279F"/>
            </a:solidFill>
            <a:miter lim="800000"/>
            <a:headEnd/>
            <a:tailEnd/>
          </a:ln>
          <a:effectLst>
            <a:outerShdw dist="99193" dir="3018056" algn="ctr" rotWithShape="0">
              <a:srgbClr val="808080"/>
            </a:outerShdw>
          </a:effectLst>
        </p:spPr>
        <p:txBody>
          <a:bodyPr wrap="none" lIns="91328" tIns="45662" rIns="91328" bIns="45662" anchor="ctr"/>
          <a:lstStyle/>
          <a:p>
            <a:pPr defTabSz="455133"/>
            <a:endParaRPr lang="en-US"/>
          </a:p>
        </p:txBody>
      </p:sp>
      <p:sp>
        <p:nvSpPr>
          <p:cNvPr id="12316" name="Text Box 28"/>
          <p:cNvSpPr txBox="1">
            <a:spLocks noChangeArrowheads="1"/>
          </p:cNvSpPr>
          <p:nvPr/>
        </p:nvSpPr>
        <p:spPr bwMode="auto">
          <a:xfrm>
            <a:off x="6724650" y="1344612"/>
            <a:ext cx="3016250" cy="1248655"/>
          </a:xfrm>
          <a:prstGeom prst="rect">
            <a:avLst/>
          </a:prstGeom>
          <a:noFill/>
          <a:ln w="9525">
            <a:noFill/>
            <a:round/>
            <a:headEnd/>
            <a:tailEnd/>
          </a:ln>
        </p:spPr>
        <p:txBody>
          <a:bodyPr lIns="89886" tIns="46738" rIns="89886" bIns="46738">
            <a:spAutoFit/>
          </a:bodyPr>
          <a:lstStyle/>
          <a:p>
            <a:pPr>
              <a:lnSpc>
                <a:spcPct val="100000"/>
              </a:lnSpc>
              <a:spcBef>
                <a:spcPts val="1500"/>
              </a:spcBef>
              <a:buClr>
                <a:srgbClr val="67E00A"/>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67E00A"/>
                </a:solidFill>
                <a:latin typeface="Comic Sans MS" charset="0"/>
                <a:cs typeface="Times New Roman" charset="0"/>
              </a:rPr>
              <a:t>KADHARA TUINGASHIT:                 Zingkum 40-50</a:t>
            </a:r>
          </a:p>
        </p:txBody>
      </p:sp>
      <p:sp>
        <p:nvSpPr>
          <p:cNvPr id="11292" name="AutoShape 29"/>
          <p:cNvSpPr>
            <a:spLocks noChangeArrowheads="1"/>
          </p:cNvSpPr>
          <p:nvPr/>
        </p:nvSpPr>
        <p:spPr bwMode="auto">
          <a:xfrm>
            <a:off x="5330830" y="3486151"/>
            <a:ext cx="2949575" cy="2865438"/>
          </a:xfrm>
          <a:prstGeom prst="roundRect">
            <a:avLst>
              <a:gd name="adj" fmla="val 16667"/>
            </a:avLst>
          </a:prstGeom>
          <a:noFill/>
          <a:ln w="9525">
            <a:noFill/>
            <a:round/>
            <a:headEnd/>
            <a:tailEnd/>
          </a:ln>
        </p:spPr>
        <p:txBody>
          <a:bodyPr wrap="none" lIns="91328" tIns="45662" rIns="91328" bIns="45662" anchor="ctr"/>
          <a:lstStyle/>
          <a:p>
            <a:endParaRPr lang="en-US"/>
          </a:p>
        </p:txBody>
      </p:sp>
      <p:sp>
        <p:nvSpPr>
          <p:cNvPr id="11293" name="Rectangle 30"/>
          <p:cNvSpPr>
            <a:spLocks noChangeArrowheads="1"/>
          </p:cNvSpPr>
          <p:nvPr/>
        </p:nvSpPr>
        <p:spPr bwMode="auto">
          <a:xfrm rot="-3120000">
            <a:off x="4944061" y="4053321"/>
            <a:ext cx="1683817" cy="408084"/>
          </a:xfrm>
          <a:prstGeom prst="rect">
            <a:avLst/>
          </a:prstGeom>
          <a:noFill/>
          <a:ln w="9525">
            <a:noFill/>
            <a:round/>
            <a:headEnd/>
            <a:tailEnd/>
          </a:ln>
        </p:spPr>
        <p:txBody>
          <a:bodyPr wrap="square" lIns="100672" tIns="49616" rIns="100672" bIns="49616">
            <a:spAutoFit/>
          </a:bodyPr>
          <a:lstStyle/>
          <a:p>
            <a:pPr>
              <a:lnSpc>
                <a:spcPct val="100000"/>
              </a:lnSpc>
              <a:spcBef>
                <a:spcPts val="1250"/>
              </a:spcBef>
              <a:buClr>
                <a:srgbClr val="00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00FF00"/>
                </a:solidFill>
                <a:latin typeface="Helvetica BlackOblique" charset="0"/>
              </a:rPr>
              <a:t>PAOKAPH</a:t>
            </a:r>
            <a:r>
              <a:rPr lang="en-GB" sz="2000" b="1">
                <a:solidFill>
                  <a:srgbClr val="00FF00"/>
                </a:solidFill>
                <a:latin typeface="Arial"/>
                <a:cs typeface="Arial"/>
              </a:rPr>
              <a:t>Â</a:t>
            </a:r>
            <a:endParaRPr lang="en-GB" sz="2000" b="1">
              <a:solidFill>
                <a:srgbClr val="00FF00"/>
              </a:solidFill>
              <a:latin typeface="Helvetica BlackOblique" charset="0"/>
            </a:endParaRPr>
          </a:p>
        </p:txBody>
      </p:sp>
      <p:sp>
        <p:nvSpPr>
          <p:cNvPr id="11294" name="Rectangle 31"/>
          <p:cNvSpPr>
            <a:spLocks noChangeArrowheads="1"/>
          </p:cNvSpPr>
          <p:nvPr/>
        </p:nvSpPr>
        <p:spPr bwMode="auto">
          <a:xfrm rot="-2280000">
            <a:off x="5770254" y="4238472"/>
            <a:ext cx="1276198" cy="415948"/>
          </a:xfrm>
          <a:prstGeom prst="rect">
            <a:avLst/>
          </a:prstGeom>
          <a:noFill/>
          <a:ln w="9525">
            <a:noFill/>
            <a:round/>
            <a:headEnd/>
            <a:tailEnd/>
          </a:ln>
        </p:spPr>
        <p:txBody>
          <a:bodyPr wrap="square" lIns="100672" tIns="49616" rIns="100672" bIns="49616">
            <a:spAutoFit/>
          </a:bodyPr>
          <a:lstStyle/>
          <a:p>
            <a:pPr>
              <a:lnSpc>
                <a:spcPct val="100000"/>
              </a:lnSpc>
              <a:spcBef>
                <a:spcPts val="1250"/>
              </a:spcBef>
              <a:buClr>
                <a:srgbClr val="00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00FF00"/>
                </a:solidFill>
                <a:latin typeface="Helvetica BlackOblique" charset="0"/>
              </a:rPr>
              <a:t>OTSAK</a:t>
            </a:r>
          </a:p>
        </p:txBody>
      </p:sp>
      <p:sp>
        <p:nvSpPr>
          <p:cNvPr id="11295" name="Rectangle 32"/>
          <p:cNvSpPr>
            <a:spLocks noChangeArrowheads="1"/>
          </p:cNvSpPr>
          <p:nvPr/>
        </p:nvSpPr>
        <p:spPr bwMode="auto">
          <a:xfrm rot="-960000">
            <a:off x="5843588" y="4897448"/>
            <a:ext cx="1574800" cy="415925"/>
          </a:xfrm>
          <a:prstGeom prst="rect">
            <a:avLst/>
          </a:prstGeom>
          <a:noFill/>
          <a:ln w="9525">
            <a:noFill/>
            <a:round/>
            <a:headEnd/>
            <a:tailEnd/>
          </a:ln>
        </p:spPr>
        <p:txBody>
          <a:bodyPr lIns="100672" tIns="49616" rIns="100672" bIns="49616">
            <a:spAutoFit/>
          </a:bodyPr>
          <a:lstStyle/>
          <a:p>
            <a:pPr algn="r">
              <a:lnSpc>
                <a:spcPct val="100000"/>
              </a:lnSpc>
              <a:spcBef>
                <a:spcPts val="1250"/>
              </a:spcBef>
              <a:buClr>
                <a:srgbClr val="00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00FF00"/>
                </a:solidFill>
                <a:latin typeface="Helvetica BlackOblique" charset="0"/>
              </a:rPr>
              <a:t>CHITHI</a:t>
            </a:r>
          </a:p>
        </p:txBody>
      </p:sp>
      <p:sp>
        <p:nvSpPr>
          <p:cNvPr id="11296" name="Rectangle 33"/>
          <p:cNvSpPr>
            <a:spLocks noChangeArrowheads="1"/>
          </p:cNvSpPr>
          <p:nvPr/>
        </p:nvSpPr>
        <p:spPr bwMode="auto">
          <a:xfrm>
            <a:off x="5749935" y="5429254"/>
            <a:ext cx="2316163" cy="381067"/>
          </a:xfrm>
          <a:prstGeom prst="rect">
            <a:avLst/>
          </a:prstGeom>
          <a:noFill/>
          <a:ln w="9525">
            <a:noFill/>
            <a:round/>
            <a:headEnd/>
            <a:tailEnd/>
          </a:ln>
        </p:spPr>
        <p:txBody>
          <a:bodyPr lIns="100672" tIns="49616" rIns="100672" bIns="49616">
            <a:spAutoFit/>
          </a:bodyPr>
          <a:lstStyle/>
          <a:p>
            <a:pPr algn="ctr">
              <a:lnSpc>
                <a:spcPct val="100000"/>
              </a:lnSpc>
              <a:spcBef>
                <a:spcPts val="999"/>
              </a:spcBef>
              <a:buClr>
                <a:srgbClr val="00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00FF00"/>
                </a:solidFill>
                <a:latin typeface="Helvetica BlackOblique" charset="0"/>
              </a:rPr>
              <a:t>PHONGKHAMI</a:t>
            </a:r>
          </a:p>
        </p:txBody>
      </p:sp>
      <p:sp>
        <p:nvSpPr>
          <p:cNvPr id="11297" name="Text Box 34"/>
          <p:cNvSpPr txBox="1">
            <a:spLocks noChangeArrowheads="1"/>
          </p:cNvSpPr>
          <p:nvPr/>
        </p:nvSpPr>
        <p:spPr bwMode="auto">
          <a:xfrm>
            <a:off x="9697768"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12323" name="AutoShape 35"/>
          <p:cNvSpPr>
            <a:spLocks noChangeArrowheads="1"/>
          </p:cNvSpPr>
          <p:nvPr/>
        </p:nvSpPr>
        <p:spPr bwMode="auto">
          <a:xfrm>
            <a:off x="4913313" y="3514725"/>
            <a:ext cx="2984500" cy="2746375"/>
          </a:xfrm>
          <a:prstGeom prst="roundRect">
            <a:avLst>
              <a:gd name="adj" fmla="val 16667"/>
            </a:avLst>
          </a:prstGeom>
          <a:noFill/>
          <a:ln w="76320">
            <a:solidFill>
              <a:srgbClr val="5BFF5B"/>
            </a:solidFill>
            <a:miter lim="800000"/>
            <a:headEnd/>
            <a:tailEnd/>
          </a:ln>
          <a:effectLst>
            <a:outerShdw dist="99193" dir="3018056" algn="ctr" rotWithShape="0">
              <a:srgbClr val="808080"/>
            </a:outerShdw>
          </a:effectLst>
        </p:spPr>
        <p:txBody>
          <a:bodyPr wrap="none" lIns="91328" tIns="45662" rIns="91328" bIns="45662" anchor="ctr"/>
          <a:lstStyle/>
          <a:p>
            <a:pPr defTabSz="455133"/>
            <a:endParaRPr lang="en-US"/>
          </a:p>
        </p:txBody>
      </p:sp>
      <p:sp>
        <p:nvSpPr>
          <p:cNvPr id="11299" name="Text Box 36"/>
          <p:cNvSpPr txBox="1">
            <a:spLocks noChangeArrowheads="1"/>
          </p:cNvSpPr>
          <p:nvPr/>
        </p:nvSpPr>
        <p:spPr bwMode="auto">
          <a:xfrm>
            <a:off x="9437688" y="7469899"/>
            <a:ext cx="184150" cy="304800"/>
          </a:xfrm>
          <a:prstGeom prst="rect">
            <a:avLst/>
          </a:prstGeom>
          <a:noFill/>
          <a:ln w="9525">
            <a:noFill/>
            <a:round/>
            <a:headEnd/>
            <a:tailEnd/>
          </a:ln>
        </p:spPr>
        <p:txBody>
          <a:bodyPr wrap="none" lIns="91328" tIns="45662" rIns="91328" bIns="45662" anchor="ctr"/>
          <a:lstStyle/>
          <a:p>
            <a:endParaRPr lang="en-US"/>
          </a:p>
        </p:txBody>
      </p:sp>
      <p:sp>
        <p:nvSpPr>
          <p:cNvPr id="11300" name="Text Box 37"/>
          <p:cNvSpPr txBox="1">
            <a:spLocks noChangeArrowheads="1"/>
          </p:cNvSpPr>
          <p:nvPr/>
        </p:nvSpPr>
        <p:spPr bwMode="auto">
          <a:xfrm>
            <a:off x="9182932" y="7512450"/>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10</a:t>
            </a:r>
          </a:p>
        </p:txBody>
      </p:sp>
      <p:sp>
        <p:nvSpPr>
          <p:cNvPr id="11301" name="Text Box 38"/>
          <p:cNvSpPr txBox="1">
            <a:spLocks noChangeArrowheads="1"/>
          </p:cNvSpPr>
          <p:nvPr/>
        </p:nvSpPr>
        <p:spPr bwMode="auto">
          <a:xfrm>
            <a:off x="9569460" y="7447679"/>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1</a:t>
            </a:r>
          </a:p>
        </p:txBody>
      </p:sp>
      <p:sp>
        <p:nvSpPr>
          <p:cNvPr id="11302" name="Text Box 39"/>
          <p:cNvSpPr txBox="1">
            <a:spLocks noChangeArrowheads="1"/>
          </p:cNvSpPr>
          <p:nvPr/>
        </p:nvSpPr>
        <p:spPr bwMode="auto">
          <a:xfrm>
            <a:off x="5021272" y="1516063"/>
            <a:ext cx="3579813" cy="3262312"/>
          </a:xfrm>
          <a:prstGeom prst="rect">
            <a:avLst/>
          </a:prstGeom>
          <a:noFill/>
          <a:ln w="9525">
            <a:noFill/>
            <a:round/>
            <a:headEnd/>
            <a:tailEnd/>
          </a:ln>
        </p:spPr>
        <p:txBody>
          <a:bodyPr wrap="none" lIns="91328" tIns="45662" rIns="91328" bIns="45662"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2314"/>
                                        </p:tgtEl>
                                        <p:attrNameLst>
                                          <p:attrName>style.visibility</p:attrName>
                                        </p:attrNameLst>
                                      </p:cBhvr>
                                      <p:to>
                                        <p:strVal val="visible"/>
                                      </p:to>
                                    </p:set>
                                    <p:anim calcmode="lin" valueType="num">
                                      <p:cBhvr>
                                        <p:cTn id="7" dur="500" fill="hold"/>
                                        <p:tgtEl>
                                          <p:spTgt spid="12314"/>
                                        </p:tgtEl>
                                        <p:attrNameLst>
                                          <p:attrName>ppt_w</p:attrName>
                                        </p:attrNameLst>
                                      </p:cBhvr>
                                      <p:tavLst>
                                        <p:tav tm="100000">
                                          <p:val>
                                            <p:fltVal val="0"/>
                                          </p:val>
                                        </p:tav>
                                        <p:tav tm="100000">
                                          <p:val>
                                            <p:strVal val="#ppt_w"/>
                                          </p:val>
                                        </p:tav>
                                      </p:tavLst>
                                    </p:anim>
                                    <p:anim calcmode="lin" valueType="num">
                                      <p:cBhvr>
                                        <p:cTn id="8" dur="500" fill="hold"/>
                                        <p:tgtEl>
                                          <p:spTgt spid="12314"/>
                                        </p:tgtEl>
                                        <p:attrNameLst>
                                          <p:attrName>ppt_h</p:attrName>
                                        </p:attrNameLst>
                                      </p:cBhvr>
                                      <p:tavLst>
                                        <p:tav tm="100000">
                                          <p:val>
                                            <p:fltVal val="0"/>
                                          </p:val>
                                        </p:tav>
                                        <p:tav tm="100000">
                                          <p:val>
                                            <p:strVal val="#ppt_h"/>
                                          </p:val>
                                        </p:tav>
                                      </p:tavLst>
                                    </p:anim>
                                    <p:anim calcmode="lin" valueType="num">
                                      <p:cBhvr>
                                        <p:cTn id="9" dur="500" fill="hold"/>
                                        <p:tgtEl>
                                          <p:spTgt spid="12314"/>
                                        </p:tgtEl>
                                        <p:attrNameLst>
                                          <p:attrName>ppt_x</p:attrName>
                                        </p:attrNameLst>
                                      </p:cBhvr>
                                      <p:tavLst>
                                        <p:tav tm="100000">
                                          <p:val>
                                            <p:fltVal val="0.5"/>
                                          </p:val>
                                        </p:tav>
                                        <p:tav tm="100000">
                                          <p:val>
                                            <p:strVal val="#ppt_x"/>
                                          </p:val>
                                        </p:tav>
                                      </p:tavLst>
                                    </p:anim>
                                    <p:anim calcmode="lin" valueType="num">
                                      <p:cBhvr>
                                        <p:cTn id="10" dur="500" fill="hold"/>
                                        <p:tgtEl>
                                          <p:spTgt spid="12314"/>
                                        </p:tgtEl>
                                        <p:attrNameLst>
                                          <p:attrName>ppt_y</p:attrName>
                                        </p:attrNameLst>
                                      </p:cBhvr>
                                      <p:tavLst>
                                        <p:tav tm="100000">
                                          <p:val>
                                            <p:fltVal val="0.5"/>
                                          </p:val>
                                        </p:tav>
                                        <p:tav tm="100000">
                                          <p:val>
                                            <p:strVal val="#ppt_y"/>
                                          </p:val>
                                        </p:tav>
                                      </p:tavLst>
                                    </p:anim>
                                  </p:childTnLst>
                                </p:cTn>
                              </p:par>
                            </p:childTnLst>
                          </p:cTn>
                        </p:par>
                        <p:par>
                          <p:cTn id="11" fill="hold" nodeType="afterGroup">
                            <p:stCondLst>
                              <p:cond delay="0"/>
                            </p:stCondLst>
                            <p:childTnLst>
                              <p:par>
                                <p:cTn id="12" presetID="23" presetClass="entr" presetSubtype="528" fill="hold" grpId="0" nodeType="afterEffect">
                                  <p:stCondLst>
                                    <p:cond delay="0"/>
                                  </p:stCondLst>
                                  <p:childTnLst>
                                    <p:set>
                                      <p:cBhvr>
                                        <p:cTn id="13" dur="1" fill="hold">
                                          <p:stCondLst>
                                            <p:cond delay="0"/>
                                          </p:stCondLst>
                                        </p:cTn>
                                        <p:tgtEl>
                                          <p:spTgt spid="12315"/>
                                        </p:tgtEl>
                                        <p:attrNameLst>
                                          <p:attrName>style.visibility</p:attrName>
                                        </p:attrNameLst>
                                      </p:cBhvr>
                                      <p:to>
                                        <p:strVal val="visible"/>
                                      </p:to>
                                    </p:set>
                                    <p:anim calcmode="lin" valueType="num">
                                      <p:cBhvr>
                                        <p:cTn id="14" dur="500" fill="hold"/>
                                        <p:tgtEl>
                                          <p:spTgt spid="12315"/>
                                        </p:tgtEl>
                                        <p:attrNameLst>
                                          <p:attrName>ppt_w</p:attrName>
                                        </p:attrNameLst>
                                      </p:cBhvr>
                                      <p:tavLst>
                                        <p:tav tm="100000">
                                          <p:val>
                                            <p:fltVal val="0"/>
                                          </p:val>
                                        </p:tav>
                                        <p:tav tm="100000">
                                          <p:val>
                                            <p:strVal val="#ppt_w"/>
                                          </p:val>
                                        </p:tav>
                                      </p:tavLst>
                                    </p:anim>
                                    <p:anim calcmode="lin" valueType="num">
                                      <p:cBhvr>
                                        <p:cTn id="15" dur="500" fill="hold"/>
                                        <p:tgtEl>
                                          <p:spTgt spid="12315"/>
                                        </p:tgtEl>
                                        <p:attrNameLst>
                                          <p:attrName>ppt_h</p:attrName>
                                        </p:attrNameLst>
                                      </p:cBhvr>
                                      <p:tavLst>
                                        <p:tav tm="100000">
                                          <p:val>
                                            <p:fltVal val="0"/>
                                          </p:val>
                                        </p:tav>
                                        <p:tav tm="100000">
                                          <p:val>
                                            <p:strVal val="#ppt_h"/>
                                          </p:val>
                                        </p:tav>
                                      </p:tavLst>
                                    </p:anim>
                                    <p:anim calcmode="lin" valueType="num">
                                      <p:cBhvr>
                                        <p:cTn id="16" dur="500" fill="hold"/>
                                        <p:tgtEl>
                                          <p:spTgt spid="12315"/>
                                        </p:tgtEl>
                                        <p:attrNameLst>
                                          <p:attrName>ppt_x</p:attrName>
                                        </p:attrNameLst>
                                      </p:cBhvr>
                                      <p:tavLst>
                                        <p:tav tm="100000">
                                          <p:val>
                                            <p:fltVal val="0.5"/>
                                          </p:val>
                                        </p:tav>
                                        <p:tav tm="100000">
                                          <p:val>
                                            <p:strVal val="#ppt_x"/>
                                          </p:val>
                                        </p:tav>
                                      </p:tavLst>
                                    </p:anim>
                                    <p:anim calcmode="lin" valueType="num">
                                      <p:cBhvr>
                                        <p:cTn id="17" dur="500" fill="hold"/>
                                        <p:tgtEl>
                                          <p:spTgt spid="12315"/>
                                        </p:tgtEl>
                                        <p:attrNameLst>
                                          <p:attrName>ppt_y</p:attrName>
                                        </p:attrNameLst>
                                      </p:cBhvr>
                                      <p:tavLst>
                                        <p:tav tm="10000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528" fill="hold" nodeType="clickEffect">
                                  <p:stCondLst>
                                    <p:cond delay="0"/>
                                  </p:stCondLst>
                                  <p:childTnLst>
                                    <p:set>
                                      <p:cBhvr>
                                        <p:cTn id="21" dur="1" fill="hold">
                                          <p:stCondLst>
                                            <p:cond delay="0"/>
                                          </p:stCondLst>
                                        </p:cTn>
                                        <p:tgtEl>
                                          <p:spTgt spid="12316"/>
                                        </p:tgtEl>
                                        <p:attrNameLst>
                                          <p:attrName>style.visibility</p:attrName>
                                        </p:attrNameLst>
                                      </p:cBhvr>
                                      <p:to>
                                        <p:strVal val="visible"/>
                                      </p:to>
                                    </p:set>
                                    <p:anim calcmode="lin" valueType="num">
                                      <p:cBhvr>
                                        <p:cTn id="22" dur="500" fill="hold"/>
                                        <p:tgtEl>
                                          <p:spTgt spid="12316"/>
                                        </p:tgtEl>
                                        <p:attrNameLst>
                                          <p:attrName>ppt_w</p:attrName>
                                        </p:attrNameLst>
                                      </p:cBhvr>
                                      <p:tavLst>
                                        <p:tav tm="100000">
                                          <p:val>
                                            <p:fltVal val="0"/>
                                          </p:val>
                                        </p:tav>
                                        <p:tav tm="100000">
                                          <p:val>
                                            <p:strVal val="#ppt_w"/>
                                          </p:val>
                                        </p:tav>
                                      </p:tavLst>
                                    </p:anim>
                                    <p:anim calcmode="lin" valueType="num">
                                      <p:cBhvr>
                                        <p:cTn id="23" dur="500" fill="hold"/>
                                        <p:tgtEl>
                                          <p:spTgt spid="12316"/>
                                        </p:tgtEl>
                                        <p:attrNameLst>
                                          <p:attrName>ppt_h</p:attrName>
                                        </p:attrNameLst>
                                      </p:cBhvr>
                                      <p:tavLst>
                                        <p:tav tm="100000">
                                          <p:val>
                                            <p:fltVal val="0"/>
                                          </p:val>
                                        </p:tav>
                                        <p:tav tm="100000">
                                          <p:val>
                                            <p:strVal val="#ppt_h"/>
                                          </p:val>
                                        </p:tav>
                                      </p:tavLst>
                                    </p:anim>
                                    <p:anim calcmode="lin" valueType="num">
                                      <p:cBhvr>
                                        <p:cTn id="24" dur="500" fill="hold"/>
                                        <p:tgtEl>
                                          <p:spTgt spid="12316"/>
                                        </p:tgtEl>
                                        <p:attrNameLst>
                                          <p:attrName>ppt_x</p:attrName>
                                        </p:attrNameLst>
                                      </p:cBhvr>
                                      <p:tavLst>
                                        <p:tav tm="100000">
                                          <p:val>
                                            <p:fltVal val="0.5"/>
                                          </p:val>
                                        </p:tav>
                                        <p:tav tm="100000">
                                          <p:val>
                                            <p:strVal val="#ppt_x"/>
                                          </p:val>
                                        </p:tav>
                                      </p:tavLst>
                                    </p:anim>
                                    <p:anim calcmode="lin" valueType="num">
                                      <p:cBhvr>
                                        <p:cTn id="25" dur="500" fill="hold"/>
                                        <p:tgtEl>
                                          <p:spTgt spid="12316"/>
                                        </p:tgtEl>
                                        <p:attrNameLst>
                                          <p:attrName>ppt_y</p:attrName>
                                        </p:attrNameLst>
                                      </p:cBhvr>
                                      <p:tavLst>
                                        <p:tav tm="100000">
                                          <p:val>
                                            <p:fltVal val="0.5"/>
                                          </p:val>
                                        </p:tav>
                                        <p:tav tm="100000">
                                          <p:val>
                                            <p:strVal val="#ppt_y"/>
                                          </p:val>
                                        </p:tav>
                                      </p:tavLst>
                                    </p:anim>
                                  </p:childTnLst>
                                </p:cTn>
                              </p:par>
                            </p:childTnLst>
                          </p:cTn>
                        </p:par>
                        <p:par>
                          <p:cTn id="26" fill="hold" nodeType="afterGroup">
                            <p:stCondLst>
                              <p:cond delay="0"/>
                            </p:stCondLst>
                            <p:childTnLst>
                              <p:par>
                                <p:cTn id="27" presetID="23" presetClass="entr" presetSubtype="528" fill="hold" grpId="0" nodeType="afterEffect">
                                  <p:stCondLst>
                                    <p:cond delay="0"/>
                                  </p:stCondLst>
                                  <p:childTnLst>
                                    <p:set>
                                      <p:cBhvr>
                                        <p:cTn id="28" dur="1" fill="hold">
                                          <p:stCondLst>
                                            <p:cond delay="0"/>
                                          </p:stCondLst>
                                        </p:cTn>
                                        <p:tgtEl>
                                          <p:spTgt spid="12323"/>
                                        </p:tgtEl>
                                        <p:attrNameLst>
                                          <p:attrName>style.visibility</p:attrName>
                                        </p:attrNameLst>
                                      </p:cBhvr>
                                      <p:to>
                                        <p:strVal val="visible"/>
                                      </p:to>
                                    </p:set>
                                    <p:anim calcmode="lin" valueType="num">
                                      <p:cBhvr>
                                        <p:cTn id="29" dur="500" fill="hold"/>
                                        <p:tgtEl>
                                          <p:spTgt spid="12323"/>
                                        </p:tgtEl>
                                        <p:attrNameLst>
                                          <p:attrName>ppt_w</p:attrName>
                                        </p:attrNameLst>
                                      </p:cBhvr>
                                      <p:tavLst>
                                        <p:tav tm="100000">
                                          <p:val>
                                            <p:fltVal val="0"/>
                                          </p:val>
                                        </p:tav>
                                        <p:tav tm="100000">
                                          <p:val>
                                            <p:strVal val="#ppt_w"/>
                                          </p:val>
                                        </p:tav>
                                      </p:tavLst>
                                    </p:anim>
                                    <p:anim calcmode="lin" valueType="num">
                                      <p:cBhvr>
                                        <p:cTn id="30" dur="500" fill="hold"/>
                                        <p:tgtEl>
                                          <p:spTgt spid="12323"/>
                                        </p:tgtEl>
                                        <p:attrNameLst>
                                          <p:attrName>ppt_h</p:attrName>
                                        </p:attrNameLst>
                                      </p:cBhvr>
                                      <p:tavLst>
                                        <p:tav tm="100000">
                                          <p:val>
                                            <p:fltVal val="0"/>
                                          </p:val>
                                        </p:tav>
                                        <p:tav tm="100000">
                                          <p:val>
                                            <p:strVal val="#ppt_h"/>
                                          </p:val>
                                        </p:tav>
                                      </p:tavLst>
                                    </p:anim>
                                    <p:anim calcmode="lin" valueType="num">
                                      <p:cBhvr>
                                        <p:cTn id="31" dur="500" fill="hold"/>
                                        <p:tgtEl>
                                          <p:spTgt spid="12323"/>
                                        </p:tgtEl>
                                        <p:attrNameLst>
                                          <p:attrName>ppt_x</p:attrName>
                                        </p:attrNameLst>
                                      </p:cBhvr>
                                      <p:tavLst>
                                        <p:tav tm="100000">
                                          <p:val>
                                            <p:fltVal val="0.5"/>
                                          </p:val>
                                        </p:tav>
                                        <p:tav tm="100000">
                                          <p:val>
                                            <p:strVal val="#ppt_x"/>
                                          </p:val>
                                        </p:tav>
                                      </p:tavLst>
                                    </p:anim>
                                    <p:anim calcmode="lin" valueType="num">
                                      <p:cBhvr>
                                        <p:cTn id="32" dur="500" fill="hold"/>
                                        <p:tgtEl>
                                          <p:spTgt spid="12323"/>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5" grpId="0" animBg="1"/>
      <p:bldP spid="123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901700" y="3641725"/>
            <a:ext cx="1862138"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12291" name="Rectangle 2"/>
          <p:cNvSpPr>
            <a:spLocks noChangeArrowheads="1"/>
          </p:cNvSpPr>
          <p:nvPr/>
        </p:nvSpPr>
        <p:spPr bwMode="auto">
          <a:xfrm>
            <a:off x="885805" y="3201989"/>
            <a:ext cx="1857389" cy="417512"/>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4)</a:t>
            </a:r>
          </a:p>
        </p:txBody>
      </p:sp>
      <p:sp>
        <p:nvSpPr>
          <p:cNvPr id="12292" name="Rectangle 3"/>
          <p:cNvSpPr>
            <a:spLocks noChangeArrowheads="1"/>
          </p:cNvSpPr>
          <p:nvPr/>
        </p:nvSpPr>
        <p:spPr bwMode="auto">
          <a:xfrm>
            <a:off x="885796" y="3671896"/>
            <a:ext cx="1928826" cy="887317"/>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KHAMASHUNG KALA VAREWUI MARAM</a:t>
            </a:r>
          </a:p>
        </p:txBody>
      </p:sp>
      <p:sp>
        <p:nvSpPr>
          <p:cNvPr id="12293" name="Rectangle 4"/>
          <p:cNvSpPr>
            <a:spLocks noChangeArrowheads="1"/>
          </p:cNvSpPr>
          <p:nvPr/>
        </p:nvSpPr>
        <p:spPr bwMode="auto">
          <a:xfrm>
            <a:off x="3084513" y="3636973"/>
            <a:ext cx="1711325" cy="909637"/>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12294" name="Rectangle 5"/>
          <p:cNvSpPr>
            <a:spLocks noChangeArrowheads="1"/>
          </p:cNvSpPr>
          <p:nvPr/>
        </p:nvSpPr>
        <p:spPr bwMode="auto">
          <a:xfrm>
            <a:off x="3043453" y="3801380"/>
            <a:ext cx="1785950" cy="606381"/>
          </a:xfrm>
          <a:prstGeom prst="rect">
            <a:avLst/>
          </a:prstGeom>
          <a:noFill/>
          <a:ln w="9525">
            <a:noFill/>
            <a:round/>
            <a:headEnd/>
            <a:tailEnd/>
          </a:ln>
        </p:spPr>
        <p:txBody>
          <a:bodyPr wrap="square" lIns="101390" tIns="50695" rIns="101390" bIns="50695">
            <a:spAutoFit/>
          </a:bodyPr>
          <a:lstStyle/>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CHURCWUI</a:t>
            </a:r>
          </a:p>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THOTRINCHAN</a:t>
            </a:r>
          </a:p>
        </p:txBody>
      </p:sp>
      <p:sp>
        <p:nvSpPr>
          <p:cNvPr id="12295" name="Rectangle 6"/>
          <p:cNvSpPr>
            <a:spLocks noChangeArrowheads="1"/>
          </p:cNvSpPr>
          <p:nvPr/>
        </p:nvSpPr>
        <p:spPr bwMode="auto">
          <a:xfrm>
            <a:off x="5100638" y="3638550"/>
            <a:ext cx="1795462"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12296" name="Rectangle 7"/>
          <p:cNvSpPr>
            <a:spLocks noChangeArrowheads="1"/>
          </p:cNvSpPr>
          <p:nvPr/>
        </p:nvSpPr>
        <p:spPr bwMode="auto">
          <a:xfrm>
            <a:off x="4957764" y="3795505"/>
            <a:ext cx="2071702" cy="606381"/>
          </a:xfrm>
          <a:prstGeom prst="rect">
            <a:avLst/>
          </a:prstGeom>
          <a:noFill/>
          <a:ln w="9525">
            <a:noFill/>
            <a:round/>
            <a:headEnd/>
            <a:tailEnd/>
          </a:ln>
        </p:spPr>
        <p:txBody>
          <a:bodyPr wrap="square" lIns="101390" tIns="50695" rIns="101390" bIns="50695">
            <a:spAutoFit/>
          </a:bodyPr>
          <a:lstStyle/>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CHURCHWUI</a:t>
            </a:r>
          </a:p>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spc="-100">
                <a:solidFill>
                  <a:srgbClr val="FFB3C0"/>
                </a:solidFill>
                <a:latin typeface="Helvetica" charset="0"/>
              </a:rPr>
              <a:t>KASHOK-KAZANG</a:t>
            </a:r>
          </a:p>
        </p:txBody>
      </p:sp>
      <p:sp>
        <p:nvSpPr>
          <p:cNvPr id="12297" name="Rectangle 8"/>
          <p:cNvSpPr>
            <a:spLocks noChangeArrowheads="1"/>
          </p:cNvSpPr>
          <p:nvPr/>
        </p:nvSpPr>
        <p:spPr bwMode="auto">
          <a:xfrm>
            <a:off x="7142173" y="3638550"/>
            <a:ext cx="1785937"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12298" name="Rectangle 9"/>
          <p:cNvSpPr>
            <a:spLocks noChangeArrowheads="1"/>
          </p:cNvSpPr>
          <p:nvPr/>
        </p:nvSpPr>
        <p:spPr bwMode="auto">
          <a:xfrm>
            <a:off x="7291391" y="3614963"/>
            <a:ext cx="1490662" cy="933484"/>
          </a:xfrm>
          <a:prstGeom prst="rect">
            <a:avLst/>
          </a:prstGeom>
          <a:noFill/>
          <a:ln w="9525">
            <a:noFill/>
            <a:round/>
            <a:headEnd/>
            <a:tailEnd/>
          </a:ln>
        </p:spPr>
        <p:txBody>
          <a:bodyPr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B3C0"/>
                </a:solidFill>
                <a:latin typeface="Helvetica" charset="0"/>
              </a:rPr>
              <a:t>NAODA KATANG MAKHAVAI</a:t>
            </a:r>
          </a:p>
        </p:txBody>
      </p:sp>
      <p:grpSp>
        <p:nvGrpSpPr>
          <p:cNvPr id="12299" name="Group 10"/>
          <p:cNvGrpSpPr>
            <a:grpSpLocks/>
          </p:cNvGrpSpPr>
          <p:nvPr/>
        </p:nvGrpSpPr>
        <p:grpSpPr bwMode="auto">
          <a:xfrm>
            <a:off x="776298" y="4641854"/>
            <a:ext cx="8289925" cy="1962150"/>
            <a:chOff x="489" y="2924"/>
            <a:chExt cx="5222" cy="1236"/>
          </a:xfrm>
        </p:grpSpPr>
        <p:sp>
          <p:nvSpPr>
            <p:cNvPr id="13323"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13324"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13325"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13326"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13327"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13328"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grpSp>
      <p:sp>
        <p:nvSpPr>
          <p:cNvPr id="12300" name="Rectangle 17"/>
          <p:cNvSpPr>
            <a:spLocks noChangeArrowheads="1"/>
          </p:cNvSpPr>
          <p:nvPr/>
        </p:nvSpPr>
        <p:spPr bwMode="auto">
          <a:xfrm>
            <a:off x="3073387" y="3182940"/>
            <a:ext cx="1741504" cy="417512"/>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1)</a:t>
            </a:r>
          </a:p>
        </p:txBody>
      </p:sp>
      <p:sp>
        <p:nvSpPr>
          <p:cNvPr id="12301" name="Rectangle 18"/>
          <p:cNvSpPr>
            <a:spLocks noChangeArrowheads="1"/>
          </p:cNvSpPr>
          <p:nvPr/>
        </p:nvSpPr>
        <p:spPr bwMode="auto">
          <a:xfrm>
            <a:off x="5100637" y="3182938"/>
            <a:ext cx="1711325" cy="418166"/>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21)</a:t>
            </a:r>
          </a:p>
        </p:txBody>
      </p:sp>
      <p:sp>
        <p:nvSpPr>
          <p:cNvPr id="12302" name="Rectangle 19"/>
          <p:cNvSpPr>
            <a:spLocks noChangeArrowheads="1"/>
          </p:cNvSpPr>
          <p:nvPr/>
        </p:nvSpPr>
        <p:spPr bwMode="auto">
          <a:xfrm>
            <a:off x="7242225" y="3184525"/>
            <a:ext cx="1573199" cy="418166"/>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1)</a:t>
            </a:r>
          </a:p>
        </p:txBody>
      </p:sp>
      <p:sp>
        <p:nvSpPr>
          <p:cNvPr id="12303" name="Rectangle 20"/>
          <p:cNvSpPr>
            <a:spLocks noChangeArrowheads="1"/>
          </p:cNvSpPr>
          <p:nvPr/>
        </p:nvSpPr>
        <p:spPr bwMode="auto">
          <a:xfrm>
            <a:off x="885796" y="5005390"/>
            <a:ext cx="1928826" cy="526944"/>
          </a:xfrm>
          <a:prstGeom prst="rect">
            <a:avLst/>
          </a:prstGeom>
          <a:noFill/>
          <a:ln w="9525">
            <a:noFill/>
            <a:round/>
            <a:headEnd/>
            <a:tailEnd/>
          </a:ln>
        </p:spPr>
        <p:txBody>
          <a:bodyPr wrap="square" lIns="90246" tIns="44224" rIns="90246" bIns="44224">
            <a:spAutoFit/>
          </a:bodyPr>
          <a:lstStyle/>
          <a:p>
            <a:pPr algn="ctr">
              <a:lnSpc>
                <a:spcPct val="100000"/>
              </a:lnSpc>
              <a:spcBef>
                <a:spcPts val="1749"/>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A7FFA7"/>
                </a:solidFill>
                <a:latin typeface="Helvetica" charset="0"/>
              </a:rPr>
              <a:t>Paokaphā</a:t>
            </a:r>
          </a:p>
        </p:txBody>
      </p:sp>
      <p:sp>
        <p:nvSpPr>
          <p:cNvPr id="12304" name="Rectangle 21"/>
          <p:cNvSpPr>
            <a:spLocks noChangeArrowheads="1"/>
          </p:cNvSpPr>
          <p:nvPr/>
        </p:nvSpPr>
        <p:spPr bwMode="auto">
          <a:xfrm>
            <a:off x="2842518" y="4963437"/>
            <a:ext cx="2143140" cy="1294334"/>
          </a:xfrm>
          <a:prstGeom prst="rect">
            <a:avLst/>
          </a:prstGeom>
          <a:noFill/>
          <a:ln w="9525">
            <a:noFill/>
            <a:round/>
            <a:headEnd/>
            <a:tailEnd/>
          </a:ln>
        </p:spPr>
        <p:txBody>
          <a:bodyPr wrap="square" lIns="90246" tIns="44224" rIns="90246" bIns="44224">
            <a:spAutoFit/>
          </a:bodyPr>
          <a:lstStyle/>
          <a:p>
            <a:pPr algn="ctr">
              <a:lnSpc>
                <a:spcPct val="100000"/>
              </a:lnSpc>
              <a:spcBef>
                <a:spcPts val="0"/>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a:solidFill>
                  <a:srgbClr val="A7FFA7"/>
                </a:solidFill>
                <a:latin typeface="Helvetica" charset="0"/>
              </a:rPr>
              <a:t>Sakhangath</a:t>
            </a:r>
            <a:r>
              <a:rPr lang="en-GB" b="1" i="1" u="sng">
                <a:solidFill>
                  <a:srgbClr val="A7FFA7"/>
                </a:solidFill>
                <a:latin typeface="Helvetica" charset="0"/>
              </a:rPr>
              <a:t>a</a:t>
            </a:r>
            <a:r>
              <a:rPr lang="en-GB" b="1" i="1">
                <a:solidFill>
                  <a:srgbClr val="A7FFA7"/>
                </a:solidFill>
                <a:latin typeface="Helvetica" charset="0"/>
              </a:rPr>
              <a:t> bingwui </a:t>
            </a:r>
            <a:r>
              <a:rPr lang="en-GB" sz="2800" b="1" i="1">
                <a:solidFill>
                  <a:srgbClr val="A7FFA7"/>
                </a:solidFill>
                <a:latin typeface="Helvetica" charset="0"/>
              </a:rPr>
              <a:t>Otsak</a:t>
            </a:r>
          </a:p>
        </p:txBody>
      </p:sp>
      <p:sp>
        <p:nvSpPr>
          <p:cNvPr id="12305" name="Rectangle 22"/>
          <p:cNvSpPr>
            <a:spLocks noChangeArrowheads="1"/>
          </p:cNvSpPr>
          <p:nvPr/>
        </p:nvSpPr>
        <p:spPr bwMode="auto">
          <a:xfrm>
            <a:off x="5167313" y="5029209"/>
            <a:ext cx="1706562" cy="472442"/>
          </a:xfrm>
          <a:prstGeom prst="rect">
            <a:avLst/>
          </a:prstGeom>
          <a:noFill/>
          <a:ln w="9525">
            <a:noFill/>
            <a:round/>
            <a:headEnd/>
            <a:tailEnd/>
          </a:ln>
        </p:spPr>
        <p:txBody>
          <a:bodyPr wrap="square" lIns="90246" tIns="44224" rIns="90246" bIns="44224">
            <a:spAutoFit/>
          </a:bodyPr>
          <a:lstStyle/>
          <a:p>
            <a:pPr algn="ctr">
              <a:lnSpc>
                <a:spcPct val="85000"/>
              </a:lnSpc>
              <a:spcBef>
                <a:spcPts val="1749"/>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A7FFA7"/>
                </a:solidFill>
                <a:latin typeface="Helvetica" charset="0"/>
              </a:rPr>
              <a:t>Chithi</a:t>
            </a:r>
          </a:p>
        </p:txBody>
      </p:sp>
      <p:sp>
        <p:nvSpPr>
          <p:cNvPr id="12306" name="Rectangle 23"/>
          <p:cNvSpPr>
            <a:spLocks noChangeArrowheads="1"/>
          </p:cNvSpPr>
          <p:nvPr/>
        </p:nvSpPr>
        <p:spPr bwMode="auto">
          <a:xfrm>
            <a:off x="6740526" y="5107859"/>
            <a:ext cx="2638425" cy="362711"/>
          </a:xfrm>
          <a:prstGeom prst="rect">
            <a:avLst/>
          </a:prstGeom>
          <a:noFill/>
          <a:ln w="9525">
            <a:noFill/>
            <a:round/>
            <a:headEnd/>
            <a:tailEnd/>
          </a:ln>
        </p:spPr>
        <p:txBody>
          <a:bodyPr lIns="90246" tIns="44224" rIns="90246" bIns="44224">
            <a:spAutoFit/>
          </a:bodyPr>
          <a:lstStyle/>
          <a:p>
            <a:pPr algn="ctr">
              <a:lnSpc>
                <a:spcPct val="65000"/>
              </a:lnSpc>
              <a:spcBef>
                <a:spcPts val="1500"/>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a:solidFill>
                  <a:srgbClr val="A7FFA7"/>
                </a:solidFill>
                <a:latin typeface="Helvetica" charset="0"/>
              </a:rPr>
              <a:t>Phongkhami</a:t>
            </a:r>
          </a:p>
        </p:txBody>
      </p:sp>
      <p:sp>
        <p:nvSpPr>
          <p:cNvPr id="12307" name="Rectangle 24"/>
          <p:cNvSpPr>
            <a:spLocks noChangeArrowheads="1"/>
          </p:cNvSpPr>
          <p:nvPr/>
        </p:nvSpPr>
        <p:spPr bwMode="auto">
          <a:xfrm>
            <a:off x="1981200" y="1708150"/>
            <a:ext cx="6042025" cy="1117600"/>
          </a:xfrm>
          <a:prstGeom prst="rect">
            <a:avLst/>
          </a:prstGeom>
          <a:noFill/>
          <a:ln w="9525">
            <a:noFill/>
            <a:round/>
            <a:headEnd/>
            <a:tailEnd/>
          </a:ln>
        </p:spPr>
        <p:txBody>
          <a:bodyPr lIns="90246" tIns="44224" rIns="90246" bIns="44224">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NT AKHUM MATI:</a:t>
            </a:r>
          </a:p>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A.D</a:t>
            </a:r>
            <a:r>
              <a:rPr lang="en-GB" sz="1800" b="1">
                <a:solidFill>
                  <a:srgbClr val="FFEA18"/>
                </a:solidFill>
                <a:latin typeface="Helvetica" charset="0"/>
              </a:rPr>
              <a:t>.</a:t>
            </a:r>
            <a:r>
              <a:rPr lang="en-GB" sz="2000" b="1">
                <a:solidFill>
                  <a:srgbClr val="FFEA18"/>
                </a:solidFill>
                <a:latin typeface="Helvetica" charset="0"/>
              </a:rPr>
              <a:t> 40s  eina  90s ALUNGLI  KAPIKAHAI</a:t>
            </a:r>
          </a:p>
        </p:txBody>
      </p:sp>
      <p:sp>
        <p:nvSpPr>
          <p:cNvPr id="12308" name="Text Box 25"/>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12309" name="Text Box 26"/>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12310" name="Text Box 27"/>
          <p:cNvSpPr txBox="1">
            <a:spLocks noChangeArrowheads="1"/>
          </p:cNvSpPr>
          <p:nvPr/>
        </p:nvSpPr>
        <p:spPr bwMode="auto">
          <a:xfrm>
            <a:off x="9244428" y="7526255"/>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11</a:t>
            </a:r>
          </a:p>
        </p:txBody>
      </p:sp>
      <p:sp>
        <p:nvSpPr>
          <p:cNvPr id="13340" name="AutoShape 28"/>
          <p:cNvSpPr>
            <a:spLocks noChangeArrowheads="1"/>
          </p:cNvSpPr>
          <p:nvPr/>
        </p:nvSpPr>
        <p:spPr bwMode="auto">
          <a:xfrm>
            <a:off x="1239841" y="5802323"/>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13341" name="AutoShape 29"/>
          <p:cNvSpPr>
            <a:spLocks noChangeArrowheads="1"/>
          </p:cNvSpPr>
          <p:nvPr/>
        </p:nvSpPr>
        <p:spPr bwMode="auto">
          <a:xfrm>
            <a:off x="3297238" y="6184910"/>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13342" name="AutoShape 30"/>
          <p:cNvSpPr>
            <a:spLocks noChangeArrowheads="1"/>
          </p:cNvSpPr>
          <p:nvPr/>
        </p:nvSpPr>
        <p:spPr bwMode="auto">
          <a:xfrm>
            <a:off x="5454656" y="5716599"/>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13343" name="AutoShape 31"/>
          <p:cNvSpPr>
            <a:spLocks noChangeArrowheads="1"/>
          </p:cNvSpPr>
          <p:nvPr/>
        </p:nvSpPr>
        <p:spPr bwMode="auto">
          <a:xfrm>
            <a:off x="7412040" y="5738823"/>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12315" name="Text Box 32"/>
          <p:cNvSpPr txBox="1">
            <a:spLocks noChangeArrowheads="1"/>
          </p:cNvSpPr>
          <p:nvPr/>
        </p:nvSpPr>
        <p:spPr bwMode="auto">
          <a:xfrm>
            <a:off x="9618244" y="7461485"/>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6</a:t>
            </a:r>
          </a:p>
        </p:txBody>
      </p:sp>
      <p:sp>
        <p:nvSpPr>
          <p:cNvPr id="13345" name="AutoShape 33"/>
          <p:cNvSpPr>
            <a:spLocks noChangeArrowheads="1"/>
          </p:cNvSpPr>
          <p:nvPr/>
        </p:nvSpPr>
        <p:spPr bwMode="auto">
          <a:xfrm>
            <a:off x="431803" y="157174"/>
            <a:ext cx="3305176" cy="1025525"/>
          </a:xfrm>
          <a:prstGeom prst="roundRect">
            <a:avLst>
              <a:gd name="adj" fmla="val 16667"/>
            </a:avLst>
          </a:prstGeom>
          <a:noFill/>
          <a:ln w="76320">
            <a:solidFill>
              <a:srgbClr val="FC0128"/>
            </a:solidFill>
            <a:miter lim="800000"/>
            <a:headEnd/>
            <a:tailEnd/>
          </a:ln>
          <a:effectLst>
            <a:outerShdw dist="91659" dir="2017659" algn="ctr" rotWithShape="0">
              <a:srgbClr val="808080"/>
            </a:outerShdw>
          </a:effectLst>
        </p:spPr>
        <p:txBody>
          <a:bodyPr wrap="none" lIns="91328" tIns="45662" rIns="91328" bIns="45662" anchor="ctr"/>
          <a:lstStyle/>
          <a:p>
            <a:pPr defTabSz="455133"/>
            <a:endParaRPr lang="en-US"/>
          </a:p>
        </p:txBody>
      </p:sp>
      <p:sp>
        <p:nvSpPr>
          <p:cNvPr id="13346" name="AutoShape 34"/>
          <p:cNvSpPr>
            <a:spLocks noChangeArrowheads="1"/>
          </p:cNvSpPr>
          <p:nvPr/>
        </p:nvSpPr>
        <p:spPr bwMode="auto">
          <a:xfrm>
            <a:off x="2244725" y="2301886"/>
            <a:ext cx="5397500" cy="593725"/>
          </a:xfrm>
          <a:prstGeom prst="roundRect">
            <a:avLst>
              <a:gd name="adj" fmla="val 16667"/>
            </a:avLst>
          </a:prstGeom>
          <a:noFill/>
          <a:ln w="76320">
            <a:solidFill>
              <a:srgbClr val="FC0128"/>
            </a:solidFill>
            <a:miter lim="800000"/>
            <a:headEnd/>
            <a:tailEnd/>
          </a:ln>
          <a:effectLst>
            <a:outerShdw dist="91659" dir="2017659" algn="ctr" rotWithShape="0">
              <a:srgbClr val="808080"/>
            </a:outerShdw>
          </a:effectLst>
        </p:spPr>
        <p:txBody>
          <a:bodyPr wrap="none" lIns="91328" tIns="45662" rIns="91328" bIns="45662" anchor="ctr"/>
          <a:lstStyle/>
          <a:p>
            <a:pPr defTabSz="455133"/>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345"/>
                                        </p:tgtEl>
                                        <p:attrNameLst>
                                          <p:attrName>style.visibility</p:attrName>
                                        </p:attrNameLst>
                                      </p:cBhvr>
                                      <p:to>
                                        <p:strVal val="visible"/>
                                      </p:to>
                                    </p:set>
                                    <p:anim calcmode="lin" valueType="num">
                                      <p:cBhvr>
                                        <p:cTn id="7" dur="500" fill="hold"/>
                                        <p:tgtEl>
                                          <p:spTgt spid="13345"/>
                                        </p:tgtEl>
                                        <p:attrNameLst>
                                          <p:attrName>ppt_w</p:attrName>
                                        </p:attrNameLst>
                                      </p:cBhvr>
                                      <p:tavLst>
                                        <p:tav tm="100000">
                                          <p:val>
                                            <p:fltVal val="0"/>
                                          </p:val>
                                        </p:tav>
                                        <p:tav tm="100000">
                                          <p:val>
                                            <p:strVal val="#ppt_w"/>
                                          </p:val>
                                        </p:tav>
                                      </p:tavLst>
                                    </p:anim>
                                    <p:anim calcmode="lin" valueType="num">
                                      <p:cBhvr>
                                        <p:cTn id="8" dur="500" fill="hold"/>
                                        <p:tgtEl>
                                          <p:spTgt spid="13345"/>
                                        </p:tgtEl>
                                        <p:attrNameLst>
                                          <p:attrName>ppt_h</p:attrName>
                                        </p:attrNameLst>
                                      </p:cBhvr>
                                      <p:tavLst>
                                        <p:tav tm="100000">
                                          <p:val>
                                            <p:fltVal val="0"/>
                                          </p:val>
                                        </p:tav>
                                        <p:tav tm="100000">
                                          <p:val>
                                            <p:strVal val="#ppt_h"/>
                                          </p:val>
                                        </p:tav>
                                      </p:tavLst>
                                    </p:anim>
                                    <p:anim calcmode="lin" valueType="num">
                                      <p:cBhvr>
                                        <p:cTn id="9" dur="500" fill="hold"/>
                                        <p:tgtEl>
                                          <p:spTgt spid="13345"/>
                                        </p:tgtEl>
                                        <p:attrNameLst>
                                          <p:attrName>ppt_x</p:attrName>
                                        </p:attrNameLst>
                                      </p:cBhvr>
                                      <p:tavLst>
                                        <p:tav tm="100000">
                                          <p:val>
                                            <p:fltVal val="0.5"/>
                                          </p:val>
                                        </p:tav>
                                        <p:tav tm="100000">
                                          <p:val>
                                            <p:strVal val="#ppt_x"/>
                                          </p:val>
                                        </p:tav>
                                      </p:tavLst>
                                    </p:anim>
                                    <p:anim calcmode="lin" valueType="num">
                                      <p:cBhvr>
                                        <p:cTn id="10" dur="500" fill="hold"/>
                                        <p:tgtEl>
                                          <p:spTgt spid="13345"/>
                                        </p:tgtEl>
                                        <p:attrNameLst>
                                          <p:attrName>ppt_y</p:attrName>
                                        </p:attrNameLst>
                                      </p:cBhvr>
                                      <p:tavLst>
                                        <p:tav tm="100000">
                                          <p:val>
                                            <p:fltVal val="0.5"/>
                                          </p:val>
                                        </p:tav>
                                        <p:tav tm="100000">
                                          <p:val>
                                            <p:strVal val="#ppt_y"/>
                                          </p:val>
                                        </p:tav>
                                      </p:tavLst>
                                    </p:anim>
                                  </p:childTnLst>
                                  <p:subTnLst>
                                    <p:set>
                                      <p:cBhvr override="childStyle">
                                        <p:cTn dur="1" fill="hold" display="0" masterRel="nextClick" afterEffect="1"/>
                                        <p:tgtEl>
                                          <p:spTgt spid="1334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340"/>
                                        </p:tgtEl>
                                        <p:attrNameLst>
                                          <p:attrName>style.visibility</p:attrName>
                                        </p:attrNameLst>
                                      </p:cBhvr>
                                      <p:to>
                                        <p:strVal val="visible"/>
                                      </p:to>
                                    </p:set>
                                    <p:anim calcmode="lin" valueType="num">
                                      <p:cBhvr>
                                        <p:cTn id="15" dur="500" fill="hold"/>
                                        <p:tgtEl>
                                          <p:spTgt spid="13340"/>
                                        </p:tgtEl>
                                        <p:attrNameLst>
                                          <p:attrName>ppt_x</p:attrName>
                                        </p:attrNameLst>
                                      </p:cBhvr>
                                      <p:tavLst>
                                        <p:tav tm="100000">
                                          <p:val>
                                            <p:strVal val="#ppt_x"/>
                                          </p:val>
                                        </p:tav>
                                        <p:tav tm="100000">
                                          <p:val>
                                            <p:strVal val="#ppt_x"/>
                                          </p:val>
                                        </p:tav>
                                      </p:tavLst>
                                    </p:anim>
                                    <p:anim calcmode="lin" valueType="num">
                                      <p:cBhvr>
                                        <p:cTn id="16" dur="500" fill="hold"/>
                                        <p:tgtEl>
                                          <p:spTgt spid="13340"/>
                                        </p:tgtEl>
                                        <p:attrNameLst>
                                          <p:attrName>ppt_y</p:attrName>
                                        </p:attrNameLst>
                                      </p:cBhvr>
                                      <p:tavLst>
                                        <p:tav tm="100000">
                                          <p:val>
                                            <p:strVal val="1+#ppt_h/2"/>
                                          </p:val>
                                        </p:tav>
                                        <p:tav tm="100000">
                                          <p:val>
                                            <p:strVal val="#ppt_y"/>
                                          </p:val>
                                        </p:tav>
                                      </p:tavLst>
                                    </p:anim>
                                  </p:childTnLst>
                                  <p:subTnLst>
                                    <p:set>
                                      <p:cBhvr override="childStyle">
                                        <p:cTn dur="1" fill="hold" display="0" masterRel="nextClick" afterEffect="1"/>
                                        <p:tgtEl>
                                          <p:spTgt spid="13340"/>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41"/>
                                        </p:tgtEl>
                                        <p:attrNameLst>
                                          <p:attrName>style.visibility</p:attrName>
                                        </p:attrNameLst>
                                      </p:cBhvr>
                                      <p:to>
                                        <p:strVal val="visible"/>
                                      </p:to>
                                    </p:set>
                                    <p:anim calcmode="lin" valueType="num">
                                      <p:cBhvr>
                                        <p:cTn id="21" dur="500" fill="hold"/>
                                        <p:tgtEl>
                                          <p:spTgt spid="13341"/>
                                        </p:tgtEl>
                                        <p:attrNameLst>
                                          <p:attrName>ppt_x</p:attrName>
                                        </p:attrNameLst>
                                      </p:cBhvr>
                                      <p:tavLst>
                                        <p:tav tm="100000">
                                          <p:val>
                                            <p:strVal val="#ppt_x"/>
                                          </p:val>
                                        </p:tav>
                                        <p:tav tm="100000">
                                          <p:val>
                                            <p:strVal val="#ppt_x"/>
                                          </p:val>
                                        </p:tav>
                                      </p:tavLst>
                                    </p:anim>
                                    <p:anim calcmode="lin" valueType="num">
                                      <p:cBhvr>
                                        <p:cTn id="22" dur="500" fill="hold"/>
                                        <p:tgtEl>
                                          <p:spTgt spid="13341"/>
                                        </p:tgtEl>
                                        <p:attrNameLst>
                                          <p:attrName>ppt_y</p:attrName>
                                        </p:attrNameLst>
                                      </p:cBhvr>
                                      <p:tavLst>
                                        <p:tav tm="100000">
                                          <p:val>
                                            <p:strVal val="1+#ppt_h/2"/>
                                          </p:val>
                                        </p:tav>
                                        <p:tav tm="100000">
                                          <p:val>
                                            <p:strVal val="#ppt_y"/>
                                          </p:val>
                                        </p:tav>
                                      </p:tavLst>
                                    </p:anim>
                                  </p:childTnLst>
                                  <p:subTnLst>
                                    <p:set>
                                      <p:cBhvr override="childStyle">
                                        <p:cTn dur="1" fill="hold" display="0" masterRel="nextClick" afterEffect="1"/>
                                        <p:tgtEl>
                                          <p:spTgt spid="1334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42"/>
                                        </p:tgtEl>
                                        <p:attrNameLst>
                                          <p:attrName>style.visibility</p:attrName>
                                        </p:attrNameLst>
                                      </p:cBhvr>
                                      <p:to>
                                        <p:strVal val="visible"/>
                                      </p:to>
                                    </p:set>
                                    <p:anim calcmode="lin" valueType="num">
                                      <p:cBhvr>
                                        <p:cTn id="27" dur="500" fill="hold"/>
                                        <p:tgtEl>
                                          <p:spTgt spid="13342"/>
                                        </p:tgtEl>
                                        <p:attrNameLst>
                                          <p:attrName>ppt_x</p:attrName>
                                        </p:attrNameLst>
                                      </p:cBhvr>
                                      <p:tavLst>
                                        <p:tav tm="100000">
                                          <p:val>
                                            <p:strVal val="#ppt_x"/>
                                          </p:val>
                                        </p:tav>
                                        <p:tav tm="100000">
                                          <p:val>
                                            <p:strVal val="#ppt_x"/>
                                          </p:val>
                                        </p:tav>
                                      </p:tavLst>
                                    </p:anim>
                                    <p:anim calcmode="lin" valueType="num">
                                      <p:cBhvr>
                                        <p:cTn id="28" dur="500" fill="hold"/>
                                        <p:tgtEl>
                                          <p:spTgt spid="13342"/>
                                        </p:tgtEl>
                                        <p:attrNameLst>
                                          <p:attrName>ppt_y</p:attrName>
                                        </p:attrNameLst>
                                      </p:cBhvr>
                                      <p:tavLst>
                                        <p:tav tm="100000">
                                          <p:val>
                                            <p:strVal val="1+#ppt_h/2"/>
                                          </p:val>
                                        </p:tav>
                                        <p:tav tm="100000">
                                          <p:val>
                                            <p:strVal val="#ppt_y"/>
                                          </p:val>
                                        </p:tav>
                                      </p:tavLst>
                                    </p:anim>
                                  </p:childTnLst>
                                  <p:subTnLst>
                                    <p:set>
                                      <p:cBhvr override="childStyle">
                                        <p:cTn dur="1" fill="hold" display="0" masterRel="nextClick" afterEffect="1"/>
                                        <p:tgtEl>
                                          <p:spTgt spid="13342"/>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343"/>
                                        </p:tgtEl>
                                        <p:attrNameLst>
                                          <p:attrName>style.visibility</p:attrName>
                                        </p:attrNameLst>
                                      </p:cBhvr>
                                      <p:to>
                                        <p:strVal val="visible"/>
                                      </p:to>
                                    </p:set>
                                    <p:anim calcmode="lin" valueType="num">
                                      <p:cBhvr>
                                        <p:cTn id="33" dur="500" fill="hold"/>
                                        <p:tgtEl>
                                          <p:spTgt spid="13343"/>
                                        </p:tgtEl>
                                        <p:attrNameLst>
                                          <p:attrName>ppt_x</p:attrName>
                                        </p:attrNameLst>
                                      </p:cBhvr>
                                      <p:tavLst>
                                        <p:tav tm="100000">
                                          <p:val>
                                            <p:strVal val="#ppt_x"/>
                                          </p:val>
                                        </p:tav>
                                        <p:tav tm="100000">
                                          <p:val>
                                            <p:strVal val="#ppt_x"/>
                                          </p:val>
                                        </p:tav>
                                      </p:tavLst>
                                    </p:anim>
                                    <p:anim calcmode="lin" valueType="num">
                                      <p:cBhvr>
                                        <p:cTn id="34" dur="500" fill="hold"/>
                                        <p:tgtEl>
                                          <p:spTgt spid="13343"/>
                                        </p:tgtEl>
                                        <p:attrNameLst>
                                          <p:attrName>ppt_y</p:attrName>
                                        </p:attrNameLst>
                                      </p:cBhvr>
                                      <p:tavLst>
                                        <p:tav tm="100000">
                                          <p:val>
                                            <p:strVal val="1+#ppt_h/2"/>
                                          </p:val>
                                        </p:tav>
                                        <p:tav tm="100000">
                                          <p:val>
                                            <p:strVal val="#ppt_y"/>
                                          </p:val>
                                        </p:tav>
                                      </p:tavLst>
                                    </p:anim>
                                  </p:childTnLst>
                                  <p:subTnLst>
                                    <p:set>
                                      <p:cBhvr override="childStyle">
                                        <p:cTn dur="1" fill="hold" display="0" masterRel="nextClick" afterEffect="1"/>
                                        <p:tgtEl>
                                          <p:spTgt spid="13343"/>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13346"/>
                                        </p:tgtEl>
                                        <p:attrNameLst>
                                          <p:attrName>style.visibility</p:attrName>
                                        </p:attrNameLst>
                                      </p:cBhvr>
                                      <p:to>
                                        <p:strVal val="visible"/>
                                      </p:to>
                                    </p:set>
                                    <p:anim calcmode="lin" valueType="num">
                                      <p:cBhvr>
                                        <p:cTn id="39" dur="500" fill="hold"/>
                                        <p:tgtEl>
                                          <p:spTgt spid="13346"/>
                                        </p:tgtEl>
                                        <p:attrNameLst>
                                          <p:attrName>ppt_w</p:attrName>
                                        </p:attrNameLst>
                                      </p:cBhvr>
                                      <p:tavLst>
                                        <p:tav tm="100000">
                                          <p:val>
                                            <p:strVal val="2/3*#ppt_w"/>
                                          </p:val>
                                        </p:tav>
                                        <p:tav tm="100000">
                                          <p:val>
                                            <p:strVal val="#ppt_w"/>
                                          </p:val>
                                        </p:tav>
                                      </p:tavLst>
                                    </p:anim>
                                    <p:anim calcmode="lin" valueType="num">
                                      <p:cBhvr>
                                        <p:cTn id="40" dur="500" fill="hold"/>
                                        <p:tgtEl>
                                          <p:spTgt spid="13346"/>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0" grpId="0" animBg="1"/>
      <p:bldP spid="13341" grpId="0" animBg="1"/>
      <p:bldP spid="13342" grpId="0" animBg="1"/>
      <p:bldP spid="13343" grpId="0" animBg="1"/>
      <p:bldP spid="13345" grpId="0" animBg="1"/>
      <p:bldP spid="133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71442" y="3768746"/>
            <a:ext cx="1862138" cy="1093791"/>
          </a:xfrm>
          <a:prstGeom prst="rect">
            <a:avLst/>
          </a:prstGeom>
          <a:solidFill>
            <a:srgbClr val="000090"/>
          </a:solidFill>
          <a:ln w="25560">
            <a:solidFill>
              <a:srgbClr val="000000"/>
            </a:solidFill>
            <a:miter lim="800000"/>
            <a:headEnd/>
            <a:tailEnd/>
          </a:ln>
        </p:spPr>
        <p:txBody>
          <a:bodyPr wrap="none" lIns="91338" tIns="45667" rIns="91338" bIns="45667" anchor="ctr"/>
          <a:lstStyle/>
          <a:p>
            <a:endParaRPr lang="en-US"/>
          </a:p>
        </p:txBody>
      </p:sp>
      <p:sp>
        <p:nvSpPr>
          <p:cNvPr id="13315" name="Rectangle 3"/>
          <p:cNvSpPr>
            <a:spLocks noChangeArrowheads="1"/>
          </p:cNvSpPr>
          <p:nvPr/>
        </p:nvSpPr>
        <p:spPr bwMode="auto">
          <a:xfrm>
            <a:off x="355546" y="3340122"/>
            <a:ext cx="1857389" cy="417512"/>
          </a:xfrm>
          <a:prstGeom prst="rect">
            <a:avLst/>
          </a:prstGeom>
          <a:noFill/>
          <a:ln w="9525">
            <a:noFill/>
            <a:round/>
            <a:headEnd/>
            <a:tailEnd/>
          </a:ln>
        </p:spPr>
        <p:txBody>
          <a:bodyPr wrap="square" lIns="101402" tIns="50701" rIns="101402" bIns="50701">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4)</a:t>
            </a:r>
          </a:p>
        </p:txBody>
      </p:sp>
      <p:sp>
        <p:nvSpPr>
          <p:cNvPr id="13316" name="Rectangle 4"/>
          <p:cNvSpPr>
            <a:spLocks noChangeArrowheads="1"/>
          </p:cNvSpPr>
          <p:nvPr/>
        </p:nvSpPr>
        <p:spPr bwMode="auto">
          <a:xfrm>
            <a:off x="326509" y="3768745"/>
            <a:ext cx="1928826" cy="1150688"/>
          </a:xfrm>
          <a:prstGeom prst="rect">
            <a:avLst/>
          </a:prstGeom>
          <a:noFill/>
          <a:ln w="9525">
            <a:noFill/>
            <a:round/>
            <a:headEnd/>
            <a:tailEnd/>
          </a:ln>
        </p:spPr>
        <p:txBody>
          <a:bodyPr wrap="square" lIns="101402" tIns="50701" rIns="101402" bIns="50701">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FFB3C0"/>
                </a:solidFill>
                <a:latin typeface="Helvetica" charset="0"/>
              </a:rPr>
              <a:t>Khamshung kala Varewui maram</a:t>
            </a:r>
          </a:p>
        </p:txBody>
      </p:sp>
      <p:sp>
        <p:nvSpPr>
          <p:cNvPr id="14341" name="Line 5"/>
          <p:cNvSpPr>
            <a:spLocks noChangeShapeType="1"/>
          </p:cNvSpPr>
          <p:nvPr/>
        </p:nvSpPr>
        <p:spPr bwMode="auto">
          <a:xfrm>
            <a:off x="242854" y="4997473"/>
            <a:ext cx="2120900" cy="1588"/>
          </a:xfrm>
          <a:prstGeom prst="line">
            <a:avLst/>
          </a:prstGeom>
          <a:noFill/>
          <a:ln w="76320">
            <a:solidFill>
              <a:srgbClr val="FFFFFF"/>
            </a:solidFill>
            <a:miter lim="800000"/>
            <a:headEnd/>
            <a:tailEnd/>
          </a:ln>
          <a:effectLst>
            <a:outerShdw dist="63504" dir="2216092" algn="ctr" rotWithShape="0">
              <a:srgbClr val="808080"/>
            </a:outerShdw>
          </a:effectLst>
        </p:spPr>
        <p:txBody>
          <a:bodyPr lIns="91338" tIns="45667" rIns="91338" bIns="45667"/>
          <a:lstStyle/>
          <a:p>
            <a:pPr>
              <a:defRPr/>
            </a:pPr>
            <a:endParaRPr lang="en-US"/>
          </a:p>
        </p:txBody>
      </p:sp>
      <p:sp>
        <p:nvSpPr>
          <p:cNvPr id="14342" name="Line 6"/>
          <p:cNvSpPr>
            <a:spLocks noChangeShapeType="1"/>
          </p:cNvSpPr>
          <p:nvPr/>
        </p:nvSpPr>
        <p:spPr bwMode="auto">
          <a:xfrm>
            <a:off x="282541" y="5003823"/>
            <a:ext cx="1588" cy="1481137"/>
          </a:xfrm>
          <a:prstGeom prst="line">
            <a:avLst/>
          </a:prstGeom>
          <a:noFill/>
          <a:ln w="76320">
            <a:solidFill>
              <a:srgbClr val="FFFFFF"/>
            </a:solidFill>
            <a:miter lim="800000"/>
            <a:headEnd/>
            <a:tailEnd/>
          </a:ln>
          <a:effectLst>
            <a:outerShdw dist="63504" dir="2216092" algn="ctr" rotWithShape="0">
              <a:srgbClr val="808080"/>
            </a:outerShdw>
          </a:effectLst>
        </p:spPr>
        <p:txBody>
          <a:bodyPr lIns="91338" tIns="45667" rIns="91338" bIns="45667"/>
          <a:lstStyle/>
          <a:p>
            <a:pPr>
              <a:defRPr/>
            </a:pPr>
            <a:endParaRPr lang="en-US"/>
          </a:p>
        </p:txBody>
      </p:sp>
      <p:sp>
        <p:nvSpPr>
          <p:cNvPr id="13320" name="Rectangle 8"/>
          <p:cNvSpPr>
            <a:spLocks noChangeArrowheads="1"/>
          </p:cNvSpPr>
          <p:nvPr/>
        </p:nvSpPr>
        <p:spPr bwMode="auto">
          <a:xfrm>
            <a:off x="280711" y="5726231"/>
            <a:ext cx="1947893" cy="314761"/>
          </a:xfrm>
          <a:prstGeom prst="rect">
            <a:avLst/>
          </a:prstGeom>
          <a:noFill/>
          <a:ln w="9525">
            <a:noFill/>
            <a:round/>
            <a:headEnd/>
            <a:tailEnd/>
          </a:ln>
        </p:spPr>
        <p:txBody>
          <a:bodyPr wrap="square" lIns="90256" tIns="44229" rIns="90256" bIns="44229">
            <a:spAutoFit/>
          </a:bodyPr>
          <a:lstStyle/>
          <a:p>
            <a:pPr algn="ctr">
              <a:lnSpc>
                <a:spcPct val="50000"/>
              </a:lnSpc>
              <a:spcBef>
                <a:spcPts val="1749"/>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A7FFA7"/>
                </a:solidFill>
                <a:latin typeface="Helvetica" charset="0"/>
              </a:rPr>
              <a:t>Paopkaphā</a:t>
            </a:r>
          </a:p>
        </p:txBody>
      </p:sp>
      <p:sp>
        <p:nvSpPr>
          <p:cNvPr id="13321" name="Text Box 9"/>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13322" name="Text Box 10"/>
          <p:cNvSpPr txBox="1">
            <a:spLocks noChangeArrowheads="1"/>
          </p:cNvSpPr>
          <p:nvPr/>
        </p:nvSpPr>
        <p:spPr bwMode="auto">
          <a:xfrm>
            <a:off x="9202212" y="75117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12</a:t>
            </a:r>
          </a:p>
        </p:txBody>
      </p:sp>
      <p:sp>
        <p:nvSpPr>
          <p:cNvPr id="13323" name="Text Box 11"/>
          <p:cNvSpPr txBox="1">
            <a:spLocks noChangeArrowheads="1"/>
          </p:cNvSpPr>
          <p:nvPr/>
        </p:nvSpPr>
        <p:spPr bwMode="auto">
          <a:xfrm>
            <a:off x="4491013" y="1827240"/>
            <a:ext cx="3579813" cy="3262312"/>
          </a:xfrm>
          <a:prstGeom prst="rect">
            <a:avLst/>
          </a:prstGeom>
          <a:noFill/>
          <a:ln w="9525">
            <a:noFill/>
            <a:round/>
            <a:headEnd/>
            <a:tailEnd/>
          </a:ln>
        </p:spPr>
        <p:txBody>
          <a:bodyPr wrap="none" lIns="91328" tIns="45662" rIns="91328" bIns="45662" anchor="ctr"/>
          <a:lstStyle/>
          <a:p>
            <a:endParaRPr lang="en-US"/>
          </a:p>
        </p:txBody>
      </p:sp>
      <p:sp>
        <p:nvSpPr>
          <p:cNvPr id="14348" name="Rectangle 12"/>
          <p:cNvSpPr>
            <a:spLocks noChangeArrowheads="1"/>
          </p:cNvSpPr>
          <p:nvPr/>
        </p:nvSpPr>
        <p:spPr bwMode="auto">
          <a:xfrm>
            <a:off x="2855876" y="1196979"/>
            <a:ext cx="1922465" cy="487363"/>
          </a:xfrm>
          <a:prstGeom prst="rect">
            <a:avLst/>
          </a:prstGeom>
          <a:noFill/>
          <a:ln w="9525">
            <a:noFill/>
            <a:round/>
            <a:headEnd/>
            <a:tailEnd/>
          </a:ln>
        </p:spPr>
        <p:txBody>
          <a:bodyPr wrap="square" lIns="101390" tIns="50695" rIns="101390" bIns="50695">
            <a:spAutoFit/>
          </a:bodyPr>
          <a:lstStyle/>
          <a:p>
            <a:pPr algn="ctr">
              <a:lnSpc>
                <a:spcPct val="100000"/>
              </a:lnSpc>
              <a:spcBef>
                <a:spcPts val="1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Helvetica" charset="0"/>
              </a:rPr>
              <a:t>(Lairik 4)</a:t>
            </a:r>
          </a:p>
        </p:txBody>
      </p:sp>
      <p:sp>
        <p:nvSpPr>
          <p:cNvPr id="14349" name="Rectangle 13"/>
          <p:cNvSpPr>
            <a:spLocks noChangeArrowheads="1"/>
          </p:cNvSpPr>
          <p:nvPr/>
        </p:nvSpPr>
        <p:spPr bwMode="auto">
          <a:xfrm>
            <a:off x="2641553" y="1697043"/>
            <a:ext cx="2786082" cy="1231917"/>
          </a:xfrm>
          <a:prstGeom prst="rect">
            <a:avLst/>
          </a:prstGeom>
          <a:solidFill>
            <a:srgbClr val="000090"/>
          </a:solidFill>
          <a:ln w="76320">
            <a:solidFill>
              <a:srgbClr val="0000FF"/>
            </a:solidFill>
            <a:miter lim="800000"/>
            <a:headEnd/>
            <a:tailEnd/>
          </a:ln>
        </p:spPr>
        <p:txBody>
          <a:bodyPr wrap="none" lIns="91328" tIns="45662" rIns="91328" bIns="45662" anchor="ctr"/>
          <a:lstStyle/>
          <a:p>
            <a:endParaRPr lang="en-US"/>
          </a:p>
        </p:txBody>
      </p:sp>
      <p:sp>
        <p:nvSpPr>
          <p:cNvPr id="14350" name="Rectangle 14"/>
          <p:cNvSpPr>
            <a:spLocks noChangeArrowheads="1"/>
          </p:cNvSpPr>
          <p:nvPr/>
        </p:nvSpPr>
        <p:spPr bwMode="auto">
          <a:xfrm>
            <a:off x="2713000" y="1768481"/>
            <a:ext cx="2643207" cy="1150674"/>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FC0128"/>
                </a:solidFill>
                <a:latin typeface="Helvetica" charset="0"/>
              </a:rPr>
              <a:t>KHAMASHUNG KALA VAREWUI MARAM</a:t>
            </a:r>
          </a:p>
        </p:txBody>
      </p:sp>
      <p:sp>
        <p:nvSpPr>
          <p:cNvPr id="14351" name="Rectangle 15"/>
          <p:cNvSpPr>
            <a:spLocks noChangeArrowheads="1"/>
          </p:cNvSpPr>
          <p:nvPr/>
        </p:nvSpPr>
        <p:spPr bwMode="auto">
          <a:xfrm>
            <a:off x="2665379" y="3057548"/>
            <a:ext cx="2762256" cy="4114800"/>
          </a:xfrm>
          <a:prstGeom prst="rect">
            <a:avLst/>
          </a:prstGeom>
          <a:gradFill rotWithShape="0">
            <a:gsLst>
              <a:gs pos="0">
                <a:srgbClr val="00004B"/>
              </a:gs>
              <a:gs pos="100000">
                <a:srgbClr val="0000FF"/>
              </a:gs>
            </a:gsLst>
            <a:lin ang="5400000" scaled="1"/>
          </a:gradFill>
          <a:ln w="76320">
            <a:solidFill>
              <a:srgbClr val="0000FF"/>
            </a:solidFill>
            <a:miter lim="800000"/>
            <a:headEnd/>
            <a:tailEnd/>
          </a:ln>
        </p:spPr>
        <p:txBody>
          <a:bodyPr wrap="none" lIns="91328" tIns="45662" rIns="91328" bIns="45662" anchor="ctr"/>
          <a:lstStyle/>
          <a:p>
            <a:endParaRPr lang="en-US"/>
          </a:p>
        </p:txBody>
      </p:sp>
      <p:sp>
        <p:nvSpPr>
          <p:cNvPr id="14352" name="Rectangle 16"/>
          <p:cNvSpPr>
            <a:spLocks noChangeArrowheads="1"/>
          </p:cNvSpPr>
          <p:nvPr/>
        </p:nvSpPr>
        <p:spPr bwMode="auto">
          <a:xfrm>
            <a:off x="2497108" y="4597423"/>
            <a:ext cx="2790825" cy="2519541"/>
          </a:xfrm>
          <a:prstGeom prst="rect">
            <a:avLst/>
          </a:prstGeom>
          <a:noFill/>
          <a:ln w="9525">
            <a:noFill/>
            <a:round/>
            <a:headEnd/>
            <a:tailEnd/>
          </a:ln>
          <a:effectLst/>
        </p:spPr>
        <p:txBody>
          <a:bodyPr lIns="90246" tIns="44224" rIns="90246" bIns="44224">
            <a:spAutoFit/>
          </a:bodyPr>
          <a:lstStyle/>
          <a:p>
            <a:pPr algn="ctr">
              <a:lnSpc>
                <a:spcPct val="100000"/>
              </a:lnSpc>
              <a:spcBef>
                <a:spcPts val="1749"/>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2800" b="1" dirty="0">
                <a:solidFill>
                  <a:srgbClr val="FFFF00"/>
                </a:solidFill>
                <a:effectLst>
                  <a:outerShdw blurRad="50800" dist="63500" dir="2700000" algn="tl" rotWithShape="0">
                    <a:srgbClr val="000000"/>
                  </a:outerShdw>
                </a:effectLst>
                <a:latin typeface="Helvetica" charset="0"/>
              </a:rPr>
              <a:t>Matthew*</a:t>
            </a:r>
          </a:p>
          <a:p>
            <a:pPr algn="ctr">
              <a:lnSpc>
                <a:spcPct val="100000"/>
              </a:lnSpc>
              <a:spcBef>
                <a:spcPts val="1749"/>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2800" b="1" dirty="0">
                <a:solidFill>
                  <a:srgbClr val="FFFF00"/>
                </a:solidFill>
                <a:effectLst>
                  <a:outerShdw blurRad="50800" dist="63500" dir="2700000" algn="tl" rotWithShape="0">
                    <a:srgbClr val="000000"/>
                  </a:outerShdw>
                </a:effectLst>
                <a:latin typeface="Helvetica" charset="0"/>
              </a:rPr>
              <a:t>Mark*</a:t>
            </a:r>
          </a:p>
          <a:p>
            <a:pPr algn="ctr">
              <a:lnSpc>
                <a:spcPct val="100000"/>
              </a:lnSpc>
              <a:spcBef>
                <a:spcPts val="1749"/>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2800" b="1" dirty="0">
                <a:solidFill>
                  <a:srgbClr val="FFFF00"/>
                </a:solidFill>
                <a:effectLst>
                  <a:outerShdw blurRad="50800" dist="63500" dir="2700000" algn="tl" rotWithShape="0">
                    <a:srgbClr val="000000"/>
                  </a:outerShdw>
                </a:effectLst>
                <a:latin typeface="Helvetica" charset="0"/>
              </a:rPr>
              <a:t>Luke*</a:t>
            </a:r>
          </a:p>
          <a:p>
            <a:pPr algn="ctr">
              <a:lnSpc>
                <a:spcPct val="100000"/>
              </a:lnSpc>
              <a:spcBef>
                <a:spcPts val="1749"/>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2800" b="1" dirty="0">
                <a:solidFill>
                  <a:srgbClr val="FFFF00"/>
                </a:solidFill>
                <a:effectLst>
                  <a:outerShdw blurRad="50800" dist="63500" dir="2700000" algn="tl" rotWithShape="0">
                    <a:srgbClr val="000000"/>
                  </a:outerShdw>
                </a:effectLst>
                <a:latin typeface="Helvetica" charset="0"/>
              </a:rPr>
              <a:t>John</a:t>
            </a:r>
          </a:p>
        </p:txBody>
      </p:sp>
      <p:sp>
        <p:nvSpPr>
          <p:cNvPr id="14353" name="Rectangle 17"/>
          <p:cNvSpPr>
            <a:spLocks noChangeArrowheads="1"/>
          </p:cNvSpPr>
          <p:nvPr/>
        </p:nvSpPr>
        <p:spPr bwMode="auto">
          <a:xfrm>
            <a:off x="2792374" y="3605646"/>
            <a:ext cx="2492387" cy="526944"/>
          </a:xfrm>
          <a:prstGeom prst="rect">
            <a:avLst/>
          </a:prstGeom>
          <a:noFill/>
          <a:ln w="9525">
            <a:noFill/>
            <a:round/>
            <a:headEnd/>
            <a:tailEnd/>
          </a:ln>
        </p:spPr>
        <p:txBody>
          <a:bodyPr wrap="square" lIns="90246" tIns="44224" rIns="90246" bIns="44224">
            <a:spAutoFit/>
          </a:bodyPr>
          <a:lstStyle/>
          <a:p>
            <a:pPr algn="ctr">
              <a:lnSpc>
                <a:spcPct val="100000"/>
              </a:lnSpc>
              <a:spcBef>
                <a:spcPts val="1749"/>
              </a:spcBef>
              <a:buClr>
                <a:srgbClr val="66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u="sng">
                <a:solidFill>
                  <a:srgbClr val="66FFFF"/>
                </a:solidFill>
                <a:latin typeface="Helvetica" charset="0"/>
              </a:rPr>
              <a:t>PAOKAPH</a:t>
            </a:r>
            <a:r>
              <a:rPr lang="en-GB" sz="2800" b="1" u="sng">
                <a:solidFill>
                  <a:srgbClr val="66FFFF"/>
                </a:solidFill>
                <a:latin typeface="Arial"/>
                <a:cs typeface="Arial"/>
              </a:rPr>
              <a:t>Â</a:t>
            </a:r>
            <a:r>
              <a:rPr lang="en-GB" sz="2800" b="1" u="sng">
                <a:solidFill>
                  <a:srgbClr val="66FFFF"/>
                </a:solidFill>
                <a:latin typeface="Helvetica" charset="0"/>
              </a:rPr>
              <a:t>:</a:t>
            </a:r>
          </a:p>
        </p:txBody>
      </p:sp>
      <p:grpSp>
        <p:nvGrpSpPr>
          <p:cNvPr id="25" name="Group 24"/>
          <p:cNvGrpSpPr/>
          <p:nvPr/>
        </p:nvGrpSpPr>
        <p:grpSpPr>
          <a:xfrm>
            <a:off x="2243118" y="4967313"/>
            <a:ext cx="988998" cy="1609725"/>
            <a:chOff x="2085941" y="4967311"/>
            <a:chExt cx="1146175" cy="1609725"/>
          </a:xfrm>
        </p:grpSpPr>
        <p:sp>
          <p:nvSpPr>
            <p:cNvPr id="14343" name="Line 7"/>
            <p:cNvSpPr>
              <a:spLocks noChangeShapeType="1"/>
            </p:cNvSpPr>
            <p:nvPr/>
          </p:nvSpPr>
          <p:spPr bwMode="auto">
            <a:xfrm>
              <a:off x="2168732" y="5003823"/>
              <a:ext cx="1587" cy="1573213"/>
            </a:xfrm>
            <a:prstGeom prst="line">
              <a:avLst/>
            </a:prstGeom>
            <a:noFill/>
            <a:ln w="76320">
              <a:solidFill>
                <a:srgbClr val="FFFFFF"/>
              </a:solidFill>
              <a:miter lim="800000"/>
              <a:headEnd/>
              <a:tailEnd/>
            </a:ln>
            <a:effectLst>
              <a:outerShdw dist="63504" dir="2216092" algn="ctr" rotWithShape="0">
                <a:srgbClr val="808080"/>
              </a:outerShdw>
            </a:effectLst>
          </p:spPr>
          <p:txBody>
            <a:bodyPr lIns="91429" tIns="45715" rIns="91429" bIns="45715"/>
            <a:lstStyle/>
            <a:p>
              <a:pPr>
                <a:defRPr/>
              </a:pPr>
              <a:endParaRPr lang="en-US"/>
            </a:p>
          </p:txBody>
        </p:sp>
        <p:sp>
          <p:nvSpPr>
            <p:cNvPr id="14354" name="Line 18"/>
            <p:cNvSpPr>
              <a:spLocks noChangeShapeType="1"/>
            </p:cNvSpPr>
            <p:nvPr/>
          </p:nvSpPr>
          <p:spPr bwMode="auto">
            <a:xfrm flipV="1">
              <a:off x="2130391" y="4967311"/>
              <a:ext cx="796925" cy="871537"/>
            </a:xfrm>
            <a:prstGeom prst="line">
              <a:avLst/>
            </a:prstGeom>
            <a:noFill/>
            <a:ln w="57240">
              <a:solidFill>
                <a:srgbClr val="FC0128"/>
              </a:solidFill>
              <a:miter lim="800000"/>
              <a:headEnd/>
              <a:tailEnd type="triangle" w="med" len="med"/>
            </a:ln>
            <a:effectLst>
              <a:outerShdw dist="71785" dir="2700000" algn="ctr" rotWithShape="0">
                <a:srgbClr val="808080"/>
              </a:outerShdw>
            </a:effectLst>
          </p:spPr>
          <p:txBody>
            <a:bodyPr lIns="91418" tIns="45710" rIns="91418" bIns="45710"/>
            <a:lstStyle/>
            <a:p>
              <a:pPr>
                <a:defRPr/>
              </a:pPr>
              <a:endParaRPr lang="en-US"/>
            </a:p>
          </p:txBody>
        </p:sp>
        <p:sp>
          <p:nvSpPr>
            <p:cNvPr id="14355" name="Line 19"/>
            <p:cNvSpPr>
              <a:spLocks noChangeShapeType="1"/>
            </p:cNvSpPr>
            <p:nvPr/>
          </p:nvSpPr>
          <p:spPr bwMode="auto">
            <a:xfrm flipV="1">
              <a:off x="2130391" y="5507061"/>
              <a:ext cx="1100138" cy="376237"/>
            </a:xfrm>
            <a:prstGeom prst="line">
              <a:avLst/>
            </a:prstGeom>
            <a:noFill/>
            <a:ln w="57240">
              <a:solidFill>
                <a:srgbClr val="FC0128"/>
              </a:solidFill>
              <a:miter lim="800000"/>
              <a:headEnd/>
              <a:tailEnd type="triangle" w="med" len="med"/>
            </a:ln>
            <a:effectLst>
              <a:outerShdw dist="71785" dir="2700000" algn="ctr" rotWithShape="0">
                <a:srgbClr val="808080"/>
              </a:outerShdw>
            </a:effectLst>
          </p:spPr>
          <p:txBody>
            <a:bodyPr lIns="91418" tIns="45710" rIns="91418" bIns="45710"/>
            <a:lstStyle/>
            <a:p>
              <a:pPr>
                <a:defRPr/>
              </a:pPr>
              <a:endParaRPr lang="en-US"/>
            </a:p>
          </p:txBody>
        </p:sp>
        <p:sp>
          <p:nvSpPr>
            <p:cNvPr id="14356" name="Line 20"/>
            <p:cNvSpPr>
              <a:spLocks noChangeShapeType="1"/>
            </p:cNvSpPr>
            <p:nvPr/>
          </p:nvSpPr>
          <p:spPr bwMode="auto">
            <a:xfrm>
              <a:off x="2085941" y="5832498"/>
              <a:ext cx="1146175" cy="280988"/>
            </a:xfrm>
            <a:prstGeom prst="line">
              <a:avLst/>
            </a:prstGeom>
            <a:noFill/>
            <a:ln w="57240">
              <a:solidFill>
                <a:srgbClr val="FC0128"/>
              </a:solidFill>
              <a:miter lim="800000"/>
              <a:headEnd/>
              <a:tailEnd type="triangle" w="med" len="med"/>
            </a:ln>
            <a:effectLst>
              <a:outerShdw dist="71785" dir="2700000" algn="ctr" rotWithShape="0">
                <a:srgbClr val="808080"/>
              </a:outerShdw>
            </a:effectLst>
          </p:spPr>
          <p:txBody>
            <a:bodyPr lIns="91418" tIns="45710" rIns="91418" bIns="45710"/>
            <a:lstStyle/>
            <a:p>
              <a:pPr>
                <a:defRPr/>
              </a:pPr>
              <a:endParaRPr lang="en-US"/>
            </a:p>
          </p:txBody>
        </p:sp>
      </p:grpSp>
      <p:sp>
        <p:nvSpPr>
          <p:cNvPr id="13333" name="Text Box 21"/>
          <p:cNvSpPr txBox="1">
            <a:spLocks noChangeArrowheads="1"/>
          </p:cNvSpPr>
          <p:nvPr/>
        </p:nvSpPr>
        <p:spPr bwMode="auto">
          <a:xfrm>
            <a:off x="9590324" y="7446972"/>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3</a:t>
            </a:r>
          </a:p>
        </p:txBody>
      </p:sp>
      <p:grpSp>
        <p:nvGrpSpPr>
          <p:cNvPr id="2" name="Group 22"/>
          <p:cNvGrpSpPr>
            <a:grpSpLocks/>
          </p:cNvGrpSpPr>
          <p:nvPr/>
        </p:nvGrpSpPr>
        <p:grpSpPr bwMode="auto">
          <a:xfrm>
            <a:off x="5070454" y="4540274"/>
            <a:ext cx="5000661" cy="1833563"/>
            <a:chOff x="3300" y="2664"/>
            <a:chExt cx="2781" cy="1155"/>
          </a:xfrm>
        </p:grpSpPr>
        <p:sp>
          <p:nvSpPr>
            <p:cNvPr id="13335" name="Text Box 23"/>
            <p:cNvSpPr txBox="1">
              <a:spLocks noChangeArrowheads="1"/>
            </p:cNvSpPr>
            <p:nvPr/>
          </p:nvSpPr>
          <p:spPr bwMode="auto">
            <a:xfrm>
              <a:off x="4090" y="3082"/>
              <a:ext cx="1991" cy="509"/>
            </a:xfrm>
            <a:prstGeom prst="rect">
              <a:avLst/>
            </a:prstGeom>
            <a:noFill/>
            <a:ln w="9525">
              <a:noFill/>
              <a:round/>
              <a:headEnd/>
              <a:tailEnd/>
            </a:ln>
          </p:spPr>
          <p:txBody>
            <a:bodyPr lIns="90000" tIns="46800" rIns="90000" bIns="46800">
              <a:spAutoFit/>
            </a:bodyPr>
            <a:lstStyle/>
            <a:p>
              <a:pPr>
                <a:lnSpc>
                  <a:spcPct val="50000"/>
                </a:lnSpc>
                <a:spcBef>
                  <a:spcPts val="1749"/>
                </a:spcBef>
                <a:buClr>
                  <a:srgbClr val="00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FF00"/>
                  </a:solidFill>
                  <a:latin typeface="Helvetica" charset="0"/>
                </a:rPr>
                <a:t>*</a:t>
              </a:r>
              <a:r>
                <a:rPr lang="en-GB" sz="2800" b="1" i="1">
                  <a:solidFill>
                    <a:srgbClr val="00FF00"/>
                  </a:solidFill>
                  <a:latin typeface="Helvetica" charset="0"/>
                </a:rPr>
                <a:t>Synoptic</a:t>
              </a:r>
              <a:r>
                <a:rPr lang="en-GB" sz="2800" b="1">
                  <a:solidFill>
                    <a:srgbClr val="00FF00"/>
                  </a:solidFill>
                  <a:latin typeface="Helvetica" charset="0"/>
                </a:rPr>
                <a:t>:</a:t>
              </a:r>
            </a:p>
            <a:p>
              <a:pPr>
                <a:lnSpc>
                  <a:spcPct val="50000"/>
                </a:lnSpc>
                <a:spcBef>
                  <a:spcPts val="1749"/>
                </a:spcBef>
                <a:buClr>
                  <a:srgbClr val="00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2800" b="1">
                  <a:solidFill>
                    <a:srgbClr val="00FF00"/>
                  </a:solidFill>
                  <a:latin typeface="Helvetica" charset="0"/>
                </a:rPr>
                <a:t>“</a:t>
              </a:r>
              <a:r>
                <a:rPr lang="en-GB" altLang="ja-JP" sz="2800" b="1">
                  <a:solidFill>
                    <a:srgbClr val="00FF00"/>
                  </a:solidFill>
                  <a:latin typeface="Helvetica" charset="0"/>
                </a:rPr>
                <a:t>Ngarumda yangra</a:t>
              </a:r>
              <a:r>
                <a:rPr lang="ja-JP" altLang="en-GB" sz="2800" b="1">
                  <a:solidFill>
                    <a:srgbClr val="00FF00"/>
                  </a:solidFill>
                  <a:latin typeface="Helvetica" charset="0"/>
                </a:rPr>
                <a:t>”</a:t>
              </a:r>
              <a:endParaRPr lang="en-GB" sz="2800" b="1">
                <a:solidFill>
                  <a:srgbClr val="00FF00"/>
                </a:solidFill>
                <a:latin typeface="Helvetica" charset="0"/>
              </a:endParaRPr>
            </a:p>
          </p:txBody>
        </p:sp>
        <p:sp>
          <p:nvSpPr>
            <p:cNvPr id="14360" name="AutoShape 24"/>
            <p:cNvSpPr>
              <a:spLocks noChangeArrowheads="1"/>
            </p:cNvSpPr>
            <p:nvPr/>
          </p:nvSpPr>
          <p:spPr bwMode="auto">
            <a:xfrm>
              <a:off x="3300" y="2664"/>
              <a:ext cx="719" cy="1155"/>
            </a:xfrm>
            <a:custGeom>
              <a:avLst/>
              <a:gdLst>
                <a:gd name="T0" fmla="*/ 539 w 21600"/>
                <a:gd name="T1" fmla="*/ 0 h 21600"/>
                <a:gd name="T2" fmla="*/ 0 w 21600"/>
                <a:gd name="T3" fmla="*/ 578 h 21600"/>
                <a:gd name="T4" fmla="*/ 539 w 21600"/>
                <a:gd name="T5" fmla="*/ 1155 h 21600"/>
                <a:gd name="T6" fmla="*/ 719 w 21600"/>
                <a:gd name="T7" fmla="*/ 578 h 21600"/>
                <a:gd name="T8" fmla="*/ 3 60000 65536"/>
                <a:gd name="T9" fmla="*/ 2 60000 65536"/>
                <a:gd name="T10" fmla="*/ 1 60000 65536"/>
                <a:gd name="T11" fmla="*/ 0 60000 65536"/>
                <a:gd name="T12" fmla="*/ 3365 w 21600"/>
                <a:gd name="T13" fmla="*/ 5405 h 21600"/>
                <a:gd name="T14" fmla="*/ 18896 w 21600"/>
                <a:gd name="T15" fmla="*/ 16195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18FFD"/>
            </a:solidFill>
            <a:ln w="12600">
              <a:solidFill>
                <a:srgbClr val="FFFFFF"/>
              </a:solidFill>
              <a:miter lim="800000"/>
              <a:headEnd/>
              <a:tailEnd/>
            </a:ln>
            <a:effectLst>
              <a:outerShdw dist="71785" dir="2700000" algn="ctr" rotWithShape="0">
                <a:srgbClr val="808080"/>
              </a:outerShdw>
            </a:effectLst>
          </p:spPr>
          <p:txBody>
            <a:bodyPr wrap="none" anchor="ctr"/>
            <a:lstStyle/>
            <a:p>
              <a:pPr defTabSz="455133"/>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p:cTn id="7" dur="500" fill="hold"/>
                                        <p:tgtEl>
                                          <p:spTgt spid="14348"/>
                                        </p:tgtEl>
                                        <p:attrNameLst>
                                          <p:attrName>ppt_x</p:attrName>
                                        </p:attrNameLst>
                                      </p:cBhvr>
                                      <p:tavLst>
                                        <p:tav tm="100000">
                                          <p:val>
                                            <p:strVal val="#ppt_x"/>
                                          </p:val>
                                        </p:tav>
                                        <p:tav tm="100000">
                                          <p:val>
                                            <p:strVal val="#ppt_x"/>
                                          </p:val>
                                        </p:tav>
                                      </p:tavLst>
                                    </p:anim>
                                    <p:anim calcmode="lin" valueType="num">
                                      <p:cBhvr>
                                        <p:cTn id="8" dur="500" fill="hold"/>
                                        <p:tgtEl>
                                          <p:spTgt spid="14348"/>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wipe(up)">
                                      <p:cBhvr>
                                        <p:cTn id="12" dur="500"/>
                                        <p:tgtEl>
                                          <p:spTgt spid="14349"/>
                                        </p:tgtEl>
                                      </p:cBhvr>
                                    </p:animEffect>
                                  </p:childTnLst>
                                </p:cTn>
                              </p:par>
                            </p:childTnLst>
                          </p:cTn>
                        </p:par>
                        <p:par>
                          <p:cTn id="13" fill="hold" nodeType="afterGroup">
                            <p:stCondLst>
                              <p:cond delay="0"/>
                            </p:stCondLst>
                            <p:childTnLst>
                              <p:par>
                                <p:cTn id="14" presetID="10" presetClass="entr" fill="hold" nodeType="afterEffect">
                                  <p:stCondLst>
                                    <p:cond delay="0"/>
                                  </p:stCondLst>
                                  <p:childTnLst>
                                    <p:set>
                                      <p:cBhvr>
                                        <p:cTn id="15" dur="1" fill="hold">
                                          <p:stCondLst>
                                            <p:cond delay="0"/>
                                          </p:stCondLst>
                                        </p:cTn>
                                        <p:tgtEl>
                                          <p:spTgt spid="14350"/>
                                        </p:tgtEl>
                                        <p:attrNameLst>
                                          <p:attrName>style.visibility</p:attrName>
                                        </p:attrNameLst>
                                      </p:cBhvr>
                                      <p:to>
                                        <p:strVal val="visible"/>
                                      </p:to>
                                    </p:set>
                                    <p:animEffect transition="in" filter="fade">
                                      <p:cBhvr>
                                        <p:cTn id="16" dur="1000"/>
                                        <p:tgtEl>
                                          <p:spTgt spid="143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351"/>
                                        </p:tgtEl>
                                        <p:attrNameLst>
                                          <p:attrName>style.visibility</p:attrName>
                                        </p:attrNameLst>
                                      </p:cBhvr>
                                      <p:to>
                                        <p:strVal val="visible"/>
                                      </p:to>
                                    </p:set>
                                    <p:animEffect transition="in" filter="wipe(up)">
                                      <p:cBhvr>
                                        <p:cTn id="21" dur="500"/>
                                        <p:tgtEl>
                                          <p:spTgt spid="14351"/>
                                        </p:tgtEl>
                                      </p:cBhvr>
                                    </p:animEffect>
                                  </p:childTnLst>
                                </p:cTn>
                              </p:par>
                            </p:childTnLst>
                          </p:cTn>
                        </p:par>
                        <p:par>
                          <p:cTn id="22" fill="hold" nodeType="afterGroup">
                            <p:stCondLst>
                              <p:cond delay="0"/>
                            </p:stCondLst>
                            <p:childTnLst>
                              <p:par>
                                <p:cTn id="23" presetID="10" presetClass="entr" fill="hold" nodeType="afterEffect">
                                  <p:stCondLst>
                                    <p:cond delay="0"/>
                                  </p:stCondLst>
                                  <p:childTnLst>
                                    <p:set>
                                      <p:cBhvr>
                                        <p:cTn id="24" dur="1" fill="hold">
                                          <p:stCondLst>
                                            <p:cond delay="0"/>
                                          </p:stCondLst>
                                        </p:cTn>
                                        <p:tgtEl>
                                          <p:spTgt spid="14353"/>
                                        </p:tgtEl>
                                        <p:attrNameLst>
                                          <p:attrName>style.visibility</p:attrName>
                                        </p:attrNameLst>
                                      </p:cBhvr>
                                      <p:to>
                                        <p:strVal val="visible"/>
                                      </p:to>
                                    </p:set>
                                    <p:animEffect transition="in" filter="fade">
                                      <p:cBhvr>
                                        <p:cTn id="25" dur="1000"/>
                                        <p:tgtEl>
                                          <p:spTgt spid="14353"/>
                                        </p:tgtEl>
                                      </p:cBhvr>
                                    </p:animEffect>
                                  </p:childTnLst>
                                </p:cTn>
                              </p:par>
                            </p:childTnLst>
                          </p:cTn>
                        </p:par>
                        <p:par>
                          <p:cTn id="26" fill="hold" nodeType="afterGroup">
                            <p:stCondLst>
                              <p:cond delay="0"/>
                            </p:stCondLst>
                            <p:childTnLst>
                              <p:par>
                                <p:cTn id="27" presetID="4" presetClass="entr" presetSubtype="32" fill="hold" nodeType="afterEffect">
                                  <p:stCondLst>
                                    <p:cond delay="0"/>
                                  </p:stCondLst>
                                  <p:childTnLst>
                                    <p:set>
                                      <p:cBhvr>
                                        <p:cTn id="28" dur="1" fill="hold">
                                          <p:stCondLst>
                                            <p:cond delay="0"/>
                                          </p:stCondLst>
                                        </p:cTn>
                                        <p:tgtEl>
                                          <p:spTgt spid="14352">
                                            <p:txEl>
                                              <p:pRg st="0" end="0"/>
                                            </p:txEl>
                                          </p:spTgt>
                                        </p:tgtEl>
                                        <p:attrNameLst>
                                          <p:attrName>style.visibility</p:attrName>
                                        </p:attrNameLst>
                                      </p:cBhvr>
                                      <p:to>
                                        <p:strVal val="visible"/>
                                      </p:to>
                                    </p:set>
                                    <p:animEffect transition="in" filter="box(out)">
                                      <p:cBhvr>
                                        <p:cTn id="29" dur="500"/>
                                        <p:tgtEl>
                                          <p:spTgt spid="14352">
                                            <p:txEl>
                                              <p:pRg st="0" end="0"/>
                                            </p:txEl>
                                          </p:spTgt>
                                        </p:tgtEl>
                                      </p:cBhvr>
                                    </p:animEffect>
                                  </p:childTnLst>
                                </p:cTn>
                              </p:par>
                            </p:childTnLst>
                          </p:cTn>
                        </p:par>
                        <p:par>
                          <p:cTn id="30" fill="hold" nodeType="afterGroup">
                            <p:stCondLst>
                              <p:cond delay="0"/>
                            </p:stCondLst>
                            <p:childTnLst>
                              <p:par>
                                <p:cTn id="31" presetID="4" presetClass="entr" presetSubtype="32" fill="hold" nodeType="afterEffect">
                                  <p:stCondLst>
                                    <p:cond delay="0"/>
                                  </p:stCondLst>
                                  <p:childTnLst>
                                    <p:set>
                                      <p:cBhvr>
                                        <p:cTn id="32" dur="1" fill="hold">
                                          <p:stCondLst>
                                            <p:cond delay="0"/>
                                          </p:stCondLst>
                                        </p:cTn>
                                        <p:tgtEl>
                                          <p:spTgt spid="14352">
                                            <p:txEl>
                                              <p:pRg st="1" end="1"/>
                                            </p:txEl>
                                          </p:spTgt>
                                        </p:tgtEl>
                                        <p:attrNameLst>
                                          <p:attrName>style.visibility</p:attrName>
                                        </p:attrNameLst>
                                      </p:cBhvr>
                                      <p:to>
                                        <p:strVal val="visible"/>
                                      </p:to>
                                    </p:set>
                                    <p:animEffect transition="in" filter="box(out)">
                                      <p:cBhvr>
                                        <p:cTn id="33" dur="500"/>
                                        <p:tgtEl>
                                          <p:spTgt spid="14352">
                                            <p:txEl>
                                              <p:pRg st="1" end="1"/>
                                            </p:txEl>
                                          </p:spTgt>
                                        </p:tgtEl>
                                      </p:cBhvr>
                                    </p:animEffect>
                                  </p:childTnLst>
                                </p:cTn>
                              </p:par>
                            </p:childTnLst>
                          </p:cTn>
                        </p:par>
                        <p:par>
                          <p:cTn id="34" fill="hold" nodeType="afterGroup">
                            <p:stCondLst>
                              <p:cond delay="0"/>
                            </p:stCondLst>
                            <p:childTnLst>
                              <p:par>
                                <p:cTn id="35" presetID="4" presetClass="entr" presetSubtype="32" fill="hold" nodeType="afterEffect">
                                  <p:stCondLst>
                                    <p:cond delay="0"/>
                                  </p:stCondLst>
                                  <p:childTnLst>
                                    <p:set>
                                      <p:cBhvr>
                                        <p:cTn id="36" dur="1" fill="hold">
                                          <p:stCondLst>
                                            <p:cond delay="0"/>
                                          </p:stCondLst>
                                        </p:cTn>
                                        <p:tgtEl>
                                          <p:spTgt spid="14352">
                                            <p:txEl>
                                              <p:pRg st="2" end="2"/>
                                            </p:txEl>
                                          </p:spTgt>
                                        </p:tgtEl>
                                        <p:attrNameLst>
                                          <p:attrName>style.visibility</p:attrName>
                                        </p:attrNameLst>
                                      </p:cBhvr>
                                      <p:to>
                                        <p:strVal val="visible"/>
                                      </p:to>
                                    </p:set>
                                    <p:animEffect transition="in" filter="box(out)">
                                      <p:cBhvr>
                                        <p:cTn id="37" dur="500"/>
                                        <p:tgtEl>
                                          <p:spTgt spid="14352">
                                            <p:txEl>
                                              <p:pRg st="2" end="2"/>
                                            </p:txEl>
                                          </p:spTgt>
                                        </p:tgtEl>
                                      </p:cBhvr>
                                    </p:animEffect>
                                  </p:childTnLst>
                                </p:cTn>
                              </p:par>
                            </p:childTnLst>
                          </p:cTn>
                        </p:par>
                        <p:par>
                          <p:cTn id="38" fill="hold" nodeType="afterGroup">
                            <p:stCondLst>
                              <p:cond delay="0"/>
                            </p:stCondLst>
                            <p:childTnLst>
                              <p:par>
                                <p:cTn id="39" presetID="4" presetClass="entr" presetSubtype="32" fill="hold" nodeType="afterEffect">
                                  <p:stCondLst>
                                    <p:cond delay="0"/>
                                  </p:stCondLst>
                                  <p:childTnLst>
                                    <p:set>
                                      <p:cBhvr>
                                        <p:cTn id="40" dur="1" fill="hold">
                                          <p:stCondLst>
                                            <p:cond delay="0"/>
                                          </p:stCondLst>
                                        </p:cTn>
                                        <p:tgtEl>
                                          <p:spTgt spid="14352">
                                            <p:txEl>
                                              <p:pRg st="3" end="3"/>
                                            </p:txEl>
                                          </p:spTgt>
                                        </p:tgtEl>
                                        <p:attrNameLst>
                                          <p:attrName>style.visibility</p:attrName>
                                        </p:attrNameLst>
                                      </p:cBhvr>
                                      <p:to>
                                        <p:strVal val="visible"/>
                                      </p:to>
                                    </p:set>
                                    <p:animEffect transition="in" filter="box(out)">
                                      <p:cBhvr>
                                        <p:cTn id="41" dur="500"/>
                                        <p:tgtEl>
                                          <p:spTgt spid="14352">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p:bldP spid="143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srcRect/>
          <a:stretch>
            <a:fillRect/>
          </a:stretch>
        </p:blipFill>
        <p:spPr bwMode="auto">
          <a:xfrm>
            <a:off x="379413" y="131787"/>
            <a:ext cx="9240837" cy="7254875"/>
          </a:xfrm>
          <a:prstGeom prst="rect">
            <a:avLst/>
          </a:prstGeom>
          <a:blipFill dpi="0" rotWithShape="0">
            <a:blip r:embed="rId4"/>
            <a:srcRect/>
            <a:tile tx="0" ty="0" sx="100000" sy="100000" flip="none" algn="tl"/>
          </a:blipFill>
          <a:ln w="9525">
            <a:noFill/>
            <a:round/>
            <a:headEnd/>
            <a:tailEnd/>
          </a:ln>
        </p:spPr>
      </p:pic>
      <p:sp>
        <p:nvSpPr>
          <p:cNvPr id="14339" name="Rectangle 2"/>
          <p:cNvSpPr>
            <a:spLocks noChangeArrowheads="1"/>
          </p:cNvSpPr>
          <p:nvPr/>
        </p:nvSpPr>
        <p:spPr bwMode="auto">
          <a:xfrm>
            <a:off x="169863" y="7427913"/>
            <a:ext cx="1454150" cy="241300"/>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4340" name="Rectangle 3"/>
          <p:cNvSpPr>
            <a:spLocks noChangeArrowheads="1"/>
          </p:cNvSpPr>
          <p:nvPr/>
        </p:nvSpPr>
        <p:spPr bwMode="auto">
          <a:xfrm>
            <a:off x="1268413" y="784225"/>
            <a:ext cx="7481887"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5364" name="AutoShape 4"/>
          <p:cNvSpPr>
            <a:spLocks noChangeArrowheads="1"/>
          </p:cNvSpPr>
          <p:nvPr/>
        </p:nvSpPr>
        <p:spPr bwMode="auto">
          <a:xfrm>
            <a:off x="1490663" y="963613"/>
            <a:ext cx="7037387" cy="5822950"/>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14342" name="Text Box 5"/>
          <p:cNvSpPr txBox="1">
            <a:spLocks noChangeArrowheads="1"/>
          </p:cNvSpPr>
          <p:nvPr/>
        </p:nvSpPr>
        <p:spPr bwMode="auto">
          <a:xfrm>
            <a:off x="9696450" y="1588"/>
            <a:ext cx="180975" cy="4032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250"/>
              </a:spcBef>
              <a:buClr>
                <a:srgbClr val="FFA27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FFA27C"/>
                </a:solidFill>
                <a:effectLst>
                  <a:outerShdw blurRad="38100" dist="38100" dir="2700000" algn="tl">
                    <a:srgbClr val="000000">
                      <a:alpha val="43137"/>
                    </a:srgbClr>
                  </a:outerShdw>
                </a:effectLst>
                <a:latin typeface="Comic Sans MS" charset="0"/>
                <a:cs typeface="MS Gothic"/>
              </a:rPr>
              <a:t> </a:t>
            </a:r>
          </a:p>
        </p:txBody>
      </p:sp>
      <p:sp>
        <p:nvSpPr>
          <p:cNvPr id="14343" name="Text Box 6"/>
          <p:cNvSpPr txBox="1">
            <a:spLocks noChangeArrowheads="1"/>
          </p:cNvSpPr>
          <p:nvPr/>
        </p:nvSpPr>
        <p:spPr bwMode="auto">
          <a:xfrm>
            <a:off x="9202964" y="7512048"/>
            <a:ext cx="339725" cy="247650"/>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62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1">
                <a:solidFill>
                  <a:srgbClr val="FFFFFF"/>
                </a:solidFill>
                <a:effectLst>
                  <a:outerShdw blurRad="38100" dist="38100" dir="2700000" algn="tl">
                    <a:srgbClr val="000000">
                      <a:alpha val="43137"/>
                    </a:srgbClr>
                  </a:outerShdw>
                </a:effectLst>
                <a:latin typeface="Comic Sans MS" charset="0"/>
                <a:cs typeface="MS Gothic"/>
              </a:rPr>
              <a:t>13</a:t>
            </a:r>
          </a:p>
        </p:txBody>
      </p:sp>
      <p:grpSp>
        <p:nvGrpSpPr>
          <p:cNvPr id="14344" name="Group 7"/>
          <p:cNvGrpSpPr>
            <a:grpSpLocks/>
          </p:cNvGrpSpPr>
          <p:nvPr/>
        </p:nvGrpSpPr>
        <p:grpSpPr bwMode="auto">
          <a:xfrm>
            <a:off x="1268413" y="719159"/>
            <a:ext cx="7426325" cy="6167437"/>
            <a:chOff x="799" y="501"/>
            <a:chExt cx="4678" cy="3885"/>
          </a:xfrm>
        </p:grpSpPr>
        <p:pic>
          <p:nvPicPr>
            <p:cNvPr id="14349" name="Picture 8"/>
            <p:cNvPicPr>
              <a:picLocks noChangeAspect="1" noChangeArrowheads="1"/>
            </p:cNvPicPr>
            <p:nvPr/>
          </p:nvPicPr>
          <p:blipFill>
            <a:blip r:embed="rId5"/>
            <a:srcRect/>
            <a:stretch>
              <a:fillRect/>
            </a:stretch>
          </p:blipFill>
          <p:spPr bwMode="auto">
            <a:xfrm>
              <a:off x="2096" y="658"/>
              <a:ext cx="2468" cy="3527"/>
            </a:xfrm>
            <a:prstGeom prst="rect">
              <a:avLst/>
            </a:prstGeom>
            <a:noFill/>
            <a:ln w="9525">
              <a:noFill/>
              <a:round/>
              <a:headEnd/>
              <a:tailEnd/>
            </a:ln>
          </p:spPr>
        </p:pic>
        <p:sp>
          <p:nvSpPr>
            <p:cNvPr id="14350" name="Rectangle 9"/>
            <p:cNvSpPr>
              <a:spLocks noChangeArrowheads="1"/>
            </p:cNvSpPr>
            <p:nvPr/>
          </p:nvSpPr>
          <p:spPr bwMode="auto">
            <a:xfrm>
              <a:off x="799" y="501"/>
              <a:ext cx="4679" cy="3886"/>
            </a:xfrm>
            <a:prstGeom prst="rect">
              <a:avLst/>
            </a:prstGeom>
            <a:solidFill>
              <a:srgbClr val="000000">
                <a:alpha val="50195"/>
              </a:srgbClr>
            </a:solid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sp>
        <p:nvSpPr>
          <p:cNvPr id="15370" name="Text Box 10"/>
          <p:cNvSpPr txBox="1">
            <a:spLocks noChangeArrowheads="1"/>
          </p:cNvSpPr>
          <p:nvPr/>
        </p:nvSpPr>
        <p:spPr bwMode="auto">
          <a:xfrm>
            <a:off x="2655909" y="5287388"/>
            <a:ext cx="5373687" cy="956266"/>
          </a:xfrm>
          <a:prstGeom prst="rect">
            <a:avLst/>
          </a:prstGeom>
          <a:noFill/>
          <a:ln w="9525">
            <a:noFill/>
            <a:round/>
            <a:headEnd/>
            <a:tailEnd/>
          </a:ln>
        </p:spPr>
        <p:txBody>
          <a:bodyPr lIns="89978" tIns="46789" rIns="89978" bIns="46789">
            <a:spAutoFit/>
          </a:bodyPr>
          <a:lstStyle/>
          <a:p>
            <a:pPr algn="ctr" defTabSz="454025">
              <a:lnSpc>
                <a:spcPct val="100000"/>
              </a:lnSpc>
              <a:spcBef>
                <a:spcPts val="1750"/>
              </a:spcBef>
              <a:buClr>
                <a:srgbClr val="FFFF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FF00"/>
                </a:solidFill>
                <a:effectLst>
                  <a:outerShdw blurRad="38100" dist="38100" dir="2700000" algn="tl">
                    <a:srgbClr val="000000">
                      <a:alpha val="43137"/>
                    </a:srgbClr>
                  </a:outerShdw>
                </a:effectLst>
                <a:latin typeface="Helvetica" charset="0"/>
                <a:cs typeface="MS Gothic"/>
              </a:rPr>
              <a:t>APONG  NGATATEI  MATIWUI EINA  KATHEI  THADA</a:t>
            </a:r>
          </a:p>
        </p:txBody>
      </p:sp>
      <p:sp>
        <p:nvSpPr>
          <p:cNvPr id="15371" name="Text Box 11"/>
          <p:cNvSpPr txBox="1">
            <a:spLocks noChangeArrowheads="1"/>
          </p:cNvSpPr>
          <p:nvPr/>
        </p:nvSpPr>
        <p:spPr bwMode="auto">
          <a:xfrm>
            <a:off x="2354263" y="6991350"/>
            <a:ext cx="4889515" cy="463824"/>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wrap="square" lIns="89978" tIns="46789" rIns="89978" bIns="46789" anchor="ctr">
            <a:spAutoFit/>
          </a:bodyPr>
          <a:lstStyle/>
          <a:p>
            <a:pPr algn="ctr" defTabSz="454025">
              <a:lnSpc>
                <a:spcPct val="100000"/>
              </a:lnSpc>
              <a:spcBef>
                <a:spcPts val="2000"/>
              </a:spcBef>
              <a:buClr>
                <a:srgbClr val="FFFF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a:solidFill>
                  <a:srgbClr val="FFFF00"/>
                </a:solidFill>
                <a:effectLst>
                  <a:outerShdw blurRad="38100" dist="38100" dir="2700000" algn="tl">
                    <a:srgbClr val="000000">
                      <a:alpha val="43137"/>
                    </a:srgbClr>
                  </a:outerShdw>
                </a:effectLst>
                <a:latin typeface="Comic Sans MS" charset="0"/>
                <a:cs typeface="MS Gothic"/>
              </a:rPr>
              <a:t>KATAMLI KHANGACHON #21</a:t>
            </a:r>
          </a:p>
        </p:txBody>
      </p:sp>
      <p:sp>
        <p:nvSpPr>
          <p:cNvPr id="15372" name="Text Box 12"/>
          <p:cNvSpPr txBox="1">
            <a:spLocks noChangeArrowheads="1"/>
          </p:cNvSpPr>
          <p:nvPr/>
        </p:nvSpPr>
        <p:spPr bwMode="auto">
          <a:xfrm>
            <a:off x="1612900" y="2471738"/>
            <a:ext cx="6858000" cy="2079651"/>
          </a:xfrm>
          <a:prstGeom prst="rect">
            <a:avLst/>
          </a:prstGeom>
          <a:noFill/>
          <a:ln w="9525">
            <a:noFill/>
            <a:round/>
            <a:headEnd/>
            <a:tailEnd/>
          </a:ln>
        </p:spPr>
        <p:txBody>
          <a:bodyPr lIns="89978" tIns="46789" rIns="89978" bIns="46789">
            <a:spAutoFit/>
          </a:bodyPr>
          <a:lstStyle/>
          <a:p>
            <a:pPr algn="ctr" defTabSz="454025">
              <a:lnSpc>
                <a:spcPct val="100000"/>
              </a:lnSpc>
              <a:spcBef>
                <a:spcPts val="2750"/>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sz="4300" b="1" i="1">
                <a:solidFill>
                  <a:srgbClr val="FFFFFF"/>
                </a:solidFill>
                <a:effectLst>
                  <a:outerShdw blurRad="38100" dist="38100" dir="2700000" algn="tl">
                    <a:srgbClr val="000000">
                      <a:alpha val="43137"/>
                    </a:srgbClr>
                  </a:outerShdw>
                </a:effectLst>
                <a:latin typeface="Arial" charset="0"/>
                <a:cs typeface="MS Gothic"/>
              </a:rPr>
              <a:t>“</a:t>
            </a:r>
            <a:r>
              <a:rPr lang="en-GB" altLang="ja-JP" sz="4300" b="1" i="1">
                <a:solidFill>
                  <a:srgbClr val="FFFFFF"/>
                </a:solidFill>
                <a:effectLst>
                  <a:outerShdw blurRad="38100" dist="38100" dir="2700000" algn="tl">
                    <a:srgbClr val="000000">
                      <a:alpha val="43137"/>
                    </a:srgbClr>
                  </a:outerShdw>
                </a:effectLst>
                <a:latin typeface="Arial" charset="0"/>
                <a:cs typeface="MS Gothic"/>
              </a:rPr>
              <a:t>PROHO JESU CHRISTAWUI SAZANGKAHAI AZAK</a:t>
            </a:r>
            <a:r>
              <a:rPr lang="ja-JP" altLang="en-GB" sz="4300" b="1" i="1">
                <a:solidFill>
                  <a:srgbClr val="FFFFFF"/>
                </a:solidFill>
                <a:effectLst>
                  <a:outerShdw blurRad="38100" dist="38100" dir="2700000" algn="tl">
                    <a:srgbClr val="000000">
                      <a:alpha val="43137"/>
                    </a:srgbClr>
                  </a:outerShdw>
                </a:effectLst>
                <a:latin typeface="Arial" charset="0"/>
                <a:cs typeface="MS Gothic"/>
              </a:rPr>
              <a:t>”</a:t>
            </a:r>
            <a:endParaRPr lang="en-GB" sz="4300" b="1" i="1">
              <a:solidFill>
                <a:srgbClr val="FFFFFF"/>
              </a:solidFill>
              <a:effectLst>
                <a:outerShdw blurRad="38100" dist="38100" dir="2700000" algn="tl">
                  <a:srgbClr val="000000">
                    <a:alpha val="43137"/>
                  </a:srgbClr>
                </a:outerShdw>
              </a:effectLst>
              <a:latin typeface="Arial" charset="0"/>
              <a:cs typeface="MS Gothic"/>
            </a:endParaRPr>
          </a:p>
        </p:txBody>
      </p:sp>
      <p:sp>
        <p:nvSpPr>
          <p:cNvPr id="14348" name="Text Box 13"/>
          <p:cNvSpPr txBox="1">
            <a:spLocks noChangeArrowheads="1"/>
          </p:cNvSpPr>
          <p:nvPr/>
        </p:nvSpPr>
        <p:spPr bwMode="auto">
          <a:xfrm>
            <a:off x="9576027" y="7446961"/>
            <a:ext cx="311150" cy="3397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000"/>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b="1">
                <a:solidFill>
                  <a:srgbClr val="FFFFFF"/>
                </a:solidFill>
                <a:effectLst>
                  <a:outerShdw blurRad="38100" dist="38100" dir="2700000" algn="tl">
                    <a:srgbClr val="000000">
                      <a:alpha val="43137"/>
                    </a:srgbClr>
                  </a:outerShdw>
                </a:effectLst>
                <a:latin typeface="Comic Sans MS" charset="0"/>
                <a:cs typeface="MS Gothic"/>
              </a:rPr>
              <a:t>2</a:t>
            </a:r>
          </a:p>
        </p:txBody>
      </p:sp>
    </p:spTree>
    <p:extLst>
      <p:ext uri="{BB962C8B-B14F-4D97-AF65-F5344CB8AC3E}">
        <p14:creationId xmlns:p14="http://schemas.microsoft.com/office/powerpoint/2010/main" val="10363470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tm="100000">
                                          <p:val>
                                            <p:strVal val="#ppt_w"/>
                                          </p:val>
                                        </p:tav>
                                      </p:tavLst>
                                    </p:anim>
                                    <p:anim calcmode="lin" valueType="num">
                                      <p:cBhvr>
                                        <p:cTn id="8" dur="500" fill="hold"/>
                                        <p:tgtEl>
                                          <p:spTgt spid="15371"/>
                                        </p:tgtEl>
                                        <p:attrNameLst>
                                          <p:attrName>ppt_h</p:attrName>
                                        </p:attrNameLst>
                                      </p:cBhvr>
                                      <p:tavLst>
                                        <p:tav tm="100000">
                                          <p:val>
                                            <p:fltVal val="0"/>
                                          </p:val>
                                        </p:tav>
                                        <p:tav tm="100000">
                                          <p:val>
                                            <p:strVal val="#ppt_h"/>
                                          </p:val>
                                        </p:tav>
                                      </p:tavLst>
                                    </p:anim>
                                    <p:anim calcmode="lin" valueType="num">
                                      <p:cBhvr>
                                        <p:cTn id="9" dur="500" fill="hold"/>
                                        <p:tgtEl>
                                          <p:spTgt spid="15371"/>
                                        </p:tgtEl>
                                        <p:attrNameLst>
                                          <p:attrName>ppt_x</p:attrName>
                                        </p:attrNameLst>
                                      </p:cBhvr>
                                      <p:tavLst>
                                        <p:tav tm="100000">
                                          <p:val>
                                            <p:fltVal val="0.5"/>
                                          </p:val>
                                        </p:tav>
                                        <p:tav tm="100000">
                                          <p:val>
                                            <p:strVal val="#ppt_x"/>
                                          </p:val>
                                        </p:tav>
                                      </p:tavLst>
                                    </p:anim>
                                    <p:anim calcmode="lin" valueType="num">
                                      <p:cBhvr>
                                        <p:cTn id="10" dur="500" fill="hold"/>
                                        <p:tgtEl>
                                          <p:spTgt spid="15371"/>
                                        </p:tgtEl>
                                        <p:attrNameLst>
                                          <p:attrName>ppt_y</p:attrName>
                                        </p:attrNameLst>
                                      </p:cBhvr>
                                      <p:tavLst>
                                        <p:tav tm="10000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nodeType="clickEffect">
                                  <p:stCondLst>
                                    <p:cond delay="0"/>
                                  </p:stCondLst>
                                  <p:childTnLst>
                                    <p:set>
                                      <p:cBhvr>
                                        <p:cTn id="14" dur="1" fill="hold">
                                          <p:stCondLst>
                                            <p:cond delay="0"/>
                                          </p:stCondLst>
                                        </p:cTn>
                                        <p:tgtEl>
                                          <p:spTgt spid="15372"/>
                                        </p:tgtEl>
                                        <p:attrNameLst>
                                          <p:attrName>style.visibility</p:attrName>
                                        </p:attrNameLst>
                                      </p:cBhvr>
                                      <p:to>
                                        <p:strVal val="visible"/>
                                      </p:to>
                                    </p:set>
                                    <p:animEffect transition="in" filter="barn(outVertical)">
                                      <p:cBhvr>
                                        <p:cTn id="15" dur="500"/>
                                        <p:tgtEl>
                                          <p:spTgt spid="153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15370"/>
                                        </p:tgtEl>
                                        <p:attrNameLst>
                                          <p:attrName>style.visibility</p:attrName>
                                        </p:attrNameLst>
                                      </p:cBhvr>
                                      <p:to>
                                        <p:strVal val="visible"/>
                                      </p:to>
                                    </p:set>
                                    <p:animEffect transition="in" filter="fade">
                                      <p:cBhvr>
                                        <p:cTn id="20" dur="1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srcRect/>
          <a:stretch>
            <a:fillRect/>
          </a:stretch>
        </p:blipFill>
        <p:spPr bwMode="auto">
          <a:xfrm>
            <a:off x="171416" y="171424"/>
            <a:ext cx="9678987" cy="7254875"/>
          </a:xfrm>
          <a:prstGeom prst="rect">
            <a:avLst/>
          </a:prstGeom>
          <a:blipFill dpi="0" rotWithShape="0">
            <a:blip r:embed="rId4"/>
            <a:srcRect/>
            <a:tile tx="0" ty="0" sx="100000" sy="100000" flip="none" algn="tl"/>
          </a:blipFill>
          <a:ln w="9525">
            <a:noFill/>
            <a:round/>
            <a:headEnd/>
            <a:tailEnd/>
          </a:ln>
        </p:spPr>
      </p:pic>
      <p:sp>
        <p:nvSpPr>
          <p:cNvPr id="15363" name="Rectangle 2"/>
          <p:cNvSpPr>
            <a:spLocks noChangeArrowheads="1"/>
          </p:cNvSpPr>
          <p:nvPr/>
        </p:nvSpPr>
        <p:spPr bwMode="auto">
          <a:xfrm>
            <a:off x="169863" y="7427913"/>
            <a:ext cx="1454150" cy="241300"/>
          </a:xfrm>
          <a:prstGeom prst="rect">
            <a:avLst/>
          </a:prstGeom>
          <a:noFill/>
          <a:ln w="9525">
            <a:noFill/>
            <a:round/>
            <a:headEnd/>
            <a:tailEnd/>
          </a:ln>
        </p:spPr>
        <p:txBody>
          <a:bodyPr wrap="none" lIns="91418" tIns="45710" rIns="91418" bIns="45710" anchor="ctr"/>
          <a:lstStyle/>
          <a:p>
            <a:pPr defTabSz="454025"/>
            <a:endParaRPr lang="en-US">
              <a:solidFill>
                <a:srgbClr val="FFFFFF"/>
              </a:solidFill>
              <a:cs typeface="MS Gothic"/>
            </a:endParaRPr>
          </a:p>
        </p:txBody>
      </p:sp>
      <p:sp>
        <p:nvSpPr>
          <p:cNvPr id="15364" name="Rectangle 3"/>
          <p:cNvSpPr>
            <a:spLocks noChangeArrowheads="1"/>
          </p:cNvSpPr>
          <p:nvPr/>
        </p:nvSpPr>
        <p:spPr bwMode="auto">
          <a:xfrm>
            <a:off x="1254125" y="771499"/>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defTabSz="454025"/>
            <a:endParaRPr lang="en-US">
              <a:solidFill>
                <a:srgbClr val="FFFFFF"/>
              </a:solidFill>
              <a:cs typeface="MS Gothic"/>
            </a:endParaRPr>
          </a:p>
        </p:txBody>
      </p:sp>
      <p:sp>
        <p:nvSpPr>
          <p:cNvPr id="16388" name="AutoShape 4"/>
          <p:cNvSpPr>
            <a:spLocks noChangeArrowheads="1"/>
          </p:cNvSpPr>
          <p:nvPr/>
        </p:nvSpPr>
        <p:spPr bwMode="auto">
          <a:xfrm>
            <a:off x="1314424" y="838174"/>
            <a:ext cx="7396189" cy="5822950"/>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cs typeface="MS Gothic"/>
            </a:endParaRPr>
          </a:p>
        </p:txBody>
      </p:sp>
      <p:sp>
        <p:nvSpPr>
          <p:cNvPr id="16389" name="Text Box 5"/>
          <p:cNvSpPr txBox="1">
            <a:spLocks noChangeArrowheads="1"/>
          </p:cNvSpPr>
          <p:nvPr/>
        </p:nvSpPr>
        <p:spPr bwMode="auto">
          <a:xfrm>
            <a:off x="0" y="973112"/>
            <a:ext cx="10058400" cy="824856"/>
          </a:xfrm>
          <a:prstGeom prst="rect">
            <a:avLst/>
          </a:prstGeom>
        </p:spPr>
        <p:txBody>
          <a:bodyPr lIns="101751" tIns="50877" rIns="101751" bIns="50877"/>
          <a:lstStyle>
            <a:lvl1pPr algn="ctr" defTabSz="455815">
              <a:defRPr sz="4000" b="1" i="1" cap="all">
                <a:solidFill>
                  <a:srgbClr val="66FFFF"/>
                </a:solidFill>
                <a:effectLst>
                  <a:outerShdw blurRad="50800" dist="76200" dir="2700000" algn="tl" rotWithShape="0">
                    <a:srgbClr val="000000"/>
                  </a:outerShdw>
                </a:effectLst>
                <a:latin typeface="Arial" charset="0"/>
                <a:ea typeface="ＭＳ Ｐゴシック" charset="0"/>
                <a:cs typeface="MS Gothic" charset="0"/>
              </a:defRPr>
            </a:lvl1pPr>
            <a:lvl2pPr algn="ctr" defTabSz="455613">
              <a:defRPr sz="4800">
                <a:solidFill>
                  <a:srgbClr val="000000"/>
                </a:solidFill>
                <a:latin typeface="Times New Roman" pitchFamily="-108" charset="0"/>
                <a:ea typeface="ＭＳ Ｐゴシック" charset="0"/>
                <a:cs typeface="MS Gothic" charset="0"/>
              </a:defRPr>
            </a:lvl2pPr>
            <a:lvl3pPr algn="ctr" defTabSz="455613">
              <a:defRPr sz="4800">
                <a:solidFill>
                  <a:srgbClr val="000000"/>
                </a:solidFill>
                <a:latin typeface="Times New Roman" pitchFamily="-108" charset="0"/>
                <a:ea typeface="ＭＳ Ｐゴシック" charset="0"/>
                <a:cs typeface="MS Gothic" charset="0"/>
              </a:defRPr>
            </a:lvl3pPr>
            <a:lvl4pPr algn="ctr" defTabSz="455613">
              <a:defRPr sz="4800">
                <a:solidFill>
                  <a:srgbClr val="000000"/>
                </a:solidFill>
                <a:latin typeface="Times New Roman" pitchFamily="-108" charset="0"/>
                <a:ea typeface="ＭＳ Ｐゴシック" charset="0"/>
                <a:cs typeface="MS Gothic" charset="0"/>
              </a:defRPr>
            </a:lvl4pPr>
            <a:lvl5pPr algn="ctr" defTabSz="455613">
              <a:defRPr sz="4800">
                <a:solidFill>
                  <a:srgbClr val="000000"/>
                </a:solidFill>
                <a:latin typeface="Times New Roman" pitchFamily="-108" charset="0"/>
                <a:ea typeface="ＭＳ Ｐゴシック" charset="0"/>
                <a:cs typeface="MS Gothic" charset="0"/>
              </a:defRPr>
            </a:lvl5pPr>
            <a:lvl6pPr marL="456611" algn="ctr" defTabSz="456611"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3224" algn="ctr" defTabSz="456611"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69836" algn="ctr" defTabSz="456611"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6449" algn="ctr" defTabSz="456611"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a:lstStyle>
          <a:p>
            <a:r>
              <a:rPr lang="en-GB" dirty="0" err="1"/>
              <a:t>Paokaphā</a:t>
            </a:r>
            <a:r>
              <a:rPr lang="en-GB" dirty="0"/>
              <a:t> </a:t>
            </a:r>
            <a:r>
              <a:rPr lang="en-GB" dirty="0" err="1"/>
              <a:t>kagape</a:t>
            </a:r>
            <a:r>
              <a:rPr lang="en-GB" dirty="0"/>
              <a:t> </a:t>
            </a:r>
            <a:r>
              <a:rPr lang="en-GB" dirty="0" err="1"/>
              <a:t>avavana</a:t>
            </a:r>
            <a:r>
              <a:rPr lang="en-GB" dirty="0"/>
              <a:t>:</a:t>
            </a:r>
          </a:p>
        </p:txBody>
      </p:sp>
      <p:sp>
        <p:nvSpPr>
          <p:cNvPr id="15367" name="Text Box 6"/>
          <p:cNvSpPr txBox="1">
            <a:spLocks noChangeArrowheads="1"/>
          </p:cNvSpPr>
          <p:nvPr/>
        </p:nvSpPr>
        <p:spPr bwMode="auto">
          <a:xfrm>
            <a:off x="9696450" y="1588"/>
            <a:ext cx="180975" cy="4032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250"/>
              </a:spcBef>
              <a:buClr>
                <a:srgbClr val="FFA27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FFA27C"/>
                </a:solidFill>
                <a:latin typeface="Comic Sans MS" charset="0"/>
                <a:cs typeface="MS Gothic"/>
              </a:rPr>
              <a:t> </a:t>
            </a:r>
          </a:p>
        </p:txBody>
      </p:sp>
      <p:sp>
        <p:nvSpPr>
          <p:cNvPr id="16391" name="Text Box 7"/>
          <p:cNvSpPr txBox="1">
            <a:spLocks noChangeArrowheads="1"/>
          </p:cNvSpPr>
          <p:nvPr/>
        </p:nvSpPr>
        <p:spPr bwMode="auto">
          <a:xfrm>
            <a:off x="1614488" y="1850999"/>
            <a:ext cx="6791325" cy="601663"/>
          </a:xfrm>
          <a:prstGeom prst="rect">
            <a:avLst/>
          </a:prstGeom>
          <a:noFill/>
          <a:ln w="9525">
            <a:noFill/>
            <a:round/>
            <a:headEnd/>
            <a:tailEnd/>
          </a:ln>
          <a:effectLst/>
        </p:spPr>
        <p:txBody>
          <a:bodyPr lIns="89978" tIns="46789" rIns="89978" bIns="46789">
            <a:spAutoFit/>
          </a:bodyPr>
          <a:lstStyle/>
          <a:p>
            <a:pPr algn="ctr" defTabSz="454025">
              <a:lnSpc>
                <a:spcPct val="100000"/>
              </a:lnSpc>
              <a:spcBef>
                <a:spcPts val="2000"/>
              </a:spcBef>
              <a:buClr>
                <a:srgbClr val="FFFF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solidFill>
                  <a:srgbClr val="FFFF00"/>
                </a:solidFill>
                <a:effectLst>
                  <a:outerShdw blurRad="50800" dist="63500" dir="2700000" algn="tl" rotWithShape="0">
                    <a:srgbClr val="000000"/>
                  </a:outerShdw>
                </a:effectLst>
                <a:latin typeface="Arial" charset="0"/>
                <a:cs typeface="MS Gothic"/>
              </a:rPr>
              <a:t>• </a:t>
            </a:r>
            <a:r>
              <a:rPr lang="en-GB" sz="3200" b="1" dirty="0" err="1">
                <a:solidFill>
                  <a:srgbClr val="FFFF00"/>
                </a:solidFill>
                <a:effectLst>
                  <a:outerShdw blurRad="50800" dist="63500" dir="2700000" algn="tl" rotWithShape="0">
                    <a:srgbClr val="000000"/>
                  </a:outerShdw>
                </a:effectLst>
                <a:latin typeface="Arial" charset="0"/>
                <a:cs typeface="MS Gothic"/>
              </a:rPr>
              <a:t>Rinshit</a:t>
            </a:r>
            <a:r>
              <a:rPr lang="en-GB" sz="3200" b="1" dirty="0">
                <a:solidFill>
                  <a:srgbClr val="FFFF00"/>
                </a:solidFill>
                <a:effectLst>
                  <a:outerShdw blurRad="50800" dist="63500" dir="2700000" algn="tl" rotWithShape="0">
                    <a:srgbClr val="000000"/>
                  </a:outerShdw>
                </a:effectLst>
                <a:latin typeface="Arial" charset="0"/>
                <a:cs typeface="MS Gothic"/>
              </a:rPr>
              <a:t> </a:t>
            </a:r>
            <a:r>
              <a:rPr lang="en-GB" sz="3200" b="1" dirty="0" err="1">
                <a:solidFill>
                  <a:srgbClr val="FFFF00"/>
                </a:solidFill>
                <a:effectLst>
                  <a:outerShdw blurRad="50800" dist="63500" dir="2700000" algn="tl" rotWithShape="0">
                    <a:srgbClr val="000000"/>
                  </a:outerShdw>
                </a:effectLst>
                <a:latin typeface="Arial" charset="0"/>
                <a:cs typeface="MS Gothic"/>
              </a:rPr>
              <a:t>kahai</a:t>
            </a:r>
            <a:r>
              <a:rPr lang="en-GB" sz="3200" b="1" dirty="0">
                <a:solidFill>
                  <a:srgbClr val="FFFF00"/>
                </a:solidFill>
                <a:effectLst>
                  <a:outerShdw blurRad="50800" dist="63500" dir="2700000" algn="tl" rotWithShape="0">
                    <a:srgbClr val="000000"/>
                  </a:outerShdw>
                </a:effectLst>
                <a:latin typeface="Arial" charset="0"/>
                <a:cs typeface="MS Gothic"/>
              </a:rPr>
              <a:t> </a:t>
            </a:r>
            <a:r>
              <a:rPr lang="en-GB" sz="3200" b="1" i="1" u="sng" dirty="0" err="1">
                <a:solidFill>
                  <a:srgbClr val="FFFFFF"/>
                </a:solidFill>
                <a:effectLst>
                  <a:outerShdw blurRad="50800" dist="63500" dir="2700000" algn="tl" rotWithShape="0">
                    <a:srgbClr val="000000"/>
                  </a:outerShdw>
                </a:effectLst>
                <a:latin typeface="Arial" charset="0"/>
                <a:cs typeface="MS Gothic"/>
              </a:rPr>
              <a:t>mibingli</a:t>
            </a:r>
            <a:r>
              <a:rPr lang="en-GB" sz="3200" b="1" i="1" dirty="0">
                <a:solidFill>
                  <a:srgbClr val="FFFFFF"/>
                </a:solidFill>
                <a:effectLst>
                  <a:outerShdw blurRad="50800" dist="63500" dir="2700000" algn="tl" rotWithShape="0">
                    <a:srgbClr val="000000"/>
                  </a:outerShdw>
                </a:effectLst>
                <a:latin typeface="Arial" charset="0"/>
                <a:cs typeface="MS Gothic"/>
              </a:rPr>
              <a:t> </a:t>
            </a:r>
            <a:r>
              <a:rPr lang="en-GB" sz="3200" b="1" dirty="0" err="1">
                <a:solidFill>
                  <a:srgbClr val="FFFF00"/>
                </a:solidFill>
                <a:effectLst>
                  <a:outerShdw blurRad="50800" dist="63500" dir="2700000" algn="tl" rotWithShape="0">
                    <a:srgbClr val="000000"/>
                  </a:outerShdw>
                </a:effectLst>
                <a:latin typeface="Arial" charset="0"/>
                <a:cs typeface="MS Gothic"/>
              </a:rPr>
              <a:t>kagapi</a:t>
            </a:r>
            <a:endParaRPr lang="en-GB" sz="3200" b="1" i="1" u="sng" dirty="0">
              <a:solidFill>
                <a:srgbClr val="FFFFFF"/>
              </a:solidFill>
              <a:effectLst>
                <a:outerShdw blurRad="50800" dist="63500" dir="2700000" algn="tl" rotWithShape="0">
                  <a:srgbClr val="000000"/>
                </a:outerShdw>
              </a:effectLst>
              <a:latin typeface="Arial" charset="0"/>
              <a:cs typeface="MS Gothic"/>
            </a:endParaRPr>
          </a:p>
        </p:txBody>
      </p:sp>
      <p:sp>
        <p:nvSpPr>
          <p:cNvPr id="16392" name="Text Box 8"/>
          <p:cNvSpPr txBox="1">
            <a:spLocks noChangeArrowheads="1"/>
          </p:cNvSpPr>
          <p:nvPr/>
        </p:nvSpPr>
        <p:spPr bwMode="auto">
          <a:xfrm>
            <a:off x="1538288" y="2879699"/>
            <a:ext cx="6897687" cy="1079377"/>
          </a:xfrm>
          <a:prstGeom prst="rect">
            <a:avLst/>
          </a:prstGeom>
          <a:noFill/>
          <a:ln w="9525">
            <a:noFill/>
            <a:round/>
            <a:headEnd/>
            <a:tailEnd/>
          </a:ln>
          <a:effectLst/>
        </p:spPr>
        <p:txBody>
          <a:bodyPr lIns="89978" tIns="46789" rIns="89978" bIns="46789">
            <a:spAutoFit/>
          </a:bodyPr>
          <a:lstStyle/>
          <a:p>
            <a:pPr algn="ctr" defTabSz="454025">
              <a:lnSpc>
                <a:spcPct val="100000"/>
              </a:lnSpc>
              <a:spcBef>
                <a:spcPts val="2000"/>
              </a:spcBef>
              <a:buClr>
                <a:srgbClr val="FFFF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a:solidFill>
                  <a:srgbClr val="FFFF00"/>
                </a:solidFill>
                <a:effectLst>
                  <a:outerShdw blurRad="50800" dist="63500" dir="2700000" algn="tl" rotWithShape="0">
                    <a:srgbClr val="000000"/>
                  </a:outerShdw>
                </a:effectLst>
                <a:latin typeface="Arial" charset="0"/>
                <a:cs typeface="MS Gothic"/>
              </a:rPr>
              <a:t>• Jesus Christa hithai kachi </a:t>
            </a:r>
            <a:r>
              <a:rPr lang="en-GB" sz="3200" b="1" u="sng">
                <a:solidFill>
                  <a:srgbClr val="FFFFFF"/>
                </a:solidFill>
                <a:effectLst>
                  <a:outerShdw blurRad="50800" dist="63500" dir="2700000" algn="tl" rotWithShape="0">
                    <a:srgbClr val="000000"/>
                  </a:outerShdw>
                </a:effectLst>
                <a:latin typeface="Arial" charset="0"/>
                <a:cs typeface="MS Gothic"/>
              </a:rPr>
              <a:t>hangkachithei arā</a:t>
            </a:r>
            <a:endParaRPr lang="en-GB" sz="3200" b="1">
              <a:solidFill>
                <a:srgbClr val="FFFF00"/>
              </a:solidFill>
              <a:effectLst>
                <a:outerShdw blurRad="50800" dist="63500" dir="2700000" algn="tl" rotWithShape="0">
                  <a:srgbClr val="000000"/>
                </a:outerShdw>
              </a:effectLst>
              <a:latin typeface="Arial" charset="0"/>
              <a:cs typeface="MS Gothic"/>
            </a:endParaRPr>
          </a:p>
        </p:txBody>
      </p:sp>
      <p:sp>
        <p:nvSpPr>
          <p:cNvPr id="16393" name="Text Box 9"/>
          <p:cNvSpPr txBox="1">
            <a:spLocks noChangeArrowheads="1"/>
          </p:cNvSpPr>
          <p:nvPr/>
        </p:nvSpPr>
        <p:spPr bwMode="auto">
          <a:xfrm>
            <a:off x="1660525" y="4367187"/>
            <a:ext cx="6697663" cy="1079377"/>
          </a:xfrm>
          <a:prstGeom prst="rect">
            <a:avLst/>
          </a:prstGeom>
          <a:noFill/>
          <a:ln w="9525">
            <a:noFill/>
            <a:round/>
            <a:headEnd/>
            <a:tailEnd/>
          </a:ln>
          <a:effectLst/>
        </p:spPr>
        <p:txBody>
          <a:bodyPr lIns="89978" tIns="46789" rIns="89978" bIns="46789">
            <a:spAutoFit/>
          </a:bodyPr>
          <a:lstStyle/>
          <a:p>
            <a:pPr algn="ctr" defTabSz="454025">
              <a:lnSpc>
                <a:spcPct val="100000"/>
              </a:lnSpc>
              <a:spcBef>
                <a:spcPts val="2000"/>
              </a:spcBef>
              <a:buClr>
                <a:srgbClr val="FFFF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a:solidFill>
                  <a:srgbClr val="FFFF00"/>
                </a:solidFill>
                <a:effectLst>
                  <a:outerShdw blurRad="50800" dist="63500" dir="2700000" algn="tl" rotWithShape="0">
                    <a:srgbClr val="000000"/>
                  </a:outerShdw>
                </a:effectLst>
                <a:latin typeface="Arial" charset="0"/>
                <a:cs typeface="MS Gothic"/>
              </a:rPr>
              <a:t>• Paokaphā lairik chi kagapiwui  </a:t>
            </a:r>
            <a:r>
              <a:rPr lang="en-GB" sz="3200" b="1" i="1" u="sng">
                <a:solidFill>
                  <a:srgbClr val="FFFFFF"/>
                </a:solidFill>
                <a:effectLst>
                  <a:outerShdw blurRad="50800" dist="63500" dir="2700000" algn="tl" rotWithShape="0">
                    <a:srgbClr val="000000"/>
                  </a:outerShdw>
                </a:effectLst>
                <a:latin typeface="Arial" charset="0"/>
                <a:cs typeface="MS Gothic"/>
              </a:rPr>
              <a:t>ningrin</a:t>
            </a:r>
            <a:endParaRPr lang="en-GB" sz="3200" b="1">
              <a:solidFill>
                <a:srgbClr val="FFFF00"/>
              </a:solidFill>
              <a:effectLst>
                <a:outerShdw blurRad="50800" dist="63500" dir="2700000" algn="tl" rotWithShape="0">
                  <a:srgbClr val="000000"/>
                </a:outerShdw>
              </a:effectLst>
              <a:latin typeface="Arial" charset="0"/>
              <a:cs typeface="MS Gothic"/>
            </a:endParaRPr>
          </a:p>
        </p:txBody>
      </p:sp>
      <p:sp>
        <p:nvSpPr>
          <p:cNvPr id="16394" name="Text Box 10"/>
          <p:cNvSpPr txBox="1">
            <a:spLocks noChangeArrowheads="1"/>
          </p:cNvSpPr>
          <p:nvPr/>
        </p:nvSpPr>
        <p:spPr bwMode="auto">
          <a:xfrm>
            <a:off x="1658938" y="5868962"/>
            <a:ext cx="6697662" cy="601662"/>
          </a:xfrm>
          <a:prstGeom prst="rect">
            <a:avLst/>
          </a:prstGeom>
          <a:noFill/>
          <a:ln w="9525">
            <a:noFill/>
            <a:round/>
            <a:headEnd/>
            <a:tailEnd/>
          </a:ln>
          <a:effectLst/>
        </p:spPr>
        <p:txBody>
          <a:bodyPr lIns="89978" tIns="46789" rIns="89978" bIns="46789">
            <a:spAutoFit/>
          </a:bodyPr>
          <a:lstStyle/>
          <a:p>
            <a:pPr algn="ctr" defTabSz="454025">
              <a:lnSpc>
                <a:spcPct val="100000"/>
              </a:lnSpc>
              <a:spcBef>
                <a:spcPts val="2000"/>
              </a:spcBef>
              <a:buClr>
                <a:srgbClr val="FFFF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a:solidFill>
                  <a:srgbClr val="FFFF00"/>
                </a:solidFill>
                <a:effectLst>
                  <a:outerShdw blurRad="50800" dist="63500" dir="2700000" algn="tl" rotWithShape="0">
                    <a:srgbClr val="000000"/>
                  </a:outerShdw>
                </a:effectLst>
                <a:latin typeface="Arial" charset="0"/>
                <a:cs typeface="MS Gothic"/>
              </a:rPr>
              <a:t>• Kagapi </a:t>
            </a:r>
            <a:r>
              <a:rPr lang="en-GB" sz="3200" b="1" i="1" u="sng">
                <a:solidFill>
                  <a:srgbClr val="FFFFFF"/>
                </a:solidFill>
                <a:effectLst>
                  <a:outerShdw blurRad="50800" dist="63500" dir="2700000" algn="tl" rotWithShape="0">
                    <a:srgbClr val="000000"/>
                  </a:outerShdw>
                </a:effectLst>
                <a:latin typeface="Arial" charset="0"/>
                <a:cs typeface="MS Gothic"/>
              </a:rPr>
              <a:t>atam</a:t>
            </a:r>
            <a:endParaRPr lang="en-GB" sz="3200" b="1">
              <a:solidFill>
                <a:srgbClr val="FFFF00"/>
              </a:solidFill>
              <a:effectLst>
                <a:outerShdw blurRad="50800" dist="63500" dir="2700000" algn="tl" rotWithShape="0">
                  <a:srgbClr val="000000"/>
                </a:outerShdw>
              </a:effectLst>
              <a:latin typeface="Arial" charset="0"/>
              <a:cs typeface="MS Gothic"/>
            </a:endParaRPr>
          </a:p>
        </p:txBody>
      </p:sp>
      <p:sp>
        <p:nvSpPr>
          <p:cNvPr id="15372" name="Text Box 11"/>
          <p:cNvSpPr txBox="1">
            <a:spLocks noChangeArrowheads="1"/>
          </p:cNvSpPr>
          <p:nvPr/>
        </p:nvSpPr>
        <p:spPr bwMode="auto">
          <a:xfrm>
            <a:off x="9217478" y="7526562"/>
            <a:ext cx="339725" cy="247650"/>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62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1">
                <a:solidFill>
                  <a:srgbClr val="FFFFFF"/>
                </a:solidFill>
                <a:latin typeface="Comic Sans MS" charset="0"/>
                <a:cs typeface="MS Gothic"/>
              </a:rPr>
              <a:t>14</a:t>
            </a:r>
          </a:p>
        </p:txBody>
      </p:sp>
      <p:sp>
        <p:nvSpPr>
          <p:cNvPr id="15373" name="Text Box 12"/>
          <p:cNvSpPr txBox="1">
            <a:spLocks noChangeArrowheads="1"/>
          </p:cNvSpPr>
          <p:nvPr/>
        </p:nvSpPr>
        <p:spPr bwMode="auto">
          <a:xfrm>
            <a:off x="9588953" y="7464650"/>
            <a:ext cx="311150" cy="3397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000"/>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b="1">
                <a:solidFill>
                  <a:srgbClr val="FFFFFF"/>
                </a:solidFill>
                <a:latin typeface="Comic Sans MS" charset="0"/>
                <a:cs typeface="MS Gothic"/>
              </a:rPr>
              <a:t>4</a:t>
            </a:r>
          </a:p>
        </p:txBody>
      </p:sp>
    </p:spTree>
    <p:extLst>
      <p:ext uri="{BB962C8B-B14F-4D97-AF65-F5344CB8AC3E}">
        <p14:creationId xmlns:p14="http://schemas.microsoft.com/office/powerpoint/2010/main" val="18081106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srcRect/>
          <a:stretch>
            <a:fillRect/>
          </a:stretch>
        </p:blipFill>
        <p:spPr bwMode="auto">
          <a:xfrm>
            <a:off x="379413" y="147609"/>
            <a:ext cx="9240837" cy="7254875"/>
          </a:xfrm>
          <a:prstGeom prst="rect">
            <a:avLst/>
          </a:prstGeom>
          <a:blipFill dpi="0" rotWithShape="0">
            <a:blip r:embed="rId4"/>
            <a:srcRect/>
            <a:tile tx="0" ty="0" sx="100000" sy="100000" flip="none" algn="tl"/>
          </a:blipFill>
          <a:ln w="9525">
            <a:noFill/>
            <a:round/>
            <a:headEnd/>
            <a:tailEnd/>
          </a:ln>
        </p:spPr>
      </p:pic>
      <p:sp>
        <p:nvSpPr>
          <p:cNvPr id="16387" name="Rectangle 2"/>
          <p:cNvSpPr>
            <a:spLocks noChangeArrowheads="1"/>
          </p:cNvSpPr>
          <p:nvPr/>
        </p:nvSpPr>
        <p:spPr bwMode="auto">
          <a:xfrm>
            <a:off x="169863" y="7427913"/>
            <a:ext cx="1454150" cy="241300"/>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388" name="Rectangle 3"/>
          <p:cNvSpPr>
            <a:spLocks noChangeArrowheads="1"/>
          </p:cNvSpPr>
          <p:nvPr/>
        </p:nvSpPr>
        <p:spPr bwMode="auto">
          <a:xfrm>
            <a:off x="1254125" y="747684"/>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7412" name="AutoShape 4"/>
          <p:cNvSpPr>
            <a:spLocks noChangeArrowheads="1"/>
          </p:cNvSpPr>
          <p:nvPr/>
        </p:nvSpPr>
        <p:spPr bwMode="auto">
          <a:xfrm>
            <a:off x="5199063" y="892147"/>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17413" name="AutoShape 5"/>
          <p:cNvSpPr>
            <a:spLocks noChangeArrowheads="1"/>
          </p:cNvSpPr>
          <p:nvPr/>
        </p:nvSpPr>
        <p:spPr bwMode="auto">
          <a:xfrm>
            <a:off x="1473200" y="3924272"/>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17414" name="AutoShape 6"/>
          <p:cNvSpPr>
            <a:spLocks noChangeArrowheads="1"/>
          </p:cNvSpPr>
          <p:nvPr/>
        </p:nvSpPr>
        <p:spPr bwMode="auto">
          <a:xfrm>
            <a:off x="5197475" y="3902047"/>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17415" name="AutoShape 7"/>
          <p:cNvSpPr>
            <a:spLocks noChangeArrowheads="1"/>
          </p:cNvSpPr>
          <p:nvPr/>
        </p:nvSpPr>
        <p:spPr bwMode="auto">
          <a:xfrm>
            <a:off x="1471613" y="884209"/>
            <a:ext cx="3303587"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grpSp>
        <p:nvGrpSpPr>
          <p:cNvPr id="2" name="Group 8"/>
          <p:cNvGrpSpPr>
            <a:grpSpLocks/>
          </p:cNvGrpSpPr>
          <p:nvPr/>
        </p:nvGrpSpPr>
        <p:grpSpPr bwMode="auto">
          <a:xfrm>
            <a:off x="1955800" y="1484284"/>
            <a:ext cx="6272213" cy="4748213"/>
            <a:chOff x="1232" y="1008"/>
            <a:chExt cx="3951" cy="2991"/>
          </a:xfrm>
        </p:grpSpPr>
        <p:grpSp>
          <p:nvGrpSpPr>
            <p:cNvPr id="16403" name="Group 9"/>
            <p:cNvGrpSpPr>
              <a:grpSpLocks/>
            </p:cNvGrpSpPr>
            <p:nvPr/>
          </p:nvGrpSpPr>
          <p:grpSpPr bwMode="auto">
            <a:xfrm>
              <a:off x="1232" y="2928"/>
              <a:ext cx="1615" cy="1071"/>
              <a:chOff x="1232" y="2928"/>
              <a:chExt cx="1615" cy="1071"/>
            </a:xfrm>
          </p:grpSpPr>
          <p:sp>
            <p:nvSpPr>
              <p:cNvPr id="16419" name="Line 10"/>
              <p:cNvSpPr>
                <a:spLocks noChangeShapeType="1"/>
              </p:cNvSpPr>
              <p:nvPr/>
            </p:nvSpPr>
            <p:spPr bwMode="auto">
              <a:xfrm>
                <a:off x="1248" y="3264"/>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20" name="Line 11"/>
              <p:cNvSpPr>
                <a:spLocks noChangeShapeType="1"/>
              </p:cNvSpPr>
              <p:nvPr/>
            </p:nvSpPr>
            <p:spPr bwMode="auto">
              <a:xfrm>
                <a:off x="1232" y="3632"/>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21" name="Line 12"/>
              <p:cNvSpPr>
                <a:spLocks noChangeShapeType="1"/>
              </p:cNvSpPr>
              <p:nvPr/>
            </p:nvSpPr>
            <p:spPr bwMode="auto">
              <a:xfrm>
                <a:off x="1232" y="4000"/>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22" name="Line 13"/>
              <p:cNvSpPr>
                <a:spLocks noChangeShapeType="1"/>
              </p:cNvSpPr>
              <p:nvPr/>
            </p:nvSpPr>
            <p:spPr bwMode="auto">
              <a:xfrm>
                <a:off x="1232" y="2928"/>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grpSp>
          <p:nvGrpSpPr>
            <p:cNvPr id="16404" name="Group 14"/>
            <p:cNvGrpSpPr>
              <a:grpSpLocks/>
            </p:cNvGrpSpPr>
            <p:nvPr/>
          </p:nvGrpSpPr>
          <p:grpSpPr bwMode="auto">
            <a:xfrm>
              <a:off x="3552" y="2928"/>
              <a:ext cx="1615" cy="1071"/>
              <a:chOff x="3552" y="2928"/>
              <a:chExt cx="1615" cy="1071"/>
            </a:xfrm>
          </p:grpSpPr>
          <p:sp>
            <p:nvSpPr>
              <p:cNvPr id="16415" name="Line 15"/>
              <p:cNvSpPr>
                <a:spLocks noChangeShapeType="1"/>
              </p:cNvSpPr>
              <p:nvPr/>
            </p:nvSpPr>
            <p:spPr bwMode="auto">
              <a:xfrm>
                <a:off x="3568" y="3264"/>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16" name="Line 16"/>
              <p:cNvSpPr>
                <a:spLocks noChangeShapeType="1"/>
              </p:cNvSpPr>
              <p:nvPr/>
            </p:nvSpPr>
            <p:spPr bwMode="auto">
              <a:xfrm>
                <a:off x="3552" y="3632"/>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17" name="Line 17"/>
              <p:cNvSpPr>
                <a:spLocks noChangeShapeType="1"/>
              </p:cNvSpPr>
              <p:nvPr/>
            </p:nvSpPr>
            <p:spPr bwMode="auto">
              <a:xfrm>
                <a:off x="3552" y="4000"/>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18" name="Line 18"/>
              <p:cNvSpPr>
                <a:spLocks noChangeShapeType="1"/>
              </p:cNvSpPr>
              <p:nvPr/>
            </p:nvSpPr>
            <p:spPr bwMode="auto">
              <a:xfrm>
                <a:off x="3552" y="2928"/>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grpSp>
          <p:nvGrpSpPr>
            <p:cNvPr id="16405" name="Group 19"/>
            <p:cNvGrpSpPr>
              <a:grpSpLocks/>
            </p:cNvGrpSpPr>
            <p:nvPr/>
          </p:nvGrpSpPr>
          <p:grpSpPr bwMode="auto">
            <a:xfrm>
              <a:off x="3568" y="1008"/>
              <a:ext cx="1615" cy="1071"/>
              <a:chOff x="3568" y="1008"/>
              <a:chExt cx="1615" cy="1071"/>
            </a:xfrm>
          </p:grpSpPr>
          <p:sp>
            <p:nvSpPr>
              <p:cNvPr id="16411" name="Line 20"/>
              <p:cNvSpPr>
                <a:spLocks noChangeShapeType="1"/>
              </p:cNvSpPr>
              <p:nvPr/>
            </p:nvSpPr>
            <p:spPr bwMode="auto">
              <a:xfrm>
                <a:off x="3584" y="1344"/>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12" name="Line 21"/>
              <p:cNvSpPr>
                <a:spLocks noChangeShapeType="1"/>
              </p:cNvSpPr>
              <p:nvPr/>
            </p:nvSpPr>
            <p:spPr bwMode="auto">
              <a:xfrm>
                <a:off x="3568" y="1712"/>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13" name="Line 22"/>
              <p:cNvSpPr>
                <a:spLocks noChangeShapeType="1"/>
              </p:cNvSpPr>
              <p:nvPr/>
            </p:nvSpPr>
            <p:spPr bwMode="auto">
              <a:xfrm>
                <a:off x="3568" y="2080"/>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14" name="Line 23"/>
              <p:cNvSpPr>
                <a:spLocks noChangeShapeType="1"/>
              </p:cNvSpPr>
              <p:nvPr/>
            </p:nvSpPr>
            <p:spPr bwMode="auto">
              <a:xfrm>
                <a:off x="3568" y="1008"/>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grpSp>
          <p:nvGrpSpPr>
            <p:cNvPr id="16406" name="Group 24"/>
            <p:cNvGrpSpPr>
              <a:grpSpLocks/>
            </p:cNvGrpSpPr>
            <p:nvPr/>
          </p:nvGrpSpPr>
          <p:grpSpPr bwMode="auto">
            <a:xfrm>
              <a:off x="1264" y="1008"/>
              <a:ext cx="1615" cy="1071"/>
              <a:chOff x="1264" y="1008"/>
              <a:chExt cx="1615" cy="1071"/>
            </a:xfrm>
          </p:grpSpPr>
          <p:sp>
            <p:nvSpPr>
              <p:cNvPr id="16407" name="Line 25"/>
              <p:cNvSpPr>
                <a:spLocks noChangeShapeType="1"/>
              </p:cNvSpPr>
              <p:nvPr/>
            </p:nvSpPr>
            <p:spPr bwMode="auto">
              <a:xfrm>
                <a:off x="1280" y="1344"/>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08" name="Line 26"/>
              <p:cNvSpPr>
                <a:spLocks noChangeShapeType="1"/>
              </p:cNvSpPr>
              <p:nvPr/>
            </p:nvSpPr>
            <p:spPr bwMode="auto">
              <a:xfrm>
                <a:off x="1264" y="1712"/>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09" name="Line 27"/>
              <p:cNvSpPr>
                <a:spLocks noChangeShapeType="1"/>
              </p:cNvSpPr>
              <p:nvPr/>
            </p:nvSpPr>
            <p:spPr bwMode="auto">
              <a:xfrm>
                <a:off x="1264" y="2080"/>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410" name="Line 28"/>
              <p:cNvSpPr>
                <a:spLocks noChangeShapeType="1"/>
              </p:cNvSpPr>
              <p:nvPr/>
            </p:nvSpPr>
            <p:spPr bwMode="auto">
              <a:xfrm>
                <a:off x="1264" y="1008"/>
                <a:ext cx="1600" cy="1"/>
              </a:xfrm>
              <a:prstGeom prst="line">
                <a:avLst/>
              </a:prstGeom>
              <a:noFill/>
              <a:ln w="12600">
                <a:solidFill>
                  <a:srgbClr val="FFFF00"/>
                </a:solidFill>
                <a:miter lim="800000"/>
                <a:headEnd/>
                <a:tailEnd/>
              </a:ln>
            </p:spPr>
            <p:txBody>
              <a:bodyP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grpSp>
      <p:grpSp>
        <p:nvGrpSpPr>
          <p:cNvPr id="7" name="Group 29"/>
          <p:cNvGrpSpPr>
            <a:grpSpLocks/>
          </p:cNvGrpSpPr>
          <p:nvPr/>
        </p:nvGrpSpPr>
        <p:grpSpPr bwMode="auto">
          <a:xfrm>
            <a:off x="1554163" y="955647"/>
            <a:ext cx="4246562" cy="3757613"/>
            <a:chOff x="979" y="675"/>
            <a:chExt cx="2675" cy="2367"/>
          </a:xfrm>
        </p:grpSpPr>
        <p:sp>
          <p:nvSpPr>
            <p:cNvPr id="16399" name="Rectangle 30"/>
            <p:cNvSpPr>
              <a:spLocks noChangeArrowheads="1"/>
            </p:cNvSpPr>
            <p:nvPr/>
          </p:nvSpPr>
          <p:spPr bwMode="auto">
            <a:xfrm>
              <a:off x="3336" y="675"/>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2</a:t>
              </a:r>
            </a:p>
          </p:txBody>
        </p:sp>
        <p:sp>
          <p:nvSpPr>
            <p:cNvPr id="16400" name="Rectangle 31"/>
            <p:cNvSpPr>
              <a:spLocks noChangeArrowheads="1"/>
            </p:cNvSpPr>
            <p:nvPr/>
          </p:nvSpPr>
          <p:spPr bwMode="auto">
            <a:xfrm>
              <a:off x="989" y="2598"/>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3</a:t>
              </a:r>
            </a:p>
          </p:txBody>
        </p:sp>
        <p:sp>
          <p:nvSpPr>
            <p:cNvPr id="16401" name="Rectangle 32"/>
            <p:cNvSpPr>
              <a:spLocks noChangeArrowheads="1"/>
            </p:cNvSpPr>
            <p:nvPr/>
          </p:nvSpPr>
          <p:spPr bwMode="auto">
            <a:xfrm>
              <a:off x="3368" y="25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4</a:t>
              </a:r>
            </a:p>
          </p:txBody>
        </p:sp>
        <p:sp>
          <p:nvSpPr>
            <p:cNvPr id="16402" name="Rectangle 33"/>
            <p:cNvSpPr>
              <a:spLocks noChangeArrowheads="1"/>
            </p:cNvSpPr>
            <p:nvPr/>
          </p:nvSpPr>
          <p:spPr bwMode="auto">
            <a:xfrm>
              <a:off x="979" y="6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1</a:t>
              </a:r>
            </a:p>
          </p:txBody>
        </p:sp>
      </p:grpSp>
      <p:sp>
        <p:nvSpPr>
          <p:cNvPr id="16395" name="Text Box 34"/>
          <p:cNvSpPr txBox="1">
            <a:spLocks noChangeArrowheads="1"/>
          </p:cNvSpPr>
          <p:nvPr/>
        </p:nvSpPr>
        <p:spPr bwMode="auto">
          <a:xfrm>
            <a:off x="9696450" y="-114328"/>
            <a:ext cx="180975" cy="4032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250"/>
              </a:spcBef>
              <a:buClr>
                <a:srgbClr val="FFA27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FFA27C"/>
                </a:solidFill>
                <a:effectLst>
                  <a:outerShdw blurRad="38100" dist="38100" dir="2700000" algn="tl">
                    <a:srgbClr val="000000">
                      <a:alpha val="43137"/>
                    </a:srgbClr>
                  </a:outerShdw>
                </a:effectLst>
                <a:latin typeface="Comic Sans MS" charset="0"/>
                <a:cs typeface="MS Gothic"/>
              </a:rPr>
              <a:t> </a:t>
            </a:r>
          </a:p>
        </p:txBody>
      </p:sp>
      <p:sp>
        <p:nvSpPr>
          <p:cNvPr id="16396" name="Text Box 35"/>
          <p:cNvSpPr txBox="1">
            <a:spLocks noChangeArrowheads="1"/>
          </p:cNvSpPr>
          <p:nvPr/>
        </p:nvSpPr>
        <p:spPr bwMode="auto">
          <a:xfrm>
            <a:off x="8821738" y="7410450"/>
            <a:ext cx="184150" cy="244475"/>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6397" name="Text Box 36"/>
          <p:cNvSpPr txBox="1">
            <a:spLocks noChangeArrowheads="1"/>
          </p:cNvSpPr>
          <p:nvPr/>
        </p:nvSpPr>
        <p:spPr bwMode="auto">
          <a:xfrm>
            <a:off x="9202964" y="7526562"/>
            <a:ext cx="339725" cy="247650"/>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62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1">
                <a:solidFill>
                  <a:srgbClr val="FFFFFF"/>
                </a:solidFill>
                <a:effectLst>
                  <a:outerShdw blurRad="38100" dist="38100" dir="2700000" algn="tl">
                    <a:srgbClr val="000000">
                      <a:alpha val="43137"/>
                    </a:srgbClr>
                  </a:outerShdw>
                </a:effectLst>
                <a:latin typeface="Comic Sans MS" charset="0"/>
                <a:cs typeface="MS Gothic"/>
              </a:rPr>
              <a:t>15</a:t>
            </a:r>
          </a:p>
        </p:txBody>
      </p:sp>
      <p:sp>
        <p:nvSpPr>
          <p:cNvPr id="17445" name="Text Box 37"/>
          <p:cNvSpPr txBox="1">
            <a:spLocks noChangeArrowheads="1"/>
          </p:cNvSpPr>
          <p:nvPr/>
        </p:nvSpPr>
        <p:spPr bwMode="auto">
          <a:xfrm>
            <a:off x="911225" y="96809"/>
            <a:ext cx="8093075" cy="601663"/>
          </a:xfrm>
          <a:prstGeom prst="rect">
            <a:avLst/>
          </a:prstGeom>
          <a:noFill/>
          <a:ln w="9525">
            <a:noFill/>
            <a:round/>
            <a:headEnd/>
            <a:tailEnd/>
          </a:ln>
        </p:spPr>
        <p:txBody>
          <a:bodyPr lIns="89978" tIns="46789" rIns="89978" bIns="46789">
            <a:spAutoFit/>
          </a:bodyPr>
          <a:lstStyle/>
          <a:p>
            <a:pPr algn="ctr" defTabSz="454025">
              <a:lnSpc>
                <a:spcPct val="100000"/>
              </a:lnSpc>
              <a:spcBef>
                <a:spcPts val="200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a:solidFill>
                  <a:srgbClr val="FFEA18"/>
                </a:solidFill>
                <a:effectLst>
                  <a:outerShdw blurRad="38100" dist="38100" dir="2700000" algn="tl">
                    <a:srgbClr val="000000">
                      <a:alpha val="43137"/>
                    </a:srgbClr>
                  </a:outerShdw>
                </a:effectLst>
                <a:latin typeface="Comic Sans MS" charset="0"/>
                <a:cs typeface="MS Gothic"/>
              </a:rPr>
              <a:t>MI MATIWUI EINA KATHEI:</a:t>
            </a:r>
          </a:p>
        </p:txBody>
      </p:sp>
    </p:spTree>
    <p:extLst>
      <p:ext uri="{BB962C8B-B14F-4D97-AF65-F5344CB8AC3E}">
        <p14:creationId xmlns:p14="http://schemas.microsoft.com/office/powerpoint/2010/main" val="35994259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7445"/>
                                        </p:tgtEl>
                                        <p:attrNameLst>
                                          <p:attrName>style.visibility</p:attrName>
                                        </p:attrNameLst>
                                      </p:cBhvr>
                                      <p:to>
                                        <p:strVal val="visible"/>
                                      </p:to>
                                    </p:set>
                                    <p:animEffect transition="in" filter="barn(outVertical)">
                                      <p:cBhvr>
                                        <p:cTn id="7" dur="500"/>
                                        <p:tgtEl>
                                          <p:spTgt spid="17445"/>
                                        </p:tgtEl>
                                      </p:cBhvr>
                                    </p:animEffect>
                                  </p:childTnLst>
                                </p:cTn>
                              </p:par>
                            </p:childTnLst>
                          </p:cTn>
                        </p:par>
                        <p:par>
                          <p:cTn id="8" fill="hold" nodeType="afterGroup">
                            <p:stCondLst>
                              <p:cond delay="500"/>
                            </p:stCondLst>
                            <p:childTnLst>
                              <p:par>
                                <p:cTn id="9" presetID="10" presetClass="entr"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nodeType="afterGroup">
                            <p:stCondLst>
                              <p:cond delay="1500"/>
                            </p:stCondLst>
                            <p:childTnLst>
                              <p:par>
                                <p:cTn id="13" presetID="10" presetClass="entr"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srcRect/>
          <a:stretch>
            <a:fillRect/>
          </a:stretch>
        </p:blipFill>
        <p:spPr bwMode="auto">
          <a:xfrm>
            <a:off x="379413" y="150786"/>
            <a:ext cx="9240837" cy="7254875"/>
          </a:xfrm>
          <a:prstGeom prst="rect">
            <a:avLst/>
          </a:prstGeom>
          <a:blipFill dpi="0" rotWithShape="0">
            <a:blip r:embed="rId4"/>
            <a:srcRect/>
            <a:tile tx="0" ty="0" sx="100000" sy="100000" flip="none" algn="tl"/>
          </a:blipFill>
          <a:ln w="9525">
            <a:noFill/>
            <a:round/>
            <a:headEnd/>
            <a:tailEnd/>
          </a:ln>
        </p:spPr>
      </p:pic>
      <p:sp>
        <p:nvSpPr>
          <p:cNvPr id="17411" name="Rectangle 2"/>
          <p:cNvSpPr>
            <a:spLocks noChangeArrowheads="1"/>
          </p:cNvSpPr>
          <p:nvPr/>
        </p:nvSpPr>
        <p:spPr bwMode="auto">
          <a:xfrm>
            <a:off x="169863" y="7427913"/>
            <a:ext cx="1454150" cy="241300"/>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7412" name="Rectangle 3"/>
          <p:cNvSpPr>
            <a:spLocks noChangeArrowheads="1"/>
          </p:cNvSpPr>
          <p:nvPr/>
        </p:nvSpPr>
        <p:spPr bwMode="auto">
          <a:xfrm>
            <a:off x="1254125" y="750861"/>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8436" name="AutoShape 4"/>
          <p:cNvSpPr>
            <a:spLocks noChangeArrowheads="1"/>
          </p:cNvSpPr>
          <p:nvPr/>
        </p:nvSpPr>
        <p:spPr bwMode="auto">
          <a:xfrm>
            <a:off x="5199063" y="895324"/>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18437" name="AutoShape 5"/>
          <p:cNvSpPr>
            <a:spLocks noChangeArrowheads="1"/>
          </p:cNvSpPr>
          <p:nvPr/>
        </p:nvSpPr>
        <p:spPr bwMode="auto">
          <a:xfrm>
            <a:off x="1473200" y="3927449"/>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18438" name="AutoShape 6"/>
          <p:cNvSpPr>
            <a:spLocks noChangeArrowheads="1"/>
          </p:cNvSpPr>
          <p:nvPr/>
        </p:nvSpPr>
        <p:spPr bwMode="auto">
          <a:xfrm>
            <a:off x="5197475" y="3905224"/>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18439" name="AutoShape 7"/>
          <p:cNvSpPr>
            <a:spLocks noChangeArrowheads="1"/>
          </p:cNvSpPr>
          <p:nvPr/>
        </p:nvSpPr>
        <p:spPr bwMode="auto">
          <a:xfrm>
            <a:off x="1471613" y="887386"/>
            <a:ext cx="3303587"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grpSp>
        <p:nvGrpSpPr>
          <p:cNvPr id="17417" name="Group 8"/>
          <p:cNvGrpSpPr>
            <a:grpSpLocks/>
          </p:cNvGrpSpPr>
          <p:nvPr/>
        </p:nvGrpSpPr>
        <p:grpSpPr bwMode="auto">
          <a:xfrm>
            <a:off x="1554163" y="958824"/>
            <a:ext cx="4246562" cy="3757613"/>
            <a:chOff x="979" y="675"/>
            <a:chExt cx="2675" cy="2367"/>
          </a:xfrm>
        </p:grpSpPr>
        <p:sp>
          <p:nvSpPr>
            <p:cNvPr id="17427" name="Rectangle 9"/>
            <p:cNvSpPr>
              <a:spLocks noChangeArrowheads="1"/>
            </p:cNvSpPr>
            <p:nvPr/>
          </p:nvSpPr>
          <p:spPr bwMode="auto">
            <a:xfrm>
              <a:off x="3336" y="675"/>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2</a:t>
              </a:r>
            </a:p>
          </p:txBody>
        </p:sp>
        <p:sp>
          <p:nvSpPr>
            <p:cNvPr id="17428" name="Rectangle 10"/>
            <p:cNvSpPr>
              <a:spLocks noChangeArrowheads="1"/>
            </p:cNvSpPr>
            <p:nvPr/>
          </p:nvSpPr>
          <p:spPr bwMode="auto">
            <a:xfrm>
              <a:off x="989" y="2598"/>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3</a:t>
              </a:r>
            </a:p>
          </p:txBody>
        </p:sp>
        <p:sp>
          <p:nvSpPr>
            <p:cNvPr id="17429" name="Rectangle 11"/>
            <p:cNvSpPr>
              <a:spLocks noChangeArrowheads="1"/>
            </p:cNvSpPr>
            <p:nvPr/>
          </p:nvSpPr>
          <p:spPr bwMode="auto">
            <a:xfrm>
              <a:off x="3368" y="25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4</a:t>
              </a:r>
            </a:p>
          </p:txBody>
        </p:sp>
        <p:sp>
          <p:nvSpPr>
            <p:cNvPr id="17430" name="Rectangle 12"/>
            <p:cNvSpPr>
              <a:spLocks noChangeArrowheads="1"/>
            </p:cNvSpPr>
            <p:nvPr/>
          </p:nvSpPr>
          <p:spPr bwMode="auto">
            <a:xfrm>
              <a:off x="979" y="6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1</a:t>
              </a:r>
            </a:p>
          </p:txBody>
        </p:sp>
      </p:grpSp>
      <p:sp>
        <p:nvSpPr>
          <p:cNvPr id="18445" name="Rectangle 13"/>
          <p:cNvSpPr>
            <a:spLocks noChangeArrowheads="1"/>
          </p:cNvSpPr>
          <p:nvPr/>
        </p:nvSpPr>
        <p:spPr bwMode="auto">
          <a:xfrm>
            <a:off x="2516188" y="4071911"/>
            <a:ext cx="2239962"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LUKE</a:t>
            </a:r>
          </a:p>
        </p:txBody>
      </p:sp>
      <p:sp>
        <p:nvSpPr>
          <p:cNvPr id="18446" name="Rectangle 14"/>
          <p:cNvSpPr>
            <a:spLocks noChangeArrowheads="1"/>
          </p:cNvSpPr>
          <p:nvPr/>
        </p:nvSpPr>
        <p:spPr bwMode="auto">
          <a:xfrm>
            <a:off x="1933575" y="1025499"/>
            <a:ext cx="2590800"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MATTHEW</a:t>
            </a:r>
          </a:p>
        </p:txBody>
      </p:sp>
      <p:sp>
        <p:nvSpPr>
          <p:cNvPr id="18447" name="Rectangle 15"/>
          <p:cNvSpPr>
            <a:spLocks noChangeArrowheads="1"/>
          </p:cNvSpPr>
          <p:nvPr/>
        </p:nvSpPr>
        <p:spPr bwMode="auto">
          <a:xfrm>
            <a:off x="6146800" y="1049311"/>
            <a:ext cx="2239963"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MARK</a:t>
            </a:r>
          </a:p>
        </p:txBody>
      </p:sp>
      <p:sp>
        <p:nvSpPr>
          <p:cNvPr id="18448" name="Rectangle 16"/>
          <p:cNvSpPr>
            <a:spLocks noChangeArrowheads="1"/>
          </p:cNvSpPr>
          <p:nvPr/>
        </p:nvSpPr>
        <p:spPr bwMode="auto">
          <a:xfrm>
            <a:off x="6335713" y="4063974"/>
            <a:ext cx="1624012"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JOHN</a:t>
            </a:r>
          </a:p>
        </p:txBody>
      </p:sp>
      <p:sp>
        <p:nvSpPr>
          <p:cNvPr id="17422" name="Text Box 17"/>
          <p:cNvSpPr txBox="1">
            <a:spLocks noChangeArrowheads="1"/>
          </p:cNvSpPr>
          <p:nvPr/>
        </p:nvSpPr>
        <p:spPr bwMode="auto">
          <a:xfrm>
            <a:off x="9696450" y="1588"/>
            <a:ext cx="180975" cy="4032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250"/>
              </a:spcBef>
              <a:buClr>
                <a:srgbClr val="FFA27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FFA27C"/>
                </a:solidFill>
                <a:effectLst>
                  <a:outerShdw blurRad="38100" dist="38100" dir="2700000" algn="tl">
                    <a:srgbClr val="000000">
                      <a:alpha val="43137"/>
                    </a:srgbClr>
                  </a:outerShdw>
                </a:effectLst>
                <a:latin typeface="Comic Sans MS" charset="0"/>
                <a:cs typeface="MS Gothic"/>
              </a:rPr>
              <a:t> </a:t>
            </a:r>
          </a:p>
        </p:txBody>
      </p:sp>
      <p:sp>
        <p:nvSpPr>
          <p:cNvPr id="17423" name="Text Box 18"/>
          <p:cNvSpPr txBox="1">
            <a:spLocks noChangeArrowheads="1"/>
          </p:cNvSpPr>
          <p:nvPr/>
        </p:nvSpPr>
        <p:spPr bwMode="auto">
          <a:xfrm>
            <a:off x="9655402" y="6938934"/>
            <a:ext cx="184150" cy="36671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7424" name="Text Box 19"/>
          <p:cNvSpPr txBox="1">
            <a:spLocks noChangeArrowheads="1"/>
          </p:cNvSpPr>
          <p:nvPr/>
        </p:nvSpPr>
        <p:spPr bwMode="auto">
          <a:xfrm>
            <a:off x="9202964" y="7512048"/>
            <a:ext cx="339725" cy="247650"/>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62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1">
                <a:solidFill>
                  <a:srgbClr val="FFFFFF"/>
                </a:solidFill>
                <a:effectLst>
                  <a:outerShdw blurRad="38100" dist="38100" dir="2700000" algn="tl">
                    <a:srgbClr val="000000">
                      <a:alpha val="43137"/>
                    </a:srgbClr>
                  </a:outerShdw>
                </a:effectLst>
                <a:latin typeface="Comic Sans MS" charset="0"/>
                <a:cs typeface="MS Gothic"/>
              </a:rPr>
              <a:t>16</a:t>
            </a:r>
          </a:p>
        </p:txBody>
      </p:sp>
      <p:sp>
        <p:nvSpPr>
          <p:cNvPr id="17425" name="Text Box 20"/>
          <p:cNvSpPr txBox="1">
            <a:spLocks noChangeArrowheads="1"/>
          </p:cNvSpPr>
          <p:nvPr/>
        </p:nvSpPr>
        <p:spPr bwMode="auto">
          <a:xfrm>
            <a:off x="9580789" y="7446961"/>
            <a:ext cx="307975" cy="3397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000"/>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b="1">
                <a:solidFill>
                  <a:srgbClr val="FFFFFF"/>
                </a:solidFill>
                <a:effectLst>
                  <a:outerShdw blurRad="38100" dist="38100" dir="2700000" algn="tl">
                    <a:srgbClr val="000000">
                      <a:alpha val="43137"/>
                    </a:srgbClr>
                  </a:outerShdw>
                </a:effectLst>
                <a:latin typeface="Comic Sans MS" charset="0"/>
                <a:cs typeface="MS Gothic"/>
              </a:rPr>
              <a:t>3</a:t>
            </a:r>
          </a:p>
        </p:txBody>
      </p:sp>
      <p:sp>
        <p:nvSpPr>
          <p:cNvPr id="18453" name="Text Box 21"/>
          <p:cNvSpPr txBox="1">
            <a:spLocks noChangeArrowheads="1"/>
          </p:cNvSpPr>
          <p:nvPr/>
        </p:nvSpPr>
        <p:spPr bwMode="auto">
          <a:xfrm>
            <a:off x="911225" y="99986"/>
            <a:ext cx="8093075" cy="601663"/>
          </a:xfrm>
          <a:prstGeom prst="rect">
            <a:avLst/>
          </a:prstGeom>
          <a:noFill/>
          <a:ln w="9525">
            <a:noFill/>
            <a:round/>
            <a:headEnd/>
            <a:tailEnd/>
          </a:ln>
        </p:spPr>
        <p:txBody>
          <a:bodyPr lIns="89978" tIns="46789" rIns="89978" bIns="46789">
            <a:spAutoFit/>
          </a:bodyPr>
          <a:lstStyle/>
          <a:p>
            <a:pPr algn="ctr" defTabSz="454025">
              <a:lnSpc>
                <a:spcPct val="100000"/>
              </a:lnSpc>
              <a:spcBef>
                <a:spcPts val="200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a:solidFill>
                  <a:srgbClr val="FFEA18"/>
                </a:solidFill>
                <a:effectLst>
                  <a:outerShdw blurRad="38100" dist="38100" dir="2700000" algn="tl">
                    <a:srgbClr val="000000">
                      <a:alpha val="43137"/>
                    </a:srgbClr>
                  </a:outerShdw>
                </a:effectLst>
                <a:latin typeface="Comic Sans MS" charset="0"/>
                <a:cs typeface="MS Gothic"/>
              </a:rPr>
              <a:t>PAOKAPH</a:t>
            </a:r>
            <a:r>
              <a:rPr lang="en-GB" sz="3200" b="1">
                <a:solidFill>
                  <a:srgbClr val="FFEA18"/>
                </a:solidFill>
                <a:effectLst>
                  <a:outerShdw blurRad="38100" dist="38100" dir="2700000" algn="tl">
                    <a:srgbClr val="000000">
                      <a:alpha val="43137"/>
                    </a:srgbClr>
                  </a:outerShdw>
                </a:effectLst>
                <a:latin typeface="Arial"/>
                <a:cs typeface="Arial"/>
              </a:rPr>
              <a:t>ÂWUI AM</a:t>
            </a:r>
            <a:r>
              <a:rPr lang="en-GB" sz="3200" b="1" u="sng">
                <a:solidFill>
                  <a:srgbClr val="FFEA18"/>
                </a:solidFill>
                <a:effectLst>
                  <a:outerShdw blurRad="38100" dist="38100" dir="2700000" algn="tl">
                    <a:srgbClr val="000000">
                      <a:alpha val="43137"/>
                    </a:srgbClr>
                  </a:outerShdw>
                </a:effectLst>
                <a:latin typeface="Arial"/>
                <a:cs typeface="Arial"/>
              </a:rPr>
              <a:t>A</a:t>
            </a:r>
            <a:r>
              <a:rPr lang="en-GB" sz="3200" b="1">
                <a:solidFill>
                  <a:srgbClr val="FFEA18"/>
                </a:solidFill>
                <a:effectLst>
                  <a:outerShdw blurRad="38100" dist="38100" dir="2700000" algn="tl">
                    <a:srgbClr val="000000">
                      <a:alpha val="43137"/>
                    </a:srgbClr>
                  </a:outerShdw>
                </a:effectLst>
                <a:latin typeface="Arial"/>
                <a:cs typeface="Arial"/>
              </a:rPr>
              <a:t>-AZAK</a:t>
            </a:r>
            <a:endParaRPr lang="en-GB" sz="3200" b="1">
              <a:solidFill>
                <a:srgbClr val="FFEA18"/>
              </a:solidFill>
              <a:effectLst>
                <a:outerShdw blurRad="38100" dist="38100" dir="2700000" algn="tl">
                  <a:srgbClr val="000000">
                    <a:alpha val="43137"/>
                  </a:srgbClr>
                </a:outerShdw>
              </a:effectLst>
              <a:latin typeface="Comic Sans MS" charset="0"/>
              <a:cs typeface="MS Gothic"/>
            </a:endParaRPr>
          </a:p>
        </p:txBody>
      </p:sp>
    </p:spTree>
    <p:extLst>
      <p:ext uri="{BB962C8B-B14F-4D97-AF65-F5344CB8AC3E}">
        <p14:creationId xmlns:p14="http://schemas.microsoft.com/office/powerpoint/2010/main" val="460028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8453"/>
                                        </p:tgtEl>
                                        <p:attrNameLst>
                                          <p:attrName>style.visibility</p:attrName>
                                        </p:attrNameLst>
                                      </p:cBhvr>
                                      <p:to>
                                        <p:strVal val="visible"/>
                                      </p:to>
                                    </p:set>
                                    <p:animEffect transition="in" filter="barn(outVertical)">
                                      <p:cBhvr>
                                        <p:cTn id="7" dur="500"/>
                                        <p:tgtEl>
                                          <p:spTgt spid="1845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tm="100000">
                                          <p:val>
                                            <p:strVal val="#ppt_w"/>
                                          </p:val>
                                        </p:tav>
                                      </p:tavLst>
                                    </p:anim>
                                    <p:anim calcmode="lin" valueType="num">
                                      <p:cBhvr>
                                        <p:cTn id="12" dur="500" fill="hold"/>
                                        <p:tgtEl>
                                          <p:spTgt spid="18446"/>
                                        </p:tgtEl>
                                        <p:attrNameLst>
                                          <p:attrName>ppt_h</p:attrName>
                                        </p:attrNameLst>
                                      </p:cBhvr>
                                      <p:tavLst>
                                        <p:tav tm="100000">
                                          <p:val>
                                            <p:fltVal val="0"/>
                                          </p:val>
                                        </p:tav>
                                        <p:tav tm="100000">
                                          <p:val>
                                            <p:strVal val="#ppt_h"/>
                                          </p:val>
                                        </p:tav>
                                      </p:tavLst>
                                    </p:anim>
                                    <p:anim calcmode="lin" valueType="num">
                                      <p:cBhvr>
                                        <p:cTn id="13" dur="500" fill="hold"/>
                                        <p:tgtEl>
                                          <p:spTgt spid="18446"/>
                                        </p:tgtEl>
                                        <p:attrNameLst>
                                          <p:attrName>ppt_x</p:attrName>
                                        </p:attrNameLst>
                                      </p:cBhvr>
                                      <p:tavLst>
                                        <p:tav tm="100000">
                                          <p:val>
                                            <p:fltVal val="0.5"/>
                                          </p:val>
                                        </p:tav>
                                        <p:tav tm="100000">
                                          <p:val>
                                            <p:strVal val="#ppt_x"/>
                                          </p:val>
                                        </p:tav>
                                      </p:tavLst>
                                    </p:anim>
                                    <p:anim calcmode="lin" valueType="num">
                                      <p:cBhvr>
                                        <p:cTn id="14" dur="500" fill="hold"/>
                                        <p:tgtEl>
                                          <p:spTgt spid="18446"/>
                                        </p:tgtEl>
                                        <p:attrNameLst>
                                          <p:attrName>ppt_y</p:attrName>
                                        </p:attrNameLst>
                                      </p:cBhvr>
                                      <p:tavLst>
                                        <p:tav tm="10000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tm="100000">
                                          <p:val>
                                            <p:strVal val="#ppt_w"/>
                                          </p:val>
                                        </p:tav>
                                      </p:tavLst>
                                    </p:anim>
                                    <p:anim calcmode="lin" valueType="num">
                                      <p:cBhvr>
                                        <p:cTn id="20" dur="500" fill="hold"/>
                                        <p:tgtEl>
                                          <p:spTgt spid="18447"/>
                                        </p:tgtEl>
                                        <p:attrNameLst>
                                          <p:attrName>ppt_h</p:attrName>
                                        </p:attrNameLst>
                                      </p:cBhvr>
                                      <p:tavLst>
                                        <p:tav tm="100000">
                                          <p:val>
                                            <p:fltVal val="0"/>
                                          </p:val>
                                        </p:tav>
                                        <p:tav tm="100000">
                                          <p:val>
                                            <p:strVal val="#ppt_h"/>
                                          </p:val>
                                        </p:tav>
                                      </p:tavLst>
                                    </p:anim>
                                    <p:anim calcmode="lin" valueType="num">
                                      <p:cBhvr>
                                        <p:cTn id="21" dur="500" fill="hold"/>
                                        <p:tgtEl>
                                          <p:spTgt spid="18447"/>
                                        </p:tgtEl>
                                        <p:attrNameLst>
                                          <p:attrName>ppt_x</p:attrName>
                                        </p:attrNameLst>
                                      </p:cBhvr>
                                      <p:tavLst>
                                        <p:tav tm="100000">
                                          <p:val>
                                            <p:fltVal val="0.5"/>
                                          </p:val>
                                        </p:tav>
                                        <p:tav tm="100000">
                                          <p:val>
                                            <p:strVal val="#ppt_x"/>
                                          </p:val>
                                        </p:tav>
                                      </p:tavLst>
                                    </p:anim>
                                    <p:anim calcmode="lin" valueType="num">
                                      <p:cBhvr>
                                        <p:cTn id="22" dur="500" fill="hold"/>
                                        <p:tgtEl>
                                          <p:spTgt spid="18447"/>
                                        </p:tgtEl>
                                        <p:attrNameLst>
                                          <p:attrName>ppt_y</p:attrName>
                                        </p:attrNameLst>
                                      </p:cBhvr>
                                      <p:tavLst>
                                        <p:tav tm="100000">
                                          <p:val>
                                            <p:fltVal val="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tm="100000">
                                          <p:val>
                                            <p:strVal val="#ppt_w"/>
                                          </p:val>
                                        </p:tav>
                                      </p:tavLst>
                                    </p:anim>
                                    <p:anim calcmode="lin" valueType="num">
                                      <p:cBhvr>
                                        <p:cTn id="28" dur="500" fill="hold"/>
                                        <p:tgtEl>
                                          <p:spTgt spid="18445"/>
                                        </p:tgtEl>
                                        <p:attrNameLst>
                                          <p:attrName>ppt_h</p:attrName>
                                        </p:attrNameLst>
                                      </p:cBhvr>
                                      <p:tavLst>
                                        <p:tav tm="100000">
                                          <p:val>
                                            <p:fltVal val="0"/>
                                          </p:val>
                                        </p:tav>
                                        <p:tav tm="100000">
                                          <p:val>
                                            <p:strVal val="#ppt_h"/>
                                          </p:val>
                                        </p:tav>
                                      </p:tavLst>
                                    </p:anim>
                                    <p:anim calcmode="lin" valueType="num">
                                      <p:cBhvr>
                                        <p:cTn id="29" dur="500" fill="hold"/>
                                        <p:tgtEl>
                                          <p:spTgt spid="18445"/>
                                        </p:tgtEl>
                                        <p:attrNameLst>
                                          <p:attrName>ppt_x</p:attrName>
                                        </p:attrNameLst>
                                      </p:cBhvr>
                                      <p:tavLst>
                                        <p:tav tm="100000">
                                          <p:val>
                                            <p:fltVal val="0.5"/>
                                          </p:val>
                                        </p:tav>
                                        <p:tav tm="100000">
                                          <p:val>
                                            <p:strVal val="#ppt_x"/>
                                          </p:val>
                                        </p:tav>
                                      </p:tavLst>
                                    </p:anim>
                                    <p:anim calcmode="lin" valueType="num">
                                      <p:cBhvr>
                                        <p:cTn id="30" dur="500" fill="hold"/>
                                        <p:tgtEl>
                                          <p:spTgt spid="18445"/>
                                        </p:tgtEl>
                                        <p:attrNameLst>
                                          <p:attrName>ppt_y</p:attrName>
                                        </p:attrNameLst>
                                      </p:cBhvr>
                                      <p:tavLst>
                                        <p:tav tm="100000">
                                          <p:val>
                                            <p:fltVal val="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tm="100000">
                                          <p:val>
                                            <p:strVal val="#ppt_w"/>
                                          </p:val>
                                        </p:tav>
                                      </p:tavLst>
                                    </p:anim>
                                    <p:anim calcmode="lin" valueType="num">
                                      <p:cBhvr>
                                        <p:cTn id="36" dur="500" fill="hold"/>
                                        <p:tgtEl>
                                          <p:spTgt spid="18448"/>
                                        </p:tgtEl>
                                        <p:attrNameLst>
                                          <p:attrName>ppt_h</p:attrName>
                                        </p:attrNameLst>
                                      </p:cBhvr>
                                      <p:tavLst>
                                        <p:tav tm="100000">
                                          <p:val>
                                            <p:fltVal val="0"/>
                                          </p:val>
                                        </p:tav>
                                        <p:tav tm="100000">
                                          <p:val>
                                            <p:strVal val="#ppt_h"/>
                                          </p:val>
                                        </p:tav>
                                      </p:tavLst>
                                    </p:anim>
                                    <p:anim calcmode="lin" valueType="num">
                                      <p:cBhvr>
                                        <p:cTn id="37" dur="500" fill="hold"/>
                                        <p:tgtEl>
                                          <p:spTgt spid="18448"/>
                                        </p:tgtEl>
                                        <p:attrNameLst>
                                          <p:attrName>ppt_x</p:attrName>
                                        </p:attrNameLst>
                                      </p:cBhvr>
                                      <p:tavLst>
                                        <p:tav tm="100000">
                                          <p:val>
                                            <p:fltVal val="0.5"/>
                                          </p:val>
                                        </p:tav>
                                        <p:tav tm="100000">
                                          <p:val>
                                            <p:strVal val="#ppt_x"/>
                                          </p:val>
                                        </p:tav>
                                      </p:tavLst>
                                    </p:anim>
                                    <p:anim calcmode="lin" valueType="num">
                                      <p:cBhvr>
                                        <p:cTn id="38" dur="500" fill="hold"/>
                                        <p:tgtEl>
                                          <p:spTgt spid="18448"/>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srcRect/>
          <a:stretch>
            <a:fillRect/>
          </a:stretch>
        </p:blipFill>
        <p:spPr bwMode="auto">
          <a:xfrm>
            <a:off x="379413" y="150786"/>
            <a:ext cx="9240837" cy="7254875"/>
          </a:xfrm>
          <a:prstGeom prst="rect">
            <a:avLst/>
          </a:prstGeom>
          <a:blipFill dpi="0" rotWithShape="0">
            <a:blip r:embed="rId4"/>
            <a:srcRect/>
            <a:tile tx="0" ty="0" sx="100000" sy="100000" flip="none" algn="tl"/>
          </a:blipFill>
          <a:ln w="9525">
            <a:noFill/>
            <a:round/>
            <a:headEnd/>
            <a:tailEnd/>
          </a:ln>
        </p:spPr>
      </p:pic>
      <p:sp>
        <p:nvSpPr>
          <p:cNvPr id="18435" name="Rectangle 2"/>
          <p:cNvSpPr>
            <a:spLocks noChangeArrowheads="1"/>
          </p:cNvSpPr>
          <p:nvPr/>
        </p:nvSpPr>
        <p:spPr bwMode="auto">
          <a:xfrm>
            <a:off x="169863" y="7427913"/>
            <a:ext cx="1454150" cy="241300"/>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8436" name="Rectangle 3"/>
          <p:cNvSpPr>
            <a:spLocks noChangeArrowheads="1"/>
          </p:cNvSpPr>
          <p:nvPr/>
        </p:nvSpPr>
        <p:spPr bwMode="auto">
          <a:xfrm>
            <a:off x="1254125" y="750861"/>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9460" name="AutoShape 4"/>
          <p:cNvSpPr>
            <a:spLocks noChangeArrowheads="1"/>
          </p:cNvSpPr>
          <p:nvPr/>
        </p:nvSpPr>
        <p:spPr bwMode="auto">
          <a:xfrm>
            <a:off x="5199063" y="895324"/>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19461" name="AutoShape 5"/>
          <p:cNvSpPr>
            <a:spLocks noChangeArrowheads="1"/>
          </p:cNvSpPr>
          <p:nvPr/>
        </p:nvSpPr>
        <p:spPr bwMode="auto">
          <a:xfrm>
            <a:off x="1473200" y="3927449"/>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19462" name="AutoShape 6"/>
          <p:cNvSpPr>
            <a:spLocks noChangeArrowheads="1"/>
          </p:cNvSpPr>
          <p:nvPr/>
        </p:nvSpPr>
        <p:spPr bwMode="auto">
          <a:xfrm>
            <a:off x="5197475" y="3905224"/>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19463" name="AutoShape 7"/>
          <p:cNvSpPr>
            <a:spLocks noChangeArrowheads="1"/>
          </p:cNvSpPr>
          <p:nvPr/>
        </p:nvSpPr>
        <p:spPr bwMode="auto">
          <a:xfrm>
            <a:off x="1471613" y="887386"/>
            <a:ext cx="3303587"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grpSp>
        <p:nvGrpSpPr>
          <p:cNvPr id="18441" name="Group 8"/>
          <p:cNvGrpSpPr>
            <a:grpSpLocks/>
          </p:cNvGrpSpPr>
          <p:nvPr/>
        </p:nvGrpSpPr>
        <p:grpSpPr bwMode="auto">
          <a:xfrm>
            <a:off x="1554163" y="958824"/>
            <a:ext cx="4246562" cy="3757613"/>
            <a:chOff x="979" y="675"/>
            <a:chExt cx="2675" cy="2367"/>
          </a:xfrm>
        </p:grpSpPr>
        <p:sp>
          <p:nvSpPr>
            <p:cNvPr id="18476" name="Rectangle 9"/>
            <p:cNvSpPr>
              <a:spLocks noChangeArrowheads="1"/>
            </p:cNvSpPr>
            <p:nvPr/>
          </p:nvSpPr>
          <p:spPr bwMode="auto">
            <a:xfrm>
              <a:off x="3336" y="675"/>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2</a:t>
              </a:r>
            </a:p>
          </p:txBody>
        </p:sp>
        <p:sp>
          <p:nvSpPr>
            <p:cNvPr id="18477" name="Rectangle 10"/>
            <p:cNvSpPr>
              <a:spLocks noChangeArrowheads="1"/>
            </p:cNvSpPr>
            <p:nvPr/>
          </p:nvSpPr>
          <p:spPr bwMode="auto">
            <a:xfrm>
              <a:off x="989" y="2598"/>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3</a:t>
              </a:r>
            </a:p>
          </p:txBody>
        </p:sp>
        <p:sp>
          <p:nvSpPr>
            <p:cNvPr id="18478" name="Rectangle 11"/>
            <p:cNvSpPr>
              <a:spLocks noChangeArrowheads="1"/>
            </p:cNvSpPr>
            <p:nvPr/>
          </p:nvSpPr>
          <p:spPr bwMode="auto">
            <a:xfrm>
              <a:off x="3368" y="25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4</a:t>
              </a:r>
            </a:p>
          </p:txBody>
        </p:sp>
        <p:sp>
          <p:nvSpPr>
            <p:cNvPr id="18479" name="Rectangle 12"/>
            <p:cNvSpPr>
              <a:spLocks noChangeArrowheads="1"/>
            </p:cNvSpPr>
            <p:nvPr/>
          </p:nvSpPr>
          <p:spPr bwMode="auto">
            <a:xfrm>
              <a:off x="979" y="6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1</a:t>
              </a:r>
            </a:p>
          </p:txBody>
        </p:sp>
      </p:grpSp>
      <p:sp>
        <p:nvSpPr>
          <p:cNvPr id="18442" name="Rectangle 13"/>
          <p:cNvSpPr>
            <a:spLocks noChangeArrowheads="1"/>
          </p:cNvSpPr>
          <p:nvPr/>
        </p:nvSpPr>
        <p:spPr bwMode="auto">
          <a:xfrm>
            <a:off x="2516188" y="4071911"/>
            <a:ext cx="2239962"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LUKE</a:t>
            </a:r>
          </a:p>
        </p:txBody>
      </p:sp>
      <p:sp>
        <p:nvSpPr>
          <p:cNvPr id="18443" name="Rectangle 14"/>
          <p:cNvSpPr>
            <a:spLocks noChangeArrowheads="1"/>
          </p:cNvSpPr>
          <p:nvPr/>
        </p:nvSpPr>
        <p:spPr bwMode="auto">
          <a:xfrm>
            <a:off x="1933575" y="1025499"/>
            <a:ext cx="2590800"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MATTHEW</a:t>
            </a:r>
          </a:p>
        </p:txBody>
      </p:sp>
      <p:sp>
        <p:nvSpPr>
          <p:cNvPr id="18444" name="Rectangle 15"/>
          <p:cNvSpPr>
            <a:spLocks noChangeArrowheads="1"/>
          </p:cNvSpPr>
          <p:nvPr/>
        </p:nvSpPr>
        <p:spPr bwMode="auto">
          <a:xfrm>
            <a:off x="6146800" y="1049311"/>
            <a:ext cx="2239963"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MARK</a:t>
            </a:r>
          </a:p>
        </p:txBody>
      </p:sp>
      <p:sp>
        <p:nvSpPr>
          <p:cNvPr id="18445" name="Rectangle 16"/>
          <p:cNvSpPr>
            <a:spLocks noChangeArrowheads="1"/>
          </p:cNvSpPr>
          <p:nvPr/>
        </p:nvSpPr>
        <p:spPr bwMode="auto">
          <a:xfrm>
            <a:off x="6019800" y="4063974"/>
            <a:ext cx="2049463"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JOHN</a:t>
            </a:r>
          </a:p>
        </p:txBody>
      </p:sp>
      <p:grpSp>
        <p:nvGrpSpPr>
          <p:cNvPr id="3" name="Group 17"/>
          <p:cNvGrpSpPr>
            <a:grpSpLocks/>
          </p:cNvGrpSpPr>
          <p:nvPr/>
        </p:nvGrpSpPr>
        <p:grpSpPr bwMode="auto">
          <a:xfrm>
            <a:off x="1817688" y="1792256"/>
            <a:ext cx="2500312" cy="1338263"/>
            <a:chOff x="1145" y="1114"/>
            <a:chExt cx="1575" cy="843"/>
          </a:xfrm>
        </p:grpSpPr>
        <p:grpSp>
          <p:nvGrpSpPr>
            <p:cNvPr id="18471" name="Group 18"/>
            <p:cNvGrpSpPr>
              <a:grpSpLocks/>
            </p:cNvGrpSpPr>
            <p:nvPr/>
          </p:nvGrpSpPr>
          <p:grpSpPr bwMode="auto">
            <a:xfrm>
              <a:off x="1145" y="1530"/>
              <a:ext cx="617" cy="427"/>
              <a:chOff x="1145" y="1530"/>
              <a:chExt cx="617" cy="427"/>
            </a:xfrm>
          </p:grpSpPr>
          <p:sp>
            <p:nvSpPr>
              <p:cNvPr id="18474" name="Rectangle 20"/>
              <p:cNvSpPr>
                <a:spLocks noChangeArrowheads="1"/>
              </p:cNvSpPr>
              <p:nvPr/>
            </p:nvSpPr>
            <p:spPr bwMode="auto">
              <a:xfrm>
                <a:off x="1145" y="1530"/>
                <a:ext cx="587" cy="248"/>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8475" name="Rectangle 21"/>
              <p:cNvSpPr>
                <a:spLocks noChangeArrowheads="1"/>
              </p:cNvSpPr>
              <p:nvPr/>
            </p:nvSpPr>
            <p:spPr bwMode="auto">
              <a:xfrm>
                <a:off x="1145" y="1834"/>
                <a:ext cx="617" cy="123"/>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sp>
          <p:nvSpPr>
            <p:cNvPr id="18472" name="Rectangle 22"/>
            <p:cNvSpPr>
              <a:spLocks noChangeArrowheads="1"/>
            </p:cNvSpPr>
            <p:nvPr/>
          </p:nvSpPr>
          <p:spPr bwMode="auto">
            <a:xfrm>
              <a:off x="1188" y="1114"/>
              <a:ext cx="1532" cy="33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JEWnaoli</a:t>
              </a:r>
            </a:p>
          </p:txBody>
        </p:sp>
      </p:grpSp>
      <p:grpSp>
        <p:nvGrpSpPr>
          <p:cNvPr id="5" name="Group 23"/>
          <p:cNvGrpSpPr>
            <a:grpSpLocks/>
          </p:cNvGrpSpPr>
          <p:nvPr/>
        </p:nvGrpSpPr>
        <p:grpSpPr bwMode="auto">
          <a:xfrm>
            <a:off x="5576888" y="1808137"/>
            <a:ext cx="2855912" cy="1198563"/>
            <a:chOff x="3513" y="1210"/>
            <a:chExt cx="1799" cy="755"/>
          </a:xfrm>
        </p:grpSpPr>
        <p:grpSp>
          <p:nvGrpSpPr>
            <p:cNvPr id="18466" name="Group 24"/>
            <p:cNvGrpSpPr>
              <a:grpSpLocks/>
            </p:cNvGrpSpPr>
            <p:nvPr/>
          </p:nvGrpSpPr>
          <p:grpSpPr bwMode="auto">
            <a:xfrm>
              <a:off x="3513" y="1538"/>
              <a:ext cx="617" cy="427"/>
              <a:chOff x="3513" y="1538"/>
              <a:chExt cx="617" cy="427"/>
            </a:xfrm>
          </p:grpSpPr>
          <p:sp>
            <p:nvSpPr>
              <p:cNvPr id="18469" name="Rectangle 26"/>
              <p:cNvSpPr>
                <a:spLocks noChangeArrowheads="1"/>
              </p:cNvSpPr>
              <p:nvPr/>
            </p:nvSpPr>
            <p:spPr bwMode="auto">
              <a:xfrm>
                <a:off x="3513" y="1538"/>
                <a:ext cx="587" cy="248"/>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8470" name="Rectangle 27"/>
              <p:cNvSpPr>
                <a:spLocks noChangeArrowheads="1"/>
              </p:cNvSpPr>
              <p:nvPr/>
            </p:nvSpPr>
            <p:spPr bwMode="auto">
              <a:xfrm>
                <a:off x="3513" y="1842"/>
                <a:ext cx="617" cy="123"/>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sp>
          <p:nvSpPr>
            <p:cNvPr id="18467" name="Rectangle 28"/>
            <p:cNvSpPr>
              <a:spLocks noChangeArrowheads="1"/>
            </p:cNvSpPr>
            <p:nvPr/>
          </p:nvSpPr>
          <p:spPr bwMode="auto">
            <a:xfrm>
              <a:off x="3528" y="1210"/>
              <a:ext cx="1784" cy="33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ROMEnaoli</a:t>
              </a:r>
            </a:p>
          </p:txBody>
        </p:sp>
      </p:grpSp>
      <p:grpSp>
        <p:nvGrpSpPr>
          <p:cNvPr id="7" name="Group 29"/>
          <p:cNvGrpSpPr>
            <a:grpSpLocks/>
          </p:cNvGrpSpPr>
          <p:nvPr/>
        </p:nvGrpSpPr>
        <p:grpSpPr bwMode="auto">
          <a:xfrm>
            <a:off x="1671638" y="4967264"/>
            <a:ext cx="3143249" cy="1062038"/>
            <a:chOff x="1053" y="3200"/>
            <a:chExt cx="1980" cy="669"/>
          </a:xfrm>
        </p:grpSpPr>
        <p:grpSp>
          <p:nvGrpSpPr>
            <p:cNvPr id="18461" name="Group 30"/>
            <p:cNvGrpSpPr>
              <a:grpSpLocks/>
            </p:cNvGrpSpPr>
            <p:nvPr/>
          </p:nvGrpSpPr>
          <p:grpSpPr bwMode="auto">
            <a:xfrm>
              <a:off x="1161" y="3442"/>
              <a:ext cx="617" cy="427"/>
              <a:chOff x="1161" y="3442"/>
              <a:chExt cx="617" cy="427"/>
            </a:xfrm>
          </p:grpSpPr>
          <p:sp>
            <p:nvSpPr>
              <p:cNvPr id="18464" name="Rectangle 32"/>
              <p:cNvSpPr>
                <a:spLocks noChangeArrowheads="1"/>
              </p:cNvSpPr>
              <p:nvPr/>
            </p:nvSpPr>
            <p:spPr bwMode="auto">
              <a:xfrm>
                <a:off x="1161" y="3442"/>
                <a:ext cx="587" cy="248"/>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8465" name="Rectangle 33"/>
              <p:cNvSpPr>
                <a:spLocks noChangeArrowheads="1"/>
              </p:cNvSpPr>
              <p:nvPr/>
            </p:nvSpPr>
            <p:spPr bwMode="auto">
              <a:xfrm>
                <a:off x="1161" y="3746"/>
                <a:ext cx="617" cy="123"/>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sp>
          <p:nvSpPr>
            <p:cNvPr id="18462" name="Rectangle 34"/>
            <p:cNvSpPr>
              <a:spLocks noChangeArrowheads="1"/>
            </p:cNvSpPr>
            <p:nvPr/>
          </p:nvSpPr>
          <p:spPr bwMode="auto">
            <a:xfrm>
              <a:off x="1053" y="3200"/>
              <a:ext cx="1980" cy="32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GREEKnaobingli</a:t>
              </a:r>
            </a:p>
          </p:txBody>
        </p:sp>
      </p:grpSp>
      <p:grpSp>
        <p:nvGrpSpPr>
          <p:cNvPr id="9" name="Group 48"/>
          <p:cNvGrpSpPr>
            <a:grpSpLocks/>
          </p:cNvGrpSpPr>
          <p:nvPr/>
        </p:nvGrpSpPr>
        <p:grpSpPr bwMode="auto">
          <a:xfrm>
            <a:off x="5332413" y="4951386"/>
            <a:ext cx="3506787" cy="1077913"/>
            <a:chOff x="3359" y="3190"/>
            <a:chExt cx="2209" cy="679"/>
          </a:xfrm>
        </p:grpSpPr>
        <p:grpSp>
          <p:nvGrpSpPr>
            <p:cNvPr id="18456" name="Group 36"/>
            <p:cNvGrpSpPr>
              <a:grpSpLocks/>
            </p:cNvGrpSpPr>
            <p:nvPr/>
          </p:nvGrpSpPr>
          <p:grpSpPr bwMode="auto">
            <a:xfrm>
              <a:off x="3359" y="3442"/>
              <a:ext cx="710" cy="427"/>
              <a:chOff x="3473" y="3442"/>
              <a:chExt cx="617" cy="427"/>
            </a:xfrm>
          </p:grpSpPr>
          <p:sp>
            <p:nvSpPr>
              <p:cNvPr id="18459" name="Rectangle 38"/>
              <p:cNvSpPr>
                <a:spLocks noChangeArrowheads="1"/>
              </p:cNvSpPr>
              <p:nvPr/>
            </p:nvSpPr>
            <p:spPr bwMode="auto">
              <a:xfrm>
                <a:off x="3473" y="3442"/>
                <a:ext cx="587" cy="248"/>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8460" name="Rectangle 39"/>
              <p:cNvSpPr>
                <a:spLocks noChangeArrowheads="1"/>
              </p:cNvSpPr>
              <p:nvPr/>
            </p:nvSpPr>
            <p:spPr bwMode="auto">
              <a:xfrm>
                <a:off x="3473" y="3746"/>
                <a:ext cx="617" cy="123"/>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sp>
          <p:nvSpPr>
            <p:cNvPr id="18457" name="Rectangle 40"/>
            <p:cNvSpPr>
              <a:spLocks noChangeArrowheads="1"/>
            </p:cNvSpPr>
            <p:nvPr/>
          </p:nvSpPr>
          <p:spPr bwMode="auto">
            <a:xfrm>
              <a:off x="3438" y="3190"/>
              <a:ext cx="2130" cy="33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CHURCH li</a:t>
              </a:r>
            </a:p>
          </p:txBody>
        </p:sp>
      </p:grpSp>
      <p:sp>
        <p:nvSpPr>
          <p:cNvPr id="18450" name="Text Box 41"/>
          <p:cNvSpPr txBox="1">
            <a:spLocks noChangeArrowheads="1"/>
          </p:cNvSpPr>
          <p:nvPr/>
        </p:nvSpPr>
        <p:spPr bwMode="auto">
          <a:xfrm>
            <a:off x="9696450" y="1588"/>
            <a:ext cx="180975" cy="4032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250"/>
              </a:spcBef>
              <a:buClr>
                <a:srgbClr val="FFA27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FFA27C"/>
                </a:solidFill>
                <a:effectLst>
                  <a:outerShdw blurRad="38100" dist="38100" dir="2700000" algn="tl">
                    <a:srgbClr val="000000">
                      <a:alpha val="43137"/>
                    </a:srgbClr>
                  </a:outerShdw>
                </a:effectLst>
                <a:latin typeface="Comic Sans MS" charset="0"/>
                <a:cs typeface="MS Gothic"/>
              </a:rPr>
              <a:t> </a:t>
            </a:r>
          </a:p>
        </p:txBody>
      </p:sp>
      <p:sp>
        <p:nvSpPr>
          <p:cNvPr id="18451" name="Text Box 42"/>
          <p:cNvSpPr txBox="1">
            <a:spLocks noChangeArrowheads="1"/>
          </p:cNvSpPr>
          <p:nvPr/>
        </p:nvSpPr>
        <p:spPr bwMode="auto">
          <a:xfrm>
            <a:off x="8821738" y="7410450"/>
            <a:ext cx="184150" cy="244475"/>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8452" name="Text Box 43"/>
          <p:cNvSpPr txBox="1">
            <a:spLocks noChangeArrowheads="1"/>
          </p:cNvSpPr>
          <p:nvPr/>
        </p:nvSpPr>
        <p:spPr bwMode="auto">
          <a:xfrm>
            <a:off x="9531577" y="6914895"/>
            <a:ext cx="184150" cy="36671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8453" name="Text Box 44"/>
          <p:cNvSpPr txBox="1">
            <a:spLocks noChangeArrowheads="1"/>
          </p:cNvSpPr>
          <p:nvPr/>
        </p:nvSpPr>
        <p:spPr bwMode="auto">
          <a:xfrm>
            <a:off x="9202964" y="7497534"/>
            <a:ext cx="339725" cy="247650"/>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62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1">
                <a:solidFill>
                  <a:srgbClr val="FFFFFF"/>
                </a:solidFill>
                <a:effectLst>
                  <a:outerShdw blurRad="38100" dist="38100" dir="2700000" algn="tl">
                    <a:srgbClr val="000000">
                      <a:alpha val="43137"/>
                    </a:srgbClr>
                  </a:outerShdw>
                </a:effectLst>
                <a:latin typeface="Comic Sans MS" charset="0"/>
                <a:cs typeface="MS Gothic"/>
              </a:rPr>
              <a:t>17</a:t>
            </a:r>
          </a:p>
        </p:txBody>
      </p:sp>
      <p:sp>
        <p:nvSpPr>
          <p:cNvPr id="18454" name="Text Box 45"/>
          <p:cNvSpPr txBox="1">
            <a:spLocks noChangeArrowheads="1"/>
          </p:cNvSpPr>
          <p:nvPr/>
        </p:nvSpPr>
        <p:spPr bwMode="auto">
          <a:xfrm>
            <a:off x="9568089" y="7432447"/>
            <a:ext cx="311150" cy="3397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000"/>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b="1">
                <a:solidFill>
                  <a:srgbClr val="FFFFFF"/>
                </a:solidFill>
                <a:effectLst>
                  <a:outerShdw blurRad="38100" dist="38100" dir="2700000" algn="tl">
                    <a:srgbClr val="000000">
                      <a:alpha val="43137"/>
                    </a:srgbClr>
                  </a:outerShdw>
                </a:effectLst>
                <a:latin typeface="Comic Sans MS" charset="0"/>
                <a:cs typeface="MS Gothic"/>
              </a:rPr>
              <a:t>4</a:t>
            </a:r>
          </a:p>
        </p:txBody>
      </p:sp>
      <p:sp>
        <p:nvSpPr>
          <p:cNvPr id="19502" name="Text Box 46"/>
          <p:cNvSpPr txBox="1">
            <a:spLocks noChangeArrowheads="1"/>
          </p:cNvSpPr>
          <p:nvPr/>
        </p:nvSpPr>
        <p:spPr bwMode="auto">
          <a:xfrm>
            <a:off x="911225" y="99986"/>
            <a:ext cx="8093075" cy="601663"/>
          </a:xfrm>
          <a:prstGeom prst="rect">
            <a:avLst/>
          </a:prstGeom>
          <a:noFill/>
          <a:ln w="9525">
            <a:noFill/>
            <a:round/>
            <a:headEnd/>
            <a:tailEnd/>
          </a:ln>
        </p:spPr>
        <p:txBody>
          <a:bodyPr lIns="89978" tIns="46789" rIns="89978" bIns="46789">
            <a:spAutoFit/>
          </a:bodyPr>
          <a:lstStyle/>
          <a:p>
            <a:pPr algn="ctr" defTabSz="454025">
              <a:lnSpc>
                <a:spcPct val="100000"/>
              </a:lnSpc>
              <a:spcBef>
                <a:spcPts val="200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a:solidFill>
                  <a:srgbClr val="FFEA18"/>
                </a:solidFill>
                <a:effectLst>
                  <a:outerShdw blurRad="38100" dist="38100" dir="2700000" algn="tl">
                    <a:srgbClr val="000000">
                      <a:alpha val="43137"/>
                    </a:srgbClr>
                  </a:outerShdw>
                </a:effectLst>
                <a:latin typeface="Comic Sans MS" charset="0"/>
                <a:cs typeface="MS Gothic"/>
              </a:rPr>
              <a:t>KHIP</a:t>
            </a:r>
            <a:r>
              <a:rPr lang="en-GB" sz="3200" b="1">
                <a:solidFill>
                  <a:srgbClr val="FFEA18"/>
                </a:solidFill>
                <a:effectLst>
                  <a:outerShdw blurRad="38100" dist="38100" dir="2700000" algn="tl">
                    <a:srgbClr val="000000">
                      <a:alpha val="43137"/>
                    </a:srgbClr>
                  </a:outerShdw>
                </a:effectLst>
                <a:latin typeface="Arial"/>
                <a:cs typeface="Arial"/>
              </a:rPr>
              <a:t>ÂLI KAGAPI - MIBING</a:t>
            </a:r>
            <a:endParaRPr lang="en-GB" sz="3200" b="1">
              <a:solidFill>
                <a:srgbClr val="FFEA18"/>
              </a:solidFill>
              <a:effectLst>
                <a:outerShdw blurRad="38100" dist="38100" dir="2700000" algn="tl">
                  <a:srgbClr val="000000">
                    <a:alpha val="43137"/>
                  </a:srgbClr>
                </a:outerShdw>
              </a:effectLst>
              <a:latin typeface="Comic Sans MS" charset="0"/>
              <a:cs typeface="MS Gothic"/>
            </a:endParaRPr>
          </a:p>
        </p:txBody>
      </p:sp>
    </p:spTree>
    <p:extLst>
      <p:ext uri="{BB962C8B-B14F-4D97-AF65-F5344CB8AC3E}">
        <p14:creationId xmlns:p14="http://schemas.microsoft.com/office/powerpoint/2010/main" val="24537277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9502"/>
                                        </p:tgtEl>
                                        <p:attrNameLst>
                                          <p:attrName>style.visibility</p:attrName>
                                        </p:attrNameLst>
                                      </p:cBhvr>
                                      <p:to>
                                        <p:strVal val="visible"/>
                                      </p:to>
                                    </p:set>
                                    <p:animEffect transition="in" filter="barn(outVertical)">
                                      <p:cBhvr>
                                        <p:cTn id="7" dur="500"/>
                                        <p:tgtEl>
                                          <p:spTgt spid="19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tm="100000">
                                          <p:val>
                                            <p:strVal val="#ppt_w"/>
                                          </p:val>
                                        </p:tav>
                                      </p:tavLst>
                                    </p:anim>
                                    <p:anim calcmode="lin" valueType="num">
                                      <p:cBhvr>
                                        <p:cTn id="13" dur="500" fill="hold"/>
                                        <p:tgtEl>
                                          <p:spTgt spid="3"/>
                                        </p:tgtEl>
                                        <p:attrNameLst>
                                          <p:attrName>ppt_h</p:attrName>
                                        </p:attrNameLst>
                                      </p:cBhvr>
                                      <p:tavLst>
                                        <p:tav tm="100000">
                                          <p:val>
                                            <p:fltVal val="0"/>
                                          </p:val>
                                        </p:tav>
                                        <p:tav tm="100000">
                                          <p:val>
                                            <p:strVal val="#ppt_h"/>
                                          </p:val>
                                        </p:tav>
                                      </p:tavLst>
                                    </p:anim>
                                    <p:anim calcmode="lin" valueType="num">
                                      <p:cBhvr>
                                        <p:cTn id="14" dur="500" fill="hold"/>
                                        <p:tgtEl>
                                          <p:spTgt spid="3"/>
                                        </p:tgtEl>
                                        <p:attrNameLst>
                                          <p:attrName>ppt_x</p:attrName>
                                        </p:attrNameLst>
                                      </p:cBhvr>
                                      <p:tavLst>
                                        <p:tav tm="100000">
                                          <p:val>
                                            <p:fltVal val="0.5"/>
                                          </p:val>
                                        </p:tav>
                                        <p:tav tm="100000">
                                          <p:val>
                                            <p:strVal val="#ppt_x"/>
                                          </p:val>
                                        </p:tav>
                                      </p:tavLst>
                                    </p:anim>
                                    <p:anim calcmode="lin" valueType="num">
                                      <p:cBhvr>
                                        <p:cTn id="15" dur="500" fill="hold"/>
                                        <p:tgtEl>
                                          <p:spTgt spid="3"/>
                                        </p:tgtEl>
                                        <p:attrNameLst>
                                          <p:attrName>ppt_y</p:attrName>
                                        </p:attrNameLst>
                                      </p:cBhvr>
                                      <p:tavLst>
                                        <p:tav tm="10000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tm="100000">
                                          <p:val>
                                            <p:strVal val="#ppt_w"/>
                                          </p:val>
                                        </p:tav>
                                      </p:tavLst>
                                    </p:anim>
                                    <p:anim calcmode="lin" valueType="num">
                                      <p:cBhvr>
                                        <p:cTn id="21" dur="500" fill="hold"/>
                                        <p:tgtEl>
                                          <p:spTgt spid="5"/>
                                        </p:tgtEl>
                                        <p:attrNameLst>
                                          <p:attrName>ppt_h</p:attrName>
                                        </p:attrNameLst>
                                      </p:cBhvr>
                                      <p:tavLst>
                                        <p:tav tm="100000">
                                          <p:val>
                                            <p:fltVal val="0"/>
                                          </p:val>
                                        </p:tav>
                                        <p:tav tm="100000">
                                          <p:val>
                                            <p:strVal val="#ppt_h"/>
                                          </p:val>
                                        </p:tav>
                                      </p:tavLst>
                                    </p:anim>
                                    <p:anim calcmode="lin" valueType="num">
                                      <p:cBhvr>
                                        <p:cTn id="22" dur="500" fill="hold"/>
                                        <p:tgtEl>
                                          <p:spTgt spid="5"/>
                                        </p:tgtEl>
                                        <p:attrNameLst>
                                          <p:attrName>ppt_x</p:attrName>
                                        </p:attrNameLst>
                                      </p:cBhvr>
                                      <p:tavLst>
                                        <p:tav tm="100000">
                                          <p:val>
                                            <p:fltVal val="0.5"/>
                                          </p:val>
                                        </p:tav>
                                        <p:tav tm="100000">
                                          <p:val>
                                            <p:strVal val="#ppt_x"/>
                                          </p:val>
                                        </p:tav>
                                      </p:tavLst>
                                    </p:anim>
                                    <p:anim calcmode="lin" valueType="num">
                                      <p:cBhvr>
                                        <p:cTn id="23" dur="500" fill="hold"/>
                                        <p:tgtEl>
                                          <p:spTgt spid="5"/>
                                        </p:tgtEl>
                                        <p:attrNameLst>
                                          <p:attrName>ppt_y</p:attrName>
                                        </p:attrNameLst>
                                      </p:cBhvr>
                                      <p:tavLst>
                                        <p:tav tm="10000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tm="100000">
                                          <p:val>
                                            <p:strVal val="#ppt_w"/>
                                          </p:val>
                                        </p:tav>
                                      </p:tavLst>
                                    </p:anim>
                                    <p:anim calcmode="lin" valueType="num">
                                      <p:cBhvr>
                                        <p:cTn id="29" dur="500" fill="hold"/>
                                        <p:tgtEl>
                                          <p:spTgt spid="7"/>
                                        </p:tgtEl>
                                        <p:attrNameLst>
                                          <p:attrName>ppt_h</p:attrName>
                                        </p:attrNameLst>
                                      </p:cBhvr>
                                      <p:tavLst>
                                        <p:tav tm="100000">
                                          <p:val>
                                            <p:fltVal val="0"/>
                                          </p:val>
                                        </p:tav>
                                        <p:tav tm="100000">
                                          <p:val>
                                            <p:strVal val="#ppt_h"/>
                                          </p:val>
                                        </p:tav>
                                      </p:tavLst>
                                    </p:anim>
                                    <p:anim calcmode="lin" valueType="num">
                                      <p:cBhvr>
                                        <p:cTn id="30" dur="500" fill="hold"/>
                                        <p:tgtEl>
                                          <p:spTgt spid="7"/>
                                        </p:tgtEl>
                                        <p:attrNameLst>
                                          <p:attrName>ppt_x</p:attrName>
                                        </p:attrNameLst>
                                      </p:cBhvr>
                                      <p:tavLst>
                                        <p:tav tm="100000">
                                          <p:val>
                                            <p:fltVal val="0.5"/>
                                          </p:val>
                                        </p:tav>
                                        <p:tav tm="100000">
                                          <p:val>
                                            <p:strVal val="#ppt_x"/>
                                          </p:val>
                                        </p:tav>
                                      </p:tavLst>
                                    </p:anim>
                                    <p:anim calcmode="lin" valueType="num">
                                      <p:cBhvr>
                                        <p:cTn id="31" dur="500" fill="hold"/>
                                        <p:tgtEl>
                                          <p:spTgt spid="7"/>
                                        </p:tgtEl>
                                        <p:attrNameLst>
                                          <p:attrName>ppt_y</p:attrName>
                                        </p:attrNameLst>
                                      </p:cBhvr>
                                      <p:tavLst>
                                        <p:tav tm="10000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
          <p:cNvSpPr>
            <a:spLocks noChangeArrowheads="1"/>
          </p:cNvSpPr>
          <p:nvPr/>
        </p:nvSpPr>
        <p:spPr bwMode="auto">
          <a:xfrm>
            <a:off x="5197475" y="3902047"/>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pic>
        <p:nvPicPr>
          <p:cNvPr id="19459" name="Picture 2"/>
          <p:cNvPicPr>
            <a:picLocks noChangeAspect="1" noChangeArrowheads="1"/>
          </p:cNvPicPr>
          <p:nvPr/>
        </p:nvPicPr>
        <p:blipFill>
          <a:blip r:embed="rId3"/>
          <a:srcRect/>
          <a:stretch>
            <a:fillRect/>
          </a:stretch>
        </p:blipFill>
        <p:spPr bwMode="auto">
          <a:xfrm>
            <a:off x="379413" y="147609"/>
            <a:ext cx="9240837" cy="7254875"/>
          </a:xfrm>
          <a:prstGeom prst="rect">
            <a:avLst/>
          </a:prstGeom>
          <a:blipFill dpi="0" rotWithShape="0">
            <a:blip r:embed="rId4"/>
            <a:srcRect/>
            <a:tile tx="0" ty="0" sx="100000" sy="100000" flip="none" algn="tl"/>
          </a:blipFill>
          <a:ln w="9525">
            <a:noFill/>
            <a:round/>
            <a:headEnd/>
            <a:tailEnd/>
          </a:ln>
        </p:spPr>
      </p:pic>
      <p:sp>
        <p:nvSpPr>
          <p:cNvPr id="19460" name="Rectangle 3"/>
          <p:cNvSpPr>
            <a:spLocks noChangeArrowheads="1"/>
          </p:cNvSpPr>
          <p:nvPr/>
        </p:nvSpPr>
        <p:spPr bwMode="auto">
          <a:xfrm>
            <a:off x="169863" y="7427913"/>
            <a:ext cx="1454150" cy="241300"/>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9461" name="Rectangle 4"/>
          <p:cNvSpPr>
            <a:spLocks noChangeArrowheads="1"/>
          </p:cNvSpPr>
          <p:nvPr/>
        </p:nvSpPr>
        <p:spPr bwMode="auto">
          <a:xfrm>
            <a:off x="1254125" y="747684"/>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0485" name="AutoShape 5"/>
          <p:cNvSpPr>
            <a:spLocks noChangeArrowheads="1"/>
          </p:cNvSpPr>
          <p:nvPr/>
        </p:nvSpPr>
        <p:spPr bwMode="auto">
          <a:xfrm>
            <a:off x="5199063" y="892147"/>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0486" name="AutoShape 6"/>
          <p:cNvSpPr>
            <a:spLocks noChangeArrowheads="1"/>
          </p:cNvSpPr>
          <p:nvPr/>
        </p:nvSpPr>
        <p:spPr bwMode="auto">
          <a:xfrm>
            <a:off x="1473200" y="3924272"/>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0487" name="AutoShape 7"/>
          <p:cNvSpPr>
            <a:spLocks noChangeArrowheads="1"/>
          </p:cNvSpPr>
          <p:nvPr/>
        </p:nvSpPr>
        <p:spPr bwMode="auto">
          <a:xfrm>
            <a:off x="1471613" y="884209"/>
            <a:ext cx="3303587"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grpSp>
        <p:nvGrpSpPr>
          <p:cNvPr id="19465" name="Group 8"/>
          <p:cNvGrpSpPr>
            <a:grpSpLocks/>
          </p:cNvGrpSpPr>
          <p:nvPr/>
        </p:nvGrpSpPr>
        <p:grpSpPr bwMode="auto">
          <a:xfrm>
            <a:off x="1554163" y="955647"/>
            <a:ext cx="4246562" cy="3757613"/>
            <a:chOff x="979" y="675"/>
            <a:chExt cx="2675" cy="2367"/>
          </a:xfrm>
        </p:grpSpPr>
        <p:sp>
          <p:nvSpPr>
            <p:cNvPr id="19517" name="Rectangle 9"/>
            <p:cNvSpPr>
              <a:spLocks noChangeArrowheads="1"/>
            </p:cNvSpPr>
            <p:nvPr/>
          </p:nvSpPr>
          <p:spPr bwMode="auto">
            <a:xfrm>
              <a:off x="3336" y="675"/>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2</a:t>
              </a:r>
            </a:p>
          </p:txBody>
        </p:sp>
        <p:sp>
          <p:nvSpPr>
            <p:cNvPr id="19518" name="Rectangle 10"/>
            <p:cNvSpPr>
              <a:spLocks noChangeArrowheads="1"/>
            </p:cNvSpPr>
            <p:nvPr/>
          </p:nvSpPr>
          <p:spPr bwMode="auto">
            <a:xfrm>
              <a:off x="989" y="2598"/>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3</a:t>
              </a:r>
            </a:p>
          </p:txBody>
        </p:sp>
        <p:sp>
          <p:nvSpPr>
            <p:cNvPr id="19519" name="Rectangle 11"/>
            <p:cNvSpPr>
              <a:spLocks noChangeArrowheads="1"/>
            </p:cNvSpPr>
            <p:nvPr/>
          </p:nvSpPr>
          <p:spPr bwMode="auto">
            <a:xfrm>
              <a:off x="3368" y="25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4</a:t>
              </a:r>
            </a:p>
          </p:txBody>
        </p:sp>
        <p:sp>
          <p:nvSpPr>
            <p:cNvPr id="19520" name="Rectangle 12"/>
            <p:cNvSpPr>
              <a:spLocks noChangeArrowheads="1"/>
            </p:cNvSpPr>
            <p:nvPr/>
          </p:nvSpPr>
          <p:spPr bwMode="auto">
            <a:xfrm>
              <a:off x="979" y="6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1</a:t>
              </a:r>
            </a:p>
          </p:txBody>
        </p:sp>
      </p:grpSp>
      <p:sp>
        <p:nvSpPr>
          <p:cNvPr id="19466" name="Rectangle 13"/>
          <p:cNvSpPr>
            <a:spLocks noChangeArrowheads="1"/>
          </p:cNvSpPr>
          <p:nvPr/>
        </p:nvSpPr>
        <p:spPr bwMode="auto">
          <a:xfrm>
            <a:off x="2516188" y="4068734"/>
            <a:ext cx="2239962"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LUKE</a:t>
            </a:r>
          </a:p>
        </p:txBody>
      </p:sp>
      <p:sp>
        <p:nvSpPr>
          <p:cNvPr id="19467" name="Rectangle 14"/>
          <p:cNvSpPr>
            <a:spLocks noChangeArrowheads="1"/>
          </p:cNvSpPr>
          <p:nvPr/>
        </p:nvSpPr>
        <p:spPr bwMode="auto">
          <a:xfrm>
            <a:off x="1933575" y="1022322"/>
            <a:ext cx="2590800"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MATTHEW</a:t>
            </a:r>
          </a:p>
        </p:txBody>
      </p:sp>
      <p:sp>
        <p:nvSpPr>
          <p:cNvPr id="19468" name="Rectangle 15"/>
          <p:cNvSpPr>
            <a:spLocks noChangeArrowheads="1"/>
          </p:cNvSpPr>
          <p:nvPr/>
        </p:nvSpPr>
        <p:spPr bwMode="auto">
          <a:xfrm>
            <a:off x="6146800" y="1046134"/>
            <a:ext cx="2239963"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MARK</a:t>
            </a:r>
          </a:p>
        </p:txBody>
      </p:sp>
      <p:sp>
        <p:nvSpPr>
          <p:cNvPr id="19469" name="Rectangle 16"/>
          <p:cNvSpPr>
            <a:spLocks noChangeArrowheads="1"/>
          </p:cNvSpPr>
          <p:nvPr/>
        </p:nvSpPr>
        <p:spPr bwMode="auto">
          <a:xfrm>
            <a:off x="6335713" y="4060797"/>
            <a:ext cx="1624012"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JOHN</a:t>
            </a:r>
          </a:p>
        </p:txBody>
      </p:sp>
      <p:sp>
        <p:nvSpPr>
          <p:cNvPr id="19470" name="Rectangle 17"/>
          <p:cNvSpPr>
            <a:spLocks noChangeArrowheads="1"/>
          </p:cNvSpPr>
          <p:nvPr/>
        </p:nvSpPr>
        <p:spPr bwMode="auto">
          <a:xfrm>
            <a:off x="1814490" y="1698582"/>
            <a:ext cx="2571768" cy="52029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   JEWnaoli</a:t>
            </a:r>
          </a:p>
        </p:txBody>
      </p:sp>
      <p:sp>
        <p:nvSpPr>
          <p:cNvPr id="19471" name="Rectangle 18"/>
          <p:cNvSpPr>
            <a:spLocks noChangeArrowheads="1"/>
          </p:cNvSpPr>
          <p:nvPr/>
        </p:nvSpPr>
        <p:spPr bwMode="auto">
          <a:xfrm>
            <a:off x="5672142" y="1663672"/>
            <a:ext cx="2643206" cy="52705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ROMEnaoli</a:t>
            </a:r>
          </a:p>
        </p:txBody>
      </p:sp>
      <p:sp>
        <p:nvSpPr>
          <p:cNvPr id="19472" name="Rectangle 19"/>
          <p:cNvSpPr>
            <a:spLocks noChangeArrowheads="1"/>
          </p:cNvSpPr>
          <p:nvPr/>
        </p:nvSpPr>
        <p:spPr bwMode="auto">
          <a:xfrm>
            <a:off x="1600176" y="4686272"/>
            <a:ext cx="3051199" cy="52029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GREEKnaobingli</a:t>
            </a:r>
          </a:p>
        </p:txBody>
      </p:sp>
      <p:sp>
        <p:nvSpPr>
          <p:cNvPr id="19473" name="Rectangle 20"/>
          <p:cNvSpPr>
            <a:spLocks noChangeArrowheads="1"/>
          </p:cNvSpPr>
          <p:nvPr/>
        </p:nvSpPr>
        <p:spPr bwMode="auto">
          <a:xfrm>
            <a:off x="6484938" y="4691034"/>
            <a:ext cx="1943100" cy="527050"/>
          </a:xfrm>
          <a:prstGeom prst="rect">
            <a:avLst/>
          </a:prstGeom>
          <a:noFill/>
          <a:ln w="9525">
            <a:noFill/>
            <a:round/>
            <a:headEnd/>
            <a:tailEnd/>
          </a:ln>
        </p:spPr>
        <p:txBody>
          <a:bodyPr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CHURCH</a:t>
            </a:r>
          </a:p>
        </p:txBody>
      </p:sp>
      <p:sp>
        <p:nvSpPr>
          <p:cNvPr id="19475" name="Rectangle 22"/>
          <p:cNvSpPr>
            <a:spLocks noChangeArrowheads="1"/>
          </p:cNvSpPr>
          <p:nvPr/>
        </p:nvSpPr>
        <p:spPr bwMode="auto">
          <a:xfrm>
            <a:off x="1817688" y="2795559"/>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9477" name="Rectangle 24"/>
          <p:cNvSpPr>
            <a:spLocks noChangeArrowheads="1"/>
          </p:cNvSpPr>
          <p:nvPr/>
        </p:nvSpPr>
        <p:spPr bwMode="auto">
          <a:xfrm>
            <a:off x="5576888" y="2808259"/>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nvGrpSpPr>
          <p:cNvPr id="3" name="Group 25"/>
          <p:cNvGrpSpPr>
            <a:grpSpLocks/>
          </p:cNvGrpSpPr>
          <p:nvPr/>
        </p:nvGrpSpPr>
        <p:grpSpPr bwMode="auto">
          <a:xfrm>
            <a:off x="1743078" y="2312961"/>
            <a:ext cx="2867027" cy="528638"/>
            <a:chOff x="1098" y="1530"/>
            <a:chExt cx="1806" cy="333"/>
          </a:xfrm>
        </p:grpSpPr>
        <p:sp>
          <p:nvSpPr>
            <p:cNvPr id="19515" name="Rectangle 26"/>
            <p:cNvSpPr>
              <a:spLocks noChangeArrowheads="1"/>
            </p:cNvSpPr>
            <p:nvPr/>
          </p:nvSpPr>
          <p:spPr bwMode="auto">
            <a:xfrm>
              <a:off x="1145" y="1530"/>
              <a:ext cx="587" cy="250"/>
            </a:xfrm>
            <a:prstGeom prst="rect">
              <a:avLst/>
            </a:prstGeom>
            <a:noFill/>
            <a:ln w="9525">
              <a:noFill/>
              <a:round/>
              <a:headEnd/>
              <a:tailEnd/>
            </a:ln>
          </p:spPr>
          <p:txBody>
            <a:bodyPr lIns="90360" tIns="44280" rIns="90360" bIns="44280">
              <a:spAutoFit/>
            </a:bodyPr>
            <a:lstStyle/>
            <a:p>
              <a:pPr defTabSz="454025">
                <a:lnSpc>
                  <a:spcPct val="10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sp>
          <p:nvSpPr>
            <p:cNvPr id="19516" name="Rectangle 27"/>
            <p:cNvSpPr>
              <a:spLocks noChangeArrowheads="1"/>
            </p:cNvSpPr>
            <p:nvPr/>
          </p:nvSpPr>
          <p:spPr bwMode="auto">
            <a:xfrm>
              <a:off x="1098" y="1535"/>
              <a:ext cx="1806" cy="32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AWUNGAna da</a:t>
              </a:r>
            </a:p>
          </p:txBody>
        </p:sp>
      </p:grpSp>
      <p:grpSp>
        <p:nvGrpSpPr>
          <p:cNvPr id="4" name="Group 28"/>
          <p:cNvGrpSpPr>
            <a:grpSpLocks/>
          </p:cNvGrpSpPr>
          <p:nvPr/>
        </p:nvGrpSpPr>
        <p:grpSpPr bwMode="auto">
          <a:xfrm>
            <a:off x="5573712" y="2320897"/>
            <a:ext cx="2955924" cy="520700"/>
            <a:chOff x="3511" y="1535"/>
            <a:chExt cx="1862" cy="328"/>
          </a:xfrm>
        </p:grpSpPr>
        <p:sp>
          <p:nvSpPr>
            <p:cNvPr id="19513" name="Rectangle 29"/>
            <p:cNvSpPr>
              <a:spLocks noChangeArrowheads="1"/>
            </p:cNvSpPr>
            <p:nvPr/>
          </p:nvSpPr>
          <p:spPr bwMode="auto">
            <a:xfrm>
              <a:off x="3513" y="1538"/>
              <a:ext cx="587" cy="250"/>
            </a:xfrm>
            <a:prstGeom prst="rect">
              <a:avLst/>
            </a:prstGeom>
            <a:noFill/>
            <a:ln w="9525">
              <a:noFill/>
              <a:round/>
              <a:headEnd/>
              <a:tailEnd/>
            </a:ln>
          </p:spPr>
          <p:txBody>
            <a:bodyPr lIns="90360" tIns="44280" rIns="90360" bIns="44280">
              <a:spAutoFit/>
            </a:bodyPr>
            <a:lstStyle/>
            <a:p>
              <a:pPr defTabSz="454025">
                <a:lnSpc>
                  <a:spcPct val="10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sp>
          <p:nvSpPr>
            <p:cNvPr id="19514" name="Rectangle 30"/>
            <p:cNvSpPr>
              <a:spLocks noChangeArrowheads="1"/>
            </p:cNvSpPr>
            <p:nvPr/>
          </p:nvSpPr>
          <p:spPr bwMode="auto">
            <a:xfrm>
              <a:off x="3511" y="1535"/>
              <a:ext cx="1862" cy="32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RAOna da</a:t>
              </a:r>
            </a:p>
          </p:txBody>
        </p:sp>
      </p:grpSp>
      <p:sp>
        <p:nvSpPr>
          <p:cNvPr id="19481" name="Rectangle 32"/>
          <p:cNvSpPr>
            <a:spLocks noChangeArrowheads="1"/>
          </p:cNvSpPr>
          <p:nvPr/>
        </p:nvSpPr>
        <p:spPr bwMode="auto">
          <a:xfrm>
            <a:off x="1843088" y="5830859"/>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nvGrpSpPr>
          <p:cNvPr id="5" name="Group 33"/>
          <p:cNvGrpSpPr>
            <a:grpSpLocks/>
          </p:cNvGrpSpPr>
          <p:nvPr/>
        </p:nvGrpSpPr>
        <p:grpSpPr bwMode="auto">
          <a:xfrm>
            <a:off x="1556634" y="5293836"/>
            <a:ext cx="3429024" cy="537684"/>
            <a:chOff x="1098" y="3381"/>
            <a:chExt cx="1890" cy="234"/>
          </a:xfrm>
        </p:grpSpPr>
        <p:sp>
          <p:nvSpPr>
            <p:cNvPr id="19511" name="Rectangle 34"/>
            <p:cNvSpPr>
              <a:spLocks noChangeArrowheads="1"/>
            </p:cNvSpPr>
            <p:nvPr/>
          </p:nvSpPr>
          <p:spPr bwMode="auto">
            <a:xfrm>
              <a:off x="1161" y="3442"/>
              <a:ext cx="587" cy="173"/>
            </a:xfrm>
            <a:prstGeom prst="rect">
              <a:avLst/>
            </a:prstGeom>
            <a:noFill/>
            <a:ln w="9525">
              <a:noFill/>
              <a:round/>
              <a:headEnd/>
              <a:tailEnd/>
            </a:ln>
          </p:spPr>
          <p:txBody>
            <a:bodyPr lIns="90360" tIns="44280" rIns="90360" bIns="44280">
              <a:spAutoFit/>
            </a:bodyPr>
            <a:lstStyle/>
            <a:p>
              <a:pPr defTabSz="454025">
                <a:lnSpc>
                  <a:spcPct val="10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sp>
          <p:nvSpPr>
            <p:cNvPr id="19512" name="Rectangle 35"/>
            <p:cNvSpPr>
              <a:spLocks noChangeArrowheads="1"/>
            </p:cNvSpPr>
            <p:nvPr/>
          </p:nvSpPr>
          <p:spPr bwMode="auto">
            <a:xfrm>
              <a:off x="1098" y="3381"/>
              <a:ext cx="1890" cy="226"/>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VARE/MIKUMO da</a:t>
              </a:r>
            </a:p>
          </p:txBody>
        </p:sp>
      </p:grpSp>
      <p:sp>
        <p:nvSpPr>
          <p:cNvPr id="19483" name="Rectangle 36"/>
          <p:cNvSpPr>
            <a:spLocks noChangeArrowheads="1"/>
          </p:cNvSpPr>
          <p:nvPr/>
        </p:nvSpPr>
        <p:spPr bwMode="auto">
          <a:xfrm>
            <a:off x="5513388" y="4786284"/>
            <a:ext cx="931862" cy="404813"/>
          </a:xfrm>
          <a:prstGeom prst="rect">
            <a:avLst/>
          </a:prstGeom>
          <a:noFill/>
          <a:ln w="9525">
            <a:noFill/>
            <a:round/>
            <a:headEnd/>
            <a:tailEnd/>
          </a:ln>
        </p:spPr>
        <p:txBody>
          <a:bodyPr lIns="90338" tIns="44269" rIns="90338" bIns="44269">
            <a:spAutoFit/>
          </a:bodyPr>
          <a:lstStyle/>
          <a:p>
            <a:pPr defTabSz="454025">
              <a:lnSpc>
                <a:spcPct val="100000"/>
              </a:lnSpc>
              <a:spcBef>
                <a:spcPts val="125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a:solidFill>
                  <a:srgbClr val="FAFD00"/>
                </a:solidFill>
                <a:effectLst>
                  <a:outerShdw blurRad="38100" dist="38100" dir="2700000" algn="tl">
                    <a:srgbClr val="000000">
                      <a:alpha val="43137"/>
                    </a:srgbClr>
                  </a:outerShdw>
                </a:effectLst>
                <a:latin typeface="Helvetica" charset="0"/>
                <a:cs typeface="MS Gothic"/>
              </a:rPr>
              <a:t>TO:</a:t>
            </a:r>
          </a:p>
        </p:txBody>
      </p:sp>
      <p:sp>
        <p:nvSpPr>
          <p:cNvPr id="19484" name="Rectangle 37"/>
          <p:cNvSpPr>
            <a:spLocks noChangeArrowheads="1"/>
          </p:cNvSpPr>
          <p:nvPr/>
        </p:nvSpPr>
        <p:spPr bwMode="auto">
          <a:xfrm>
            <a:off x="5513388" y="5830859"/>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nvGrpSpPr>
          <p:cNvPr id="19485" name="Group 38"/>
          <p:cNvGrpSpPr>
            <a:grpSpLocks/>
          </p:cNvGrpSpPr>
          <p:nvPr/>
        </p:nvGrpSpPr>
        <p:grpSpPr bwMode="auto">
          <a:xfrm>
            <a:off x="5513388" y="4786284"/>
            <a:ext cx="979487" cy="1239838"/>
            <a:chOff x="3473" y="3088"/>
            <a:chExt cx="617" cy="781"/>
          </a:xfrm>
        </p:grpSpPr>
        <p:sp>
          <p:nvSpPr>
            <p:cNvPr id="19508" name="Rectangle 39"/>
            <p:cNvSpPr>
              <a:spLocks noChangeArrowheads="1"/>
            </p:cNvSpPr>
            <p:nvPr/>
          </p:nvSpPr>
          <p:spPr bwMode="auto">
            <a:xfrm>
              <a:off x="3473" y="3088"/>
              <a:ext cx="587" cy="250"/>
            </a:xfrm>
            <a:prstGeom prst="rect">
              <a:avLst/>
            </a:prstGeom>
            <a:noFill/>
            <a:ln w="9525">
              <a:noFill/>
              <a:round/>
              <a:headEnd/>
              <a:tailEnd/>
            </a:ln>
          </p:spPr>
          <p:txBody>
            <a:bodyPr lIns="90360" tIns="44280" rIns="90360" bIns="44280">
              <a:spAutoFit/>
            </a:bodyPr>
            <a:lstStyle/>
            <a:p>
              <a:pPr defTabSz="454025">
                <a:lnSpc>
                  <a:spcPct val="100000"/>
                </a:lnSpc>
                <a:spcBef>
                  <a:spcPts val="125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a:solidFill>
                    <a:srgbClr val="FAFD00"/>
                  </a:solidFill>
                  <a:effectLst>
                    <a:outerShdw blurRad="38100" dist="38100" dir="2700000" algn="tl">
                      <a:srgbClr val="000000">
                        <a:alpha val="43137"/>
                      </a:srgbClr>
                    </a:outerShdw>
                  </a:effectLst>
                  <a:latin typeface="Helvetica" charset="0"/>
                  <a:cs typeface="MS Gothic"/>
                </a:rPr>
                <a:t>TO:</a:t>
              </a:r>
            </a:p>
          </p:txBody>
        </p:sp>
        <p:sp>
          <p:nvSpPr>
            <p:cNvPr id="19509" name="Rectangle 40"/>
            <p:cNvSpPr>
              <a:spLocks noChangeArrowheads="1"/>
            </p:cNvSpPr>
            <p:nvPr/>
          </p:nvSpPr>
          <p:spPr bwMode="auto">
            <a:xfrm>
              <a:off x="3473" y="3442"/>
              <a:ext cx="587" cy="248"/>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9510" name="Rectangle 41"/>
            <p:cNvSpPr>
              <a:spLocks noChangeArrowheads="1"/>
            </p:cNvSpPr>
            <p:nvPr/>
          </p:nvSpPr>
          <p:spPr bwMode="auto">
            <a:xfrm>
              <a:off x="3473" y="3746"/>
              <a:ext cx="617" cy="123"/>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sp>
        <p:nvSpPr>
          <p:cNvPr id="20522" name="AutoShape 42"/>
          <p:cNvSpPr>
            <a:spLocks noChangeArrowheads="1"/>
          </p:cNvSpPr>
          <p:nvPr/>
        </p:nvSpPr>
        <p:spPr bwMode="auto">
          <a:xfrm>
            <a:off x="5197475" y="3902047"/>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grpSp>
        <p:nvGrpSpPr>
          <p:cNvPr id="19487" name="Group 43"/>
          <p:cNvGrpSpPr>
            <a:grpSpLocks/>
          </p:cNvGrpSpPr>
          <p:nvPr/>
        </p:nvGrpSpPr>
        <p:grpSpPr bwMode="auto">
          <a:xfrm>
            <a:off x="1554163" y="955647"/>
            <a:ext cx="4246562" cy="3757613"/>
            <a:chOff x="979" y="675"/>
            <a:chExt cx="2675" cy="2367"/>
          </a:xfrm>
        </p:grpSpPr>
        <p:sp>
          <p:nvSpPr>
            <p:cNvPr id="19504" name="Rectangle 44"/>
            <p:cNvSpPr>
              <a:spLocks noChangeArrowheads="1"/>
            </p:cNvSpPr>
            <p:nvPr/>
          </p:nvSpPr>
          <p:spPr bwMode="auto">
            <a:xfrm>
              <a:off x="3336" y="675"/>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2</a:t>
              </a:r>
            </a:p>
          </p:txBody>
        </p:sp>
        <p:sp>
          <p:nvSpPr>
            <p:cNvPr id="19505" name="Rectangle 45"/>
            <p:cNvSpPr>
              <a:spLocks noChangeArrowheads="1"/>
            </p:cNvSpPr>
            <p:nvPr/>
          </p:nvSpPr>
          <p:spPr bwMode="auto">
            <a:xfrm>
              <a:off x="989" y="2598"/>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3</a:t>
              </a:r>
            </a:p>
          </p:txBody>
        </p:sp>
        <p:sp>
          <p:nvSpPr>
            <p:cNvPr id="19506" name="Rectangle 46"/>
            <p:cNvSpPr>
              <a:spLocks noChangeArrowheads="1"/>
            </p:cNvSpPr>
            <p:nvPr/>
          </p:nvSpPr>
          <p:spPr bwMode="auto">
            <a:xfrm>
              <a:off x="3368" y="25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4</a:t>
              </a:r>
            </a:p>
          </p:txBody>
        </p:sp>
        <p:sp>
          <p:nvSpPr>
            <p:cNvPr id="19507" name="Rectangle 47"/>
            <p:cNvSpPr>
              <a:spLocks noChangeArrowheads="1"/>
            </p:cNvSpPr>
            <p:nvPr/>
          </p:nvSpPr>
          <p:spPr bwMode="auto">
            <a:xfrm>
              <a:off x="979" y="6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1</a:t>
              </a:r>
            </a:p>
          </p:txBody>
        </p:sp>
      </p:grpSp>
      <p:sp>
        <p:nvSpPr>
          <p:cNvPr id="19488" name="Rectangle 48"/>
          <p:cNvSpPr>
            <a:spLocks noChangeArrowheads="1"/>
          </p:cNvSpPr>
          <p:nvPr/>
        </p:nvSpPr>
        <p:spPr bwMode="auto">
          <a:xfrm>
            <a:off x="6335713" y="4060797"/>
            <a:ext cx="1624012"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JOHN</a:t>
            </a:r>
          </a:p>
        </p:txBody>
      </p:sp>
      <p:grpSp>
        <p:nvGrpSpPr>
          <p:cNvPr id="19489" name="Group 65"/>
          <p:cNvGrpSpPr>
            <a:grpSpLocks/>
          </p:cNvGrpSpPr>
          <p:nvPr/>
        </p:nvGrpSpPr>
        <p:grpSpPr bwMode="auto">
          <a:xfrm>
            <a:off x="5510213" y="4691034"/>
            <a:ext cx="3743325" cy="1335088"/>
            <a:chOff x="3471" y="3028"/>
            <a:chExt cx="2358" cy="841"/>
          </a:xfrm>
        </p:grpSpPr>
        <p:grpSp>
          <p:nvGrpSpPr>
            <p:cNvPr id="19499" name="Group 50"/>
            <p:cNvGrpSpPr>
              <a:grpSpLocks/>
            </p:cNvGrpSpPr>
            <p:nvPr/>
          </p:nvGrpSpPr>
          <p:grpSpPr bwMode="auto">
            <a:xfrm>
              <a:off x="3471" y="3088"/>
              <a:ext cx="881" cy="781"/>
              <a:chOff x="3473" y="3088"/>
              <a:chExt cx="617" cy="781"/>
            </a:xfrm>
          </p:grpSpPr>
          <p:sp>
            <p:nvSpPr>
              <p:cNvPr id="19501" name="Rectangle 51"/>
              <p:cNvSpPr>
                <a:spLocks noChangeArrowheads="1"/>
              </p:cNvSpPr>
              <p:nvPr/>
            </p:nvSpPr>
            <p:spPr bwMode="auto">
              <a:xfrm>
                <a:off x="3473" y="3088"/>
                <a:ext cx="587" cy="250"/>
              </a:xfrm>
              <a:prstGeom prst="rect">
                <a:avLst/>
              </a:prstGeom>
              <a:noFill/>
              <a:ln w="9525">
                <a:noFill/>
                <a:round/>
                <a:headEnd/>
                <a:tailEnd/>
              </a:ln>
            </p:spPr>
            <p:txBody>
              <a:bodyPr lIns="90360" tIns="44280" rIns="90360" bIns="44280">
                <a:spAutoFit/>
              </a:bodyPr>
              <a:lstStyle/>
              <a:p>
                <a:pPr defTabSz="454025">
                  <a:lnSpc>
                    <a:spcPct val="100000"/>
                  </a:lnSpc>
                  <a:spcBef>
                    <a:spcPts val="12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a:solidFill>
                      <a:srgbClr val="CECECE"/>
                    </a:solidFill>
                    <a:effectLst>
                      <a:outerShdw blurRad="38100" dist="38100" dir="2700000" algn="tl">
                        <a:srgbClr val="000000">
                          <a:alpha val="43137"/>
                        </a:srgbClr>
                      </a:outerShdw>
                    </a:effectLst>
                    <a:latin typeface="Helvetica" charset="0"/>
                    <a:cs typeface="MS Gothic"/>
                  </a:rPr>
                  <a:t>TO:</a:t>
                </a:r>
              </a:p>
            </p:txBody>
          </p:sp>
          <p:sp>
            <p:nvSpPr>
              <p:cNvPr id="19502" name="Rectangle 52"/>
              <p:cNvSpPr>
                <a:spLocks noChangeArrowheads="1"/>
              </p:cNvSpPr>
              <p:nvPr/>
            </p:nvSpPr>
            <p:spPr bwMode="auto">
              <a:xfrm>
                <a:off x="3473" y="3442"/>
                <a:ext cx="587" cy="248"/>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9503" name="Rectangle 53"/>
              <p:cNvSpPr>
                <a:spLocks noChangeArrowheads="1"/>
              </p:cNvSpPr>
              <p:nvPr/>
            </p:nvSpPr>
            <p:spPr bwMode="auto">
              <a:xfrm>
                <a:off x="3473" y="3746"/>
                <a:ext cx="617" cy="123"/>
              </a:xfrm>
              <a:prstGeom prst="rect">
                <a:avLst/>
              </a:prstGeom>
              <a:noFill/>
              <a:ln w="9525">
                <a:noFill/>
                <a:round/>
                <a:headEnd/>
                <a:tailEnd/>
              </a:ln>
            </p:spPr>
            <p:txBody>
              <a:bodyPr wrap="none"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sp>
          <p:nvSpPr>
            <p:cNvPr id="19500" name="Rectangle 54"/>
            <p:cNvSpPr>
              <a:spLocks noChangeArrowheads="1"/>
            </p:cNvSpPr>
            <p:nvPr/>
          </p:nvSpPr>
          <p:spPr bwMode="auto">
            <a:xfrm>
              <a:off x="4080" y="3028"/>
              <a:ext cx="1749" cy="338"/>
            </a:xfrm>
            <a:prstGeom prst="rect">
              <a:avLst/>
            </a:prstGeom>
            <a:noFill/>
            <a:ln w="9525">
              <a:noFill/>
              <a:round/>
              <a:headEnd/>
              <a:tailEnd/>
            </a:ln>
          </p:spPr>
          <p:txBody>
            <a:bodyPr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CHURCH</a:t>
              </a:r>
            </a:p>
          </p:txBody>
        </p:sp>
      </p:grpSp>
      <p:grpSp>
        <p:nvGrpSpPr>
          <p:cNvPr id="10" name="Group 55"/>
          <p:cNvGrpSpPr>
            <a:grpSpLocks/>
          </p:cNvGrpSpPr>
          <p:nvPr/>
        </p:nvGrpSpPr>
        <p:grpSpPr bwMode="auto">
          <a:xfrm>
            <a:off x="5172076" y="5319698"/>
            <a:ext cx="3429024" cy="520700"/>
            <a:chOff x="3473" y="3376"/>
            <a:chExt cx="1362" cy="328"/>
          </a:xfrm>
        </p:grpSpPr>
        <p:sp>
          <p:nvSpPr>
            <p:cNvPr id="19497" name="Rectangle 56"/>
            <p:cNvSpPr>
              <a:spLocks noChangeArrowheads="1"/>
            </p:cNvSpPr>
            <p:nvPr/>
          </p:nvSpPr>
          <p:spPr bwMode="auto">
            <a:xfrm>
              <a:off x="3473" y="3442"/>
              <a:ext cx="587" cy="250"/>
            </a:xfrm>
            <a:prstGeom prst="rect">
              <a:avLst/>
            </a:prstGeom>
            <a:noFill/>
            <a:ln w="9525">
              <a:noFill/>
              <a:round/>
              <a:headEnd/>
              <a:tailEnd/>
            </a:ln>
          </p:spPr>
          <p:txBody>
            <a:bodyPr lIns="90360" tIns="44280" rIns="90360" bIns="44280">
              <a:spAutoFit/>
            </a:bodyPr>
            <a:lstStyle/>
            <a:p>
              <a:pPr defTabSz="454025">
                <a:lnSpc>
                  <a:spcPct val="10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sp>
          <p:nvSpPr>
            <p:cNvPr id="19498" name="Rectangle 57"/>
            <p:cNvSpPr>
              <a:spLocks noChangeArrowheads="1"/>
            </p:cNvSpPr>
            <p:nvPr/>
          </p:nvSpPr>
          <p:spPr bwMode="auto">
            <a:xfrm>
              <a:off x="3528" y="3376"/>
              <a:ext cx="1307" cy="32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VAREVARAna da</a:t>
              </a:r>
            </a:p>
          </p:txBody>
        </p:sp>
      </p:grpSp>
      <p:sp>
        <p:nvSpPr>
          <p:cNvPr id="19491" name="Text Box 58"/>
          <p:cNvSpPr txBox="1">
            <a:spLocks noChangeArrowheads="1"/>
          </p:cNvSpPr>
          <p:nvPr/>
        </p:nvSpPr>
        <p:spPr bwMode="auto">
          <a:xfrm>
            <a:off x="9696450" y="-114328"/>
            <a:ext cx="180975" cy="4032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250"/>
              </a:spcBef>
              <a:buClr>
                <a:srgbClr val="FFA27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FFA27C"/>
                </a:solidFill>
                <a:effectLst>
                  <a:outerShdw blurRad="38100" dist="38100" dir="2700000" algn="tl">
                    <a:srgbClr val="000000">
                      <a:alpha val="43137"/>
                    </a:srgbClr>
                  </a:outerShdw>
                </a:effectLst>
                <a:latin typeface="Comic Sans MS" charset="0"/>
                <a:cs typeface="MS Gothic"/>
              </a:rPr>
              <a:t> </a:t>
            </a:r>
          </a:p>
        </p:txBody>
      </p:sp>
      <p:sp>
        <p:nvSpPr>
          <p:cNvPr id="19492" name="Text Box 59"/>
          <p:cNvSpPr txBox="1">
            <a:spLocks noChangeArrowheads="1"/>
          </p:cNvSpPr>
          <p:nvPr/>
        </p:nvSpPr>
        <p:spPr bwMode="auto">
          <a:xfrm>
            <a:off x="8821738" y="7410450"/>
            <a:ext cx="184150" cy="244475"/>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9493" name="Text Box 60"/>
          <p:cNvSpPr txBox="1">
            <a:spLocks noChangeArrowheads="1"/>
          </p:cNvSpPr>
          <p:nvPr/>
        </p:nvSpPr>
        <p:spPr bwMode="auto">
          <a:xfrm>
            <a:off x="9683977" y="6932582"/>
            <a:ext cx="184150" cy="36671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19494" name="Text Box 61"/>
          <p:cNvSpPr txBox="1">
            <a:spLocks noChangeArrowheads="1"/>
          </p:cNvSpPr>
          <p:nvPr/>
        </p:nvSpPr>
        <p:spPr bwMode="auto">
          <a:xfrm>
            <a:off x="9202964" y="7512048"/>
            <a:ext cx="339725" cy="247650"/>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62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1">
                <a:solidFill>
                  <a:srgbClr val="FFFFFF"/>
                </a:solidFill>
                <a:effectLst>
                  <a:outerShdw blurRad="38100" dist="38100" dir="2700000" algn="tl">
                    <a:srgbClr val="000000">
                      <a:alpha val="43137"/>
                    </a:srgbClr>
                  </a:outerShdw>
                </a:effectLst>
                <a:latin typeface="Comic Sans MS" charset="0"/>
                <a:cs typeface="MS Gothic"/>
              </a:rPr>
              <a:t>18</a:t>
            </a:r>
          </a:p>
        </p:txBody>
      </p:sp>
      <p:sp>
        <p:nvSpPr>
          <p:cNvPr id="19495" name="Text Box 62"/>
          <p:cNvSpPr txBox="1">
            <a:spLocks noChangeArrowheads="1"/>
          </p:cNvSpPr>
          <p:nvPr/>
        </p:nvSpPr>
        <p:spPr bwMode="auto">
          <a:xfrm>
            <a:off x="9564914" y="7446961"/>
            <a:ext cx="311150" cy="3397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000"/>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b="1">
                <a:solidFill>
                  <a:srgbClr val="FFFFFF"/>
                </a:solidFill>
                <a:effectLst>
                  <a:outerShdw blurRad="38100" dist="38100" dir="2700000" algn="tl">
                    <a:srgbClr val="000000">
                      <a:alpha val="43137"/>
                    </a:srgbClr>
                  </a:outerShdw>
                </a:effectLst>
                <a:latin typeface="Comic Sans MS" charset="0"/>
                <a:cs typeface="MS Gothic"/>
              </a:rPr>
              <a:t>4</a:t>
            </a:r>
          </a:p>
        </p:txBody>
      </p:sp>
      <p:sp>
        <p:nvSpPr>
          <p:cNvPr id="20543" name="Text Box 63"/>
          <p:cNvSpPr txBox="1">
            <a:spLocks noChangeArrowheads="1"/>
          </p:cNvSpPr>
          <p:nvPr/>
        </p:nvSpPr>
        <p:spPr bwMode="auto">
          <a:xfrm>
            <a:off x="911225" y="96809"/>
            <a:ext cx="8093075" cy="601663"/>
          </a:xfrm>
          <a:prstGeom prst="rect">
            <a:avLst/>
          </a:prstGeom>
          <a:noFill/>
          <a:ln w="9525">
            <a:noFill/>
            <a:round/>
            <a:headEnd/>
            <a:tailEnd/>
          </a:ln>
        </p:spPr>
        <p:txBody>
          <a:bodyPr lIns="89978" tIns="46789" rIns="89978" bIns="46789">
            <a:spAutoFit/>
          </a:bodyPr>
          <a:lstStyle/>
          <a:p>
            <a:pPr algn="ctr" defTabSz="454025">
              <a:lnSpc>
                <a:spcPct val="100000"/>
              </a:lnSpc>
              <a:spcBef>
                <a:spcPts val="200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a:solidFill>
                  <a:srgbClr val="FFEA18"/>
                </a:solidFill>
                <a:effectLst>
                  <a:outerShdw blurRad="38100" dist="38100" dir="2700000" algn="tl">
                    <a:srgbClr val="000000">
                      <a:alpha val="43137"/>
                    </a:srgbClr>
                  </a:outerShdw>
                </a:effectLst>
                <a:latin typeface="Comic Sans MS" charset="0"/>
                <a:cs typeface="MS Gothic"/>
              </a:rPr>
              <a:t>JESUwui maramli hithai kachi...</a:t>
            </a:r>
          </a:p>
        </p:txBody>
      </p:sp>
    </p:spTree>
    <p:extLst>
      <p:ext uri="{BB962C8B-B14F-4D97-AF65-F5344CB8AC3E}">
        <p14:creationId xmlns:p14="http://schemas.microsoft.com/office/powerpoint/2010/main" val="10885612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0543"/>
                                        </p:tgtEl>
                                        <p:attrNameLst>
                                          <p:attrName>style.visibility</p:attrName>
                                        </p:attrNameLst>
                                      </p:cBhvr>
                                      <p:to>
                                        <p:strVal val="visible"/>
                                      </p:to>
                                    </p:set>
                                    <p:animEffect transition="in" filter="barn(outVertical)">
                                      <p:cBhvr>
                                        <p:cTn id="7" dur="500"/>
                                        <p:tgtEl>
                                          <p:spTgt spid="205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tm="100000">
                                          <p:val>
                                            <p:strVal val="#ppt_w"/>
                                          </p:val>
                                        </p:tav>
                                      </p:tavLst>
                                    </p:anim>
                                    <p:anim calcmode="lin" valueType="num">
                                      <p:cBhvr>
                                        <p:cTn id="13" dur="500" fill="hold"/>
                                        <p:tgtEl>
                                          <p:spTgt spid="3"/>
                                        </p:tgtEl>
                                        <p:attrNameLst>
                                          <p:attrName>ppt_h</p:attrName>
                                        </p:attrNameLst>
                                      </p:cBhvr>
                                      <p:tavLst>
                                        <p:tav tm="100000">
                                          <p:val>
                                            <p:fltVal val="0"/>
                                          </p:val>
                                        </p:tav>
                                        <p:tav tm="100000">
                                          <p:val>
                                            <p:strVal val="#ppt_h"/>
                                          </p:val>
                                        </p:tav>
                                      </p:tavLst>
                                    </p:anim>
                                    <p:anim calcmode="lin" valueType="num">
                                      <p:cBhvr>
                                        <p:cTn id="14" dur="500" fill="hold"/>
                                        <p:tgtEl>
                                          <p:spTgt spid="3"/>
                                        </p:tgtEl>
                                        <p:attrNameLst>
                                          <p:attrName>ppt_x</p:attrName>
                                        </p:attrNameLst>
                                      </p:cBhvr>
                                      <p:tavLst>
                                        <p:tav tm="100000">
                                          <p:val>
                                            <p:fltVal val="0.5"/>
                                          </p:val>
                                        </p:tav>
                                        <p:tav tm="100000">
                                          <p:val>
                                            <p:strVal val="#ppt_x"/>
                                          </p:val>
                                        </p:tav>
                                      </p:tavLst>
                                    </p:anim>
                                    <p:anim calcmode="lin" valueType="num">
                                      <p:cBhvr>
                                        <p:cTn id="15" dur="500" fill="hold"/>
                                        <p:tgtEl>
                                          <p:spTgt spid="3"/>
                                        </p:tgtEl>
                                        <p:attrNameLst>
                                          <p:attrName>ppt_y</p:attrName>
                                        </p:attrNameLst>
                                      </p:cBhvr>
                                      <p:tavLst>
                                        <p:tav tm="10000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100000">
                                          <p:val>
                                            <p:fltVal val="0"/>
                                          </p:val>
                                        </p:tav>
                                        <p:tav tm="100000">
                                          <p:val>
                                            <p:strVal val="#ppt_w"/>
                                          </p:val>
                                        </p:tav>
                                      </p:tavLst>
                                    </p:anim>
                                    <p:anim calcmode="lin" valueType="num">
                                      <p:cBhvr>
                                        <p:cTn id="21" dur="500" fill="hold"/>
                                        <p:tgtEl>
                                          <p:spTgt spid="4"/>
                                        </p:tgtEl>
                                        <p:attrNameLst>
                                          <p:attrName>ppt_h</p:attrName>
                                        </p:attrNameLst>
                                      </p:cBhvr>
                                      <p:tavLst>
                                        <p:tav tm="100000">
                                          <p:val>
                                            <p:fltVal val="0"/>
                                          </p:val>
                                        </p:tav>
                                        <p:tav tm="100000">
                                          <p:val>
                                            <p:strVal val="#ppt_h"/>
                                          </p:val>
                                        </p:tav>
                                      </p:tavLst>
                                    </p:anim>
                                    <p:anim calcmode="lin" valueType="num">
                                      <p:cBhvr>
                                        <p:cTn id="22" dur="500" fill="hold"/>
                                        <p:tgtEl>
                                          <p:spTgt spid="4"/>
                                        </p:tgtEl>
                                        <p:attrNameLst>
                                          <p:attrName>ppt_x</p:attrName>
                                        </p:attrNameLst>
                                      </p:cBhvr>
                                      <p:tavLst>
                                        <p:tav tm="100000">
                                          <p:val>
                                            <p:fltVal val="0.5"/>
                                          </p:val>
                                        </p:tav>
                                        <p:tav tm="100000">
                                          <p:val>
                                            <p:strVal val="#ppt_x"/>
                                          </p:val>
                                        </p:tav>
                                      </p:tavLst>
                                    </p:anim>
                                    <p:anim calcmode="lin" valueType="num">
                                      <p:cBhvr>
                                        <p:cTn id="23" dur="500" fill="hold"/>
                                        <p:tgtEl>
                                          <p:spTgt spid="4"/>
                                        </p:tgtEl>
                                        <p:attrNameLst>
                                          <p:attrName>ppt_y</p:attrName>
                                        </p:attrNameLst>
                                      </p:cBhvr>
                                      <p:tavLst>
                                        <p:tav tm="10000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100000">
                                          <p:val>
                                            <p:fltVal val="0"/>
                                          </p:val>
                                        </p:tav>
                                        <p:tav tm="100000">
                                          <p:val>
                                            <p:strVal val="#ppt_w"/>
                                          </p:val>
                                        </p:tav>
                                      </p:tavLst>
                                    </p:anim>
                                    <p:anim calcmode="lin" valueType="num">
                                      <p:cBhvr>
                                        <p:cTn id="29" dur="500" fill="hold"/>
                                        <p:tgtEl>
                                          <p:spTgt spid="5"/>
                                        </p:tgtEl>
                                        <p:attrNameLst>
                                          <p:attrName>ppt_h</p:attrName>
                                        </p:attrNameLst>
                                      </p:cBhvr>
                                      <p:tavLst>
                                        <p:tav tm="100000">
                                          <p:val>
                                            <p:fltVal val="0"/>
                                          </p:val>
                                        </p:tav>
                                        <p:tav tm="100000">
                                          <p:val>
                                            <p:strVal val="#ppt_h"/>
                                          </p:val>
                                        </p:tav>
                                      </p:tavLst>
                                    </p:anim>
                                    <p:anim calcmode="lin" valueType="num">
                                      <p:cBhvr>
                                        <p:cTn id="30" dur="500" fill="hold"/>
                                        <p:tgtEl>
                                          <p:spTgt spid="5"/>
                                        </p:tgtEl>
                                        <p:attrNameLst>
                                          <p:attrName>ppt_x</p:attrName>
                                        </p:attrNameLst>
                                      </p:cBhvr>
                                      <p:tavLst>
                                        <p:tav tm="100000">
                                          <p:val>
                                            <p:fltVal val="0.5"/>
                                          </p:val>
                                        </p:tav>
                                        <p:tav tm="100000">
                                          <p:val>
                                            <p:strVal val="#ppt_x"/>
                                          </p:val>
                                        </p:tav>
                                      </p:tavLst>
                                    </p:anim>
                                    <p:anim calcmode="lin" valueType="num">
                                      <p:cBhvr>
                                        <p:cTn id="31" dur="500" fill="hold"/>
                                        <p:tgtEl>
                                          <p:spTgt spid="5"/>
                                        </p:tgtEl>
                                        <p:attrNameLst>
                                          <p:attrName>ppt_y</p:attrName>
                                        </p:attrNameLst>
                                      </p:cBhvr>
                                      <p:tavLst>
                                        <p:tav tm="10000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100000">
                                          <p:val>
                                            <p:fltVal val="0"/>
                                          </p:val>
                                        </p:tav>
                                        <p:tav tm="100000">
                                          <p:val>
                                            <p:strVal val="#ppt_w"/>
                                          </p:val>
                                        </p:tav>
                                      </p:tavLst>
                                    </p:anim>
                                    <p:anim calcmode="lin" valueType="num">
                                      <p:cBhvr>
                                        <p:cTn id="37" dur="500" fill="hold"/>
                                        <p:tgtEl>
                                          <p:spTgt spid="10"/>
                                        </p:tgtEl>
                                        <p:attrNameLst>
                                          <p:attrName>ppt_h</p:attrName>
                                        </p:attrNameLst>
                                      </p:cBhvr>
                                      <p:tavLst>
                                        <p:tav tm="100000">
                                          <p:val>
                                            <p:fltVal val="0"/>
                                          </p:val>
                                        </p:tav>
                                        <p:tav tm="100000">
                                          <p:val>
                                            <p:strVal val="#ppt_h"/>
                                          </p:val>
                                        </p:tav>
                                      </p:tavLst>
                                    </p:anim>
                                    <p:anim calcmode="lin" valueType="num">
                                      <p:cBhvr>
                                        <p:cTn id="38" dur="500" fill="hold"/>
                                        <p:tgtEl>
                                          <p:spTgt spid="10"/>
                                        </p:tgtEl>
                                        <p:attrNameLst>
                                          <p:attrName>ppt_x</p:attrName>
                                        </p:attrNameLst>
                                      </p:cBhvr>
                                      <p:tavLst>
                                        <p:tav tm="100000">
                                          <p:val>
                                            <p:fltVal val="0.5"/>
                                          </p:val>
                                        </p:tav>
                                        <p:tav tm="100000">
                                          <p:val>
                                            <p:strVal val="#ppt_x"/>
                                          </p:val>
                                        </p:tav>
                                      </p:tavLst>
                                    </p:anim>
                                    <p:anim calcmode="lin" valueType="num">
                                      <p:cBhvr>
                                        <p:cTn id="39" dur="500" fill="hold"/>
                                        <p:tgtEl>
                                          <p:spTgt spid="10"/>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BACKGR~1"/>
          <p:cNvPicPr>
            <a:picLocks noChangeAspect="1" noChangeArrowheads="1"/>
          </p:cNvPicPr>
          <p:nvPr/>
        </p:nvPicPr>
        <p:blipFill>
          <a:blip r:embed="rId3"/>
          <a:srcRect/>
          <a:stretch>
            <a:fillRect/>
          </a:stretch>
        </p:blipFill>
        <p:spPr bwMode="auto">
          <a:xfrm>
            <a:off x="-48895" y="-86360"/>
            <a:ext cx="10121265" cy="7858760"/>
          </a:xfrm>
          <a:prstGeom prst="rect">
            <a:avLst/>
          </a:prstGeom>
          <a:noFill/>
          <a:ln w="9525">
            <a:noFill/>
            <a:miter lim="800000"/>
            <a:headEnd/>
            <a:tailEnd/>
          </a:ln>
        </p:spPr>
      </p:pic>
      <p:grpSp>
        <p:nvGrpSpPr>
          <p:cNvPr id="2" name="Group 3"/>
          <p:cNvGrpSpPr>
            <a:grpSpLocks/>
          </p:cNvGrpSpPr>
          <p:nvPr/>
        </p:nvGrpSpPr>
        <p:grpSpPr bwMode="auto">
          <a:xfrm>
            <a:off x="83831" y="6160349"/>
            <a:ext cx="9714389" cy="1495108"/>
            <a:chOff x="48" y="3424"/>
            <a:chExt cx="5415" cy="831"/>
          </a:xfrm>
        </p:grpSpPr>
        <p:sp>
          <p:nvSpPr>
            <p:cNvPr id="67588" name="Text Box 4"/>
            <p:cNvSpPr txBox="1">
              <a:spLocks noChangeArrowheads="1"/>
            </p:cNvSpPr>
            <p:nvPr/>
          </p:nvSpPr>
          <p:spPr bwMode="auto">
            <a:xfrm>
              <a:off x="48" y="4099"/>
              <a:ext cx="1017" cy="156"/>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lgn="ctr">
                <a:spcBef>
                  <a:spcPct val="50000"/>
                </a:spcBef>
                <a:defRPr/>
              </a:pPr>
              <a:endParaRPr lang="ko-KR" altLang="en-US" sz="1300" b="1">
                <a:effectLst>
                  <a:outerShdw blurRad="38100" dist="38100" dir="2700000" algn="tl">
                    <a:srgbClr val="000000"/>
                  </a:outerShdw>
                </a:effectLst>
                <a:ea typeface="굴림" charset="-127"/>
                <a:cs typeface="굴림" charset="-127"/>
              </a:endParaRPr>
            </a:p>
          </p:txBody>
        </p:sp>
        <p:sp>
          <p:nvSpPr>
            <p:cNvPr id="67589" name="Text Box 5"/>
            <p:cNvSpPr txBox="1">
              <a:spLocks noChangeArrowheads="1"/>
            </p:cNvSpPr>
            <p:nvPr/>
          </p:nvSpPr>
          <p:spPr bwMode="auto">
            <a:xfrm>
              <a:off x="409" y="3424"/>
              <a:ext cx="5054" cy="404"/>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p>
              <a:pPr algn="ctr">
                <a:spcBef>
                  <a:spcPct val="50000"/>
                </a:spcBef>
              </a:pPr>
              <a:r>
                <a:rPr lang="en-US" altLang="ko-KR" sz="2200" b="1" i="1">
                  <a:solidFill>
                    <a:srgbClr val="FAFD00"/>
                  </a:solidFill>
                  <a:latin typeface="Times New Roman" pitchFamily="18" charset="0"/>
                  <a:ea typeface="Gulim" pitchFamily="34" charset="-128"/>
                </a:rPr>
                <a:t>Bible…Ngashankakhui  Ministries International Inc. pashina semkashok                Fort Worth, Texas</a:t>
              </a:r>
              <a:endParaRPr lang="en-US" altLang="ko-KR" sz="2000" b="1">
                <a:solidFill>
                  <a:srgbClr val="FAFD00"/>
                </a:solidFill>
                <a:latin typeface="Times New Roman" pitchFamily="18" charset="0"/>
                <a:ea typeface="Gulim" pitchFamily="34" charset="-128"/>
              </a:endParaRPr>
            </a:p>
          </p:txBody>
        </p:sp>
        <p:sp>
          <p:nvSpPr>
            <p:cNvPr id="67590" name="Text Box 6"/>
            <p:cNvSpPr txBox="1">
              <a:spLocks noChangeArrowheads="1"/>
            </p:cNvSpPr>
            <p:nvPr/>
          </p:nvSpPr>
          <p:spPr bwMode="auto">
            <a:xfrm>
              <a:off x="1957" y="3866"/>
              <a:ext cx="1871" cy="229"/>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spcBef>
                  <a:spcPct val="50000"/>
                </a:spcBef>
                <a:defRPr/>
              </a:pPr>
              <a:r>
                <a:rPr lang="en-US" altLang="ko-KR" sz="2200">
                  <a:solidFill>
                    <a:srgbClr val="FFFB0C"/>
                  </a:solidFill>
                  <a:latin typeface="Helvetica" charset="0"/>
                  <a:ea typeface="굴림" charset="-127"/>
                  <a:cs typeface="굴림" charset="-127"/>
                </a:rPr>
                <a:t>www.biblebasically.com</a:t>
              </a:r>
            </a:p>
          </p:txBody>
        </p:sp>
      </p:grpSp>
      <p:sp>
        <p:nvSpPr>
          <p:cNvPr id="72707" name="Text Box 7"/>
          <p:cNvSpPr txBox="1">
            <a:spLocks noChangeArrowheads="1"/>
          </p:cNvSpPr>
          <p:nvPr/>
        </p:nvSpPr>
        <p:spPr bwMode="auto">
          <a:xfrm>
            <a:off x="533967" y="7414743"/>
            <a:ext cx="1007174" cy="252440"/>
          </a:xfrm>
          <a:prstGeom prst="rect">
            <a:avLst/>
          </a:prstGeom>
          <a:noFill/>
          <a:ln w="12700">
            <a:noFill/>
            <a:miter lim="800000"/>
            <a:headEnd/>
            <a:tailEnd/>
          </a:ln>
        </p:spPr>
        <p:txBody>
          <a:bodyPr wrap="none" lIns="101775" tIns="50888" rIns="101775" bIns="50888" anchor="ctr">
            <a:spAutoFit/>
          </a:bodyPr>
          <a:lstStyle/>
          <a:p>
            <a:pPr algn="ctr">
              <a:spcBef>
                <a:spcPct val="50000"/>
              </a:spcBef>
            </a:pPr>
            <a:r>
              <a:rPr lang="en-US" altLang="ko-KR" sz="1000" b="1">
                <a:solidFill>
                  <a:srgbClr val="FFFFFF"/>
                </a:solidFill>
                <a:ea typeface="Gulim" pitchFamily="34" charset="-128"/>
              </a:rPr>
              <a:t>©2006 TBBMI</a:t>
            </a:r>
          </a:p>
        </p:txBody>
      </p:sp>
      <p:sp>
        <p:nvSpPr>
          <p:cNvPr id="72710" name="WordArt 10"/>
          <p:cNvSpPr>
            <a:spLocks noChangeArrowheads="1" noChangeShapeType="1" noTextEdit="1"/>
          </p:cNvSpPr>
          <p:nvPr/>
        </p:nvSpPr>
        <p:spPr bwMode="auto">
          <a:xfrm>
            <a:off x="1814490" y="630544"/>
            <a:ext cx="9190378" cy="5041606"/>
          </a:xfrm>
          <a:prstGeom prst="rect">
            <a:avLst/>
          </a:prstGeom>
        </p:spPr>
        <p:txBody>
          <a:bodyPr wrap="none" lIns="101775" tIns="50888" rIns="101775" bIns="50888" fromWordArt="1">
            <a:prstTxWarp prst="textDeflateBottom">
              <a:avLst>
                <a:gd name="adj" fmla="val 8053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4000" kern="10" dirty="0">
                <a:ln w="9525">
                  <a:round/>
                  <a:headEnd/>
                  <a:tailEnd/>
                </a:ln>
                <a:gradFill rotWithShape="1">
                  <a:gsLst>
                    <a:gs pos="0">
                      <a:srgbClr val="FFFF00"/>
                    </a:gs>
                    <a:gs pos="100000">
                      <a:srgbClr val="FFFF43"/>
                    </a:gs>
                  </a:gsLst>
                  <a:lin ang="5400000" scaled="1"/>
                </a:gradFill>
                <a:latin typeface="Impact"/>
              </a:rPr>
              <a:t>Bible…</a:t>
            </a:r>
          </a:p>
          <a:p>
            <a:pPr algn="ctr"/>
            <a:r>
              <a:rPr lang="en-US" sz="4000" kern="10" dirty="0" err="1">
                <a:ln w="9525">
                  <a:round/>
                  <a:headEnd/>
                  <a:tailEnd/>
                </a:ln>
                <a:gradFill rotWithShape="1">
                  <a:gsLst>
                    <a:gs pos="0">
                      <a:srgbClr val="FFFF00"/>
                    </a:gs>
                    <a:gs pos="100000">
                      <a:srgbClr val="FFFF43"/>
                    </a:gs>
                  </a:gsLst>
                  <a:lin ang="5400000" scaled="1"/>
                </a:gradFill>
                <a:latin typeface="Impact"/>
              </a:rPr>
              <a:t>Ngashankakhui</a:t>
            </a:r>
            <a:endParaRPr lang="en-US" sz="4000" kern="10" dirty="0">
              <a:ln w="9525">
                <a:round/>
                <a:headEnd/>
                <a:tailEnd/>
              </a:ln>
              <a:gradFill rotWithShape="1">
                <a:gsLst>
                  <a:gs pos="0">
                    <a:srgbClr val="FFFF00"/>
                  </a:gs>
                  <a:gs pos="100000">
                    <a:srgbClr val="FFFF43"/>
                  </a:gs>
                </a:gsLst>
                <a:lin ang="5400000" scaled="1"/>
              </a:gradFill>
              <a:latin typeface="Impact"/>
            </a:endParaRPr>
          </a:p>
        </p:txBody>
      </p:sp>
      <p:sp>
        <p:nvSpPr>
          <p:cNvPr id="67595" name="Rectangle 11"/>
          <p:cNvSpPr>
            <a:spLocks noGrp="1" noChangeArrowheads="1"/>
          </p:cNvSpPr>
          <p:nvPr>
            <p:ph type="ctrTitle"/>
          </p:nvPr>
        </p:nvSpPr>
        <p:spPr bwMode="auto">
          <a:xfrm>
            <a:off x="0" y="0"/>
            <a:ext cx="4945380" cy="1036320"/>
          </a:xfrm>
          <a:ln>
            <a:miter lim="800000"/>
            <a:headEnd/>
            <a:tailEnd/>
          </a:ln>
        </p:spPr>
        <p:txBody>
          <a:bodyPr wrap="square" lIns="101775" tIns="50888" rIns="101775" bIns="50888" numCol="1" anchor="t" anchorCtr="0" compatLnSpc="1">
            <a:prstTxWarp prst="textNoShape">
              <a:avLst/>
            </a:prstTxWarp>
          </a:bodyPr>
          <a:lstStyle/>
          <a:p>
            <a:pPr>
              <a:defRPr/>
            </a:pPr>
            <a:r>
              <a:rPr lang="en-US">
                <a:solidFill>
                  <a:srgbClr val="FFFF00"/>
                </a:solidFill>
                <a:ea typeface="ＭＳ Ｐゴシック" charset="0"/>
                <a:cs typeface="ＭＳ Ｐゴシック" charset="0"/>
              </a:rPr>
              <a:t>Tangkhul (India)</a:t>
            </a:r>
            <a:endParaRPr lang="en-US">
              <a:ea typeface="ＭＳ Ｐゴシック" charset="0"/>
              <a:cs typeface="ＭＳ Ｐゴシック" charset="0"/>
            </a:endParaRPr>
          </a:p>
        </p:txBody>
      </p:sp>
      <p:sp>
        <p:nvSpPr>
          <p:cNvPr id="13" name="Rectangle 5"/>
          <p:cNvSpPr>
            <a:spLocks noChangeArrowheads="1"/>
          </p:cNvSpPr>
          <p:nvPr/>
        </p:nvSpPr>
        <p:spPr bwMode="auto">
          <a:xfrm>
            <a:off x="8603175" y="7415369"/>
            <a:ext cx="975805" cy="256997"/>
          </a:xfrm>
          <a:prstGeom prst="rect">
            <a:avLst/>
          </a:prstGeom>
          <a:noFill/>
          <a:ln w="9525">
            <a:noFill/>
            <a:round/>
            <a:headEnd/>
            <a:tailEnd/>
          </a:ln>
          <a:effectLst/>
        </p:spPr>
        <p:txBody>
          <a:bodyPr wrap="none" lIns="101750" tIns="51056" rIns="101750" bIns="51056" anchor="ctr">
            <a:spAutoFit/>
          </a:bodyPr>
          <a:lstStyle/>
          <a:p>
            <a:pPr algn="ctr" defTabSz="455079">
              <a:lnSpc>
                <a:spcPct val="100000"/>
              </a:lnSpc>
              <a:buClr>
                <a:srgbClr val="FFFFFF"/>
              </a:buClr>
              <a:tabLst>
                <a:tab pos="0" algn="l"/>
                <a:tab pos="911743" algn="l"/>
                <a:tab pos="1825076" algn="l"/>
                <a:tab pos="2738408" algn="l"/>
                <a:tab pos="3651740" algn="l"/>
                <a:tab pos="4565071" algn="l"/>
                <a:tab pos="5478403" algn="l"/>
                <a:tab pos="6391734" algn="l"/>
                <a:tab pos="7305066" algn="l"/>
                <a:tab pos="8218398" algn="l"/>
                <a:tab pos="9131730" algn="l"/>
                <a:tab pos="10045061" algn="l"/>
              </a:tabLst>
              <a:defRPr/>
            </a:pPr>
            <a:r>
              <a:rPr lang="en-GB" sz="1000" b="1">
                <a:solidFill>
                  <a:srgbClr val="FFFFFF"/>
                </a:solidFill>
                <a:effectLst>
                  <a:outerShdw blurRad="38100" dist="38100" dir="2700000" algn="tl">
                    <a:srgbClr val="DDDDDD"/>
                  </a:outerShdw>
                </a:effectLst>
                <a:latin typeface="Comic Sans MS" charset="0"/>
                <a:cs typeface="ＭＳ Ｐゴシック" charset="-128"/>
              </a:rPr>
              <a:t>9.65.08. 01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srcRect/>
          <a:stretch>
            <a:fillRect/>
          </a:stretch>
        </p:blipFill>
        <p:spPr bwMode="auto">
          <a:xfrm>
            <a:off x="379413" y="147609"/>
            <a:ext cx="9240837" cy="7254875"/>
          </a:xfrm>
          <a:prstGeom prst="rect">
            <a:avLst/>
          </a:prstGeom>
          <a:blipFill dpi="0" rotWithShape="0">
            <a:blip r:embed="rId4"/>
            <a:srcRect/>
            <a:tile tx="0" ty="0" sx="100000" sy="100000" flip="none" algn="tl"/>
          </a:blipFill>
          <a:ln w="9525">
            <a:noFill/>
            <a:round/>
            <a:headEnd/>
            <a:tailEnd/>
          </a:ln>
        </p:spPr>
      </p:pic>
      <p:sp>
        <p:nvSpPr>
          <p:cNvPr id="20483" name="Rectangle 2"/>
          <p:cNvSpPr>
            <a:spLocks noChangeArrowheads="1"/>
          </p:cNvSpPr>
          <p:nvPr/>
        </p:nvSpPr>
        <p:spPr bwMode="auto">
          <a:xfrm>
            <a:off x="169863" y="7427913"/>
            <a:ext cx="1454150" cy="241300"/>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0484" name="Rectangle 3"/>
          <p:cNvSpPr>
            <a:spLocks noChangeArrowheads="1"/>
          </p:cNvSpPr>
          <p:nvPr/>
        </p:nvSpPr>
        <p:spPr bwMode="auto">
          <a:xfrm>
            <a:off x="1254125" y="747684"/>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1508" name="AutoShape 4"/>
          <p:cNvSpPr>
            <a:spLocks noChangeArrowheads="1"/>
          </p:cNvSpPr>
          <p:nvPr/>
        </p:nvSpPr>
        <p:spPr bwMode="auto">
          <a:xfrm>
            <a:off x="5199063" y="892147"/>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1509" name="AutoShape 5"/>
          <p:cNvSpPr>
            <a:spLocks noChangeArrowheads="1"/>
          </p:cNvSpPr>
          <p:nvPr/>
        </p:nvSpPr>
        <p:spPr bwMode="auto">
          <a:xfrm>
            <a:off x="1473200" y="3924272"/>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1510" name="AutoShape 6"/>
          <p:cNvSpPr>
            <a:spLocks noChangeArrowheads="1"/>
          </p:cNvSpPr>
          <p:nvPr/>
        </p:nvSpPr>
        <p:spPr bwMode="auto">
          <a:xfrm>
            <a:off x="1471613" y="884209"/>
            <a:ext cx="3303587"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0488" name="Rectangle 7"/>
          <p:cNvSpPr>
            <a:spLocks noChangeArrowheads="1"/>
          </p:cNvSpPr>
          <p:nvPr/>
        </p:nvSpPr>
        <p:spPr bwMode="auto">
          <a:xfrm>
            <a:off x="2516188" y="4068734"/>
            <a:ext cx="2239962"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LUKE</a:t>
            </a:r>
          </a:p>
        </p:txBody>
      </p:sp>
      <p:sp>
        <p:nvSpPr>
          <p:cNvPr id="20489" name="Rectangle 8"/>
          <p:cNvSpPr>
            <a:spLocks noChangeArrowheads="1"/>
          </p:cNvSpPr>
          <p:nvPr/>
        </p:nvSpPr>
        <p:spPr bwMode="auto">
          <a:xfrm>
            <a:off x="1933575" y="1022322"/>
            <a:ext cx="2590800"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MATTHEW</a:t>
            </a:r>
          </a:p>
        </p:txBody>
      </p:sp>
      <p:sp>
        <p:nvSpPr>
          <p:cNvPr id="20490" name="Rectangle 9"/>
          <p:cNvSpPr>
            <a:spLocks noChangeArrowheads="1"/>
          </p:cNvSpPr>
          <p:nvPr/>
        </p:nvSpPr>
        <p:spPr bwMode="auto">
          <a:xfrm>
            <a:off x="6146800" y="1046134"/>
            <a:ext cx="2239963"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MARK</a:t>
            </a:r>
          </a:p>
        </p:txBody>
      </p:sp>
      <p:sp>
        <p:nvSpPr>
          <p:cNvPr id="20491" name="Rectangle 10"/>
          <p:cNvSpPr>
            <a:spLocks noChangeArrowheads="1"/>
          </p:cNvSpPr>
          <p:nvPr/>
        </p:nvSpPr>
        <p:spPr bwMode="auto">
          <a:xfrm>
            <a:off x="1743052" y="1652559"/>
            <a:ext cx="2574948" cy="52705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   JEWnaoli</a:t>
            </a:r>
          </a:p>
        </p:txBody>
      </p:sp>
      <p:sp>
        <p:nvSpPr>
          <p:cNvPr id="20492" name="Rectangle 11"/>
          <p:cNvSpPr>
            <a:spLocks noChangeArrowheads="1"/>
          </p:cNvSpPr>
          <p:nvPr/>
        </p:nvSpPr>
        <p:spPr bwMode="auto">
          <a:xfrm>
            <a:off x="5672142" y="1663672"/>
            <a:ext cx="2760658" cy="52705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ROMEnaoli</a:t>
            </a:r>
          </a:p>
        </p:txBody>
      </p:sp>
      <p:sp>
        <p:nvSpPr>
          <p:cNvPr id="20493" name="Rectangle 12"/>
          <p:cNvSpPr>
            <a:spLocks noChangeArrowheads="1"/>
          </p:cNvSpPr>
          <p:nvPr/>
        </p:nvSpPr>
        <p:spPr bwMode="auto">
          <a:xfrm>
            <a:off x="1600176" y="4686272"/>
            <a:ext cx="3051199" cy="52029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GREEKnaobingli</a:t>
            </a:r>
          </a:p>
        </p:txBody>
      </p:sp>
      <p:sp>
        <p:nvSpPr>
          <p:cNvPr id="20495" name="Rectangle 14"/>
          <p:cNvSpPr>
            <a:spLocks noChangeArrowheads="1"/>
          </p:cNvSpPr>
          <p:nvPr/>
        </p:nvSpPr>
        <p:spPr bwMode="auto">
          <a:xfrm>
            <a:off x="1817688" y="2795559"/>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0497" name="Rectangle 16"/>
          <p:cNvSpPr>
            <a:spLocks noChangeArrowheads="1"/>
          </p:cNvSpPr>
          <p:nvPr/>
        </p:nvSpPr>
        <p:spPr bwMode="auto">
          <a:xfrm>
            <a:off x="5576888" y="2808259"/>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0538" name="Rectangle 19"/>
          <p:cNvSpPr>
            <a:spLocks noChangeArrowheads="1"/>
          </p:cNvSpPr>
          <p:nvPr/>
        </p:nvSpPr>
        <p:spPr bwMode="auto">
          <a:xfrm>
            <a:off x="1814490" y="2230409"/>
            <a:ext cx="2795610" cy="536575"/>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AWUNGAna da</a:t>
            </a:r>
          </a:p>
        </p:txBody>
      </p:sp>
      <p:sp>
        <p:nvSpPr>
          <p:cNvPr id="20536" name="Rectangle 22"/>
          <p:cNvSpPr>
            <a:spLocks noChangeArrowheads="1"/>
          </p:cNvSpPr>
          <p:nvPr/>
        </p:nvSpPr>
        <p:spPr bwMode="auto">
          <a:xfrm>
            <a:off x="5701170" y="2224059"/>
            <a:ext cx="2357454" cy="536575"/>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RAOna da</a:t>
            </a:r>
          </a:p>
        </p:txBody>
      </p:sp>
      <p:sp>
        <p:nvSpPr>
          <p:cNvPr id="20501" name="Rectangle 24"/>
          <p:cNvSpPr>
            <a:spLocks noChangeArrowheads="1"/>
          </p:cNvSpPr>
          <p:nvPr/>
        </p:nvSpPr>
        <p:spPr bwMode="auto">
          <a:xfrm>
            <a:off x="1843088" y="5830859"/>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0534" name="Rectangle 27"/>
          <p:cNvSpPr>
            <a:spLocks noChangeArrowheads="1"/>
          </p:cNvSpPr>
          <p:nvPr/>
        </p:nvSpPr>
        <p:spPr bwMode="auto">
          <a:xfrm>
            <a:off x="1528738" y="5251422"/>
            <a:ext cx="3286148" cy="520312"/>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VARE/MIKUMO da</a:t>
            </a:r>
          </a:p>
        </p:txBody>
      </p:sp>
      <p:sp>
        <p:nvSpPr>
          <p:cNvPr id="20503" name="Rectangle 28"/>
          <p:cNvSpPr>
            <a:spLocks noChangeArrowheads="1"/>
          </p:cNvSpPr>
          <p:nvPr/>
        </p:nvSpPr>
        <p:spPr bwMode="auto">
          <a:xfrm>
            <a:off x="5513388" y="5830859"/>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nvGrpSpPr>
          <p:cNvPr id="5" name="Group 29"/>
          <p:cNvGrpSpPr>
            <a:grpSpLocks/>
          </p:cNvGrpSpPr>
          <p:nvPr/>
        </p:nvGrpSpPr>
        <p:grpSpPr bwMode="auto">
          <a:xfrm>
            <a:off x="1814513" y="2782859"/>
            <a:ext cx="2798762" cy="771525"/>
            <a:chOff x="1143" y="1826"/>
            <a:chExt cx="1763" cy="486"/>
          </a:xfrm>
        </p:grpSpPr>
        <p:sp>
          <p:nvSpPr>
            <p:cNvPr id="20531" name="Rectangle 30"/>
            <p:cNvSpPr>
              <a:spLocks noChangeArrowheads="1"/>
            </p:cNvSpPr>
            <p:nvPr/>
          </p:nvSpPr>
          <p:spPr bwMode="auto">
            <a:xfrm>
              <a:off x="1145" y="1826"/>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sp>
          <p:nvSpPr>
            <p:cNvPr id="20532" name="Rectangle 31"/>
            <p:cNvSpPr>
              <a:spLocks noChangeArrowheads="1"/>
            </p:cNvSpPr>
            <p:nvPr/>
          </p:nvSpPr>
          <p:spPr bwMode="auto">
            <a:xfrm>
              <a:off x="1143" y="1974"/>
              <a:ext cx="1763" cy="33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Ana khi HANG</a:t>
              </a:r>
            </a:p>
          </p:txBody>
        </p:sp>
      </p:grpSp>
      <p:grpSp>
        <p:nvGrpSpPr>
          <p:cNvPr id="6" name="Group 32"/>
          <p:cNvGrpSpPr>
            <a:grpSpLocks/>
          </p:cNvGrpSpPr>
          <p:nvPr/>
        </p:nvGrpSpPr>
        <p:grpSpPr bwMode="auto">
          <a:xfrm>
            <a:off x="1814490" y="5984862"/>
            <a:ext cx="2857520" cy="520700"/>
            <a:chOff x="1098" y="3853"/>
            <a:chExt cx="1497" cy="328"/>
          </a:xfrm>
        </p:grpSpPr>
        <p:sp>
          <p:nvSpPr>
            <p:cNvPr id="20529" name="Rectangle 33"/>
            <p:cNvSpPr>
              <a:spLocks noChangeArrowheads="1"/>
            </p:cNvSpPr>
            <p:nvPr/>
          </p:nvSpPr>
          <p:spPr bwMode="auto">
            <a:xfrm>
              <a:off x="1098" y="3853"/>
              <a:ext cx="1497" cy="32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Ana khi PHUNG</a:t>
              </a:r>
              <a:endParaRPr lang="en-GB" sz="2800" b="1" u="sng">
                <a:solidFill>
                  <a:srgbClr val="FFEA18"/>
                </a:solidFill>
                <a:effectLst>
                  <a:outerShdw blurRad="38100" dist="38100" dir="2700000" algn="tl">
                    <a:srgbClr val="000000">
                      <a:alpha val="43137"/>
                    </a:srgbClr>
                  </a:outerShdw>
                </a:effectLst>
                <a:latin typeface="Helvetica" charset="0"/>
                <a:cs typeface="MS Gothic"/>
              </a:endParaRPr>
            </a:p>
          </p:txBody>
        </p:sp>
        <p:sp>
          <p:nvSpPr>
            <p:cNvPr id="20530" name="Rectangle 34"/>
            <p:cNvSpPr>
              <a:spLocks noChangeArrowheads="1"/>
            </p:cNvSpPr>
            <p:nvPr/>
          </p:nvSpPr>
          <p:spPr bwMode="auto">
            <a:xfrm>
              <a:off x="1098" y="3888"/>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grpSp>
      <p:grpSp>
        <p:nvGrpSpPr>
          <p:cNvPr id="7" name="Group 35"/>
          <p:cNvGrpSpPr>
            <a:grpSpLocks/>
          </p:cNvGrpSpPr>
          <p:nvPr/>
        </p:nvGrpSpPr>
        <p:grpSpPr bwMode="auto">
          <a:xfrm>
            <a:off x="5672142" y="2770152"/>
            <a:ext cx="2317749" cy="746125"/>
            <a:chOff x="3438" y="1826"/>
            <a:chExt cx="1460" cy="470"/>
          </a:xfrm>
        </p:grpSpPr>
        <p:sp>
          <p:nvSpPr>
            <p:cNvPr id="20527" name="Rectangle 36"/>
            <p:cNvSpPr>
              <a:spLocks noChangeArrowheads="1"/>
            </p:cNvSpPr>
            <p:nvPr/>
          </p:nvSpPr>
          <p:spPr bwMode="auto">
            <a:xfrm>
              <a:off x="3513" y="1826"/>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sp>
          <p:nvSpPr>
            <p:cNvPr id="20528" name="Rectangle 37"/>
            <p:cNvSpPr>
              <a:spLocks noChangeArrowheads="1"/>
            </p:cNvSpPr>
            <p:nvPr/>
          </p:nvSpPr>
          <p:spPr bwMode="auto">
            <a:xfrm>
              <a:off x="3438" y="1958"/>
              <a:ext cx="1460" cy="33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Ana khi S</a:t>
              </a:r>
              <a:r>
                <a:rPr lang="en-GB" sz="2800" b="1">
                  <a:solidFill>
                    <a:srgbClr val="FFEA18"/>
                  </a:solidFill>
                  <a:effectLst>
                    <a:outerShdw blurRad="38100" dist="38100" dir="2700000" algn="tl">
                      <a:srgbClr val="000000">
                        <a:alpha val="43137"/>
                      </a:srgbClr>
                    </a:outerShdw>
                  </a:effectLst>
                  <a:latin typeface="Arial"/>
                  <a:cs typeface="Arial"/>
                </a:rPr>
                <a:t>Â</a:t>
              </a:r>
              <a:endParaRPr lang="en-GB" sz="2800" b="1">
                <a:solidFill>
                  <a:srgbClr val="FFEA18"/>
                </a:solidFill>
                <a:effectLst>
                  <a:outerShdw blurRad="38100" dist="38100" dir="2700000" algn="tl">
                    <a:srgbClr val="000000">
                      <a:alpha val="43137"/>
                    </a:srgbClr>
                  </a:outerShdw>
                </a:effectLst>
                <a:latin typeface="Helvetica" charset="0"/>
                <a:cs typeface="MS Gothic"/>
              </a:endParaRPr>
            </a:p>
          </p:txBody>
        </p:sp>
      </p:grpSp>
      <p:sp>
        <p:nvSpPr>
          <p:cNvPr id="21542" name="AutoShape 38"/>
          <p:cNvSpPr>
            <a:spLocks noChangeArrowheads="1"/>
          </p:cNvSpPr>
          <p:nvPr/>
        </p:nvSpPr>
        <p:spPr bwMode="auto">
          <a:xfrm>
            <a:off x="5197475" y="3902047"/>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grpSp>
        <p:nvGrpSpPr>
          <p:cNvPr id="20508" name="Group 39"/>
          <p:cNvGrpSpPr>
            <a:grpSpLocks/>
          </p:cNvGrpSpPr>
          <p:nvPr/>
        </p:nvGrpSpPr>
        <p:grpSpPr bwMode="auto">
          <a:xfrm>
            <a:off x="1554163" y="955647"/>
            <a:ext cx="4246562" cy="3757613"/>
            <a:chOff x="979" y="675"/>
            <a:chExt cx="2675" cy="2367"/>
          </a:xfrm>
        </p:grpSpPr>
        <p:sp>
          <p:nvSpPr>
            <p:cNvPr id="20523" name="Rectangle 40"/>
            <p:cNvSpPr>
              <a:spLocks noChangeArrowheads="1"/>
            </p:cNvSpPr>
            <p:nvPr/>
          </p:nvSpPr>
          <p:spPr bwMode="auto">
            <a:xfrm>
              <a:off x="3336" y="675"/>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2</a:t>
              </a:r>
            </a:p>
          </p:txBody>
        </p:sp>
        <p:sp>
          <p:nvSpPr>
            <p:cNvPr id="20524" name="Rectangle 41"/>
            <p:cNvSpPr>
              <a:spLocks noChangeArrowheads="1"/>
            </p:cNvSpPr>
            <p:nvPr/>
          </p:nvSpPr>
          <p:spPr bwMode="auto">
            <a:xfrm>
              <a:off x="989" y="2598"/>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3</a:t>
              </a:r>
            </a:p>
          </p:txBody>
        </p:sp>
        <p:sp>
          <p:nvSpPr>
            <p:cNvPr id="20525" name="Rectangle 42"/>
            <p:cNvSpPr>
              <a:spLocks noChangeArrowheads="1"/>
            </p:cNvSpPr>
            <p:nvPr/>
          </p:nvSpPr>
          <p:spPr bwMode="auto">
            <a:xfrm>
              <a:off x="3368" y="25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4</a:t>
              </a:r>
            </a:p>
          </p:txBody>
        </p:sp>
        <p:sp>
          <p:nvSpPr>
            <p:cNvPr id="20526" name="Rectangle 43"/>
            <p:cNvSpPr>
              <a:spLocks noChangeArrowheads="1"/>
            </p:cNvSpPr>
            <p:nvPr/>
          </p:nvSpPr>
          <p:spPr bwMode="auto">
            <a:xfrm>
              <a:off x="979" y="6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1</a:t>
              </a:r>
            </a:p>
          </p:txBody>
        </p:sp>
      </p:grpSp>
      <p:sp>
        <p:nvSpPr>
          <p:cNvPr id="20509" name="Rectangle 44"/>
          <p:cNvSpPr>
            <a:spLocks noChangeArrowheads="1"/>
          </p:cNvSpPr>
          <p:nvPr/>
        </p:nvSpPr>
        <p:spPr bwMode="auto">
          <a:xfrm>
            <a:off x="6335713" y="4060797"/>
            <a:ext cx="1624012"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JOHN</a:t>
            </a:r>
          </a:p>
        </p:txBody>
      </p:sp>
      <p:sp>
        <p:nvSpPr>
          <p:cNvPr id="20510" name="Rectangle 45"/>
          <p:cNvSpPr>
            <a:spLocks noChangeArrowheads="1"/>
          </p:cNvSpPr>
          <p:nvPr/>
        </p:nvSpPr>
        <p:spPr bwMode="auto">
          <a:xfrm>
            <a:off x="5672142" y="4698978"/>
            <a:ext cx="2749548" cy="52705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CHURCH li</a:t>
            </a:r>
          </a:p>
        </p:txBody>
      </p:sp>
      <p:sp>
        <p:nvSpPr>
          <p:cNvPr id="20522" name="Rectangle 49"/>
          <p:cNvSpPr>
            <a:spLocks noChangeArrowheads="1"/>
          </p:cNvSpPr>
          <p:nvPr/>
        </p:nvSpPr>
        <p:spPr bwMode="auto">
          <a:xfrm>
            <a:off x="5700038" y="5257998"/>
            <a:ext cx="2357454" cy="520312"/>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VAREna da</a:t>
            </a:r>
          </a:p>
        </p:txBody>
      </p:sp>
      <p:grpSp>
        <p:nvGrpSpPr>
          <p:cNvPr id="10" name="Group 50"/>
          <p:cNvGrpSpPr>
            <a:grpSpLocks/>
          </p:cNvGrpSpPr>
          <p:nvPr/>
        </p:nvGrpSpPr>
        <p:grpSpPr bwMode="auto">
          <a:xfrm>
            <a:off x="5314951" y="5781651"/>
            <a:ext cx="3214689" cy="723900"/>
            <a:chOff x="3348" y="3715"/>
            <a:chExt cx="2025" cy="456"/>
          </a:xfrm>
        </p:grpSpPr>
        <p:sp>
          <p:nvSpPr>
            <p:cNvPr id="20519" name="Rectangle 51"/>
            <p:cNvSpPr>
              <a:spLocks noChangeArrowheads="1"/>
            </p:cNvSpPr>
            <p:nvPr/>
          </p:nvSpPr>
          <p:spPr bwMode="auto">
            <a:xfrm>
              <a:off x="3348" y="3843"/>
              <a:ext cx="2025" cy="32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Ana khi PHANING</a:t>
              </a:r>
            </a:p>
          </p:txBody>
        </p:sp>
        <p:sp>
          <p:nvSpPr>
            <p:cNvPr id="20520" name="Rectangle 52"/>
            <p:cNvSpPr>
              <a:spLocks noChangeArrowheads="1"/>
            </p:cNvSpPr>
            <p:nvPr/>
          </p:nvSpPr>
          <p:spPr bwMode="auto">
            <a:xfrm>
              <a:off x="3460" y="3715"/>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grpSp>
      <p:sp>
        <p:nvSpPr>
          <p:cNvPr id="20514" name="Text Box 53"/>
          <p:cNvSpPr txBox="1">
            <a:spLocks noChangeArrowheads="1"/>
          </p:cNvSpPr>
          <p:nvPr/>
        </p:nvSpPr>
        <p:spPr bwMode="auto">
          <a:xfrm>
            <a:off x="9696450" y="-114328"/>
            <a:ext cx="180975" cy="4032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250"/>
              </a:spcBef>
              <a:buClr>
                <a:srgbClr val="FFA27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FFA27C"/>
                </a:solidFill>
                <a:effectLst>
                  <a:outerShdw blurRad="38100" dist="38100" dir="2700000" algn="tl">
                    <a:srgbClr val="000000">
                      <a:alpha val="43137"/>
                    </a:srgbClr>
                  </a:outerShdw>
                </a:effectLst>
                <a:latin typeface="Comic Sans MS" charset="0"/>
                <a:cs typeface="MS Gothic"/>
              </a:rPr>
              <a:t> </a:t>
            </a:r>
          </a:p>
        </p:txBody>
      </p:sp>
      <p:sp>
        <p:nvSpPr>
          <p:cNvPr id="20515" name="Text Box 54"/>
          <p:cNvSpPr txBox="1">
            <a:spLocks noChangeArrowheads="1"/>
          </p:cNvSpPr>
          <p:nvPr/>
        </p:nvSpPr>
        <p:spPr bwMode="auto">
          <a:xfrm>
            <a:off x="9501641" y="7086396"/>
            <a:ext cx="184150" cy="36671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0516" name="Text Box 55"/>
          <p:cNvSpPr txBox="1">
            <a:spLocks noChangeArrowheads="1"/>
          </p:cNvSpPr>
          <p:nvPr/>
        </p:nvSpPr>
        <p:spPr bwMode="auto">
          <a:xfrm>
            <a:off x="9220653" y="7516637"/>
            <a:ext cx="339725" cy="247650"/>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62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1">
                <a:solidFill>
                  <a:srgbClr val="FFFFFF"/>
                </a:solidFill>
                <a:effectLst>
                  <a:outerShdw blurRad="38100" dist="38100" dir="2700000" algn="tl">
                    <a:srgbClr val="000000">
                      <a:alpha val="43137"/>
                    </a:srgbClr>
                  </a:outerShdw>
                </a:effectLst>
                <a:latin typeface="Comic Sans MS" charset="0"/>
                <a:cs typeface="MS Gothic"/>
              </a:rPr>
              <a:t>19</a:t>
            </a:r>
          </a:p>
        </p:txBody>
      </p:sp>
      <p:sp>
        <p:nvSpPr>
          <p:cNvPr id="20517" name="Text Box 56"/>
          <p:cNvSpPr txBox="1">
            <a:spLocks noChangeArrowheads="1"/>
          </p:cNvSpPr>
          <p:nvPr/>
        </p:nvSpPr>
        <p:spPr bwMode="auto">
          <a:xfrm>
            <a:off x="9600066" y="7469012"/>
            <a:ext cx="292100" cy="311150"/>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87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b="1">
                <a:solidFill>
                  <a:srgbClr val="FFFFFF"/>
                </a:solidFill>
                <a:effectLst>
                  <a:outerShdw blurRad="38100" dist="38100" dir="2700000" algn="tl">
                    <a:srgbClr val="000000">
                      <a:alpha val="43137"/>
                    </a:srgbClr>
                  </a:outerShdw>
                </a:effectLst>
                <a:latin typeface="Comic Sans MS" charset="0"/>
                <a:cs typeface="MS Gothic"/>
              </a:rPr>
              <a:t>5</a:t>
            </a:r>
          </a:p>
        </p:txBody>
      </p:sp>
      <p:sp>
        <p:nvSpPr>
          <p:cNvPr id="21561" name="Text Box 57"/>
          <p:cNvSpPr txBox="1">
            <a:spLocks noChangeArrowheads="1"/>
          </p:cNvSpPr>
          <p:nvPr/>
        </p:nvSpPr>
        <p:spPr bwMode="auto">
          <a:xfrm>
            <a:off x="911225" y="96809"/>
            <a:ext cx="8093075" cy="601663"/>
          </a:xfrm>
          <a:prstGeom prst="rect">
            <a:avLst/>
          </a:prstGeom>
          <a:noFill/>
          <a:ln w="9525">
            <a:noFill/>
            <a:round/>
            <a:headEnd/>
            <a:tailEnd/>
          </a:ln>
        </p:spPr>
        <p:txBody>
          <a:bodyPr lIns="89978" tIns="46789" rIns="89978" bIns="46789">
            <a:spAutoFit/>
          </a:bodyPr>
          <a:lstStyle/>
          <a:p>
            <a:pPr algn="ctr" defTabSz="454025">
              <a:lnSpc>
                <a:spcPct val="100000"/>
              </a:lnSpc>
              <a:spcBef>
                <a:spcPts val="200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a:solidFill>
                  <a:srgbClr val="FFEA18"/>
                </a:solidFill>
                <a:effectLst>
                  <a:outerShdw blurRad="38100" dist="38100" dir="2700000" algn="tl">
                    <a:srgbClr val="000000">
                      <a:alpha val="43137"/>
                    </a:srgbClr>
                  </a:outerShdw>
                </a:effectLst>
                <a:latin typeface="Comic Sans MS" charset="0"/>
                <a:cs typeface="MS Gothic"/>
              </a:rPr>
              <a:t>KHI apongli hangchithei...</a:t>
            </a:r>
          </a:p>
        </p:txBody>
      </p:sp>
    </p:spTree>
    <p:extLst>
      <p:ext uri="{BB962C8B-B14F-4D97-AF65-F5344CB8AC3E}">
        <p14:creationId xmlns:p14="http://schemas.microsoft.com/office/powerpoint/2010/main" val="41074557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1561"/>
                                        </p:tgtEl>
                                        <p:attrNameLst>
                                          <p:attrName>style.visibility</p:attrName>
                                        </p:attrNameLst>
                                      </p:cBhvr>
                                      <p:to>
                                        <p:strVal val="visible"/>
                                      </p:to>
                                    </p:set>
                                    <p:animEffect transition="in" filter="barn(outVertical)">
                                      <p:cBhvr>
                                        <p:cTn id="7" dur="500"/>
                                        <p:tgtEl>
                                          <p:spTgt spid="21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100000">
                                          <p:val>
                                            <p:fltVal val="0"/>
                                          </p:val>
                                        </p:tav>
                                        <p:tav tm="100000">
                                          <p:val>
                                            <p:strVal val="#ppt_w"/>
                                          </p:val>
                                        </p:tav>
                                      </p:tavLst>
                                    </p:anim>
                                    <p:anim calcmode="lin" valueType="num">
                                      <p:cBhvr>
                                        <p:cTn id="13" dur="500" fill="hold"/>
                                        <p:tgtEl>
                                          <p:spTgt spid="5"/>
                                        </p:tgtEl>
                                        <p:attrNameLst>
                                          <p:attrName>ppt_h</p:attrName>
                                        </p:attrNameLst>
                                      </p:cBhvr>
                                      <p:tavLst>
                                        <p:tav tm="100000">
                                          <p:val>
                                            <p:fltVal val="0"/>
                                          </p:val>
                                        </p:tav>
                                        <p:tav tm="100000">
                                          <p:val>
                                            <p:strVal val="#ppt_h"/>
                                          </p:val>
                                        </p:tav>
                                      </p:tavLst>
                                    </p:anim>
                                    <p:anim calcmode="lin" valueType="num">
                                      <p:cBhvr>
                                        <p:cTn id="14" dur="500" fill="hold"/>
                                        <p:tgtEl>
                                          <p:spTgt spid="5"/>
                                        </p:tgtEl>
                                        <p:attrNameLst>
                                          <p:attrName>ppt_x</p:attrName>
                                        </p:attrNameLst>
                                      </p:cBhvr>
                                      <p:tavLst>
                                        <p:tav tm="100000">
                                          <p:val>
                                            <p:fltVal val="0.5"/>
                                          </p:val>
                                        </p:tav>
                                        <p:tav tm="100000">
                                          <p:val>
                                            <p:strVal val="#ppt_x"/>
                                          </p:val>
                                        </p:tav>
                                      </p:tavLst>
                                    </p:anim>
                                    <p:anim calcmode="lin" valueType="num">
                                      <p:cBhvr>
                                        <p:cTn id="15" dur="500" fill="hold"/>
                                        <p:tgtEl>
                                          <p:spTgt spid="5"/>
                                        </p:tgtEl>
                                        <p:attrNameLst>
                                          <p:attrName>ppt_y</p:attrName>
                                        </p:attrNameLst>
                                      </p:cBhvr>
                                      <p:tavLst>
                                        <p:tav tm="10000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100000">
                                          <p:val>
                                            <p:fltVal val="0"/>
                                          </p:val>
                                        </p:tav>
                                        <p:tav tm="100000">
                                          <p:val>
                                            <p:strVal val="#ppt_w"/>
                                          </p:val>
                                        </p:tav>
                                      </p:tavLst>
                                    </p:anim>
                                    <p:anim calcmode="lin" valueType="num">
                                      <p:cBhvr>
                                        <p:cTn id="21" dur="500" fill="hold"/>
                                        <p:tgtEl>
                                          <p:spTgt spid="7"/>
                                        </p:tgtEl>
                                        <p:attrNameLst>
                                          <p:attrName>ppt_h</p:attrName>
                                        </p:attrNameLst>
                                      </p:cBhvr>
                                      <p:tavLst>
                                        <p:tav tm="100000">
                                          <p:val>
                                            <p:fltVal val="0"/>
                                          </p:val>
                                        </p:tav>
                                        <p:tav tm="100000">
                                          <p:val>
                                            <p:strVal val="#ppt_h"/>
                                          </p:val>
                                        </p:tav>
                                      </p:tavLst>
                                    </p:anim>
                                    <p:anim calcmode="lin" valueType="num">
                                      <p:cBhvr>
                                        <p:cTn id="22" dur="500" fill="hold"/>
                                        <p:tgtEl>
                                          <p:spTgt spid="7"/>
                                        </p:tgtEl>
                                        <p:attrNameLst>
                                          <p:attrName>ppt_x</p:attrName>
                                        </p:attrNameLst>
                                      </p:cBhvr>
                                      <p:tavLst>
                                        <p:tav tm="100000">
                                          <p:val>
                                            <p:fltVal val="0.5"/>
                                          </p:val>
                                        </p:tav>
                                        <p:tav tm="100000">
                                          <p:val>
                                            <p:strVal val="#ppt_x"/>
                                          </p:val>
                                        </p:tav>
                                      </p:tavLst>
                                    </p:anim>
                                    <p:anim calcmode="lin" valueType="num">
                                      <p:cBhvr>
                                        <p:cTn id="23" dur="500" fill="hold"/>
                                        <p:tgtEl>
                                          <p:spTgt spid="7"/>
                                        </p:tgtEl>
                                        <p:attrNameLst>
                                          <p:attrName>ppt_y</p:attrName>
                                        </p:attrNameLst>
                                      </p:cBhvr>
                                      <p:tavLst>
                                        <p:tav tm="10000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100000">
                                          <p:val>
                                            <p:fltVal val="0"/>
                                          </p:val>
                                        </p:tav>
                                        <p:tav tm="100000">
                                          <p:val>
                                            <p:strVal val="#ppt_w"/>
                                          </p:val>
                                        </p:tav>
                                      </p:tavLst>
                                    </p:anim>
                                    <p:anim calcmode="lin" valueType="num">
                                      <p:cBhvr>
                                        <p:cTn id="29" dur="500" fill="hold"/>
                                        <p:tgtEl>
                                          <p:spTgt spid="6"/>
                                        </p:tgtEl>
                                        <p:attrNameLst>
                                          <p:attrName>ppt_h</p:attrName>
                                        </p:attrNameLst>
                                      </p:cBhvr>
                                      <p:tavLst>
                                        <p:tav tm="100000">
                                          <p:val>
                                            <p:fltVal val="0"/>
                                          </p:val>
                                        </p:tav>
                                        <p:tav tm="100000">
                                          <p:val>
                                            <p:strVal val="#ppt_h"/>
                                          </p:val>
                                        </p:tav>
                                      </p:tavLst>
                                    </p:anim>
                                    <p:anim calcmode="lin" valueType="num">
                                      <p:cBhvr>
                                        <p:cTn id="30" dur="500" fill="hold"/>
                                        <p:tgtEl>
                                          <p:spTgt spid="6"/>
                                        </p:tgtEl>
                                        <p:attrNameLst>
                                          <p:attrName>ppt_x</p:attrName>
                                        </p:attrNameLst>
                                      </p:cBhvr>
                                      <p:tavLst>
                                        <p:tav tm="100000">
                                          <p:val>
                                            <p:fltVal val="0.5"/>
                                          </p:val>
                                        </p:tav>
                                        <p:tav tm="100000">
                                          <p:val>
                                            <p:strVal val="#ppt_x"/>
                                          </p:val>
                                        </p:tav>
                                      </p:tavLst>
                                    </p:anim>
                                    <p:anim calcmode="lin" valueType="num">
                                      <p:cBhvr>
                                        <p:cTn id="31" dur="500" fill="hold"/>
                                        <p:tgtEl>
                                          <p:spTgt spid="6"/>
                                        </p:tgtEl>
                                        <p:attrNameLst>
                                          <p:attrName>ppt_y</p:attrName>
                                        </p:attrNameLst>
                                      </p:cBhvr>
                                      <p:tavLst>
                                        <p:tav tm="10000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100000">
                                          <p:val>
                                            <p:fltVal val="0"/>
                                          </p:val>
                                        </p:tav>
                                        <p:tav tm="100000">
                                          <p:val>
                                            <p:strVal val="#ppt_w"/>
                                          </p:val>
                                        </p:tav>
                                      </p:tavLst>
                                    </p:anim>
                                    <p:anim calcmode="lin" valueType="num">
                                      <p:cBhvr>
                                        <p:cTn id="37" dur="500" fill="hold"/>
                                        <p:tgtEl>
                                          <p:spTgt spid="10"/>
                                        </p:tgtEl>
                                        <p:attrNameLst>
                                          <p:attrName>ppt_h</p:attrName>
                                        </p:attrNameLst>
                                      </p:cBhvr>
                                      <p:tavLst>
                                        <p:tav tm="100000">
                                          <p:val>
                                            <p:fltVal val="0"/>
                                          </p:val>
                                        </p:tav>
                                        <p:tav tm="100000">
                                          <p:val>
                                            <p:strVal val="#ppt_h"/>
                                          </p:val>
                                        </p:tav>
                                      </p:tavLst>
                                    </p:anim>
                                    <p:anim calcmode="lin" valueType="num">
                                      <p:cBhvr>
                                        <p:cTn id="38" dur="500" fill="hold"/>
                                        <p:tgtEl>
                                          <p:spTgt spid="10"/>
                                        </p:tgtEl>
                                        <p:attrNameLst>
                                          <p:attrName>ppt_x</p:attrName>
                                        </p:attrNameLst>
                                      </p:cBhvr>
                                      <p:tavLst>
                                        <p:tav tm="100000">
                                          <p:val>
                                            <p:fltVal val="0.5"/>
                                          </p:val>
                                        </p:tav>
                                        <p:tav tm="100000">
                                          <p:val>
                                            <p:strVal val="#ppt_x"/>
                                          </p:val>
                                        </p:tav>
                                      </p:tavLst>
                                    </p:anim>
                                    <p:anim calcmode="lin" valueType="num">
                                      <p:cBhvr>
                                        <p:cTn id="39" dur="500" fill="hold"/>
                                        <p:tgtEl>
                                          <p:spTgt spid="10"/>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srcRect/>
          <a:stretch>
            <a:fillRect/>
          </a:stretch>
        </p:blipFill>
        <p:spPr bwMode="auto">
          <a:xfrm>
            <a:off x="379413" y="171424"/>
            <a:ext cx="9240837" cy="7254875"/>
          </a:xfrm>
          <a:prstGeom prst="rect">
            <a:avLst/>
          </a:prstGeom>
          <a:blipFill dpi="0" rotWithShape="0">
            <a:blip r:embed="rId4"/>
            <a:srcRect/>
            <a:tile tx="0" ty="0" sx="100000" sy="100000" flip="none" algn="tl"/>
          </a:blipFill>
          <a:ln w="9525">
            <a:noFill/>
            <a:round/>
            <a:headEnd/>
            <a:tailEnd/>
          </a:ln>
        </p:spPr>
      </p:pic>
      <p:sp>
        <p:nvSpPr>
          <p:cNvPr id="20483" name="Rectangle 2"/>
          <p:cNvSpPr>
            <a:spLocks noChangeArrowheads="1"/>
          </p:cNvSpPr>
          <p:nvPr/>
        </p:nvSpPr>
        <p:spPr bwMode="auto">
          <a:xfrm>
            <a:off x="169863" y="7427913"/>
            <a:ext cx="1454150" cy="241300"/>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0484" name="Rectangle 3"/>
          <p:cNvSpPr>
            <a:spLocks noChangeArrowheads="1"/>
          </p:cNvSpPr>
          <p:nvPr/>
        </p:nvSpPr>
        <p:spPr bwMode="auto">
          <a:xfrm>
            <a:off x="1254125" y="776309"/>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1508" name="AutoShape 4"/>
          <p:cNvSpPr>
            <a:spLocks noChangeArrowheads="1"/>
          </p:cNvSpPr>
          <p:nvPr/>
        </p:nvSpPr>
        <p:spPr bwMode="auto">
          <a:xfrm>
            <a:off x="5199063" y="885804"/>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1509" name="AutoShape 5"/>
          <p:cNvSpPr>
            <a:spLocks noChangeArrowheads="1"/>
          </p:cNvSpPr>
          <p:nvPr/>
        </p:nvSpPr>
        <p:spPr bwMode="auto">
          <a:xfrm>
            <a:off x="1473200" y="3886200"/>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1510" name="AutoShape 6"/>
          <p:cNvSpPr>
            <a:spLocks noChangeArrowheads="1"/>
          </p:cNvSpPr>
          <p:nvPr/>
        </p:nvSpPr>
        <p:spPr bwMode="auto">
          <a:xfrm>
            <a:off x="1471613" y="885804"/>
            <a:ext cx="3303587"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0488" name="Rectangle 7"/>
          <p:cNvSpPr>
            <a:spLocks noChangeArrowheads="1"/>
          </p:cNvSpPr>
          <p:nvPr/>
        </p:nvSpPr>
        <p:spPr bwMode="auto">
          <a:xfrm>
            <a:off x="2516188" y="4113212"/>
            <a:ext cx="2239962"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00B0F0"/>
                </a:solidFill>
                <a:effectLst>
                  <a:outerShdw blurRad="38100" dist="38100" dir="2700000" algn="tl">
                    <a:srgbClr val="000000">
                      <a:alpha val="43137"/>
                    </a:srgbClr>
                  </a:outerShdw>
                </a:effectLst>
                <a:latin typeface="Helvetica" charset="0"/>
                <a:cs typeface="MS Gothic"/>
              </a:rPr>
              <a:t>LUKE</a:t>
            </a:r>
          </a:p>
        </p:txBody>
      </p:sp>
      <p:sp>
        <p:nvSpPr>
          <p:cNvPr id="20489" name="Rectangle 8"/>
          <p:cNvSpPr>
            <a:spLocks noChangeArrowheads="1"/>
          </p:cNvSpPr>
          <p:nvPr/>
        </p:nvSpPr>
        <p:spPr bwMode="auto">
          <a:xfrm>
            <a:off x="1933575" y="1066800"/>
            <a:ext cx="2590800"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00B0F0"/>
                </a:solidFill>
                <a:effectLst>
                  <a:outerShdw blurRad="38100" dist="38100" dir="2700000" algn="tl">
                    <a:srgbClr val="000000">
                      <a:alpha val="43137"/>
                    </a:srgbClr>
                  </a:outerShdw>
                </a:effectLst>
                <a:latin typeface="Helvetica" charset="0"/>
                <a:cs typeface="MS Gothic"/>
              </a:rPr>
              <a:t>MATTHEW</a:t>
            </a:r>
          </a:p>
        </p:txBody>
      </p:sp>
      <p:sp>
        <p:nvSpPr>
          <p:cNvPr id="20490" name="Rectangle 9"/>
          <p:cNvSpPr>
            <a:spLocks noChangeArrowheads="1"/>
          </p:cNvSpPr>
          <p:nvPr/>
        </p:nvSpPr>
        <p:spPr bwMode="auto">
          <a:xfrm>
            <a:off x="6146800" y="1090612"/>
            <a:ext cx="2239963"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00B0F0"/>
                </a:solidFill>
                <a:effectLst>
                  <a:outerShdw blurRad="38100" dist="38100" dir="2700000" algn="tl">
                    <a:srgbClr val="000000">
                      <a:alpha val="43137"/>
                    </a:srgbClr>
                  </a:outerShdw>
                </a:effectLst>
                <a:latin typeface="Helvetica" charset="0"/>
                <a:cs typeface="MS Gothic"/>
              </a:rPr>
              <a:t>MARK</a:t>
            </a:r>
          </a:p>
        </p:txBody>
      </p:sp>
      <p:sp>
        <p:nvSpPr>
          <p:cNvPr id="20491" name="Rectangle 10"/>
          <p:cNvSpPr>
            <a:spLocks noChangeArrowheads="1"/>
          </p:cNvSpPr>
          <p:nvPr/>
        </p:nvSpPr>
        <p:spPr bwMode="auto">
          <a:xfrm>
            <a:off x="1743052" y="1697037"/>
            <a:ext cx="2574948" cy="52705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B0F0"/>
                </a:solidFill>
                <a:effectLst>
                  <a:outerShdw blurRad="38100" dist="38100" dir="2700000" algn="tl">
                    <a:srgbClr val="000000">
                      <a:alpha val="43137"/>
                    </a:srgbClr>
                  </a:outerShdw>
                </a:effectLst>
                <a:latin typeface="Helvetica" charset="0"/>
                <a:cs typeface="MS Gothic"/>
              </a:rPr>
              <a:t>   JEWnaoli</a:t>
            </a:r>
          </a:p>
        </p:txBody>
      </p:sp>
      <p:sp>
        <p:nvSpPr>
          <p:cNvPr id="20492" name="Rectangle 11"/>
          <p:cNvSpPr>
            <a:spLocks noChangeArrowheads="1"/>
          </p:cNvSpPr>
          <p:nvPr/>
        </p:nvSpPr>
        <p:spPr bwMode="auto">
          <a:xfrm>
            <a:off x="5672142" y="1708150"/>
            <a:ext cx="2760658" cy="52705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B0F0"/>
                </a:solidFill>
                <a:effectLst>
                  <a:outerShdw blurRad="38100" dist="38100" dir="2700000" algn="tl">
                    <a:srgbClr val="000000">
                      <a:alpha val="43137"/>
                    </a:srgbClr>
                  </a:outerShdw>
                </a:effectLst>
                <a:latin typeface="Helvetica" charset="0"/>
                <a:cs typeface="MS Gothic"/>
              </a:rPr>
              <a:t>ROMEnaoli</a:t>
            </a:r>
          </a:p>
        </p:txBody>
      </p:sp>
      <p:sp>
        <p:nvSpPr>
          <p:cNvPr id="20493" name="Rectangle 12"/>
          <p:cNvSpPr>
            <a:spLocks noChangeArrowheads="1"/>
          </p:cNvSpPr>
          <p:nvPr/>
        </p:nvSpPr>
        <p:spPr bwMode="auto">
          <a:xfrm>
            <a:off x="1600176" y="4730750"/>
            <a:ext cx="3051199" cy="52029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B0F0"/>
                </a:solidFill>
                <a:effectLst>
                  <a:outerShdw blurRad="38100" dist="38100" dir="2700000" algn="tl">
                    <a:srgbClr val="000000">
                      <a:alpha val="43137"/>
                    </a:srgbClr>
                  </a:outerShdw>
                </a:effectLst>
                <a:latin typeface="Helvetica" charset="0"/>
                <a:cs typeface="MS Gothic"/>
              </a:rPr>
              <a:t>GREEKnaobingli</a:t>
            </a:r>
          </a:p>
        </p:txBody>
      </p:sp>
      <p:sp>
        <p:nvSpPr>
          <p:cNvPr id="20495" name="Rectangle 14"/>
          <p:cNvSpPr>
            <a:spLocks noChangeArrowheads="1"/>
          </p:cNvSpPr>
          <p:nvPr/>
        </p:nvSpPr>
        <p:spPr bwMode="auto">
          <a:xfrm>
            <a:off x="1817688" y="2840037"/>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0497" name="Rectangle 16"/>
          <p:cNvSpPr>
            <a:spLocks noChangeArrowheads="1"/>
          </p:cNvSpPr>
          <p:nvPr/>
        </p:nvSpPr>
        <p:spPr bwMode="auto">
          <a:xfrm>
            <a:off x="5576888" y="2852737"/>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0538" name="Rectangle 19"/>
          <p:cNvSpPr>
            <a:spLocks noChangeArrowheads="1"/>
          </p:cNvSpPr>
          <p:nvPr/>
        </p:nvSpPr>
        <p:spPr bwMode="auto">
          <a:xfrm>
            <a:off x="1814490" y="2274887"/>
            <a:ext cx="2795610" cy="536575"/>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B0F0"/>
                </a:solidFill>
                <a:effectLst>
                  <a:outerShdw blurRad="38100" dist="38100" dir="2700000" algn="tl">
                    <a:srgbClr val="000000">
                      <a:alpha val="43137"/>
                    </a:srgbClr>
                  </a:outerShdw>
                </a:effectLst>
                <a:latin typeface="Helvetica" charset="0"/>
                <a:cs typeface="MS Gothic"/>
              </a:rPr>
              <a:t>AWUNGAna da</a:t>
            </a:r>
          </a:p>
        </p:txBody>
      </p:sp>
      <p:sp>
        <p:nvSpPr>
          <p:cNvPr id="20536" name="Rectangle 22"/>
          <p:cNvSpPr>
            <a:spLocks noChangeArrowheads="1"/>
          </p:cNvSpPr>
          <p:nvPr/>
        </p:nvSpPr>
        <p:spPr bwMode="auto">
          <a:xfrm>
            <a:off x="5701170" y="2268537"/>
            <a:ext cx="2357454" cy="536575"/>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B0F0"/>
                </a:solidFill>
                <a:effectLst>
                  <a:outerShdw blurRad="38100" dist="38100" dir="2700000" algn="tl">
                    <a:srgbClr val="000000">
                      <a:alpha val="43137"/>
                    </a:srgbClr>
                  </a:outerShdw>
                </a:effectLst>
                <a:latin typeface="Helvetica" charset="0"/>
                <a:cs typeface="MS Gothic"/>
              </a:rPr>
              <a:t>RAOna da</a:t>
            </a:r>
          </a:p>
        </p:txBody>
      </p:sp>
      <p:sp>
        <p:nvSpPr>
          <p:cNvPr id="20501" name="Rectangle 24"/>
          <p:cNvSpPr>
            <a:spLocks noChangeArrowheads="1"/>
          </p:cNvSpPr>
          <p:nvPr/>
        </p:nvSpPr>
        <p:spPr bwMode="auto">
          <a:xfrm>
            <a:off x="1843088" y="5875337"/>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0534" name="Rectangle 27"/>
          <p:cNvSpPr>
            <a:spLocks noChangeArrowheads="1"/>
          </p:cNvSpPr>
          <p:nvPr/>
        </p:nvSpPr>
        <p:spPr bwMode="auto">
          <a:xfrm>
            <a:off x="1528738" y="5295900"/>
            <a:ext cx="3286148" cy="520312"/>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B0F0"/>
                </a:solidFill>
                <a:effectLst>
                  <a:outerShdw blurRad="38100" dist="38100" dir="2700000" algn="tl">
                    <a:srgbClr val="000000">
                      <a:alpha val="43137"/>
                    </a:srgbClr>
                  </a:outerShdw>
                </a:effectLst>
                <a:latin typeface="Helvetica" charset="0"/>
                <a:cs typeface="MS Gothic"/>
              </a:rPr>
              <a:t>VARE/MIKUMO da</a:t>
            </a:r>
          </a:p>
        </p:txBody>
      </p:sp>
      <p:sp>
        <p:nvSpPr>
          <p:cNvPr id="20503" name="Rectangle 28"/>
          <p:cNvSpPr>
            <a:spLocks noChangeArrowheads="1"/>
          </p:cNvSpPr>
          <p:nvPr/>
        </p:nvSpPr>
        <p:spPr bwMode="auto">
          <a:xfrm>
            <a:off x="5513388" y="5875337"/>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grpSp>
        <p:nvGrpSpPr>
          <p:cNvPr id="2" name="Group 29"/>
          <p:cNvGrpSpPr>
            <a:grpSpLocks/>
          </p:cNvGrpSpPr>
          <p:nvPr/>
        </p:nvGrpSpPr>
        <p:grpSpPr bwMode="auto">
          <a:xfrm>
            <a:off x="1814513" y="2827337"/>
            <a:ext cx="2798762" cy="771525"/>
            <a:chOff x="1143" y="1826"/>
            <a:chExt cx="1763" cy="486"/>
          </a:xfrm>
        </p:grpSpPr>
        <p:sp>
          <p:nvSpPr>
            <p:cNvPr id="20531" name="Rectangle 30"/>
            <p:cNvSpPr>
              <a:spLocks noChangeArrowheads="1"/>
            </p:cNvSpPr>
            <p:nvPr/>
          </p:nvSpPr>
          <p:spPr bwMode="auto">
            <a:xfrm>
              <a:off x="1145" y="1826"/>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00B0F0"/>
                </a:solidFill>
                <a:effectLst>
                  <a:outerShdw blurRad="38100" dist="38100" dir="2700000" algn="tl">
                    <a:srgbClr val="000000">
                      <a:alpha val="43137"/>
                    </a:srgbClr>
                  </a:outerShdw>
                </a:effectLst>
                <a:latin typeface="Helvetica" charset="0"/>
                <a:cs typeface="MS Gothic"/>
              </a:endParaRPr>
            </a:p>
          </p:txBody>
        </p:sp>
        <p:sp>
          <p:nvSpPr>
            <p:cNvPr id="20532" name="Rectangle 31"/>
            <p:cNvSpPr>
              <a:spLocks noChangeArrowheads="1"/>
            </p:cNvSpPr>
            <p:nvPr/>
          </p:nvSpPr>
          <p:spPr bwMode="auto">
            <a:xfrm>
              <a:off x="1143" y="1974"/>
              <a:ext cx="1763" cy="33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B0F0"/>
                  </a:solidFill>
                  <a:effectLst>
                    <a:outerShdw blurRad="38100" dist="38100" dir="2700000" algn="tl">
                      <a:srgbClr val="000000">
                        <a:alpha val="43137"/>
                      </a:srgbClr>
                    </a:outerShdw>
                  </a:effectLst>
                  <a:latin typeface="Helvetica" charset="0"/>
                  <a:cs typeface="MS Gothic"/>
                </a:rPr>
                <a:t>Ana khi HANG</a:t>
              </a:r>
            </a:p>
          </p:txBody>
        </p:sp>
      </p:grpSp>
      <p:grpSp>
        <p:nvGrpSpPr>
          <p:cNvPr id="3" name="Group 32"/>
          <p:cNvGrpSpPr>
            <a:grpSpLocks/>
          </p:cNvGrpSpPr>
          <p:nvPr/>
        </p:nvGrpSpPr>
        <p:grpSpPr bwMode="auto">
          <a:xfrm>
            <a:off x="1814490" y="6029340"/>
            <a:ext cx="2857520" cy="520700"/>
            <a:chOff x="1098" y="3853"/>
            <a:chExt cx="1497" cy="328"/>
          </a:xfrm>
        </p:grpSpPr>
        <p:sp>
          <p:nvSpPr>
            <p:cNvPr id="20529" name="Rectangle 33"/>
            <p:cNvSpPr>
              <a:spLocks noChangeArrowheads="1"/>
            </p:cNvSpPr>
            <p:nvPr/>
          </p:nvSpPr>
          <p:spPr bwMode="auto">
            <a:xfrm>
              <a:off x="1098" y="3853"/>
              <a:ext cx="1497" cy="32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B0F0"/>
                  </a:solidFill>
                  <a:effectLst>
                    <a:outerShdw blurRad="38100" dist="38100" dir="2700000" algn="tl">
                      <a:srgbClr val="000000">
                        <a:alpha val="43137"/>
                      </a:srgbClr>
                    </a:outerShdw>
                  </a:effectLst>
                  <a:latin typeface="Helvetica" charset="0"/>
                  <a:cs typeface="MS Gothic"/>
                </a:rPr>
                <a:t>Ana khi PHUNG</a:t>
              </a:r>
              <a:endParaRPr lang="en-GB" sz="2800" b="1" u="sng">
                <a:solidFill>
                  <a:srgbClr val="00B0F0"/>
                </a:solidFill>
                <a:effectLst>
                  <a:outerShdw blurRad="38100" dist="38100" dir="2700000" algn="tl">
                    <a:srgbClr val="000000">
                      <a:alpha val="43137"/>
                    </a:srgbClr>
                  </a:outerShdw>
                </a:effectLst>
                <a:latin typeface="Helvetica" charset="0"/>
                <a:cs typeface="MS Gothic"/>
              </a:endParaRPr>
            </a:p>
          </p:txBody>
        </p:sp>
        <p:sp>
          <p:nvSpPr>
            <p:cNvPr id="20530" name="Rectangle 34"/>
            <p:cNvSpPr>
              <a:spLocks noChangeArrowheads="1"/>
            </p:cNvSpPr>
            <p:nvPr/>
          </p:nvSpPr>
          <p:spPr bwMode="auto">
            <a:xfrm>
              <a:off x="1098" y="3888"/>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00B0F0"/>
                </a:solidFill>
                <a:effectLst>
                  <a:outerShdw blurRad="38100" dist="38100" dir="2700000" algn="tl">
                    <a:srgbClr val="000000">
                      <a:alpha val="43137"/>
                    </a:srgbClr>
                  </a:outerShdw>
                </a:effectLst>
                <a:latin typeface="Helvetica" charset="0"/>
                <a:cs typeface="MS Gothic"/>
              </a:endParaRPr>
            </a:p>
          </p:txBody>
        </p:sp>
      </p:grpSp>
      <p:grpSp>
        <p:nvGrpSpPr>
          <p:cNvPr id="4" name="Group 35"/>
          <p:cNvGrpSpPr>
            <a:grpSpLocks/>
          </p:cNvGrpSpPr>
          <p:nvPr/>
        </p:nvGrpSpPr>
        <p:grpSpPr bwMode="auto">
          <a:xfrm>
            <a:off x="5672142" y="2814630"/>
            <a:ext cx="2317749" cy="746125"/>
            <a:chOff x="3438" y="1826"/>
            <a:chExt cx="1460" cy="470"/>
          </a:xfrm>
        </p:grpSpPr>
        <p:sp>
          <p:nvSpPr>
            <p:cNvPr id="20527" name="Rectangle 36"/>
            <p:cNvSpPr>
              <a:spLocks noChangeArrowheads="1"/>
            </p:cNvSpPr>
            <p:nvPr/>
          </p:nvSpPr>
          <p:spPr bwMode="auto">
            <a:xfrm>
              <a:off x="3513" y="1826"/>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00B0F0"/>
                </a:solidFill>
                <a:effectLst>
                  <a:outerShdw blurRad="38100" dist="38100" dir="2700000" algn="tl">
                    <a:srgbClr val="000000">
                      <a:alpha val="43137"/>
                    </a:srgbClr>
                  </a:outerShdw>
                </a:effectLst>
                <a:latin typeface="Helvetica" charset="0"/>
                <a:cs typeface="MS Gothic"/>
              </a:endParaRPr>
            </a:p>
          </p:txBody>
        </p:sp>
        <p:sp>
          <p:nvSpPr>
            <p:cNvPr id="20528" name="Rectangle 37"/>
            <p:cNvSpPr>
              <a:spLocks noChangeArrowheads="1"/>
            </p:cNvSpPr>
            <p:nvPr/>
          </p:nvSpPr>
          <p:spPr bwMode="auto">
            <a:xfrm>
              <a:off x="3438" y="1958"/>
              <a:ext cx="1460" cy="33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B0F0"/>
                  </a:solidFill>
                  <a:effectLst>
                    <a:outerShdw blurRad="38100" dist="38100" dir="2700000" algn="tl">
                      <a:srgbClr val="000000">
                        <a:alpha val="43137"/>
                      </a:srgbClr>
                    </a:outerShdw>
                  </a:effectLst>
                  <a:latin typeface="Helvetica" charset="0"/>
                  <a:cs typeface="MS Gothic"/>
                </a:rPr>
                <a:t>Ana khi S</a:t>
              </a:r>
              <a:r>
                <a:rPr lang="en-GB" sz="2800" b="1">
                  <a:solidFill>
                    <a:srgbClr val="00B0F0"/>
                  </a:solidFill>
                  <a:effectLst>
                    <a:outerShdw blurRad="38100" dist="38100" dir="2700000" algn="tl">
                      <a:srgbClr val="000000">
                        <a:alpha val="43137"/>
                      </a:srgbClr>
                    </a:outerShdw>
                  </a:effectLst>
                  <a:latin typeface="Arial"/>
                  <a:cs typeface="Arial"/>
                </a:rPr>
                <a:t>Â</a:t>
              </a:r>
              <a:endParaRPr lang="en-GB" sz="2800" b="1">
                <a:solidFill>
                  <a:srgbClr val="00B0F0"/>
                </a:solidFill>
                <a:effectLst>
                  <a:outerShdw blurRad="38100" dist="38100" dir="2700000" algn="tl">
                    <a:srgbClr val="000000">
                      <a:alpha val="43137"/>
                    </a:srgbClr>
                  </a:outerShdw>
                </a:effectLst>
                <a:latin typeface="Helvetica" charset="0"/>
                <a:cs typeface="MS Gothic"/>
              </a:endParaRPr>
            </a:p>
          </p:txBody>
        </p:sp>
      </p:grpSp>
      <p:sp>
        <p:nvSpPr>
          <p:cNvPr id="21542" name="AutoShape 38"/>
          <p:cNvSpPr>
            <a:spLocks noChangeArrowheads="1"/>
          </p:cNvSpPr>
          <p:nvPr/>
        </p:nvSpPr>
        <p:spPr bwMode="auto">
          <a:xfrm>
            <a:off x="5197475" y="3886200"/>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grpSp>
        <p:nvGrpSpPr>
          <p:cNvPr id="5" name="Group 39"/>
          <p:cNvGrpSpPr>
            <a:grpSpLocks/>
          </p:cNvGrpSpPr>
          <p:nvPr/>
        </p:nvGrpSpPr>
        <p:grpSpPr bwMode="auto">
          <a:xfrm>
            <a:off x="1554163" y="1000125"/>
            <a:ext cx="4195762" cy="3757613"/>
            <a:chOff x="979" y="675"/>
            <a:chExt cx="2643" cy="2367"/>
          </a:xfrm>
        </p:grpSpPr>
        <p:sp>
          <p:nvSpPr>
            <p:cNvPr id="20523" name="Rectangle 40"/>
            <p:cNvSpPr>
              <a:spLocks noChangeArrowheads="1"/>
            </p:cNvSpPr>
            <p:nvPr/>
          </p:nvSpPr>
          <p:spPr bwMode="auto">
            <a:xfrm>
              <a:off x="3336" y="675"/>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00B0F0"/>
                  </a:solidFill>
                  <a:effectLst>
                    <a:outerShdw blurRad="38100" dist="38100" dir="2700000" algn="tl">
                      <a:srgbClr val="000000">
                        <a:alpha val="43137"/>
                      </a:srgbClr>
                    </a:outerShdw>
                  </a:effectLst>
                  <a:latin typeface="Helvetica" charset="0"/>
                  <a:cs typeface="MS Gothic"/>
                </a:rPr>
                <a:t>2</a:t>
              </a:r>
            </a:p>
          </p:txBody>
        </p:sp>
        <p:sp>
          <p:nvSpPr>
            <p:cNvPr id="20524" name="Rectangle 41"/>
            <p:cNvSpPr>
              <a:spLocks noChangeArrowheads="1"/>
            </p:cNvSpPr>
            <p:nvPr/>
          </p:nvSpPr>
          <p:spPr bwMode="auto">
            <a:xfrm>
              <a:off x="989" y="2598"/>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00B0F0"/>
                  </a:solidFill>
                  <a:effectLst>
                    <a:outerShdw blurRad="38100" dist="38100" dir="2700000" algn="tl">
                      <a:srgbClr val="000000">
                        <a:alpha val="43137"/>
                      </a:srgbClr>
                    </a:outerShdw>
                  </a:effectLst>
                  <a:latin typeface="Helvetica" charset="0"/>
                  <a:cs typeface="MS Gothic"/>
                </a:rPr>
                <a:t>3</a:t>
              </a:r>
            </a:p>
          </p:txBody>
        </p:sp>
        <p:sp>
          <p:nvSpPr>
            <p:cNvPr id="20526" name="Rectangle 43"/>
            <p:cNvSpPr>
              <a:spLocks noChangeArrowheads="1"/>
            </p:cNvSpPr>
            <p:nvPr/>
          </p:nvSpPr>
          <p:spPr bwMode="auto">
            <a:xfrm>
              <a:off x="979" y="6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00B0F0"/>
                  </a:solidFill>
                  <a:effectLst>
                    <a:outerShdw blurRad="38100" dist="38100" dir="2700000" algn="tl">
                      <a:srgbClr val="000000">
                        <a:alpha val="43137"/>
                      </a:srgbClr>
                    </a:outerShdw>
                  </a:effectLst>
                  <a:latin typeface="Helvetica" charset="0"/>
                  <a:cs typeface="MS Gothic"/>
                </a:rPr>
                <a:t>1</a:t>
              </a:r>
            </a:p>
          </p:txBody>
        </p:sp>
      </p:grpSp>
      <p:sp>
        <p:nvSpPr>
          <p:cNvPr id="20520" name="Rectangle 52"/>
          <p:cNvSpPr>
            <a:spLocks noChangeArrowheads="1"/>
          </p:cNvSpPr>
          <p:nvPr/>
        </p:nvSpPr>
        <p:spPr bwMode="auto">
          <a:xfrm>
            <a:off x="5492751" y="5826129"/>
            <a:ext cx="979488" cy="371553"/>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sp>
        <p:nvSpPr>
          <p:cNvPr id="20514" name="Text Box 53"/>
          <p:cNvSpPr txBox="1">
            <a:spLocks noChangeArrowheads="1"/>
          </p:cNvSpPr>
          <p:nvPr/>
        </p:nvSpPr>
        <p:spPr bwMode="auto">
          <a:xfrm>
            <a:off x="9696450" y="1588"/>
            <a:ext cx="180975" cy="4032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250"/>
              </a:spcBef>
              <a:buClr>
                <a:srgbClr val="FFA27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FFA27C"/>
                </a:solidFill>
                <a:effectLst>
                  <a:outerShdw blurRad="38100" dist="38100" dir="2700000" algn="tl">
                    <a:srgbClr val="000000">
                      <a:alpha val="43137"/>
                    </a:srgbClr>
                  </a:outerShdw>
                </a:effectLst>
                <a:latin typeface="Comic Sans MS" charset="0"/>
                <a:cs typeface="MS Gothic"/>
              </a:rPr>
              <a:t> </a:t>
            </a:r>
          </a:p>
        </p:txBody>
      </p:sp>
      <p:sp>
        <p:nvSpPr>
          <p:cNvPr id="20515" name="Text Box 54"/>
          <p:cNvSpPr txBox="1">
            <a:spLocks noChangeArrowheads="1"/>
          </p:cNvSpPr>
          <p:nvPr/>
        </p:nvSpPr>
        <p:spPr bwMode="auto">
          <a:xfrm>
            <a:off x="9472613" y="7197723"/>
            <a:ext cx="184150" cy="36671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0516" name="Text Box 55"/>
          <p:cNvSpPr txBox="1">
            <a:spLocks noChangeArrowheads="1"/>
          </p:cNvSpPr>
          <p:nvPr/>
        </p:nvSpPr>
        <p:spPr bwMode="auto">
          <a:xfrm>
            <a:off x="9191625" y="7512048"/>
            <a:ext cx="339725" cy="247650"/>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62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1">
                <a:solidFill>
                  <a:srgbClr val="FFFFFF"/>
                </a:solidFill>
                <a:effectLst>
                  <a:outerShdw blurRad="38100" dist="38100" dir="2700000" algn="tl">
                    <a:srgbClr val="000000">
                      <a:alpha val="43137"/>
                    </a:srgbClr>
                  </a:outerShdw>
                </a:effectLst>
                <a:latin typeface="Comic Sans MS" charset="0"/>
                <a:cs typeface="MS Gothic"/>
              </a:rPr>
              <a:t>19</a:t>
            </a:r>
          </a:p>
        </p:txBody>
      </p:sp>
      <p:sp>
        <p:nvSpPr>
          <p:cNvPr id="20517" name="Text Box 56"/>
          <p:cNvSpPr txBox="1">
            <a:spLocks noChangeArrowheads="1"/>
          </p:cNvSpPr>
          <p:nvPr/>
        </p:nvSpPr>
        <p:spPr bwMode="auto">
          <a:xfrm>
            <a:off x="9571441" y="7465030"/>
            <a:ext cx="291294" cy="30993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87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b="1" dirty="0">
                <a:solidFill>
                  <a:srgbClr val="FFFFFF"/>
                </a:solidFill>
                <a:effectLst>
                  <a:outerShdw blurRad="38100" dist="38100" dir="2700000" algn="tl">
                    <a:srgbClr val="000000">
                      <a:alpha val="43137"/>
                    </a:srgbClr>
                  </a:outerShdw>
                </a:effectLst>
                <a:latin typeface="Comic Sans MS" charset="0"/>
                <a:cs typeface="MS Gothic"/>
              </a:rPr>
              <a:t>3</a:t>
            </a:r>
          </a:p>
        </p:txBody>
      </p:sp>
      <p:sp>
        <p:nvSpPr>
          <p:cNvPr id="21561" name="Text Box 57"/>
          <p:cNvSpPr txBox="1">
            <a:spLocks noChangeArrowheads="1"/>
          </p:cNvSpPr>
          <p:nvPr/>
        </p:nvSpPr>
        <p:spPr bwMode="auto">
          <a:xfrm>
            <a:off x="911225" y="212725"/>
            <a:ext cx="8093075" cy="601663"/>
          </a:xfrm>
          <a:prstGeom prst="rect">
            <a:avLst/>
          </a:prstGeom>
          <a:noFill/>
          <a:ln w="9525">
            <a:noFill/>
            <a:round/>
            <a:headEnd/>
            <a:tailEnd/>
          </a:ln>
        </p:spPr>
        <p:txBody>
          <a:bodyPr lIns="89978" tIns="46789" rIns="89978" bIns="46789">
            <a:spAutoFit/>
          </a:bodyPr>
          <a:lstStyle/>
          <a:p>
            <a:pPr algn="ctr" defTabSz="454025">
              <a:lnSpc>
                <a:spcPct val="100000"/>
              </a:lnSpc>
              <a:spcBef>
                <a:spcPts val="200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a:solidFill>
                  <a:srgbClr val="FFEA18"/>
                </a:solidFill>
                <a:effectLst>
                  <a:outerShdw blurRad="38100" dist="38100" dir="2700000" algn="tl">
                    <a:srgbClr val="000000">
                      <a:alpha val="43137"/>
                    </a:srgbClr>
                  </a:outerShdw>
                </a:effectLst>
                <a:latin typeface="Comic Sans MS" charset="0"/>
                <a:cs typeface="MS Gothic"/>
              </a:rPr>
              <a:t>Shebshituili...</a:t>
            </a:r>
          </a:p>
        </p:txBody>
      </p:sp>
      <p:sp>
        <p:nvSpPr>
          <p:cNvPr id="53" name="Rectangle 8"/>
          <p:cNvSpPr>
            <a:spLocks noChangeArrowheads="1"/>
          </p:cNvSpPr>
          <p:nvPr/>
        </p:nvSpPr>
        <p:spPr bwMode="auto">
          <a:xfrm>
            <a:off x="1212776" y="881063"/>
            <a:ext cx="7505700" cy="61436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08" tIns="45652" rIns="91308" bIns="45652" anchor="ctr"/>
          <a:lstStyle/>
          <a:p>
            <a:pPr defTabSz="1017588" eaLnBrk="1" hangingPunct="1">
              <a:lnSpc>
                <a:spcPct val="100000"/>
              </a:lnSpc>
              <a:buClrTx/>
              <a:buSzTx/>
            </a:pPr>
            <a:endParaRPr lang="en-US" sz="2700">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47" name="Text Box 45"/>
          <p:cNvSpPr txBox="1">
            <a:spLocks noChangeArrowheads="1"/>
          </p:cNvSpPr>
          <p:nvPr/>
        </p:nvSpPr>
        <p:spPr bwMode="auto">
          <a:xfrm>
            <a:off x="1882797" y="1104890"/>
            <a:ext cx="6289675" cy="1352550"/>
          </a:xfrm>
          <a:prstGeom prst="rect">
            <a:avLst/>
          </a:prstGeom>
          <a:noFill/>
          <a:ln w="9525">
            <a:noFill/>
            <a:round/>
            <a:headEnd/>
            <a:tailEnd/>
          </a:ln>
        </p:spPr>
        <p:txBody>
          <a:bodyPr lIns="89978" tIns="46789" rIns="89978" bIns="46789">
            <a:spAutoFit/>
          </a:bodyPr>
          <a:lstStyle/>
          <a:p>
            <a:pPr algn="ctr" defTabSz="454025">
              <a:lnSpc>
                <a:spcPct val="100000"/>
              </a:lnSpc>
              <a:spcBef>
                <a:spcPts val="50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8000" b="1">
                <a:solidFill>
                  <a:srgbClr val="FFFF00"/>
                </a:solidFill>
                <a:effectLst>
                  <a:outerShdw blurRad="38100" dist="38100" dir="2700000" algn="tl">
                    <a:srgbClr val="000000">
                      <a:alpha val="43137"/>
                    </a:srgbClr>
                  </a:outerShdw>
                </a:effectLst>
                <a:latin typeface="Comic Sans MS" charset="0"/>
                <a:cs typeface="MS Gothic"/>
              </a:rPr>
              <a:t>SYNOPTIC:</a:t>
            </a:r>
          </a:p>
        </p:txBody>
      </p:sp>
      <p:grpSp>
        <p:nvGrpSpPr>
          <p:cNvPr id="48" name="Group 37"/>
          <p:cNvGrpSpPr>
            <a:grpSpLocks/>
          </p:cNvGrpSpPr>
          <p:nvPr/>
        </p:nvGrpSpPr>
        <p:grpSpPr bwMode="auto">
          <a:xfrm>
            <a:off x="3541713" y="2339975"/>
            <a:ext cx="3319462" cy="3303587"/>
            <a:chOff x="2231" y="1519"/>
            <a:chExt cx="2091" cy="2081"/>
          </a:xfrm>
        </p:grpSpPr>
        <p:sp>
          <p:nvSpPr>
            <p:cNvPr id="49" name="Line 38"/>
            <p:cNvSpPr>
              <a:spLocks noChangeShapeType="1"/>
            </p:cNvSpPr>
            <p:nvPr/>
          </p:nvSpPr>
          <p:spPr bwMode="auto">
            <a:xfrm flipV="1">
              <a:off x="2558" y="1837"/>
              <a:ext cx="1293" cy="12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defTabSz="454025">
                <a:defRPr/>
              </a:pPr>
              <a:endParaRPr lang="en-US">
                <a:solidFill>
                  <a:srgbClr val="FFFFFF"/>
                </a:solidFill>
                <a:effectLst>
                  <a:outerShdw blurRad="38100" dist="38100" dir="2700000" algn="tl">
                    <a:srgbClr val="000000">
                      <a:alpha val="43137"/>
                    </a:srgbClr>
                  </a:outerShdw>
                </a:effectLst>
                <a:cs typeface="MS Gothic"/>
              </a:endParaRPr>
            </a:p>
          </p:txBody>
        </p:sp>
        <p:sp>
          <p:nvSpPr>
            <p:cNvPr id="50" name="Line 39"/>
            <p:cNvSpPr>
              <a:spLocks noChangeShapeType="1"/>
            </p:cNvSpPr>
            <p:nvPr/>
          </p:nvSpPr>
          <p:spPr bwMode="auto">
            <a:xfrm flipV="1">
              <a:off x="2323" y="1631"/>
              <a:ext cx="1190" cy="1134"/>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defTabSz="454025">
                <a:defRPr/>
              </a:pPr>
              <a:endParaRPr lang="en-US">
                <a:solidFill>
                  <a:srgbClr val="FFFFFF"/>
                </a:solidFill>
                <a:effectLst>
                  <a:outerShdw blurRad="38100" dist="38100" dir="2700000" algn="tl">
                    <a:srgbClr val="000000">
                      <a:alpha val="43137"/>
                    </a:srgbClr>
                  </a:outerShdw>
                </a:effectLst>
                <a:cs typeface="MS Gothic"/>
              </a:endParaRPr>
            </a:p>
          </p:txBody>
        </p:sp>
        <p:sp>
          <p:nvSpPr>
            <p:cNvPr id="51" name="AutoShape 40"/>
            <p:cNvSpPr>
              <a:spLocks noChangeArrowheads="1"/>
            </p:cNvSpPr>
            <p:nvPr/>
          </p:nvSpPr>
          <p:spPr bwMode="auto">
            <a:xfrm rot="5400000">
              <a:off x="2239" y="1517"/>
              <a:ext cx="2076" cy="2086"/>
            </a:xfrm>
            <a:prstGeom prst="rtTriangle">
              <a:avLst/>
            </a:prstGeom>
            <a:noFill/>
            <a:ln w="130320">
              <a:solidFill>
                <a:srgbClr val="FC0128"/>
              </a:solidFill>
              <a:miter lim="800000"/>
              <a:headEnd/>
              <a:tailEnd/>
            </a:ln>
            <a:effectLst>
              <a:outerShdw dist="81185" dir="3078031" algn="ctr" rotWithShape="0">
                <a:srgbClr val="808080"/>
              </a:outerShdw>
            </a:effectLst>
          </p:spPr>
          <p:txBody>
            <a:bodyPr rot="10800000" wrap="none"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grpSp>
      <p:grpSp>
        <p:nvGrpSpPr>
          <p:cNvPr id="54" name="Group 41"/>
          <p:cNvGrpSpPr>
            <a:grpSpLocks/>
          </p:cNvGrpSpPr>
          <p:nvPr/>
        </p:nvGrpSpPr>
        <p:grpSpPr bwMode="auto">
          <a:xfrm>
            <a:off x="2419350" y="3079750"/>
            <a:ext cx="4967288" cy="923925"/>
            <a:chOff x="1524" y="1985"/>
            <a:chExt cx="3129" cy="582"/>
          </a:xfrm>
        </p:grpSpPr>
        <p:sp>
          <p:nvSpPr>
            <p:cNvPr id="55" name="Text Box 42"/>
            <p:cNvSpPr txBox="1">
              <a:spLocks noChangeArrowheads="1"/>
            </p:cNvSpPr>
            <p:nvPr/>
          </p:nvSpPr>
          <p:spPr bwMode="auto">
            <a:xfrm rot="-2700000">
              <a:off x="1524" y="2258"/>
              <a:ext cx="3129" cy="309"/>
            </a:xfrm>
            <a:prstGeom prst="rect">
              <a:avLst/>
            </a:prstGeom>
            <a:noFill/>
            <a:ln w="9525">
              <a:noFill/>
              <a:round/>
              <a:headEnd/>
              <a:tailEnd/>
            </a:ln>
          </p:spPr>
          <p:txBody>
            <a:bodyPr lIns="90000" tIns="46800" rIns="90000" bIns="46800">
              <a:spAutoFit/>
            </a:bodyPr>
            <a:lstStyle/>
            <a:p>
              <a:pPr algn="ctr" defTabSz="454025">
                <a:lnSpc>
                  <a:spcPct val="100000"/>
                </a:lnSpc>
                <a:spcBef>
                  <a:spcPts val="1500"/>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b="1">
                  <a:solidFill>
                    <a:srgbClr val="FFFFFF"/>
                  </a:solidFill>
                  <a:effectLst>
                    <a:outerShdw blurRad="38100" dist="38100" dir="2700000" algn="tl">
                      <a:srgbClr val="000000">
                        <a:alpha val="43137"/>
                      </a:srgbClr>
                    </a:outerShdw>
                  </a:effectLst>
                  <a:latin typeface="Lucida Handwriting" charset="0"/>
                  <a:cs typeface="MS Gothic"/>
                </a:rPr>
                <a:t>YANGKHANGARUM</a:t>
              </a:r>
              <a:endParaRPr lang="en-GB" b="1">
                <a:solidFill>
                  <a:srgbClr val="FFFFFF"/>
                </a:solidFill>
                <a:effectLst>
                  <a:outerShdw blurRad="38100" dist="38100" dir="2700000" algn="tl">
                    <a:srgbClr val="000000">
                      <a:alpha val="43137"/>
                    </a:srgbClr>
                  </a:outerShdw>
                </a:effectLst>
                <a:latin typeface="Lucida Handwriting" charset="0"/>
                <a:cs typeface="MS Gothic"/>
              </a:endParaRPr>
            </a:p>
          </p:txBody>
        </p:sp>
        <p:sp>
          <p:nvSpPr>
            <p:cNvPr id="56" name="Text Box 43"/>
            <p:cNvSpPr txBox="1">
              <a:spLocks noChangeArrowheads="1"/>
            </p:cNvSpPr>
            <p:nvPr/>
          </p:nvSpPr>
          <p:spPr bwMode="auto">
            <a:xfrm rot="-2640000">
              <a:off x="1721" y="1985"/>
              <a:ext cx="2076" cy="309"/>
            </a:xfrm>
            <a:prstGeom prst="rect">
              <a:avLst/>
            </a:prstGeom>
            <a:noFill/>
            <a:ln w="9525">
              <a:noFill/>
              <a:round/>
              <a:headEnd/>
              <a:tailEnd/>
            </a:ln>
          </p:spPr>
          <p:txBody>
            <a:bodyPr lIns="90000" tIns="46800" rIns="90000" bIns="46800">
              <a:spAutoFit/>
            </a:bodyPr>
            <a:lstStyle/>
            <a:p>
              <a:pPr algn="ctr" defTabSz="454025">
                <a:lnSpc>
                  <a:spcPct val="100000"/>
                </a:lnSpc>
                <a:spcBef>
                  <a:spcPts val="1500"/>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b="1">
                  <a:solidFill>
                    <a:srgbClr val="FFFFFF"/>
                  </a:solidFill>
                  <a:effectLst>
                    <a:outerShdw blurRad="38100" dist="38100" dir="2700000" algn="tl">
                      <a:srgbClr val="000000">
                        <a:alpha val="43137"/>
                      </a:srgbClr>
                    </a:outerShdw>
                  </a:effectLst>
                  <a:latin typeface="Lucida Handwriting" charset="0"/>
                  <a:cs typeface="MS Gothic"/>
                </a:rPr>
                <a:t> SYNOPTIC:</a:t>
              </a:r>
            </a:p>
          </p:txBody>
        </p:sp>
      </p:grpSp>
      <p:sp>
        <p:nvSpPr>
          <p:cNvPr id="52" name="Text Box 44"/>
          <p:cNvSpPr txBox="1">
            <a:spLocks noChangeArrowheads="1"/>
          </p:cNvSpPr>
          <p:nvPr/>
        </p:nvSpPr>
        <p:spPr bwMode="auto">
          <a:xfrm>
            <a:off x="5100638" y="4489428"/>
            <a:ext cx="3643338" cy="1761615"/>
          </a:xfrm>
          <a:prstGeom prst="rect">
            <a:avLst/>
          </a:prstGeom>
          <a:noFill/>
          <a:ln w="9525">
            <a:noFill/>
            <a:round/>
            <a:headEnd/>
            <a:tailEnd/>
          </a:ln>
        </p:spPr>
        <p:txBody>
          <a:bodyPr wrap="square" lIns="89978" tIns="46789" rIns="89978" bIns="46789">
            <a:spAutoFit/>
          </a:bodyPr>
          <a:lstStyle/>
          <a:p>
            <a:pPr algn="ctr" defTabSz="454025">
              <a:lnSpc>
                <a:spcPct val="100000"/>
              </a:lnSpc>
              <a:spcBef>
                <a:spcPts val="3375"/>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sz="4000" b="1">
                <a:solidFill>
                  <a:srgbClr val="FAFD00"/>
                </a:solidFill>
                <a:effectLst>
                  <a:outerShdw blurRad="38100" dist="38100" dir="2700000" algn="tl">
                    <a:srgbClr val="000000">
                      <a:alpha val="43137"/>
                    </a:srgbClr>
                  </a:outerShdw>
                </a:effectLst>
                <a:latin typeface="Comic Sans MS" charset="0"/>
                <a:cs typeface="MS Gothic"/>
              </a:rPr>
              <a:t>“</a:t>
            </a:r>
            <a:r>
              <a:rPr lang="en-GB" altLang="ja-JP" sz="4000" b="1">
                <a:solidFill>
                  <a:srgbClr val="FAFD00"/>
                </a:solidFill>
                <a:effectLst>
                  <a:outerShdw blurRad="38100" dist="38100" dir="2700000" algn="tl">
                    <a:srgbClr val="000000">
                      <a:alpha val="43137"/>
                    </a:srgbClr>
                  </a:outerShdw>
                </a:effectLst>
                <a:latin typeface="Comic Sans MS" charset="0"/>
                <a:cs typeface="MS Gothic"/>
              </a:rPr>
              <a:t>NGARUMDA </a:t>
            </a:r>
          </a:p>
          <a:p>
            <a:pPr algn="ctr" defTabSz="454025">
              <a:lnSpc>
                <a:spcPct val="100000"/>
              </a:lnSpc>
              <a:spcBef>
                <a:spcPts val="3375"/>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ja-JP" sz="4000" b="1">
                <a:solidFill>
                  <a:srgbClr val="FAFD00"/>
                </a:solidFill>
                <a:effectLst>
                  <a:outerShdw blurRad="38100" dist="38100" dir="2700000" algn="tl">
                    <a:srgbClr val="000000">
                      <a:alpha val="43137"/>
                    </a:srgbClr>
                  </a:outerShdw>
                </a:effectLst>
                <a:latin typeface="Comic Sans MS" charset="0"/>
                <a:cs typeface="MS Gothic"/>
              </a:rPr>
              <a:t>YANGRA</a:t>
            </a:r>
            <a:r>
              <a:rPr lang="ja-JP" altLang="en-GB" sz="4000" b="1">
                <a:solidFill>
                  <a:srgbClr val="FAFD00"/>
                </a:solidFill>
                <a:effectLst>
                  <a:outerShdw blurRad="38100" dist="38100" dir="2700000" algn="tl">
                    <a:srgbClr val="000000">
                      <a:alpha val="43137"/>
                    </a:srgbClr>
                  </a:outerShdw>
                </a:effectLst>
                <a:latin typeface="Comic Sans MS" charset="0"/>
                <a:cs typeface="MS Gothic"/>
              </a:rPr>
              <a:t>”</a:t>
            </a:r>
            <a:endParaRPr lang="en-GB" sz="4000" b="1">
              <a:solidFill>
                <a:srgbClr val="FAFD00"/>
              </a:solidFill>
              <a:effectLst>
                <a:outerShdw blurRad="38100" dist="38100" dir="2700000" algn="tl">
                  <a:srgbClr val="000000">
                    <a:alpha val="43137"/>
                  </a:srgbClr>
                </a:outerShdw>
              </a:effectLst>
              <a:latin typeface="Comic Sans MS" charset="0"/>
              <a:cs typeface="MS Gothic"/>
            </a:endParaRPr>
          </a:p>
        </p:txBody>
      </p:sp>
    </p:spTree>
    <p:extLst>
      <p:ext uri="{BB962C8B-B14F-4D97-AF65-F5344CB8AC3E}">
        <p14:creationId xmlns:p14="http://schemas.microsoft.com/office/powerpoint/2010/main" val="12600902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1561"/>
                                        </p:tgtEl>
                                        <p:attrNameLst>
                                          <p:attrName>style.visibility</p:attrName>
                                        </p:attrNameLst>
                                      </p:cBhvr>
                                      <p:to>
                                        <p:strVal val="visible"/>
                                      </p:to>
                                    </p:set>
                                    <p:animEffect transition="in" filter="barn(outVertical)">
                                      <p:cBhvr>
                                        <p:cTn id="7" dur="500"/>
                                        <p:tgtEl>
                                          <p:spTgt spid="2156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a:srcRect/>
          <a:stretch>
            <a:fillRect/>
          </a:stretch>
        </p:blipFill>
        <p:spPr bwMode="auto">
          <a:xfrm>
            <a:off x="377825" y="171424"/>
            <a:ext cx="9240838" cy="7254875"/>
          </a:xfrm>
          <a:prstGeom prst="rect">
            <a:avLst/>
          </a:prstGeom>
          <a:blipFill dpi="0" rotWithShape="0">
            <a:blip r:embed="rId4"/>
            <a:srcRect/>
            <a:tile tx="0" ty="0" sx="100000" sy="100000" flip="none" algn="tl"/>
          </a:blipFill>
          <a:ln w="9525">
            <a:noFill/>
            <a:round/>
            <a:headEnd/>
            <a:tailEnd/>
          </a:ln>
        </p:spPr>
      </p:pic>
      <p:sp>
        <p:nvSpPr>
          <p:cNvPr id="22531" name="Rectangle 2"/>
          <p:cNvSpPr>
            <a:spLocks noChangeArrowheads="1"/>
          </p:cNvSpPr>
          <p:nvPr/>
        </p:nvSpPr>
        <p:spPr bwMode="auto">
          <a:xfrm>
            <a:off x="169863" y="7427913"/>
            <a:ext cx="1454150" cy="241300"/>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2532" name="Rectangle 3"/>
          <p:cNvSpPr>
            <a:spLocks noChangeArrowheads="1"/>
          </p:cNvSpPr>
          <p:nvPr/>
        </p:nvSpPr>
        <p:spPr bwMode="auto">
          <a:xfrm>
            <a:off x="1254125" y="781028"/>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3556" name="AutoShape 4"/>
          <p:cNvSpPr>
            <a:spLocks noChangeArrowheads="1"/>
          </p:cNvSpPr>
          <p:nvPr/>
        </p:nvSpPr>
        <p:spPr bwMode="auto">
          <a:xfrm>
            <a:off x="5199063" y="925491"/>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3557" name="AutoShape 5"/>
          <p:cNvSpPr>
            <a:spLocks noChangeArrowheads="1"/>
          </p:cNvSpPr>
          <p:nvPr/>
        </p:nvSpPr>
        <p:spPr bwMode="auto">
          <a:xfrm>
            <a:off x="1473200" y="3957616"/>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3558" name="AutoShape 6"/>
          <p:cNvSpPr>
            <a:spLocks noChangeArrowheads="1"/>
          </p:cNvSpPr>
          <p:nvPr/>
        </p:nvSpPr>
        <p:spPr bwMode="auto">
          <a:xfrm>
            <a:off x="5197475" y="3935391"/>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3559" name="AutoShape 7"/>
          <p:cNvSpPr>
            <a:spLocks noChangeArrowheads="1"/>
          </p:cNvSpPr>
          <p:nvPr/>
        </p:nvSpPr>
        <p:spPr bwMode="auto">
          <a:xfrm>
            <a:off x="1471613" y="917553"/>
            <a:ext cx="3303587"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2539" name="Rectangle 10"/>
          <p:cNvSpPr>
            <a:spLocks noChangeArrowheads="1"/>
          </p:cNvSpPr>
          <p:nvPr/>
        </p:nvSpPr>
        <p:spPr bwMode="auto">
          <a:xfrm>
            <a:off x="5346700" y="4024291"/>
            <a:ext cx="454025" cy="704956"/>
          </a:xfrm>
          <a:prstGeom prst="rect">
            <a:avLst/>
          </a:prstGeom>
          <a:noFill/>
          <a:ln w="9525">
            <a:noFill/>
            <a:round/>
            <a:headEnd/>
            <a:tailEnd/>
          </a:ln>
        </p:spPr>
        <p:txBody>
          <a:bodyPr lIns="90338" tIns="44269" rIns="90338" bIns="44269">
            <a:spAutoFit/>
          </a:bodyPr>
          <a:lstStyle/>
          <a:p>
            <a:pPr defTabSz="454025">
              <a:lnSpc>
                <a:spcPct val="100000"/>
              </a:lnSpc>
              <a:spcBef>
                <a:spcPts val="2500"/>
              </a:spcBef>
              <a:buClr>
                <a:srgbClr val="0066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0066FF"/>
                </a:solidFill>
                <a:effectLst>
                  <a:outerShdw blurRad="38100" dist="38100" dir="2700000" algn="tl">
                    <a:srgbClr val="000000">
                      <a:alpha val="43137"/>
                    </a:srgbClr>
                  </a:outerShdw>
                </a:effectLst>
                <a:latin typeface="Helvetica" charset="0"/>
                <a:cs typeface="MS Gothic"/>
              </a:rPr>
              <a:t>4</a:t>
            </a:r>
          </a:p>
        </p:txBody>
      </p:sp>
      <p:sp>
        <p:nvSpPr>
          <p:cNvPr id="22548" name="Rectangle 31"/>
          <p:cNvSpPr>
            <a:spLocks noChangeArrowheads="1"/>
          </p:cNvSpPr>
          <p:nvPr/>
        </p:nvSpPr>
        <p:spPr bwMode="auto">
          <a:xfrm>
            <a:off x="6335713" y="4094141"/>
            <a:ext cx="1624012"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0066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0066FF"/>
                </a:solidFill>
                <a:effectLst>
                  <a:outerShdw blurRad="38100" dist="38100" dir="2700000" algn="tl">
                    <a:srgbClr val="000000">
                      <a:alpha val="43137"/>
                    </a:srgbClr>
                  </a:outerShdw>
                </a:effectLst>
                <a:latin typeface="Helvetica" charset="0"/>
                <a:cs typeface="MS Gothic"/>
              </a:rPr>
              <a:t>JOHN</a:t>
            </a:r>
          </a:p>
        </p:txBody>
      </p:sp>
      <p:sp>
        <p:nvSpPr>
          <p:cNvPr id="22552" name="Rectangle 35"/>
          <p:cNvSpPr>
            <a:spLocks noChangeArrowheads="1"/>
          </p:cNvSpPr>
          <p:nvPr/>
        </p:nvSpPr>
        <p:spPr bwMode="auto">
          <a:xfrm>
            <a:off x="5867400" y="4724378"/>
            <a:ext cx="2963863" cy="527050"/>
          </a:xfrm>
          <a:prstGeom prst="rect">
            <a:avLst/>
          </a:prstGeom>
          <a:noFill/>
          <a:ln w="9525">
            <a:noFill/>
            <a:round/>
            <a:headEnd/>
            <a:tailEnd/>
          </a:ln>
        </p:spPr>
        <p:txBody>
          <a:bodyPr lIns="90338" tIns="44269" rIns="90338" bIns="44269">
            <a:spAutoFit/>
          </a:bodyPr>
          <a:lstStyle/>
          <a:p>
            <a:pPr defTabSz="454025">
              <a:lnSpc>
                <a:spcPct val="100000"/>
              </a:lnSpc>
              <a:spcBef>
                <a:spcPts val="1750"/>
              </a:spcBef>
              <a:buClr>
                <a:srgbClr val="0066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66FF"/>
                </a:solidFill>
                <a:effectLst>
                  <a:outerShdw blurRad="38100" dist="38100" dir="2700000" algn="tl">
                    <a:srgbClr val="000000">
                      <a:alpha val="43137"/>
                    </a:srgbClr>
                  </a:outerShdw>
                </a:effectLst>
                <a:latin typeface="Helvetica" charset="0"/>
                <a:cs typeface="MS Gothic"/>
              </a:rPr>
              <a:t>CHURCH li</a:t>
            </a:r>
          </a:p>
        </p:txBody>
      </p:sp>
      <p:sp>
        <p:nvSpPr>
          <p:cNvPr id="22556" name="Rectangle 39"/>
          <p:cNvSpPr>
            <a:spLocks noChangeArrowheads="1"/>
          </p:cNvSpPr>
          <p:nvPr/>
        </p:nvSpPr>
        <p:spPr bwMode="auto">
          <a:xfrm>
            <a:off x="5886456" y="5276828"/>
            <a:ext cx="2500330" cy="52029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0066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66FF"/>
                </a:solidFill>
                <a:effectLst>
                  <a:outerShdw blurRad="38100" dist="38100" dir="2700000" algn="tl">
                    <a:srgbClr val="000000">
                      <a:alpha val="43137"/>
                    </a:srgbClr>
                  </a:outerShdw>
                </a:effectLst>
                <a:latin typeface="Helvetica" charset="0"/>
                <a:cs typeface="MS Gothic"/>
              </a:rPr>
              <a:t>VAREnada</a:t>
            </a:r>
          </a:p>
        </p:txBody>
      </p:sp>
      <p:sp>
        <p:nvSpPr>
          <p:cNvPr id="22559" name="Rectangle 42"/>
          <p:cNvSpPr>
            <a:spLocks noChangeArrowheads="1"/>
          </p:cNvSpPr>
          <p:nvPr/>
        </p:nvSpPr>
        <p:spPr bwMode="auto">
          <a:xfrm>
            <a:off x="5243514" y="5873728"/>
            <a:ext cx="3357586" cy="52029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0066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66FF"/>
                </a:solidFill>
                <a:effectLst>
                  <a:outerShdw blurRad="38100" dist="38100" dir="2700000" algn="tl">
                    <a:srgbClr val="000000">
                      <a:alpha val="43137"/>
                    </a:srgbClr>
                  </a:outerShdw>
                </a:effectLst>
                <a:latin typeface="Helvetica" charset="0"/>
                <a:cs typeface="MS Gothic"/>
              </a:rPr>
              <a:t>Ana khi PHANING</a:t>
            </a:r>
          </a:p>
        </p:txBody>
      </p:sp>
      <p:sp>
        <p:nvSpPr>
          <p:cNvPr id="22561" name="AutoShape 44"/>
          <p:cNvSpPr>
            <a:spLocks noChangeArrowheads="1"/>
          </p:cNvSpPr>
          <p:nvPr/>
        </p:nvSpPr>
        <p:spPr bwMode="auto">
          <a:xfrm>
            <a:off x="1489075" y="3960791"/>
            <a:ext cx="3303588" cy="2817812"/>
          </a:xfrm>
          <a:prstGeom prst="roundRect">
            <a:avLst>
              <a:gd name="adj" fmla="val 16667"/>
            </a:avLst>
          </a:prstGeom>
          <a:noFill/>
          <a:ln w="76320">
            <a:solidFill>
              <a:srgbClr val="FC0128"/>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2562" name="AutoShape 45"/>
          <p:cNvSpPr>
            <a:spLocks noChangeArrowheads="1"/>
          </p:cNvSpPr>
          <p:nvPr/>
        </p:nvSpPr>
        <p:spPr bwMode="auto">
          <a:xfrm>
            <a:off x="5222875" y="912791"/>
            <a:ext cx="3303588" cy="2817812"/>
          </a:xfrm>
          <a:prstGeom prst="roundRect">
            <a:avLst>
              <a:gd name="adj" fmla="val 16667"/>
            </a:avLst>
          </a:prstGeom>
          <a:noFill/>
          <a:ln w="76320">
            <a:solidFill>
              <a:srgbClr val="FC0128"/>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2563" name="AutoShape 46"/>
          <p:cNvSpPr>
            <a:spLocks noChangeArrowheads="1"/>
          </p:cNvSpPr>
          <p:nvPr/>
        </p:nvSpPr>
        <p:spPr bwMode="auto">
          <a:xfrm>
            <a:off x="1501775" y="950891"/>
            <a:ext cx="3303588" cy="2817812"/>
          </a:xfrm>
          <a:prstGeom prst="roundRect">
            <a:avLst>
              <a:gd name="adj" fmla="val 16667"/>
            </a:avLst>
          </a:prstGeom>
          <a:noFill/>
          <a:ln w="76320">
            <a:solidFill>
              <a:srgbClr val="FC0128"/>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2564" name="Text Box 47"/>
          <p:cNvSpPr txBox="1">
            <a:spLocks noChangeArrowheads="1"/>
          </p:cNvSpPr>
          <p:nvPr/>
        </p:nvSpPr>
        <p:spPr bwMode="auto">
          <a:xfrm>
            <a:off x="528606" y="171424"/>
            <a:ext cx="9144063" cy="586934"/>
          </a:xfrm>
          <a:prstGeom prst="rect">
            <a:avLst/>
          </a:prstGeom>
          <a:noFill/>
          <a:ln w="9525">
            <a:noFill/>
            <a:round/>
            <a:headEnd/>
            <a:tailEnd/>
          </a:ln>
        </p:spPr>
        <p:txBody>
          <a:bodyPr wrap="square" lIns="89978" tIns="46789" rIns="89978" bIns="46789">
            <a:spAutoFit/>
          </a:bodyPr>
          <a:lstStyle/>
          <a:p>
            <a:pPr defTabSz="454025">
              <a:lnSpc>
                <a:spcPct val="100000"/>
              </a:lnSpc>
              <a:spcBef>
                <a:spcPts val="20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a:solidFill>
                  <a:srgbClr val="FAFD00"/>
                </a:solidFill>
                <a:effectLst>
                  <a:outerShdw blurRad="38100" dist="38100" dir="2700000" algn="tl">
                    <a:srgbClr val="000000">
                      <a:alpha val="43137"/>
                    </a:srgbClr>
                  </a:outerShdw>
                </a:effectLst>
                <a:latin typeface="Comic Sans MS" charset="0"/>
                <a:cs typeface="MS Gothic"/>
              </a:rPr>
              <a:t>SYNOPTICS: </a:t>
            </a:r>
            <a:r>
              <a:rPr lang="ja-JP" altLang="en-GB" sz="3200" b="1">
                <a:solidFill>
                  <a:srgbClr val="FAFD00"/>
                </a:solidFill>
                <a:effectLst>
                  <a:outerShdw blurRad="38100" dist="38100" dir="2700000" algn="tl">
                    <a:srgbClr val="000000">
                      <a:alpha val="43137"/>
                    </a:srgbClr>
                  </a:outerShdw>
                </a:effectLst>
                <a:latin typeface="Comic Sans MS" charset="0"/>
                <a:cs typeface="MS Gothic"/>
              </a:rPr>
              <a:t>“</a:t>
            </a:r>
            <a:r>
              <a:rPr lang="en-GB" altLang="ja-JP" sz="3200" b="1">
                <a:solidFill>
                  <a:srgbClr val="FAFD00"/>
                </a:solidFill>
                <a:effectLst>
                  <a:outerShdw blurRad="38100" dist="38100" dir="2700000" algn="tl">
                    <a:srgbClr val="000000">
                      <a:alpha val="43137"/>
                    </a:srgbClr>
                  </a:outerShdw>
                </a:effectLst>
                <a:latin typeface="Comic Sans MS" charset="0"/>
                <a:cs typeface="MS Gothic"/>
              </a:rPr>
              <a:t>AKHA SADA YANGARUMRA</a:t>
            </a:r>
            <a:r>
              <a:rPr lang="ja-JP" altLang="en-GB" sz="3200" b="1">
                <a:solidFill>
                  <a:srgbClr val="FAFD00"/>
                </a:solidFill>
                <a:effectLst>
                  <a:outerShdw blurRad="38100" dist="38100" dir="2700000" algn="tl">
                    <a:srgbClr val="000000">
                      <a:alpha val="43137"/>
                    </a:srgbClr>
                  </a:outerShdw>
                </a:effectLst>
                <a:latin typeface="Comic Sans MS" charset="0"/>
                <a:cs typeface="MS Gothic"/>
              </a:rPr>
              <a:t>”</a:t>
            </a:r>
            <a:endParaRPr lang="en-GB" sz="3200" b="1">
              <a:solidFill>
                <a:srgbClr val="FAFD00"/>
              </a:solidFill>
              <a:effectLst>
                <a:outerShdw blurRad="38100" dist="38100" dir="2700000" algn="tl">
                  <a:srgbClr val="000000">
                    <a:alpha val="43137"/>
                  </a:srgbClr>
                </a:outerShdw>
              </a:effectLst>
              <a:latin typeface="Comic Sans MS" charset="0"/>
              <a:cs typeface="MS Gothic"/>
            </a:endParaRPr>
          </a:p>
        </p:txBody>
      </p:sp>
      <p:sp>
        <p:nvSpPr>
          <p:cNvPr id="23600" name="Line 48"/>
          <p:cNvSpPr>
            <a:spLocks noChangeShapeType="1"/>
          </p:cNvSpPr>
          <p:nvPr/>
        </p:nvSpPr>
        <p:spPr bwMode="auto">
          <a:xfrm flipH="1">
            <a:off x="4291013" y="742928"/>
            <a:ext cx="447675" cy="927100"/>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91418" tIns="45710" rIns="91418" bIns="45710"/>
          <a:lstStyle/>
          <a:p>
            <a:pPr defTabSz="454025">
              <a:defRPr/>
            </a:pPr>
            <a:endParaRPr lang="en-US">
              <a:solidFill>
                <a:srgbClr val="FFFFFF"/>
              </a:solidFill>
              <a:effectLst>
                <a:outerShdw blurRad="38100" dist="38100" dir="2700000" algn="tl">
                  <a:srgbClr val="000000">
                    <a:alpha val="43137"/>
                  </a:srgbClr>
                </a:outerShdw>
              </a:effectLst>
              <a:cs typeface="MS Gothic"/>
            </a:endParaRPr>
          </a:p>
        </p:txBody>
      </p:sp>
      <p:sp>
        <p:nvSpPr>
          <p:cNvPr id="23601" name="Line 49"/>
          <p:cNvSpPr>
            <a:spLocks noChangeShapeType="1"/>
          </p:cNvSpPr>
          <p:nvPr/>
        </p:nvSpPr>
        <p:spPr bwMode="auto">
          <a:xfrm flipH="1">
            <a:off x="4341813" y="742928"/>
            <a:ext cx="665162" cy="3606800"/>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91418" tIns="45710" rIns="91418" bIns="45710"/>
          <a:lstStyle/>
          <a:p>
            <a:pPr defTabSz="454025">
              <a:defRPr/>
            </a:pPr>
            <a:endParaRPr lang="en-US">
              <a:solidFill>
                <a:srgbClr val="FFFFFF"/>
              </a:solidFill>
              <a:effectLst>
                <a:outerShdw blurRad="38100" dist="38100" dir="2700000" algn="tl">
                  <a:srgbClr val="000000">
                    <a:alpha val="43137"/>
                  </a:srgbClr>
                </a:outerShdw>
              </a:effectLst>
              <a:cs typeface="MS Gothic"/>
            </a:endParaRPr>
          </a:p>
        </p:txBody>
      </p:sp>
      <p:sp>
        <p:nvSpPr>
          <p:cNvPr id="23602" name="Line 50"/>
          <p:cNvSpPr>
            <a:spLocks noChangeShapeType="1"/>
          </p:cNvSpPr>
          <p:nvPr/>
        </p:nvSpPr>
        <p:spPr bwMode="auto">
          <a:xfrm>
            <a:off x="5243513" y="755628"/>
            <a:ext cx="166687" cy="914400"/>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91418" tIns="45710" rIns="91418" bIns="45710"/>
          <a:lstStyle/>
          <a:p>
            <a:pPr defTabSz="454025">
              <a:defRPr/>
            </a:pPr>
            <a:endParaRPr lang="en-US">
              <a:solidFill>
                <a:srgbClr val="FFFFFF"/>
              </a:solidFill>
              <a:effectLst>
                <a:outerShdw blurRad="38100" dist="38100" dir="2700000" algn="tl">
                  <a:srgbClr val="000000">
                    <a:alpha val="43137"/>
                  </a:srgbClr>
                </a:outerShdw>
              </a:effectLst>
              <a:cs typeface="MS Gothic"/>
            </a:endParaRPr>
          </a:p>
        </p:txBody>
      </p:sp>
      <p:sp>
        <p:nvSpPr>
          <p:cNvPr id="22568" name="Text Box 51"/>
          <p:cNvSpPr txBox="1">
            <a:spLocks noChangeArrowheads="1"/>
          </p:cNvSpPr>
          <p:nvPr/>
        </p:nvSpPr>
        <p:spPr bwMode="auto">
          <a:xfrm>
            <a:off x="9696450" y="1588"/>
            <a:ext cx="180975" cy="4032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250"/>
              </a:spcBef>
              <a:buClr>
                <a:srgbClr val="FFA27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FFA27C"/>
                </a:solidFill>
                <a:effectLst>
                  <a:outerShdw blurRad="38100" dist="38100" dir="2700000" algn="tl">
                    <a:srgbClr val="000000">
                      <a:alpha val="43137"/>
                    </a:srgbClr>
                  </a:outerShdw>
                </a:effectLst>
                <a:latin typeface="Comic Sans MS" charset="0"/>
                <a:cs typeface="MS Gothic"/>
              </a:rPr>
              <a:t> </a:t>
            </a:r>
          </a:p>
        </p:txBody>
      </p:sp>
      <p:sp>
        <p:nvSpPr>
          <p:cNvPr id="23604" name="Text Box 52"/>
          <p:cNvSpPr txBox="1">
            <a:spLocks noChangeArrowheads="1"/>
          </p:cNvSpPr>
          <p:nvPr/>
        </p:nvSpPr>
        <p:spPr bwMode="auto">
          <a:xfrm>
            <a:off x="6029332" y="3875066"/>
            <a:ext cx="1947863" cy="2746375"/>
          </a:xfrm>
          <a:prstGeom prst="rect">
            <a:avLst/>
          </a:prstGeom>
          <a:noFill/>
          <a:ln w="9525">
            <a:noFill/>
            <a:round/>
            <a:headEnd/>
            <a:tailEnd/>
          </a:ln>
        </p:spPr>
        <p:txBody>
          <a:bodyPr lIns="89978" tIns="46789" rIns="89978" bIns="46789">
            <a:spAutoFit/>
          </a:bodyPr>
          <a:lstStyle/>
          <a:p>
            <a:pPr algn="ctr" defTabSz="454025">
              <a:lnSpc>
                <a:spcPct val="100000"/>
              </a:lnSpc>
              <a:spcBef>
                <a:spcPts val="10563"/>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6900" b="1">
                <a:solidFill>
                  <a:srgbClr val="FFEA18"/>
                </a:solidFill>
                <a:effectLst>
                  <a:outerShdw blurRad="38100" dist="38100" dir="2700000" algn="tl">
                    <a:srgbClr val="000000">
                      <a:alpha val="43137"/>
                    </a:srgbClr>
                  </a:outerShdw>
                </a:effectLst>
                <a:cs typeface="MS Gothic"/>
              </a:rPr>
              <a:t>∑</a:t>
            </a:r>
          </a:p>
        </p:txBody>
      </p:sp>
      <p:sp>
        <p:nvSpPr>
          <p:cNvPr id="22570" name="Text Box 53"/>
          <p:cNvSpPr txBox="1">
            <a:spLocks noChangeArrowheads="1"/>
          </p:cNvSpPr>
          <p:nvPr/>
        </p:nvSpPr>
        <p:spPr bwMode="auto">
          <a:xfrm>
            <a:off x="9574213" y="6934200"/>
            <a:ext cx="184150" cy="36671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2571" name="Text Box 54"/>
          <p:cNvSpPr txBox="1">
            <a:spLocks noChangeArrowheads="1"/>
          </p:cNvSpPr>
          <p:nvPr/>
        </p:nvSpPr>
        <p:spPr bwMode="auto">
          <a:xfrm>
            <a:off x="9219066" y="7520012"/>
            <a:ext cx="339725" cy="247650"/>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62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1">
                <a:solidFill>
                  <a:srgbClr val="FFFFFF"/>
                </a:solidFill>
                <a:effectLst>
                  <a:outerShdw blurRad="38100" dist="38100" dir="2700000" algn="tl">
                    <a:srgbClr val="000000">
                      <a:alpha val="43137"/>
                    </a:srgbClr>
                  </a:outerShdw>
                </a:effectLst>
                <a:latin typeface="Comic Sans MS" charset="0"/>
                <a:cs typeface="MS Gothic"/>
              </a:rPr>
              <a:t>21</a:t>
            </a:r>
          </a:p>
        </p:txBody>
      </p:sp>
      <p:sp>
        <p:nvSpPr>
          <p:cNvPr id="22572" name="Text Box 55"/>
          <p:cNvSpPr txBox="1">
            <a:spLocks noChangeArrowheads="1"/>
          </p:cNvSpPr>
          <p:nvPr/>
        </p:nvSpPr>
        <p:spPr bwMode="auto">
          <a:xfrm>
            <a:off x="9598478" y="7458100"/>
            <a:ext cx="307975" cy="3397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000"/>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b="1">
                <a:solidFill>
                  <a:srgbClr val="FFFFFF"/>
                </a:solidFill>
                <a:effectLst>
                  <a:outerShdw blurRad="38100" dist="38100" dir="2700000" algn="tl">
                    <a:srgbClr val="000000">
                      <a:alpha val="43137"/>
                    </a:srgbClr>
                  </a:outerShdw>
                </a:effectLst>
                <a:latin typeface="Comic Sans MS" charset="0"/>
                <a:cs typeface="MS Gothic"/>
              </a:rPr>
              <a:t>1</a:t>
            </a:r>
          </a:p>
        </p:txBody>
      </p:sp>
      <p:sp>
        <p:nvSpPr>
          <p:cNvPr id="57" name="Rectangle 8"/>
          <p:cNvSpPr>
            <a:spLocks noChangeArrowheads="1"/>
          </p:cNvSpPr>
          <p:nvPr/>
        </p:nvSpPr>
        <p:spPr bwMode="auto">
          <a:xfrm>
            <a:off x="1933575" y="1055666"/>
            <a:ext cx="2590800"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MATTHEW</a:t>
            </a:r>
          </a:p>
        </p:txBody>
      </p:sp>
      <p:sp>
        <p:nvSpPr>
          <p:cNvPr id="58" name="Rectangle 10"/>
          <p:cNvSpPr>
            <a:spLocks noChangeArrowheads="1"/>
          </p:cNvSpPr>
          <p:nvPr/>
        </p:nvSpPr>
        <p:spPr bwMode="auto">
          <a:xfrm>
            <a:off x="1743052" y="1685903"/>
            <a:ext cx="2574948" cy="52705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   JEWnaoli</a:t>
            </a:r>
          </a:p>
        </p:txBody>
      </p:sp>
      <p:sp>
        <p:nvSpPr>
          <p:cNvPr id="59" name="Rectangle 14"/>
          <p:cNvSpPr>
            <a:spLocks noChangeArrowheads="1"/>
          </p:cNvSpPr>
          <p:nvPr/>
        </p:nvSpPr>
        <p:spPr bwMode="auto">
          <a:xfrm>
            <a:off x="1817688" y="2828903"/>
            <a:ext cx="979487" cy="195263"/>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60" name="Rectangle 19"/>
          <p:cNvSpPr>
            <a:spLocks noChangeArrowheads="1"/>
          </p:cNvSpPr>
          <p:nvPr/>
        </p:nvSpPr>
        <p:spPr bwMode="auto">
          <a:xfrm>
            <a:off x="1814490" y="2263753"/>
            <a:ext cx="2795610" cy="536575"/>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AWUNGAna da</a:t>
            </a:r>
          </a:p>
        </p:txBody>
      </p:sp>
      <p:grpSp>
        <p:nvGrpSpPr>
          <p:cNvPr id="61" name="Group 29"/>
          <p:cNvGrpSpPr>
            <a:grpSpLocks/>
          </p:cNvGrpSpPr>
          <p:nvPr/>
        </p:nvGrpSpPr>
        <p:grpSpPr bwMode="auto">
          <a:xfrm>
            <a:off x="1814513" y="2816203"/>
            <a:ext cx="2798762" cy="771525"/>
            <a:chOff x="1143" y="1826"/>
            <a:chExt cx="1763" cy="486"/>
          </a:xfrm>
        </p:grpSpPr>
        <p:sp>
          <p:nvSpPr>
            <p:cNvPr id="62" name="Rectangle 30"/>
            <p:cNvSpPr>
              <a:spLocks noChangeArrowheads="1"/>
            </p:cNvSpPr>
            <p:nvPr/>
          </p:nvSpPr>
          <p:spPr bwMode="auto">
            <a:xfrm>
              <a:off x="1145" y="1826"/>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sp>
          <p:nvSpPr>
            <p:cNvPr id="63" name="Rectangle 31"/>
            <p:cNvSpPr>
              <a:spLocks noChangeArrowheads="1"/>
            </p:cNvSpPr>
            <p:nvPr/>
          </p:nvSpPr>
          <p:spPr bwMode="auto">
            <a:xfrm>
              <a:off x="1143" y="1974"/>
              <a:ext cx="1763" cy="33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Ana khi HANG</a:t>
              </a:r>
            </a:p>
          </p:txBody>
        </p:sp>
      </p:grpSp>
      <p:sp>
        <p:nvSpPr>
          <p:cNvPr id="65" name="Rectangle 9"/>
          <p:cNvSpPr>
            <a:spLocks noChangeArrowheads="1"/>
          </p:cNvSpPr>
          <p:nvPr/>
        </p:nvSpPr>
        <p:spPr bwMode="auto">
          <a:xfrm>
            <a:off x="6146800" y="1079478"/>
            <a:ext cx="2239963"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MARK</a:t>
            </a:r>
          </a:p>
        </p:txBody>
      </p:sp>
      <p:sp>
        <p:nvSpPr>
          <p:cNvPr id="66" name="Rectangle 11"/>
          <p:cNvSpPr>
            <a:spLocks noChangeArrowheads="1"/>
          </p:cNvSpPr>
          <p:nvPr/>
        </p:nvSpPr>
        <p:spPr bwMode="auto">
          <a:xfrm>
            <a:off x="5672142" y="1697016"/>
            <a:ext cx="2760658" cy="52705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ROMEnaoli</a:t>
            </a:r>
          </a:p>
        </p:txBody>
      </p:sp>
      <p:sp>
        <p:nvSpPr>
          <p:cNvPr id="67" name="Rectangle 22"/>
          <p:cNvSpPr>
            <a:spLocks noChangeArrowheads="1"/>
          </p:cNvSpPr>
          <p:nvPr/>
        </p:nvSpPr>
        <p:spPr bwMode="auto">
          <a:xfrm>
            <a:off x="5701170" y="2257403"/>
            <a:ext cx="2357454" cy="536575"/>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RAOna da</a:t>
            </a:r>
          </a:p>
        </p:txBody>
      </p:sp>
      <p:grpSp>
        <p:nvGrpSpPr>
          <p:cNvPr id="68" name="Group 35"/>
          <p:cNvGrpSpPr>
            <a:grpSpLocks/>
          </p:cNvGrpSpPr>
          <p:nvPr/>
        </p:nvGrpSpPr>
        <p:grpSpPr bwMode="auto">
          <a:xfrm>
            <a:off x="5672142" y="2803496"/>
            <a:ext cx="2317749" cy="746125"/>
            <a:chOff x="3438" y="1826"/>
            <a:chExt cx="1460" cy="470"/>
          </a:xfrm>
        </p:grpSpPr>
        <p:sp>
          <p:nvSpPr>
            <p:cNvPr id="69" name="Rectangle 36"/>
            <p:cNvSpPr>
              <a:spLocks noChangeArrowheads="1"/>
            </p:cNvSpPr>
            <p:nvPr/>
          </p:nvSpPr>
          <p:spPr bwMode="auto">
            <a:xfrm>
              <a:off x="3513" y="1826"/>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sp>
          <p:nvSpPr>
            <p:cNvPr id="70" name="Rectangle 37"/>
            <p:cNvSpPr>
              <a:spLocks noChangeArrowheads="1"/>
            </p:cNvSpPr>
            <p:nvPr/>
          </p:nvSpPr>
          <p:spPr bwMode="auto">
            <a:xfrm>
              <a:off x="3438" y="1958"/>
              <a:ext cx="1460" cy="33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Ana khi S</a:t>
              </a:r>
              <a:r>
                <a:rPr lang="en-GB" sz="2800" b="1">
                  <a:solidFill>
                    <a:srgbClr val="FFEA18"/>
                  </a:solidFill>
                  <a:effectLst>
                    <a:outerShdw blurRad="38100" dist="38100" dir="2700000" algn="tl">
                      <a:srgbClr val="000000">
                        <a:alpha val="43137"/>
                      </a:srgbClr>
                    </a:outerShdw>
                  </a:effectLst>
                  <a:latin typeface="Arial"/>
                  <a:cs typeface="Arial"/>
                </a:rPr>
                <a:t>Â</a:t>
              </a:r>
              <a:endParaRPr lang="en-GB" sz="2800" b="1">
                <a:solidFill>
                  <a:srgbClr val="FFEA18"/>
                </a:solidFill>
                <a:effectLst>
                  <a:outerShdw blurRad="38100" dist="38100" dir="2700000" algn="tl">
                    <a:srgbClr val="000000">
                      <a:alpha val="43137"/>
                    </a:srgbClr>
                  </a:outerShdw>
                </a:effectLst>
                <a:latin typeface="Helvetica" charset="0"/>
                <a:cs typeface="MS Gothic"/>
              </a:endParaRPr>
            </a:p>
          </p:txBody>
        </p:sp>
      </p:grpSp>
      <p:grpSp>
        <p:nvGrpSpPr>
          <p:cNvPr id="71" name="Group 39"/>
          <p:cNvGrpSpPr>
            <a:grpSpLocks/>
          </p:cNvGrpSpPr>
          <p:nvPr/>
        </p:nvGrpSpPr>
        <p:grpSpPr bwMode="auto">
          <a:xfrm>
            <a:off x="1554163" y="988991"/>
            <a:ext cx="4246562" cy="3757613"/>
            <a:chOff x="979" y="675"/>
            <a:chExt cx="2675" cy="2367"/>
          </a:xfrm>
        </p:grpSpPr>
        <p:sp>
          <p:nvSpPr>
            <p:cNvPr id="72" name="Rectangle 40"/>
            <p:cNvSpPr>
              <a:spLocks noChangeArrowheads="1"/>
            </p:cNvSpPr>
            <p:nvPr/>
          </p:nvSpPr>
          <p:spPr bwMode="auto">
            <a:xfrm>
              <a:off x="3336" y="675"/>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2</a:t>
              </a:r>
            </a:p>
          </p:txBody>
        </p:sp>
        <p:sp>
          <p:nvSpPr>
            <p:cNvPr id="73" name="Rectangle 41"/>
            <p:cNvSpPr>
              <a:spLocks noChangeArrowheads="1"/>
            </p:cNvSpPr>
            <p:nvPr/>
          </p:nvSpPr>
          <p:spPr bwMode="auto">
            <a:xfrm>
              <a:off x="989" y="2598"/>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3</a:t>
              </a:r>
            </a:p>
          </p:txBody>
        </p:sp>
        <p:sp>
          <p:nvSpPr>
            <p:cNvPr id="74" name="Rectangle 42"/>
            <p:cNvSpPr>
              <a:spLocks noChangeArrowheads="1"/>
            </p:cNvSpPr>
            <p:nvPr/>
          </p:nvSpPr>
          <p:spPr bwMode="auto">
            <a:xfrm>
              <a:off x="3368" y="25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4</a:t>
              </a:r>
            </a:p>
          </p:txBody>
        </p:sp>
        <p:sp>
          <p:nvSpPr>
            <p:cNvPr id="75" name="Rectangle 43"/>
            <p:cNvSpPr>
              <a:spLocks noChangeArrowheads="1"/>
            </p:cNvSpPr>
            <p:nvPr/>
          </p:nvSpPr>
          <p:spPr bwMode="auto">
            <a:xfrm>
              <a:off x="979" y="687"/>
              <a:ext cx="286" cy="444"/>
            </a:xfrm>
            <a:prstGeom prst="rect">
              <a:avLst/>
            </a:prstGeom>
            <a:noFill/>
            <a:ln w="9525">
              <a:noFill/>
              <a:round/>
              <a:headEnd/>
              <a:tailEnd/>
            </a:ln>
          </p:spPr>
          <p:txBody>
            <a:bodyPr lIns="90360" tIns="44280" rIns="90360" bIns="44280">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1</a:t>
              </a:r>
            </a:p>
          </p:txBody>
        </p:sp>
      </p:grpSp>
      <p:sp>
        <p:nvSpPr>
          <p:cNvPr id="76" name="Rectangle 7"/>
          <p:cNvSpPr>
            <a:spLocks noChangeArrowheads="1"/>
          </p:cNvSpPr>
          <p:nvPr/>
        </p:nvSpPr>
        <p:spPr bwMode="auto">
          <a:xfrm>
            <a:off x="2516188" y="4102078"/>
            <a:ext cx="2239962"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LUKE</a:t>
            </a:r>
          </a:p>
        </p:txBody>
      </p:sp>
      <p:sp>
        <p:nvSpPr>
          <p:cNvPr id="77" name="Rectangle 12"/>
          <p:cNvSpPr>
            <a:spLocks noChangeArrowheads="1"/>
          </p:cNvSpPr>
          <p:nvPr/>
        </p:nvSpPr>
        <p:spPr bwMode="auto">
          <a:xfrm>
            <a:off x="1600176" y="4719616"/>
            <a:ext cx="3051199" cy="52029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GREEKnaobingli</a:t>
            </a:r>
          </a:p>
        </p:txBody>
      </p:sp>
      <p:sp>
        <p:nvSpPr>
          <p:cNvPr id="78" name="Rectangle 27"/>
          <p:cNvSpPr>
            <a:spLocks noChangeArrowheads="1"/>
          </p:cNvSpPr>
          <p:nvPr/>
        </p:nvSpPr>
        <p:spPr bwMode="auto">
          <a:xfrm>
            <a:off x="1528738" y="5284766"/>
            <a:ext cx="3286148" cy="520312"/>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VARE/MIKUMO da</a:t>
            </a:r>
          </a:p>
        </p:txBody>
      </p:sp>
      <p:grpSp>
        <p:nvGrpSpPr>
          <p:cNvPr id="79" name="Group 32"/>
          <p:cNvGrpSpPr>
            <a:grpSpLocks/>
          </p:cNvGrpSpPr>
          <p:nvPr/>
        </p:nvGrpSpPr>
        <p:grpSpPr bwMode="auto">
          <a:xfrm>
            <a:off x="1814490" y="6018206"/>
            <a:ext cx="2857520" cy="520700"/>
            <a:chOff x="1098" y="3853"/>
            <a:chExt cx="1497" cy="328"/>
          </a:xfrm>
        </p:grpSpPr>
        <p:sp>
          <p:nvSpPr>
            <p:cNvPr id="80" name="Rectangle 33"/>
            <p:cNvSpPr>
              <a:spLocks noChangeArrowheads="1"/>
            </p:cNvSpPr>
            <p:nvPr/>
          </p:nvSpPr>
          <p:spPr bwMode="auto">
            <a:xfrm>
              <a:off x="1098" y="3853"/>
              <a:ext cx="1497" cy="32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Ana khi PHUNG</a:t>
              </a:r>
              <a:endParaRPr lang="en-GB" sz="2800" b="1" u="sng">
                <a:solidFill>
                  <a:srgbClr val="FFEA18"/>
                </a:solidFill>
                <a:effectLst>
                  <a:outerShdw blurRad="38100" dist="38100" dir="2700000" algn="tl">
                    <a:srgbClr val="000000">
                      <a:alpha val="43137"/>
                    </a:srgbClr>
                  </a:outerShdw>
                </a:effectLst>
                <a:latin typeface="Helvetica" charset="0"/>
                <a:cs typeface="MS Gothic"/>
              </a:endParaRPr>
            </a:p>
          </p:txBody>
        </p:sp>
        <p:sp>
          <p:nvSpPr>
            <p:cNvPr id="81" name="Rectangle 34"/>
            <p:cNvSpPr>
              <a:spLocks noChangeArrowheads="1"/>
            </p:cNvSpPr>
            <p:nvPr/>
          </p:nvSpPr>
          <p:spPr bwMode="auto">
            <a:xfrm>
              <a:off x="1098" y="3888"/>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grpSp>
    </p:spTree>
    <p:extLst>
      <p:ext uri="{BB962C8B-B14F-4D97-AF65-F5344CB8AC3E}">
        <p14:creationId xmlns:p14="http://schemas.microsoft.com/office/powerpoint/2010/main" val="35805318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3600"/>
                                        </p:tgtEl>
                                        <p:attrNameLst>
                                          <p:attrName>style.visibility</p:attrName>
                                        </p:attrNameLst>
                                      </p:cBhvr>
                                      <p:to>
                                        <p:strVal val="visible"/>
                                      </p:to>
                                    </p:set>
                                    <p:animEffect transition="in" filter="wipe(up)">
                                      <p:cBhvr>
                                        <p:cTn id="7" dur="500"/>
                                        <p:tgtEl>
                                          <p:spTgt spid="23600"/>
                                        </p:tgtEl>
                                      </p:cBhvr>
                                    </p:animEffect>
                                  </p:childTnLst>
                                </p:cTn>
                              </p:par>
                            </p:childTnLst>
                          </p:cTn>
                        </p:par>
                        <p:par>
                          <p:cTn id="8" fill="hold" nodeType="afterGroup">
                            <p:stCondLst>
                              <p:cond delay="0"/>
                            </p:stCondLst>
                            <p:childTnLst>
                              <p:par>
                                <p:cTn id="9" presetID="22" presetClass="entr" presetSubtype="1" fill="hold" nodeType="afterEffect">
                                  <p:stCondLst>
                                    <p:cond delay="0"/>
                                  </p:stCondLst>
                                  <p:childTnLst>
                                    <p:set>
                                      <p:cBhvr>
                                        <p:cTn id="10" dur="1" fill="hold">
                                          <p:stCondLst>
                                            <p:cond delay="0"/>
                                          </p:stCondLst>
                                        </p:cTn>
                                        <p:tgtEl>
                                          <p:spTgt spid="23601"/>
                                        </p:tgtEl>
                                        <p:attrNameLst>
                                          <p:attrName>style.visibility</p:attrName>
                                        </p:attrNameLst>
                                      </p:cBhvr>
                                      <p:to>
                                        <p:strVal val="visible"/>
                                      </p:to>
                                    </p:set>
                                    <p:animEffect transition="in" filter="wipe(up)">
                                      <p:cBhvr>
                                        <p:cTn id="11" dur="500"/>
                                        <p:tgtEl>
                                          <p:spTgt spid="23601"/>
                                        </p:tgtEl>
                                      </p:cBhvr>
                                    </p:animEffect>
                                  </p:childTnLst>
                                </p:cTn>
                              </p:par>
                            </p:childTnLst>
                          </p:cTn>
                        </p:par>
                        <p:par>
                          <p:cTn id="12" fill="hold" nodeType="afterGroup">
                            <p:stCondLst>
                              <p:cond delay="0"/>
                            </p:stCondLst>
                            <p:childTnLst>
                              <p:par>
                                <p:cTn id="13" presetID="22" presetClass="entr" presetSubtype="1" fill="hold" nodeType="afterEffect">
                                  <p:stCondLst>
                                    <p:cond delay="0"/>
                                  </p:stCondLst>
                                  <p:childTnLst>
                                    <p:set>
                                      <p:cBhvr>
                                        <p:cTn id="14" dur="1" fill="hold">
                                          <p:stCondLst>
                                            <p:cond delay="0"/>
                                          </p:stCondLst>
                                        </p:cTn>
                                        <p:tgtEl>
                                          <p:spTgt spid="23602"/>
                                        </p:tgtEl>
                                        <p:attrNameLst>
                                          <p:attrName>style.visibility</p:attrName>
                                        </p:attrNameLst>
                                      </p:cBhvr>
                                      <p:to>
                                        <p:strVal val="visible"/>
                                      </p:to>
                                    </p:set>
                                    <p:animEffect transition="in" filter="wipe(up)">
                                      <p:cBhvr>
                                        <p:cTn id="15" dur="500"/>
                                        <p:tgtEl>
                                          <p:spTgt spid="236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23604"/>
                                        </p:tgtEl>
                                        <p:attrNameLst>
                                          <p:attrName>style.visibility</p:attrName>
                                        </p:attrNameLst>
                                      </p:cBhvr>
                                      <p:to>
                                        <p:strVal val="visible"/>
                                      </p:to>
                                    </p:set>
                                    <p:anim calcmode="lin" valueType="num">
                                      <p:cBhvr>
                                        <p:cTn id="20" dur="500" fill="hold"/>
                                        <p:tgtEl>
                                          <p:spTgt spid="23604"/>
                                        </p:tgtEl>
                                        <p:attrNameLst>
                                          <p:attrName>ppt_w</p:attrName>
                                        </p:attrNameLst>
                                      </p:cBhvr>
                                      <p:tavLst>
                                        <p:tav tm="100000">
                                          <p:val>
                                            <p:fltVal val="0"/>
                                          </p:val>
                                        </p:tav>
                                        <p:tav tm="100000">
                                          <p:val>
                                            <p:strVal val="#ppt_w"/>
                                          </p:val>
                                        </p:tav>
                                      </p:tavLst>
                                    </p:anim>
                                    <p:anim calcmode="lin" valueType="num">
                                      <p:cBhvr>
                                        <p:cTn id="21" dur="500" fill="hold"/>
                                        <p:tgtEl>
                                          <p:spTgt spid="23604"/>
                                        </p:tgtEl>
                                        <p:attrNameLst>
                                          <p:attrName>ppt_h</p:attrName>
                                        </p:attrNameLst>
                                      </p:cBhvr>
                                      <p:tavLst>
                                        <p:tav tm="100000">
                                          <p:val>
                                            <p:fltVal val="0"/>
                                          </p:val>
                                        </p:tav>
                                        <p:tav tm="100000">
                                          <p:val>
                                            <p:strVal val="#ppt_h"/>
                                          </p:val>
                                        </p:tav>
                                      </p:tavLst>
                                    </p:anim>
                                    <p:anim calcmode="lin" valueType="num">
                                      <p:cBhvr>
                                        <p:cTn id="22" dur="500" fill="hold"/>
                                        <p:tgtEl>
                                          <p:spTgt spid="23604"/>
                                        </p:tgtEl>
                                        <p:attrNameLst>
                                          <p:attrName>ppt_x</p:attrName>
                                        </p:attrNameLst>
                                      </p:cBhvr>
                                      <p:tavLst>
                                        <p:tav tm="100000">
                                          <p:val>
                                            <p:fltVal val="0.5"/>
                                          </p:val>
                                        </p:tav>
                                        <p:tav tm="100000">
                                          <p:val>
                                            <p:strVal val="#ppt_x"/>
                                          </p:val>
                                        </p:tav>
                                      </p:tavLst>
                                    </p:anim>
                                    <p:anim calcmode="lin" valueType="num">
                                      <p:cBhvr>
                                        <p:cTn id="23" dur="500" fill="hold"/>
                                        <p:tgtEl>
                                          <p:spTgt spid="23604"/>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srcRect/>
          <a:stretch>
            <a:fillRect/>
          </a:stretch>
        </p:blipFill>
        <p:spPr bwMode="auto">
          <a:xfrm>
            <a:off x="377825" y="171424"/>
            <a:ext cx="9240838" cy="7254875"/>
          </a:xfrm>
          <a:prstGeom prst="rect">
            <a:avLst/>
          </a:prstGeom>
          <a:blipFill dpi="0" rotWithShape="0">
            <a:blip r:embed="rId4"/>
            <a:srcRect/>
            <a:tile tx="0" ty="0" sx="100000" sy="100000" flip="none" algn="tl"/>
          </a:blipFill>
          <a:ln w="9525">
            <a:noFill/>
            <a:round/>
            <a:headEnd/>
            <a:tailEnd/>
          </a:ln>
        </p:spPr>
      </p:pic>
      <p:sp>
        <p:nvSpPr>
          <p:cNvPr id="23555" name="Rectangle 2"/>
          <p:cNvSpPr>
            <a:spLocks noChangeArrowheads="1"/>
          </p:cNvSpPr>
          <p:nvPr/>
        </p:nvSpPr>
        <p:spPr bwMode="auto">
          <a:xfrm>
            <a:off x="169863" y="7427913"/>
            <a:ext cx="1454150" cy="241300"/>
          </a:xfrm>
          <a:prstGeom prst="rect">
            <a:avLst/>
          </a:prstGeom>
          <a:noFill/>
          <a:ln w="9525">
            <a:noFill/>
            <a:round/>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3556"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4580" name="AutoShape 4"/>
          <p:cNvSpPr>
            <a:spLocks noChangeArrowheads="1"/>
          </p:cNvSpPr>
          <p:nvPr/>
        </p:nvSpPr>
        <p:spPr bwMode="auto">
          <a:xfrm>
            <a:off x="5199063" y="965221"/>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4581" name="AutoShape 5"/>
          <p:cNvSpPr>
            <a:spLocks noChangeArrowheads="1"/>
          </p:cNvSpPr>
          <p:nvPr/>
        </p:nvSpPr>
        <p:spPr bwMode="auto">
          <a:xfrm>
            <a:off x="1473200" y="3997346"/>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4582" name="AutoShape 6"/>
          <p:cNvSpPr>
            <a:spLocks noChangeArrowheads="1"/>
          </p:cNvSpPr>
          <p:nvPr/>
        </p:nvSpPr>
        <p:spPr bwMode="auto">
          <a:xfrm>
            <a:off x="5197475" y="3975121"/>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4583" name="AutoShape 7"/>
          <p:cNvSpPr>
            <a:spLocks noChangeArrowheads="1"/>
          </p:cNvSpPr>
          <p:nvPr/>
        </p:nvSpPr>
        <p:spPr bwMode="auto">
          <a:xfrm>
            <a:off x="1471613" y="957283"/>
            <a:ext cx="3303587"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5613"/>
            <a:endParaRPr lang="en-US">
              <a:solidFill>
                <a:srgbClr val="FFFFFF"/>
              </a:solidFill>
              <a:effectLst>
                <a:outerShdw blurRad="38100" dist="38100" dir="2700000" algn="tl">
                  <a:srgbClr val="000000">
                    <a:alpha val="43137"/>
                  </a:srgbClr>
                </a:outerShdw>
              </a:effectLst>
              <a:cs typeface="MS Gothic"/>
            </a:endParaRPr>
          </a:p>
        </p:txBody>
      </p:sp>
      <p:sp>
        <p:nvSpPr>
          <p:cNvPr id="23561" name="Rectangle 8"/>
          <p:cNvSpPr>
            <a:spLocks noChangeArrowheads="1"/>
          </p:cNvSpPr>
          <p:nvPr/>
        </p:nvSpPr>
        <p:spPr bwMode="auto">
          <a:xfrm>
            <a:off x="5295900" y="1028721"/>
            <a:ext cx="454025" cy="704956"/>
          </a:xfrm>
          <a:prstGeom prst="rect">
            <a:avLst/>
          </a:prstGeom>
          <a:noFill/>
          <a:ln w="9525">
            <a:noFill/>
            <a:round/>
            <a:headEnd/>
            <a:tailEnd/>
          </a:ln>
        </p:spPr>
        <p:txBody>
          <a:bodyPr lIns="90338" tIns="44269" rIns="90338" bIns="44269">
            <a:spAutoFit/>
          </a:bodyPr>
          <a:lstStyle/>
          <a:p>
            <a:pPr defTabSz="454025">
              <a:lnSpc>
                <a:spcPct val="100000"/>
              </a:lnSpc>
              <a:spcBef>
                <a:spcPts val="2500"/>
              </a:spcBef>
              <a:buClr>
                <a:srgbClr val="0066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0066FF"/>
                </a:solidFill>
                <a:effectLst>
                  <a:outerShdw blurRad="38100" dist="38100" dir="2700000" algn="tl">
                    <a:srgbClr val="000000">
                      <a:alpha val="43137"/>
                    </a:srgbClr>
                  </a:outerShdw>
                </a:effectLst>
                <a:latin typeface="Helvetica" charset="0"/>
                <a:cs typeface="MS Gothic"/>
              </a:rPr>
              <a:t>2</a:t>
            </a:r>
          </a:p>
        </p:txBody>
      </p:sp>
      <p:sp>
        <p:nvSpPr>
          <p:cNvPr id="23562" name="Rectangle 9"/>
          <p:cNvSpPr>
            <a:spLocks noChangeArrowheads="1"/>
          </p:cNvSpPr>
          <p:nvPr/>
        </p:nvSpPr>
        <p:spPr bwMode="auto">
          <a:xfrm>
            <a:off x="1570038" y="4081483"/>
            <a:ext cx="454025" cy="704956"/>
          </a:xfrm>
          <a:prstGeom prst="rect">
            <a:avLst/>
          </a:prstGeom>
          <a:noFill/>
          <a:ln w="9525">
            <a:noFill/>
            <a:round/>
            <a:headEnd/>
            <a:tailEnd/>
          </a:ln>
        </p:spPr>
        <p:txBody>
          <a:bodyPr lIns="90338" tIns="44269" rIns="90338" bIns="44269">
            <a:spAutoFit/>
          </a:bodyPr>
          <a:lstStyle/>
          <a:p>
            <a:pPr defTabSz="454025">
              <a:lnSpc>
                <a:spcPct val="100000"/>
              </a:lnSpc>
              <a:spcBef>
                <a:spcPts val="2500"/>
              </a:spcBef>
              <a:buClr>
                <a:srgbClr val="0066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0066FF"/>
                </a:solidFill>
                <a:effectLst>
                  <a:outerShdw blurRad="38100" dist="38100" dir="2700000" algn="tl">
                    <a:srgbClr val="000000">
                      <a:alpha val="43137"/>
                    </a:srgbClr>
                  </a:outerShdw>
                </a:effectLst>
                <a:latin typeface="Helvetica" charset="0"/>
                <a:cs typeface="MS Gothic"/>
              </a:rPr>
              <a:t>3</a:t>
            </a:r>
          </a:p>
        </p:txBody>
      </p:sp>
      <p:sp>
        <p:nvSpPr>
          <p:cNvPr id="23563" name="Rectangle 10"/>
          <p:cNvSpPr>
            <a:spLocks noChangeArrowheads="1"/>
          </p:cNvSpPr>
          <p:nvPr/>
        </p:nvSpPr>
        <p:spPr bwMode="auto">
          <a:xfrm>
            <a:off x="5346700" y="4064021"/>
            <a:ext cx="454025" cy="704956"/>
          </a:xfrm>
          <a:prstGeom prst="rect">
            <a:avLst/>
          </a:prstGeom>
          <a:noFill/>
          <a:ln w="9525">
            <a:noFill/>
            <a:round/>
            <a:headEnd/>
            <a:tailEnd/>
          </a:ln>
        </p:spPr>
        <p:txBody>
          <a:bodyPr lIns="90338" tIns="44269" rIns="90338" bIns="44269">
            <a:spAutoFit/>
          </a:bodyPr>
          <a:lstStyle/>
          <a:p>
            <a:pPr defTabSz="454025">
              <a:lnSpc>
                <a:spcPct val="100000"/>
              </a:lnSpc>
              <a:spcBef>
                <a:spcPts val="25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FAFD00"/>
                </a:solidFill>
                <a:effectLst>
                  <a:outerShdw blurRad="38100" dist="38100" dir="2700000" algn="tl">
                    <a:srgbClr val="000000">
                      <a:alpha val="43137"/>
                    </a:srgbClr>
                  </a:outerShdw>
                </a:effectLst>
                <a:latin typeface="Helvetica" charset="0"/>
                <a:cs typeface="MS Gothic"/>
              </a:rPr>
              <a:t>4</a:t>
            </a:r>
          </a:p>
        </p:txBody>
      </p:sp>
      <p:sp>
        <p:nvSpPr>
          <p:cNvPr id="23564" name="Rectangle 11"/>
          <p:cNvSpPr>
            <a:spLocks noChangeArrowheads="1"/>
          </p:cNvSpPr>
          <p:nvPr/>
        </p:nvSpPr>
        <p:spPr bwMode="auto">
          <a:xfrm>
            <a:off x="1554163" y="1047771"/>
            <a:ext cx="454025" cy="704956"/>
          </a:xfrm>
          <a:prstGeom prst="rect">
            <a:avLst/>
          </a:prstGeom>
          <a:noFill/>
          <a:ln w="9525">
            <a:noFill/>
            <a:round/>
            <a:headEnd/>
            <a:tailEnd/>
          </a:ln>
        </p:spPr>
        <p:txBody>
          <a:bodyPr lIns="90338" tIns="44269" rIns="90338" bIns="44269">
            <a:spAutoFit/>
          </a:bodyPr>
          <a:lstStyle/>
          <a:p>
            <a:pPr defTabSz="454025">
              <a:lnSpc>
                <a:spcPct val="100000"/>
              </a:lnSpc>
              <a:spcBef>
                <a:spcPts val="2500"/>
              </a:spcBef>
              <a:buClr>
                <a:srgbClr val="0066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4000" b="1">
                <a:solidFill>
                  <a:srgbClr val="0066FF"/>
                </a:solidFill>
                <a:effectLst>
                  <a:outerShdw blurRad="38100" dist="38100" dir="2700000" algn="tl">
                    <a:srgbClr val="000000">
                      <a:alpha val="43137"/>
                    </a:srgbClr>
                  </a:outerShdw>
                </a:effectLst>
                <a:latin typeface="Helvetica" charset="0"/>
                <a:cs typeface="MS Gothic"/>
              </a:rPr>
              <a:t>1</a:t>
            </a:r>
          </a:p>
        </p:txBody>
      </p:sp>
      <p:sp>
        <p:nvSpPr>
          <p:cNvPr id="23585" name="AutoShape 44"/>
          <p:cNvSpPr>
            <a:spLocks noChangeArrowheads="1"/>
          </p:cNvSpPr>
          <p:nvPr/>
        </p:nvSpPr>
        <p:spPr bwMode="auto">
          <a:xfrm>
            <a:off x="5208588" y="3962421"/>
            <a:ext cx="3303587" cy="2817812"/>
          </a:xfrm>
          <a:prstGeom prst="roundRect">
            <a:avLst>
              <a:gd name="adj" fmla="val 16667"/>
            </a:avLst>
          </a:prstGeom>
          <a:noFill/>
          <a:ln w="76320">
            <a:solidFill>
              <a:srgbClr val="FC0128"/>
            </a:solidFill>
            <a:miter lim="800000"/>
            <a:headEnd/>
            <a:tailEnd/>
          </a:ln>
        </p:spPr>
        <p:txBody>
          <a:bodyPr wrap="none" lIns="91418" tIns="45710" rIns="91418" bIns="45710" anchor="ctr"/>
          <a:lstStyle/>
          <a:p>
            <a:pPr defTabSz="454025"/>
            <a:endParaRPr lang="en-US">
              <a:solidFill>
                <a:srgbClr val="FFFFFF"/>
              </a:solidFill>
              <a:effectLst>
                <a:outerShdw blurRad="38100" dist="38100" dir="2700000" algn="tl">
                  <a:srgbClr val="000000">
                    <a:alpha val="43137"/>
                  </a:srgbClr>
                </a:outerShdw>
              </a:effectLst>
              <a:cs typeface="MS Gothic"/>
            </a:endParaRPr>
          </a:p>
        </p:txBody>
      </p:sp>
      <p:sp>
        <p:nvSpPr>
          <p:cNvPr id="23586" name="Text Box 45"/>
          <p:cNvSpPr txBox="1">
            <a:spLocks noChangeArrowheads="1"/>
          </p:cNvSpPr>
          <p:nvPr/>
        </p:nvSpPr>
        <p:spPr bwMode="auto">
          <a:xfrm>
            <a:off x="9696450" y="1588"/>
            <a:ext cx="180975" cy="403225"/>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1250"/>
              </a:spcBef>
              <a:buClr>
                <a:srgbClr val="FFA27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FFA27C"/>
                </a:solidFill>
                <a:effectLst>
                  <a:outerShdw blurRad="38100" dist="38100" dir="2700000" algn="tl">
                    <a:srgbClr val="000000">
                      <a:alpha val="43137"/>
                    </a:srgbClr>
                  </a:outerShdw>
                </a:effectLst>
                <a:latin typeface="Comic Sans MS" charset="0"/>
                <a:cs typeface="MS Gothic"/>
              </a:rPr>
              <a:t> </a:t>
            </a:r>
          </a:p>
        </p:txBody>
      </p:sp>
      <p:sp>
        <p:nvSpPr>
          <p:cNvPr id="24622" name="Text Box 46"/>
          <p:cNvSpPr txBox="1">
            <a:spLocks noChangeArrowheads="1"/>
          </p:cNvSpPr>
          <p:nvPr/>
        </p:nvSpPr>
        <p:spPr bwMode="auto">
          <a:xfrm>
            <a:off x="4035425" y="2922608"/>
            <a:ext cx="1947863" cy="1735138"/>
          </a:xfrm>
          <a:prstGeom prst="rect">
            <a:avLst/>
          </a:prstGeom>
          <a:noFill/>
          <a:ln w="9525">
            <a:noFill/>
            <a:round/>
            <a:headEnd/>
            <a:tailEnd/>
          </a:ln>
        </p:spPr>
        <p:txBody>
          <a:bodyPr lIns="89978" tIns="46789" rIns="89978" bIns="46789">
            <a:spAutoFit/>
          </a:bodyPr>
          <a:lstStyle/>
          <a:p>
            <a:pPr algn="ctr" defTabSz="454025">
              <a:lnSpc>
                <a:spcPct val="100000"/>
              </a:lnSpc>
              <a:spcBef>
                <a:spcPts val="6563"/>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0500" b="1">
                <a:solidFill>
                  <a:srgbClr val="FFEA18"/>
                </a:solidFill>
                <a:effectLst>
                  <a:outerShdw blurRad="38100" dist="38100" dir="2700000" algn="tl">
                    <a:srgbClr val="000000">
                      <a:alpha val="43137"/>
                    </a:srgbClr>
                  </a:outerShdw>
                </a:effectLst>
                <a:cs typeface="MS Gothic"/>
              </a:rPr>
              <a:t>∑</a:t>
            </a:r>
          </a:p>
        </p:txBody>
      </p:sp>
      <p:sp>
        <p:nvSpPr>
          <p:cNvPr id="23588" name="Text Box 47"/>
          <p:cNvSpPr txBox="1">
            <a:spLocks noChangeArrowheads="1"/>
          </p:cNvSpPr>
          <p:nvPr/>
        </p:nvSpPr>
        <p:spPr bwMode="auto">
          <a:xfrm>
            <a:off x="9233580" y="7529538"/>
            <a:ext cx="339725" cy="247650"/>
          </a:xfrm>
          <a:prstGeom prst="rect">
            <a:avLst/>
          </a:prstGeom>
          <a:noFill/>
          <a:ln w="9525">
            <a:noFill/>
            <a:round/>
            <a:headEnd/>
            <a:tailEnd/>
          </a:ln>
        </p:spPr>
        <p:txBody>
          <a:bodyPr wrap="none" lIns="89978" tIns="46789" rIns="89978" bIns="46789" anchor="ctr">
            <a:spAutoFit/>
          </a:bodyPr>
          <a:lstStyle/>
          <a:p>
            <a:pPr algn="ctr" defTabSz="454025">
              <a:lnSpc>
                <a:spcPct val="100000"/>
              </a:lnSpc>
              <a:spcBef>
                <a:spcPts val="625"/>
              </a:spcBef>
              <a:buClr>
                <a:srgbClr val="FFFFFF"/>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1">
                <a:solidFill>
                  <a:srgbClr val="FFFFFF"/>
                </a:solidFill>
                <a:effectLst>
                  <a:outerShdw blurRad="38100" dist="38100" dir="2700000" algn="tl">
                    <a:srgbClr val="000000">
                      <a:alpha val="43137"/>
                    </a:srgbClr>
                  </a:outerShdw>
                </a:effectLst>
                <a:latin typeface="Comic Sans MS" charset="0"/>
                <a:cs typeface="MS Gothic"/>
              </a:rPr>
              <a:t>22</a:t>
            </a:r>
          </a:p>
        </p:txBody>
      </p:sp>
      <p:sp>
        <p:nvSpPr>
          <p:cNvPr id="24624" name="Text Box 48"/>
          <p:cNvSpPr txBox="1">
            <a:spLocks noChangeArrowheads="1"/>
          </p:cNvSpPr>
          <p:nvPr/>
        </p:nvSpPr>
        <p:spPr bwMode="auto">
          <a:xfrm>
            <a:off x="1123950" y="99986"/>
            <a:ext cx="8072438" cy="601662"/>
          </a:xfrm>
          <a:prstGeom prst="rect">
            <a:avLst/>
          </a:prstGeom>
          <a:noFill/>
          <a:ln w="9525">
            <a:noFill/>
            <a:round/>
            <a:headEnd/>
            <a:tailEnd/>
          </a:ln>
        </p:spPr>
        <p:txBody>
          <a:bodyPr lIns="89978" tIns="46789" rIns="89978" bIns="46789">
            <a:spAutoFit/>
          </a:bodyPr>
          <a:lstStyle/>
          <a:p>
            <a:pPr algn="ctr" defTabSz="454025">
              <a:lnSpc>
                <a:spcPct val="100000"/>
              </a:lnSpc>
              <a:spcBef>
                <a:spcPts val="2000"/>
              </a:spcBef>
              <a:buClr>
                <a:srgbClr val="FAFD00"/>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a:solidFill>
                  <a:srgbClr val="FAFD00"/>
                </a:solidFill>
                <a:effectLst>
                  <a:outerShdw blurRad="38100" dist="38100" dir="2700000" algn="tl">
                    <a:srgbClr val="000000">
                      <a:alpha val="43137"/>
                    </a:srgbClr>
                  </a:outerShdw>
                </a:effectLst>
                <a:latin typeface="Comic Sans MS" charset="0"/>
                <a:cs typeface="MS Gothic"/>
              </a:rPr>
              <a:t>JOHN: Katonga kharupkhuilaga...</a:t>
            </a:r>
          </a:p>
        </p:txBody>
      </p:sp>
      <p:sp>
        <p:nvSpPr>
          <p:cNvPr id="56" name="Rectangle 7"/>
          <p:cNvSpPr>
            <a:spLocks noChangeArrowheads="1"/>
          </p:cNvSpPr>
          <p:nvPr/>
        </p:nvSpPr>
        <p:spPr bwMode="auto">
          <a:xfrm>
            <a:off x="2516188" y="4141808"/>
            <a:ext cx="2239962"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0070C0"/>
                </a:solidFill>
                <a:effectLst>
                  <a:outerShdw blurRad="38100" dist="38100" dir="2700000" algn="tl">
                    <a:srgbClr val="000000">
                      <a:alpha val="43137"/>
                    </a:srgbClr>
                  </a:outerShdw>
                </a:effectLst>
                <a:latin typeface="Helvetica" charset="0"/>
                <a:cs typeface="MS Gothic"/>
              </a:rPr>
              <a:t>LUKE</a:t>
            </a:r>
          </a:p>
        </p:txBody>
      </p:sp>
      <p:sp>
        <p:nvSpPr>
          <p:cNvPr id="57" name="Rectangle 12"/>
          <p:cNvSpPr>
            <a:spLocks noChangeArrowheads="1"/>
          </p:cNvSpPr>
          <p:nvPr/>
        </p:nvSpPr>
        <p:spPr bwMode="auto">
          <a:xfrm>
            <a:off x="1600176" y="4759346"/>
            <a:ext cx="3051199" cy="52029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70C0"/>
                </a:solidFill>
                <a:effectLst>
                  <a:outerShdw blurRad="38100" dist="38100" dir="2700000" algn="tl">
                    <a:srgbClr val="000000">
                      <a:alpha val="43137"/>
                    </a:srgbClr>
                  </a:outerShdw>
                </a:effectLst>
                <a:latin typeface="Helvetica" charset="0"/>
                <a:cs typeface="MS Gothic"/>
              </a:rPr>
              <a:t>GREEKnaobingli</a:t>
            </a:r>
          </a:p>
        </p:txBody>
      </p:sp>
      <p:sp>
        <p:nvSpPr>
          <p:cNvPr id="58" name="Rectangle 27"/>
          <p:cNvSpPr>
            <a:spLocks noChangeArrowheads="1"/>
          </p:cNvSpPr>
          <p:nvPr/>
        </p:nvSpPr>
        <p:spPr bwMode="auto">
          <a:xfrm>
            <a:off x="1528738" y="5324496"/>
            <a:ext cx="3286148" cy="520312"/>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70C0"/>
                </a:solidFill>
                <a:effectLst>
                  <a:outerShdw blurRad="38100" dist="38100" dir="2700000" algn="tl">
                    <a:srgbClr val="000000">
                      <a:alpha val="43137"/>
                    </a:srgbClr>
                  </a:outerShdw>
                </a:effectLst>
                <a:latin typeface="Helvetica" charset="0"/>
                <a:cs typeface="MS Gothic"/>
              </a:rPr>
              <a:t>VARE/MIKUMO da</a:t>
            </a:r>
          </a:p>
        </p:txBody>
      </p:sp>
      <p:grpSp>
        <p:nvGrpSpPr>
          <p:cNvPr id="59" name="Group 32"/>
          <p:cNvGrpSpPr>
            <a:grpSpLocks/>
          </p:cNvGrpSpPr>
          <p:nvPr/>
        </p:nvGrpSpPr>
        <p:grpSpPr bwMode="auto">
          <a:xfrm>
            <a:off x="1814490" y="6057936"/>
            <a:ext cx="2857520" cy="520700"/>
            <a:chOff x="1098" y="3853"/>
            <a:chExt cx="1497" cy="328"/>
          </a:xfrm>
        </p:grpSpPr>
        <p:sp>
          <p:nvSpPr>
            <p:cNvPr id="60" name="Rectangle 33"/>
            <p:cNvSpPr>
              <a:spLocks noChangeArrowheads="1"/>
            </p:cNvSpPr>
            <p:nvPr/>
          </p:nvSpPr>
          <p:spPr bwMode="auto">
            <a:xfrm>
              <a:off x="1098" y="3853"/>
              <a:ext cx="1497" cy="32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70C0"/>
                  </a:solidFill>
                  <a:effectLst>
                    <a:outerShdw blurRad="38100" dist="38100" dir="2700000" algn="tl">
                      <a:srgbClr val="000000">
                        <a:alpha val="43137"/>
                      </a:srgbClr>
                    </a:outerShdw>
                  </a:effectLst>
                  <a:latin typeface="Helvetica" charset="0"/>
                  <a:cs typeface="MS Gothic"/>
                </a:rPr>
                <a:t>Ana khi PHUNG</a:t>
              </a:r>
              <a:endParaRPr lang="en-GB" sz="2800" b="1" u="sng">
                <a:solidFill>
                  <a:srgbClr val="0070C0"/>
                </a:solidFill>
                <a:effectLst>
                  <a:outerShdw blurRad="38100" dist="38100" dir="2700000" algn="tl">
                    <a:srgbClr val="000000">
                      <a:alpha val="43137"/>
                    </a:srgbClr>
                  </a:outerShdw>
                </a:effectLst>
                <a:latin typeface="Helvetica" charset="0"/>
                <a:cs typeface="MS Gothic"/>
              </a:endParaRPr>
            </a:p>
          </p:txBody>
        </p:sp>
        <p:sp>
          <p:nvSpPr>
            <p:cNvPr id="61" name="Rectangle 34"/>
            <p:cNvSpPr>
              <a:spLocks noChangeArrowheads="1"/>
            </p:cNvSpPr>
            <p:nvPr/>
          </p:nvSpPr>
          <p:spPr bwMode="auto">
            <a:xfrm>
              <a:off x="1098" y="3888"/>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0070C0"/>
                </a:solidFill>
                <a:effectLst>
                  <a:outerShdw blurRad="38100" dist="38100" dir="2700000" algn="tl">
                    <a:srgbClr val="000000">
                      <a:alpha val="43137"/>
                    </a:srgbClr>
                  </a:outerShdw>
                </a:effectLst>
                <a:latin typeface="Helvetica" charset="0"/>
                <a:cs typeface="MS Gothic"/>
              </a:endParaRPr>
            </a:p>
          </p:txBody>
        </p:sp>
      </p:grpSp>
      <p:sp>
        <p:nvSpPr>
          <p:cNvPr id="62" name="Rectangle 8"/>
          <p:cNvSpPr>
            <a:spLocks noChangeArrowheads="1"/>
          </p:cNvSpPr>
          <p:nvPr/>
        </p:nvSpPr>
        <p:spPr bwMode="auto">
          <a:xfrm>
            <a:off x="1933575" y="1095396"/>
            <a:ext cx="2590800"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0070C0"/>
                </a:solidFill>
                <a:effectLst>
                  <a:outerShdw blurRad="38100" dist="38100" dir="2700000" algn="tl">
                    <a:srgbClr val="000000">
                      <a:alpha val="43137"/>
                    </a:srgbClr>
                  </a:outerShdw>
                </a:effectLst>
                <a:latin typeface="Helvetica" charset="0"/>
                <a:cs typeface="MS Gothic"/>
              </a:rPr>
              <a:t>MATTHEW</a:t>
            </a:r>
          </a:p>
        </p:txBody>
      </p:sp>
      <p:sp>
        <p:nvSpPr>
          <p:cNvPr id="63" name="Rectangle 10"/>
          <p:cNvSpPr>
            <a:spLocks noChangeArrowheads="1"/>
          </p:cNvSpPr>
          <p:nvPr/>
        </p:nvSpPr>
        <p:spPr bwMode="auto">
          <a:xfrm>
            <a:off x="1743052" y="1725633"/>
            <a:ext cx="2574948" cy="52705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70C0"/>
                </a:solidFill>
                <a:effectLst>
                  <a:outerShdw blurRad="38100" dist="38100" dir="2700000" algn="tl">
                    <a:srgbClr val="000000">
                      <a:alpha val="43137"/>
                    </a:srgbClr>
                  </a:outerShdw>
                </a:effectLst>
                <a:latin typeface="Helvetica" charset="0"/>
                <a:cs typeface="MS Gothic"/>
              </a:rPr>
              <a:t>   JEWnaoli</a:t>
            </a:r>
          </a:p>
        </p:txBody>
      </p:sp>
      <p:sp>
        <p:nvSpPr>
          <p:cNvPr id="64" name="Rectangle 19"/>
          <p:cNvSpPr>
            <a:spLocks noChangeArrowheads="1"/>
          </p:cNvSpPr>
          <p:nvPr/>
        </p:nvSpPr>
        <p:spPr bwMode="auto">
          <a:xfrm>
            <a:off x="1814490" y="2303483"/>
            <a:ext cx="2795610" cy="536575"/>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70C0"/>
                </a:solidFill>
                <a:effectLst>
                  <a:outerShdw blurRad="38100" dist="38100" dir="2700000" algn="tl">
                    <a:srgbClr val="000000">
                      <a:alpha val="43137"/>
                    </a:srgbClr>
                  </a:outerShdw>
                </a:effectLst>
                <a:latin typeface="Helvetica" charset="0"/>
                <a:cs typeface="MS Gothic"/>
              </a:rPr>
              <a:t>AWUNGAna da</a:t>
            </a:r>
          </a:p>
        </p:txBody>
      </p:sp>
      <p:grpSp>
        <p:nvGrpSpPr>
          <p:cNvPr id="65" name="Group 29"/>
          <p:cNvGrpSpPr>
            <a:grpSpLocks/>
          </p:cNvGrpSpPr>
          <p:nvPr/>
        </p:nvGrpSpPr>
        <p:grpSpPr bwMode="auto">
          <a:xfrm>
            <a:off x="1814513" y="2855933"/>
            <a:ext cx="2798762" cy="771525"/>
            <a:chOff x="1143" y="1826"/>
            <a:chExt cx="1763" cy="486"/>
          </a:xfrm>
        </p:grpSpPr>
        <p:sp>
          <p:nvSpPr>
            <p:cNvPr id="66" name="Rectangle 30"/>
            <p:cNvSpPr>
              <a:spLocks noChangeArrowheads="1"/>
            </p:cNvSpPr>
            <p:nvPr/>
          </p:nvSpPr>
          <p:spPr bwMode="auto">
            <a:xfrm>
              <a:off x="1145" y="1826"/>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0070C0"/>
                </a:solidFill>
                <a:effectLst>
                  <a:outerShdw blurRad="38100" dist="38100" dir="2700000" algn="tl">
                    <a:srgbClr val="000000">
                      <a:alpha val="43137"/>
                    </a:srgbClr>
                  </a:outerShdw>
                </a:effectLst>
                <a:latin typeface="Helvetica" charset="0"/>
                <a:cs typeface="MS Gothic"/>
              </a:endParaRPr>
            </a:p>
          </p:txBody>
        </p:sp>
        <p:sp>
          <p:nvSpPr>
            <p:cNvPr id="67" name="Rectangle 31"/>
            <p:cNvSpPr>
              <a:spLocks noChangeArrowheads="1"/>
            </p:cNvSpPr>
            <p:nvPr/>
          </p:nvSpPr>
          <p:spPr bwMode="auto">
            <a:xfrm>
              <a:off x="1143" y="1974"/>
              <a:ext cx="1763" cy="33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70C0"/>
                  </a:solidFill>
                  <a:effectLst>
                    <a:outerShdw blurRad="38100" dist="38100" dir="2700000" algn="tl">
                      <a:srgbClr val="000000">
                        <a:alpha val="43137"/>
                      </a:srgbClr>
                    </a:outerShdw>
                  </a:effectLst>
                  <a:latin typeface="Helvetica" charset="0"/>
                  <a:cs typeface="MS Gothic"/>
                </a:rPr>
                <a:t>Ana khi HANG</a:t>
              </a:r>
            </a:p>
          </p:txBody>
        </p:sp>
      </p:grpSp>
      <p:sp>
        <p:nvSpPr>
          <p:cNvPr id="68" name="Rectangle 9"/>
          <p:cNvSpPr>
            <a:spLocks noChangeArrowheads="1"/>
          </p:cNvSpPr>
          <p:nvPr/>
        </p:nvSpPr>
        <p:spPr bwMode="auto">
          <a:xfrm>
            <a:off x="6146800" y="1119208"/>
            <a:ext cx="2239963" cy="649288"/>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0070C0"/>
                </a:solidFill>
                <a:effectLst>
                  <a:outerShdw blurRad="38100" dist="38100" dir="2700000" algn="tl">
                    <a:srgbClr val="000000">
                      <a:alpha val="43137"/>
                    </a:srgbClr>
                  </a:outerShdw>
                </a:effectLst>
                <a:latin typeface="Helvetica" charset="0"/>
                <a:cs typeface="MS Gothic"/>
              </a:rPr>
              <a:t>MARK</a:t>
            </a:r>
          </a:p>
        </p:txBody>
      </p:sp>
      <p:sp>
        <p:nvSpPr>
          <p:cNvPr id="69" name="Rectangle 11"/>
          <p:cNvSpPr>
            <a:spLocks noChangeArrowheads="1"/>
          </p:cNvSpPr>
          <p:nvPr/>
        </p:nvSpPr>
        <p:spPr bwMode="auto">
          <a:xfrm>
            <a:off x="5672142" y="1736746"/>
            <a:ext cx="2760658" cy="52705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70C0"/>
                </a:solidFill>
                <a:effectLst>
                  <a:outerShdw blurRad="38100" dist="38100" dir="2700000" algn="tl">
                    <a:srgbClr val="000000">
                      <a:alpha val="43137"/>
                    </a:srgbClr>
                  </a:outerShdw>
                </a:effectLst>
                <a:latin typeface="Helvetica" charset="0"/>
                <a:cs typeface="MS Gothic"/>
              </a:rPr>
              <a:t>ROMEnaoli</a:t>
            </a:r>
          </a:p>
        </p:txBody>
      </p:sp>
      <p:sp>
        <p:nvSpPr>
          <p:cNvPr id="70" name="Rectangle 22"/>
          <p:cNvSpPr>
            <a:spLocks noChangeArrowheads="1"/>
          </p:cNvSpPr>
          <p:nvPr/>
        </p:nvSpPr>
        <p:spPr bwMode="auto">
          <a:xfrm>
            <a:off x="5701170" y="2297133"/>
            <a:ext cx="2357454" cy="536575"/>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70C0"/>
                </a:solidFill>
                <a:effectLst>
                  <a:outerShdw blurRad="38100" dist="38100" dir="2700000" algn="tl">
                    <a:srgbClr val="000000">
                      <a:alpha val="43137"/>
                    </a:srgbClr>
                  </a:outerShdw>
                </a:effectLst>
                <a:latin typeface="Helvetica" charset="0"/>
                <a:cs typeface="MS Gothic"/>
              </a:rPr>
              <a:t>RAOna da</a:t>
            </a:r>
          </a:p>
        </p:txBody>
      </p:sp>
      <p:grpSp>
        <p:nvGrpSpPr>
          <p:cNvPr id="71" name="Group 35"/>
          <p:cNvGrpSpPr>
            <a:grpSpLocks/>
          </p:cNvGrpSpPr>
          <p:nvPr/>
        </p:nvGrpSpPr>
        <p:grpSpPr bwMode="auto">
          <a:xfrm>
            <a:off x="5672142" y="2843226"/>
            <a:ext cx="2317749" cy="746125"/>
            <a:chOff x="3438" y="1826"/>
            <a:chExt cx="1460" cy="470"/>
          </a:xfrm>
        </p:grpSpPr>
        <p:sp>
          <p:nvSpPr>
            <p:cNvPr id="72" name="Rectangle 36"/>
            <p:cNvSpPr>
              <a:spLocks noChangeArrowheads="1"/>
            </p:cNvSpPr>
            <p:nvPr/>
          </p:nvSpPr>
          <p:spPr bwMode="auto">
            <a:xfrm>
              <a:off x="3513" y="1826"/>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0070C0"/>
                </a:solidFill>
                <a:effectLst>
                  <a:outerShdw blurRad="38100" dist="38100" dir="2700000" algn="tl">
                    <a:srgbClr val="000000">
                      <a:alpha val="43137"/>
                    </a:srgbClr>
                  </a:outerShdw>
                </a:effectLst>
                <a:latin typeface="Helvetica" charset="0"/>
                <a:cs typeface="MS Gothic"/>
              </a:endParaRPr>
            </a:p>
          </p:txBody>
        </p:sp>
        <p:sp>
          <p:nvSpPr>
            <p:cNvPr id="73" name="Rectangle 37"/>
            <p:cNvSpPr>
              <a:spLocks noChangeArrowheads="1"/>
            </p:cNvSpPr>
            <p:nvPr/>
          </p:nvSpPr>
          <p:spPr bwMode="auto">
            <a:xfrm>
              <a:off x="3438" y="1958"/>
              <a:ext cx="1460" cy="33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0070C0"/>
                  </a:solidFill>
                  <a:effectLst>
                    <a:outerShdw blurRad="38100" dist="38100" dir="2700000" algn="tl">
                      <a:srgbClr val="000000">
                        <a:alpha val="43137"/>
                      </a:srgbClr>
                    </a:outerShdw>
                  </a:effectLst>
                  <a:latin typeface="Helvetica" charset="0"/>
                  <a:cs typeface="MS Gothic"/>
                </a:rPr>
                <a:t>Ana khi S</a:t>
              </a:r>
              <a:r>
                <a:rPr lang="en-GB" sz="2800" b="1">
                  <a:solidFill>
                    <a:srgbClr val="0070C0"/>
                  </a:solidFill>
                  <a:effectLst>
                    <a:outerShdw blurRad="38100" dist="38100" dir="2700000" algn="tl">
                      <a:srgbClr val="000000">
                        <a:alpha val="43137"/>
                      </a:srgbClr>
                    </a:outerShdw>
                  </a:effectLst>
                  <a:latin typeface="Arial"/>
                  <a:cs typeface="Arial"/>
                </a:rPr>
                <a:t>Â</a:t>
              </a:r>
              <a:endParaRPr lang="en-GB" sz="2800" b="1">
                <a:solidFill>
                  <a:srgbClr val="0070C0"/>
                </a:solidFill>
                <a:effectLst>
                  <a:outerShdw blurRad="38100" dist="38100" dir="2700000" algn="tl">
                    <a:srgbClr val="000000">
                      <a:alpha val="43137"/>
                    </a:srgbClr>
                  </a:outerShdw>
                </a:effectLst>
                <a:latin typeface="Helvetica" charset="0"/>
                <a:cs typeface="MS Gothic"/>
              </a:endParaRPr>
            </a:p>
          </p:txBody>
        </p:sp>
      </p:grpSp>
      <p:sp>
        <p:nvSpPr>
          <p:cNvPr id="74" name="Rectangle 44"/>
          <p:cNvSpPr>
            <a:spLocks noChangeArrowheads="1"/>
          </p:cNvSpPr>
          <p:nvPr/>
        </p:nvSpPr>
        <p:spPr bwMode="auto">
          <a:xfrm>
            <a:off x="6335713" y="4133871"/>
            <a:ext cx="1624012" cy="649287"/>
          </a:xfrm>
          <a:prstGeom prst="rect">
            <a:avLst/>
          </a:prstGeom>
          <a:noFill/>
          <a:ln w="9525">
            <a:noFill/>
            <a:round/>
            <a:headEnd/>
            <a:tailEnd/>
          </a:ln>
        </p:spPr>
        <p:txBody>
          <a:bodyPr lIns="90338" tIns="44269" rIns="90338" bIns="44269">
            <a:spAutoFit/>
          </a:bodyPr>
          <a:lstStyle/>
          <a:p>
            <a:pPr defTabSz="454025">
              <a:lnSpc>
                <a:spcPct val="100000"/>
              </a:lnSpc>
              <a:spcBef>
                <a:spcPts val="2250"/>
              </a:spcBef>
              <a:buClr>
                <a:srgbClr val="66FF99"/>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a:solidFill>
                  <a:srgbClr val="66FF99"/>
                </a:solidFill>
                <a:effectLst>
                  <a:outerShdw blurRad="38100" dist="38100" dir="2700000" algn="tl">
                    <a:srgbClr val="000000">
                      <a:alpha val="43137"/>
                    </a:srgbClr>
                  </a:outerShdw>
                </a:effectLst>
                <a:latin typeface="Helvetica" charset="0"/>
                <a:cs typeface="MS Gothic"/>
              </a:rPr>
              <a:t>JOHN</a:t>
            </a:r>
          </a:p>
        </p:txBody>
      </p:sp>
      <p:sp>
        <p:nvSpPr>
          <p:cNvPr id="75" name="Rectangle 45"/>
          <p:cNvSpPr>
            <a:spLocks noChangeArrowheads="1"/>
          </p:cNvSpPr>
          <p:nvPr/>
        </p:nvSpPr>
        <p:spPr bwMode="auto">
          <a:xfrm>
            <a:off x="5672142" y="4772052"/>
            <a:ext cx="2749548" cy="527050"/>
          </a:xfrm>
          <a:prstGeom prst="rect">
            <a:avLst/>
          </a:prstGeom>
          <a:noFill/>
          <a:ln w="9525">
            <a:noFill/>
            <a:round/>
            <a:headEnd/>
            <a:tailEnd/>
          </a:ln>
        </p:spPr>
        <p:txBody>
          <a:bodyPr wrap="square" lIns="90338" tIns="44269" rIns="90338" bIns="44269">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CHURCH li</a:t>
            </a:r>
          </a:p>
        </p:txBody>
      </p:sp>
      <p:sp>
        <p:nvSpPr>
          <p:cNvPr id="76" name="Rectangle 49"/>
          <p:cNvSpPr>
            <a:spLocks noChangeArrowheads="1"/>
          </p:cNvSpPr>
          <p:nvPr/>
        </p:nvSpPr>
        <p:spPr bwMode="auto">
          <a:xfrm>
            <a:off x="5700038" y="5331072"/>
            <a:ext cx="2357454" cy="520312"/>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CECECE"/>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CECECE"/>
                </a:solidFill>
                <a:effectLst>
                  <a:outerShdw blurRad="38100" dist="38100" dir="2700000" algn="tl">
                    <a:srgbClr val="000000">
                      <a:alpha val="43137"/>
                    </a:srgbClr>
                  </a:outerShdw>
                </a:effectLst>
                <a:latin typeface="Helvetica" charset="0"/>
                <a:cs typeface="MS Gothic"/>
              </a:rPr>
              <a:t>VAREna da</a:t>
            </a:r>
          </a:p>
        </p:txBody>
      </p:sp>
      <p:grpSp>
        <p:nvGrpSpPr>
          <p:cNvPr id="77" name="Group 50"/>
          <p:cNvGrpSpPr>
            <a:grpSpLocks/>
          </p:cNvGrpSpPr>
          <p:nvPr/>
        </p:nvGrpSpPr>
        <p:grpSpPr bwMode="auto">
          <a:xfrm>
            <a:off x="5314951" y="5854725"/>
            <a:ext cx="3214689" cy="723900"/>
            <a:chOff x="3348" y="3715"/>
            <a:chExt cx="2025" cy="456"/>
          </a:xfrm>
        </p:grpSpPr>
        <p:sp>
          <p:nvSpPr>
            <p:cNvPr id="78" name="Rectangle 51"/>
            <p:cNvSpPr>
              <a:spLocks noChangeArrowheads="1"/>
            </p:cNvSpPr>
            <p:nvPr/>
          </p:nvSpPr>
          <p:spPr bwMode="auto">
            <a:xfrm>
              <a:off x="3348" y="3843"/>
              <a:ext cx="2025" cy="328"/>
            </a:xfrm>
            <a:prstGeom prst="rect">
              <a:avLst/>
            </a:prstGeom>
            <a:noFill/>
            <a:ln w="9525">
              <a:noFill/>
              <a:round/>
              <a:headEnd/>
              <a:tailEnd/>
            </a:ln>
          </p:spPr>
          <p:txBody>
            <a:bodyPr wrap="square" lIns="90360" tIns="44280" rIns="90360" bIns="44280">
              <a:spAutoFit/>
            </a:bodyPr>
            <a:lstStyle/>
            <a:p>
              <a:pPr defTabSz="454025">
                <a:lnSpc>
                  <a:spcPct val="100000"/>
                </a:lnSpc>
                <a:spcBef>
                  <a:spcPts val="17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EA18"/>
                  </a:solidFill>
                  <a:effectLst>
                    <a:outerShdw blurRad="38100" dist="38100" dir="2700000" algn="tl">
                      <a:srgbClr val="000000">
                        <a:alpha val="43137"/>
                      </a:srgbClr>
                    </a:outerShdw>
                  </a:effectLst>
                  <a:latin typeface="Helvetica" charset="0"/>
                  <a:cs typeface="MS Gothic"/>
                </a:rPr>
                <a:t>Ana khi PHANING</a:t>
              </a:r>
            </a:p>
          </p:txBody>
        </p:sp>
        <p:sp>
          <p:nvSpPr>
            <p:cNvPr id="79" name="Rectangle 52"/>
            <p:cNvSpPr>
              <a:spLocks noChangeArrowheads="1"/>
            </p:cNvSpPr>
            <p:nvPr/>
          </p:nvSpPr>
          <p:spPr bwMode="auto">
            <a:xfrm>
              <a:off x="3460" y="3715"/>
              <a:ext cx="617" cy="234"/>
            </a:xfrm>
            <a:prstGeom prst="rect">
              <a:avLst/>
            </a:prstGeom>
            <a:noFill/>
            <a:ln w="9525">
              <a:noFill/>
              <a:round/>
              <a:headEnd/>
              <a:tailEnd/>
            </a:ln>
          </p:spPr>
          <p:txBody>
            <a:bodyPr lIns="90360" tIns="44280" rIns="90360" bIns="44280">
              <a:spAutoFit/>
            </a:bodyPr>
            <a:lstStyle/>
            <a:p>
              <a:pPr defTabSz="454025">
                <a:lnSpc>
                  <a:spcPct val="9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a:solidFill>
                  <a:srgbClr val="FFEA18"/>
                </a:solidFill>
                <a:effectLst>
                  <a:outerShdw blurRad="38100" dist="38100" dir="2700000" algn="tl">
                    <a:srgbClr val="000000">
                      <a:alpha val="43137"/>
                    </a:srgbClr>
                  </a:outerShdw>
                </a:effectLst>
                <a:latin typeface="Helvetica" charset="0"/>
                <a:cs typeface="MS Gothic"/>
              </a:endParaRPr>
            </a:p>
          </p:txBody>
        </p:sp>
      </p:grpSp>
    </p:spTree>
    <p:extLst>
      <p:ext uri="{BB962C8B-B14F-4D97-AF65-F5344CB8AC3E}">
        <p14:creationId xmlns:p14="http://schemas.microsoft.com/office/powerpoint/2010/main" val="20526238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4624"/>
                                        </p:tgtEl>
                                        <p:attrNameLst>
                                          <p:attrName>style.visibility</p:attrName>
                                        </p:attrNameLst>
                                      </p:cBhvr>
                                      <p:to>
                                        <p:strVal val="visible"/>
                                      </p:to>
                                    </p:set>
                                    <p:animEffect transition="in" filter="barn(outVertical)">
                                      <p:cBhvr>
                                        <p:cTn id="7" dur="500"/>
                                        <p:tgtEl>
                                          <p:spTgt spid="24624"/>
                                        </p:tgtEl>
                                      </p:cBhvr>
                                    </p:animEffect>
                                  </p:childTnLst>
                                </p:cTn>
                              </p:par>
                            </p:childTnLst>
                          </p:cTn>
                        </p:par>
                        <p:par>
                          <p:cTn id="8" fill="hold" nodeType="afterGroup">
                            <p:stCondLst>
                              <p:cond delay="0"/>
                            </p:stCondLst>
                            <p:childTnLst>
                              <p:par>
                                <p:cTn id="9" presetID="23" presetClass="entr" presetSubtype="528" fill="hold" nodeType="afterEffect">
                                  <p:stCondLst>
                                    <p:cond delay="0"/>
                                  </p:stCondLst>
                                  <p:childTnLst>
                                    <p:set>
                                      <p:cBhvr>
                                        <p:cTn id="10" dur="1" fill="hold">
                                          <p:stCondLst>
                                            <p:cond delay="0"/>
                                          </p:stCondLst>
                                        </p:cTn>
                                        <p:tgtEl>
                                          <p:spTgt spid="24622"/>
                                        </p:tgtEl>
                                        <p:attrNameLst>
                                          <p:attrName>style.visibility</p:attrName>
                                        </p:attrNameLst>
                                      </p:cBhvr>
                                      <p:to>
                                        <p:strVal val="visible"/>
                                      </p:to>
                                    </p:set>
                                    <p:anim calcmode="lin" valueType="num">
                                      <p:cBhvr>
                                        <p:cTn id="11" dur="500" fill="hold"/>
                                        <p:tgtEl>
                                          <p:spTgt spid="24622"/>
                                        </p:tgtEl>
                                        <p:attrNameLst>
                                          <p:attrName>ppt_w</p:attrName>
                                        </p:attrNameLst>
                                      </p:cBhvr>
                                      <p:tavLst>
                                        <p:tav tm="100000">
                                          <p:val>
                                            <p:fltVal val="0"/>
                                          </p:val>
                                        </p:tav>
                                        <p:tav tm="100000">
                                          <p:val>
                                            <p:strVal val="#ppt_w"/>
                                          </p:val>
                                        </p:tav>
                                      </p:tavLst>
                                    </p:anim>
                                    <p:anim calcmode="lin" valueType="num">
                                      <p:cBhvr>
                                        <p:cTn id="12" dur="500" fill="hold"/>
                                        <p:tgtEl>
                                          <p:spTgt spid="24622"/>
                                        </p:tgtEl>
                                        <p:attrNameLst>
                                          <p:attrName>ppt_h</p:attrName>
                                        </p:attrNameLst>
                                      </p:cBhvr>
                                      <p:tavLst>
                                        <p:tav tm="100000">
                                          <p:val>
                                            <p:fltVal val="0"/>
                                          </p:val>
                                        </p:tav>
                                        <p:tav tm="100000">
                                          <p:val>
                                            <p:strVal val="#ppt_h"/>
                                          </p:val>
                                        </p:tav>
                                      </p:tavLst>
                                    </p:anim>
                                    <p:anim calcmode="lin" valueType="num">
                                      <p:cBhvr>
                                        <p:cTn id="13" dur="500" fill="hold"/>
                                        <p:tgtEl>
                                          <p:spTgt spid="24622"/>
                                        </p:tgtEl>
                                        <p:attrNameLst>
                                          <p:attrName>ppt_x</p:attrName>
                                        </p:attrNameLst>
                                      </p:cBhvr>
                                      <p:tavLst>
                                        <p:tav tm="100000">
                                          <p:val>
                                            <p:fltVal val="0.5"/>
                                          </p:val>
                                        </p:tav>
                                        <p:tav tm="100000">
                                          <p:val>
                                            <p:strVal val="#ppt_x"/>
                                          </p:val>
                                        </p:tav>
                                      </p:tavLst>
                                    </p:anim>
                                    <p:anim calcmode="lin" valueType="num">
                                      <p:cBhvr>
                                        <p:cTn id="14" dur="500" fill="hold"/>
                                        <p:tgtEl>
                                          <p:spTgt spid="24622"/>
                                        </p:tgtEl>
                                        <p:attrNameLst>
                                          <p:attrName>ppt_y</p:attrName>
                                        </p:attrNameLst>
                                      </p:cBhvr>
                                      <p:tavLst>
                                        <p:tav tm="100000">
                                          <p:val>
                                            <p:fltVal val="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p:cTn id="19" dur="500" fill="hold"/>
                                        <p:tgtEl>
                                          <p:spTgt spid="77"/>
                                        </p:tgtEl>
                                        <p:attrNameLst>
                                          <p:attrName>ppt_w</p:attrName>
                                        </p:attrNameLst>
                                      </p:cBhvr>
                                      <p:tavLst>
                                        <p:tav tm="100000">
                                          <p:val>
                                            <p:fltVal val="0"/>
                                          </p:val>
                                        </p:tav>
                                        <p:tav tm="100000">
                                          <p:val>
                                            <p:strVal val="#ppt_w"/>
                                          </p:val>
                                        </p:tav>
                                      </p:tavLst>
                                    </p:anim>
                                    <p:anim calcmode="lin" valueType="num">
                                      <p:cBhvr>
                                        <p:cTn id="20" dur="500" fill="hold"/>
                                        <p:tgtEl>
                                          <p:spTgt spid="77"/>
                                        </p:tgtEl>
                                        <p:attrNameLst>
                                          <p:attrName>ppt_h</p:attrName>
                                        </p:attrNameLst>
                                      </p:cBhvr>
                                      <p:tavLst>
                                        <p:tav tm="100000">
                                          <p:val>
                                            <p:fltVal val="0"/>
                                          </p:val>
                                        </p:tav>
                                        <p:tav tm="100000">
                                          <p:val>
                                            <p:strVal val="#ppt_h"/>
                                          </p:val>
                                        </p:tav>
                                      </p:tavLst>
                                    </p:anim>
                                    <p:anim calcmode="lin" valueType="num">
                                      <p:cBhvr>
                                        <p:cTn id="21" dur="500" fill="hold"/>
                                        <p:tgtEl>
                                          <p:spTgt spid="77"/>
                                        </p:tgtEl>
                                        <p:attrNameLst>
                                          <p:attrName>ppt_x</p:attrName>
                                        </p:attrNameLst>
                                      </p:cBhvr>
                                      <p:tavLst>
                                        <p:tav tm="100000">
                                          <p:val>
                                            <p:fltVal val="0.5"/>
                                          </p:val>
                                        </p:tav>
                                        <p:tav tm="100000">
                                          <p:val>
                                            <p:strVal val="#ppt_x"/>
                                          </p:val>
                                        </p:tav>
                                      </p:tavLst>
                                    </p:anim>
                                    <p:anim calcmode="lin" valueType="num">
                                      <p:cBhvr>
                                        <p:cTn id="22" dur="500" fill="hold"/>
                                        <p:tgtEl>
                                          <p:spTgt spid="77"/>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
          <p:cNvPicPr>
            <a:picLocks noChangeAspect="1" noChangeArrowheads="1"/>
          </p:cNvPicPr>
          <p:nvPr/>
        </p:nvPicPr>
        <p:blipFill>
          <a:blip r:embed="rId3"/>
          <a:srcRect/>
          <a:stretch>
            <a:fillRect/>
          </a:stretch>
        </p:blipFill>
        <p:spPr bwMode="auto">
          <a:xfrm>
            <a:off x="196893" y="171424"/>
            <a:ext cx="9618663" cy="7254875"/>
          </a:xfrm>
          <a:prstGeom prst="rect">
            <a:avLst/>
          </a:prstGeom>
          <a:blipFill dpi="0" rotWithShape="0">
            <a:blip r:embed="rId4"/>
            <a:srcRect/>
            <a:tile tx="0" ty="0" sx="100000" sy="100000" flip="none" algn="tl"/>
          </a:blipFill>
          <a:ln w="9525">
            <a:noFill/>
            <a:round/>
            <a:headEnd/>
            <a:tailEnd/>
          </a:ln>
        </p:spPr>
      </p:pic>
      <p:sp>
        <p:nvSpPr>
          <p:cNvPr id="24580" name="Rectangle 2"/>
          <p:cNvSpPr>
            <a:spLocks noChangeArrowheads="1"/>
          </p:cNvSpPr>
          <p:nvPr/>
        </p:nvSpPr>
        <p:spPr bwMode="auto">
          <a:xfrm>
            <a:off x="3889384" y="7531100"/>
            <a:ext cx="1454151" cy="241300"/>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4581" name="Rectangle 3"/>
          <p:cNvSpPr>
            <a:spLocks noChangeArrowheads="1"/>
          </p:cNvSpPr>
          <p:nvPr/>
        </p:nvSpPr>
        <p:spPr bwMode="auto">
          <a:xfrm>
            <a:off x="1254125" y="863609"/>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18" tIns="45657" rIns="91318" bIns="45657" anchor="ctr"/>
          <a:lstStyle/>
          <a:p>
            <a:endParaRPr lang="en-US">
              <a:solidFill>
                <a:srgbClr val="000000"/>
              </a:solidFill>
            </a:endParaRPr>
          </a:p>
        </p:txBody>
      </p:sp>
      <p:sp>
        <p:nvSpPr>
          <p:cNvPr id="24583" name="Text Box 5"/>
          <p:cNvSpPr txBox="1">
            <a:spLocks noChangeArrowheads="1"/>
          </p:cNvSpPr>
          <p:nvPr/>
        </p:nvSpPr>
        <p:spPr bwMode="auto">
          <a:xfrm>
            <a:off x="1420823" y="1677998"/>
            <a:ext cx="6365875" cy="274637"/>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4584" name="Text Box 6"/>
          <p:cNvSpPr txBox="1">
            <a:spLocks noChangeArrowheads="1"/>
          </p:cNvSpPr>
          <p:nvPr/>
        </p:nvSpPr>
        <p:spPr bwMode="auto">
          <a:xfrm>
            <a:off x="1133484" y="1012830"/>
            <a:ext cx="7880351" cy="572366"/>
          </a:xfrm>
          <a:prstGeom prst="rect">
            <a:avLst/>
          </a:prstGeom>
          <a:noFill/>
          <a:ln w="9525">
            <a:noFill/>
            <a:round/>
            <a:headEnd/>
            <a:tailEnd/>
          </a:ln>
        </p:spPr>
        <p:txBody>
          <a:bodyPr lIns="89876" tIns="46733" rIns="89876" bIns="46733">
            <a:spAutoFit/>
          </a:bodyPr>
          <a:lstStyle/>
          <a:p>
            <a:pPr algn="ctr">
              <a:spcBef>
                <a:spcPts val="2000"/>
              </a:spcBef>
              <a:buClr>
                <a:srgbClr val="FFFF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3200" b="1" i="1">
                <a:solidFill>
                  <a:srgbClr val="FFFF00"/>
                </a:solidFill>
                <a:latin typeface="Comic Sans MS" charset="0"/>
              </a:rPr>
              <a:t>AKHUM 1: </a:t>
            </a:r>
            <a:r>
              <a:rPr lang="en-GB" sz="3200" b="1" i="1" u="sng">
                <a:solidFill>
                  <a:srgbClr val="08F2EE"/>
                </a:solidFill>
                <a:latin typeface="Comic Sans MS" charset="0"/>
              </a:rPr>
              <a:t>KHAMASHUNG THARUK</a:t>
            </a:r>
            <a:endParaRPr lang="en-GB" sz="3200" b="1" i="1">
              <a:solidFill>
                <a:srgbClr val="FFFF00"/>
              </a:solidFill>
              <a:latin typeface="Comic Sans MS" charset="0"/>
            </a:endParaRPr>
          </a:p>
        </p:txBody>
      </p:sp>
      <p:sp>
        <p:nvSpPr>
          <p:cNvPr id="24585" name="Text Box 7"/>
          <p:cNvSpPr txBox="1">
            <a:spLocks noChangeArrowheads="1"/>
          </p:cNvSpPr>
          <p:nvPr/>
        </p:nvSpPr>
        <p:spPr bwMode="auto">
          <a:xfrm>
            <a:off x="4743449" y="1782764"/>
            <a:ext cx="3810002" cy="1858820"/>
          </a:xfrm>
          <a:prstGeom prst="rect">
            <a:avLst/>
          </a:prstGeom>
          <a:noFill/>
          <a:ln w="9525">
            <a:noFill/>
            <a:round/>
            <a:headEnd/>
            <a:tailEnd/>
          </a:ln>
        </p:spPr>
        <p:txBody>
          <a:bodyPr wrap="square" lIns="89876" tIns="46733" rIns="89876" bIns="46733">
            <a:spAutoFit/>
          </a:bodyPr>
          <a:lstStyle/>
          <a:p>
            <a:pPr algn="ctr">
              <a:spcBef>
                <a:spcPts val="3747"/>
              </a:spcBef>
              <a:buClr>
                <a:srgbClr val="FFFF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6000" b="1">
                <a:solidFill>
                  <a:srgbClr val="FFFF00"/>
                </a:solidFill>
              </a:rPr>
              <a:t>JESUWUI maramli!</a:t>
            </a:r>
          </a:p>
        </p:txBody>
      </p:sp>
      <p:sp>
        <p:nvSpPr>
          <p:cNvPr id="25608" name="Oval 8"/>
          <p:cNvSpPr>
            <a:spLocks noChangeArrowheads="1"/>
          </p:cNvSpPr>
          <p:nvPr/>
        </p:nvSpPr>
        <p:spPr bwMode="auto">
          <a:xfrm>
            <a:off x="3529002" y="699396"/>
            <a:ext cx="5429288" cy="1065235"/>
          </a:xfrm>
          <a:prstGeom prst="ellipse">
            <a:avLst/>
          </a:prstGeom>
          <a:noFill/>
          <a:ln w="76320">
            <a:solidFill>
              <a:srgbClr val="FFFFFF"/>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000000"/>
              </a:solidFill>
            </a:endParaRPr>
          </a:p>
        </p:txBody>
      </p:sp>
      <p:sp>
        <p:nvSpPr>
          <p:cNvPr id="24587" name="Text Box 9"/>
          <p:cNvSpPr txBox="1">
            <a:spLocks noChangeArrowheads="1"/>
          </p:cNvSpPr>
          <p:nvPr/>
        </p:nvSpPr>
        <p:spPr bwMode="auto">
          <a:xfrm>
            <a:off x="9206369" y="7402286"/>
            <a:ext cx="184150" cy="366713"/>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4588" name="AutoShape 10"/>
          <p:cNvSpPr>
            <a:spLocks noChangeArrowheads="1"/>
          </p:cNvSpPr>
          <p:nvPr/>
        </p:nvSpPr>
        <p:spPr bwMode="auto">
          <a:xfrm>
            <a:off x="5227648" y="4016375"/>
            <a:ext cx="3303587" cy="2819400"/>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318" tIns="45657" rIns="91318" bIns="45657" anchor="ctr"/>
          <a:lstStyle/>
          <a:p>
            <a:endParaRPr lang="en-US">
              <a:solidFill>
                <a:srgbClr val="000000"/>
              </a:solidFill>
            </a:endParaRPr>
          </a:p>
        </p:txBody>
      </p:sp>
      <p:sp>
        <p:nvSpPr>
          <p:cNvPr id="25611" name="Text Box 11"/>
          <p:cNvSpPr txBox="1">
            <a:spLocks noChangeArrowheads="1"/>
          </p:cNvSpPr>
          <p:nvPr/>
        </p:nvSpPr>
        <p:spPr bwMode="auto">
          <a:xfrm>
            <a:off x="5195888" y="4316413"/>
            <a:ext cx="3297237" cy="2128656"/>
          </a:xfrm>
          <a:prstGeom prst="rect">
            <a:avLst/>
          </a:prstGeom>
          <a:noFill/>
          <a:ln w="9525">
            <a:noFill/>
            <a:round/>
            <a:headEnd/>
            <a:tailEnd/>
          </a:ln>
        </p:spPr>
        <p:txBody>
          <a:bodyPr lIns="89876" tIns="46733" rIns="89876" bIns="46733">
            <a:spAutoFit/>
          </a:bodyPr>
          <a:lstStyle/>
          <a:p>
            <a:pPr algn="ctr">
              <a:spcBef>
                <a:spcPts val="1749"/>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ja-JP" altLang="en-GB" sz="2800" b="1">
                <a:solidFill>
                  <a:srgbClr val="FFFFFF"/>
                </a:solidFill>
                <a:latin typeface="Helvetica" charset="0"/>
              </a:rPr>
              <a:t>“</a:t>
            </a:r>
            <a:r>
              <a:rPr lang="en-GB" altLang="ja-JP" sz="2800" b="1">
                <a:solidFill>
                  <a:srgbClr val="FFFFFF"/>
                </a:solidFill>
                <a:latin typeface="Helvetica" charset="0"/>
              </a:rPr>
              <a:t>Haokaphokli tui chi leisai, tui chi Vareli ngasosai, kala tui chi Varelaka.</a:t>
            </a:r>
            <a:r>
              <a:rPr lang="ja-JP" altLang="en-GB" sz="2800" b="1">
                <a:solidFill>
                  <a:srgbClr val="FFFFFF"/>
                </a:solidFill>
                <a:latin typeface="Helvetica" charset="0"/>
              </a:rPr>
              <a:t>”</a:t>
            </a:r>
            <a:endParaRPr lang="en-GB" sz="2800" b="1">
              <a:solidFill>
                <a:srgbClr val="FFFFFF"/>
              </a:solidFill>
              <a:latin typeface="Helvetica" charset="0"/>
            </a:endParaRPr>
          </a:p>
        </p:txBody>
      </p:sp>
      <p:sp>
        <p:nvSpPr>
          <p:cNvPr id="24590" name="Text Box 12"/>
          <p:cNvSpPr txBox="1">
            <a:spLocks noChangeArrowheads="1"/>
          </p:cNvSpPr>
          <p:nvPr/>
        </p:nvSpPr>
        <p:spPr bwMode="auto">
          <a:xfrm>
            <a:off x="9593263" y="7096125"/>
            <a:ext cx="184150" cy="366713"/>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4591" name="Text Box 13"/>
          <p:cNvSpPr txBox="1">
            <a:spLocks noChangeArrowheads="1"/>
          </p:cNvSpPr>
          <p:nvPr/>
        </p:nvSpPr>
        <p:spPr bwMode="auto">
          <a:xfrm>
            <a:off x="9219912" y="7505686"/>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000" b="1">
                <a:solidFill>
                  <a:srgbClr val="FFFFFF"/>
                </a:solidFill>
                <a:latin typeface="Comic Sans MS" charset="0"/>
              </a:rPr>
              <a:t>23</a:t>
            </a:r>
          </a:p>
        </p:txBody>
      </p:sp>
      <p:sp>
        <p:nvSpPr>
          <p:cNvPr id="24592" name="Text Box 14"/>
          <p:cNvSpPr txBox="1">
            <a:spLocks noChangeArrowheads="1"/>
          </p:cNvSpPr>
          <p:nvPr/>
        </p:nvSpPr>
        <p:spPr bwMode="auto">
          <a:xfrm>
            <a:off x="9593716" y="7440385"/>
            <a:ext cx="306387" cy="327024"/>
          </a:xfrm>
          <a:prstGeom prst="rect">
            <a:avLst/>
          </a:prstGeom>
          <a:noFill/>
          <a:ln w="9525">
            <a:noFill/>
            <a:round/>
            <a:headEnd/>
            <a:tailEnd/>
          </a:ln>
        </p:spPr>
        <p:txBody>
          <a:bodyPr wrap="none" lIns="89876" tIns="46733" rIns="89876" bIns="46733" anchor="ctr">
            <a:spAutoFit/>
          </a:bodyPr>
          <a:lstStyle/>
          <a:p>
            <a:pPr algn="ctr">
              <a:spcBef>
                <a:spcPts val="999"/>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600" b="1">
                <a:solidFill>
                  <a:srgbClr val="FFFFFF"/>
                </a:solidFill>
                <a:latin typeface="Comic Sans MS" charset="0"/>
              </a:rPr>
              <a:t>3</a:t>
            </a:r>
          </a:p>
        </p:txBody>
      </p:sp>
      <p:sp>
        <p:nvSpPr>
          <p:cNvPr id="24593" name="Text Box 15"/>
          <p:cNvSpPr txBox="1">
            <a:spLocks noChangeArrowheads="1"/>
          </p:cNvSpPr>
          <p:nvPr/>
        </p:nvSpPr>
        <p:spPr bwMode="auto">
          <a:xfrm>
            <a:off x="1123950" y="255598"/>
            <a:ext cx="8072438" cy="573087"/>
          </a:xfrm>
          <a:prstGeom prst="rect">
            <a:avLst/>
          </a:prstGeom>
          <a:noFill/>
          <a:ln w="9525">
            <a:noFill/>
            <a:round/>
            <a:headEnd/>
            <a:tailEnd/>
          </a:ln>
        </p:spPr>
        <p:txBody>
          <a:bodyPr lIns="89876" tIns="46733" rIns="89876" bIns="46733">
            <a:spAutoFit/>
          </a:bodyPr>
          <a:lstStyle/>
          <a:p>
            <a:pPr algn="ctr">
              <a:spcBef>
                <a:spcPts val="2000"/>
              </a:spcBef>
              <a:buClr>
                <a:srgbClr val="FAFD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3200" b="1">
                <a:solidFill>
                  <a:srgbClr val="FAFD00"/>
                </a:solidFill>
                <a:latin typeface="Comic Sans MS" charset="0"/>
              </a:rPr>
              <a:t>JOHN: Katonga khrupkhuilaga...</a:t>
            </a:r>
          </a:p>
        </p:txBody>
      </p:sp>
      <p:sp>
        <p:nvSpPr>
          <p:cNvPr id="25616" name="Text Box 16"/>
          <p:cNvSpPr txBox="1">
            <a:spLocks noChangeArrowheads="1"/>
          </p:cNvSpPr>
          <p:nvPr/>
        </p:nvSpPr>
        <p:spPr bwMode="auto">
          <a:xfrm>
            <a:off x="600049" y="7100920"/>
            <a:ext cx="4322793" cy="391711"/>
          </a:xfrm>
          <a:prstGeom prst="rect">
            <a:avLst/>
          </a:prstGeom>
          <a:solidFill>
            <a:srgbClr val="1822CD"/>
          </a:solidFill>
          <a:ln w="38160">
            <a:solidFill>
              <a:srgbClr val="FFFF00"/>
            </a:solidFill>
            <a:miter lim="800000"/>
            <a:headEnd/>
            <a:tailEnd/>
          </a:ln>
        </p:spPr>
        <p:txBody>
          <a:bodyPr wrap="square" lIns="89876" tIns="46733" rIns="89876" bIns="46733">
            <a:spAutoFit/>
          </a:bodyPr>
          <a:lstStyle/>
          <a:p>
            <a:pPr algn="ctr">
              <a:spcBef>
                <a:spcPts val="1749"/>
              </a:spcBef>
              <a:buClr>
                <a:srgbClr val="FFFF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b="1">
                <a:solidFill>
                  <a:srgbClr val="FFFF00"/>
                </a:solidFill>
                <a:latin typeface="Comic Sans MS" charset="0"/>
              </a:rPr>
              <a:t>KATAMLI KHANGACHON #22</a:t>
            </a:r>
          </a:p>
        </p:txBody>
      </p:sp>
      <p:sp>
        <p:nvSpPr>
          <p:cNvPr id="25617" name="Text Box 17"/>
          <p:cNvSpPr txBox="1">
            <a:spLocks noChangeArrowheads="1"/>
          </p:cNvSpPr>
          <p:nvPr/>
        </p:nvSpPr>
        <p:spPr bwMode="auto">
          <a:xfrm>
            <a:off x="1100119" y="1968500"/>
            <a:ext cx="4108451" cy="1106197"/>
          </a:xfrm>
          <a:prstGeom prst="rect">
            <a:avLst/>
          </a:prstGeom>
          <a:noFill/>
          <a:ln w="9525">
            <a:noFill/>
            <a:round/>
            <a:headEnd/>
            <a:tailEnd/>
          </a:ln>
        </p:spPr>
        <p:txBody>
          <a:bodyPr lIns="89876" tIns="46733" rIns="89876" bIns="46733">
            <a:spAutoFit/>
          </a:bodyPr>
          <a:lstStyle/>
          <a:p>
            <a:pPr algn="ctr">
              <a:spcBef>
                <a:spcPts val="1250"/>
              </a:spcBef>
              <a:buClr>
                <a:srgbClr val="618FFD"/>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b="1">
                <a:solidFill>
                  <a:srgbClr val="618FFD"/>
                </a:solidFill>
                <a:latin typeface="Comic Sans MS" charset="0"/>
              </a:rPr>
              <a:t>TUIZA 1:</a:t>
            </a:r>
            <a:r>
              <a:rPr lang="en-GB" sz="2000" b="1">
                <a:solidFill>
                  <a:srgbClr val="FFFF00"/>
                </a:solidFill>
                <a:latin typeface="Comic Sans MS" charset="0"/>
              </a:rPr>
              <a:t>                          </a:t>
            </a:r>
            <a:r>
              <a:rPr lang="en-GB" b="1">
                <a:solidFill>
                  <a:srgbClr val="FFFF00"/>
                </a:solidFill>
                <a:latin typeface="Comic Sans MS" charset="0"/>
              </a:rPr>
              <a:t>Leihairakasa; ngakheikhang kahai Vare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5616"/>
                                        </p:tgtEl>
                                        <p:attrNameLst>
                                          <p:attrName>style.visibility</p:attrName>
                                        </p:attrNameLst>
                                      </p:cBhvr>
                                      <p:to>
                                        <p:strVal val="visible"/>
                                      </p:to>
                                    </p:set>
                                    <p:anim calcmode="lin" valueType="num">
                                      <p:cBhvr>
                                        <p:cTn id="7" dur="500" fill="hold"/>
                                        <p:tgtEl>
                                          <p:spTgt spid="25616"/>
                                        </p:tgtEl>
                                        <p:attrNameLst>
                                          <p:attrName>ppt_x</p:attrName>
                                        </p:attrNameLst>
                                      </p:cBhvr>
                                      <p:tavLst>
                                        <p:tav tm="100000">
                                          <p:val>
                                            <p:strVal val="#ppt_x"/>
                                          </p:val>
                                        </p:tav>
                                        <p:tav tm="100000">
                                          <p:val>
                                            <p:strVal val="#ppt_x"/>
                                          </p:val>
                                        </p:tav>
                                      </p:tavLst>
                                    </p:anim>
                                    <p:anim calcmode="lin" valueType="num">
                                      <p:cBhvr>
                                        <p:cTn id="8" dur="500" fill="hold"/>
                                        <p:tgtEl>
                                          <p:spTgt spid="25616"/>
                                        </p:tgtEl>
                                        <p:attrNameLst>
                                          <p:attrName>ppt_y</p:attrName>
                                        </p:attrNameLst>
                                      </p:cBhvr>
                                      <p:tavLst>
                                        <p:tav tm="10000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fill="hold" grpId="0" nodeType="clickEffect">
                                  <p:stCondLst>
                                    <p:cond delay="0"/>
                                  </p:stCondLst>
                                  <p:childTnLst>
                                    <p:set>
                                      <p:cBhvr>
                                        <p:cTn id="12" dur="1" fill="hold">
                                          <p:stCondLst>
                                            <p:cond delay="0"/>
                                          </p:stCondLst>
                                        </p:cTn>
                                        <p:tgtEl>
                                          <p:spTgt spid="25608"/>
                                        </p:tgtEl>
                                        <p:attrNameLst>
                                          <p:attrName>style.visibility</p:attrName>
                                        </p:attrNameLst>
                                      </p:cBhvr>
                                      <p:to>
                                        <p:strVal val="visible"/>
                                      </p:to>
                                    </p:set>
                                    <p:animEffect transition="in" filter="fade">
                                      <p:cBhvr>
                                        <p:cTn id="13" dur="1000"/>
                                        <p:tgtEl>
                                          <p:spTgt spid="256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fill="hold" nodeType="clickEffect">
                                  <p:stCondLst>
                                    <p:cond delay="0"/>
                                  </p:stCondLst>
                                  <p:childTnLst>
                                    <p:set>
                                      <p:cBhvr>
                                        <p:cTn id="17" dur="1" fill="hold">
                                          <p:stCondLst>
                                            <p:cond delay="0"/>
                                          </p:stCondLst>
                                        </p:cTn>
                                        <p:tgtEl>
                                          <p:spTgt spid="25617"/>
                                        </p:tgtEl>
                                        <p:attrNameLst>
                                          <p:attrName>style.visibility</p:attrName>
                                        </p:attrNameLst>
                                      </p:cBhvr>
                                      <p:to>
                                        <p:strVal val="visible"/>
                                      </p:to>
                                    </p:set>
                                    <p:animEffect transition="in" filter="fade">
                                      <p:cBhvr>
                                        <p:cTn id="18" dur="1000"/>
                                        <p:tgtEl>
                                          <p:spTgt spid="256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fill="hold" nodeType="clickEffect">
                                  <p:stCondLst>
                                    <p:cond delay="0"/>
                                  </p:stCondLst>
                                  <p:childTnLst>
                                    <p:set>
                                      <p:cBhvr>
                                        <p:cTn id="22" dur="1" fill="hold">
                                          <p:stCondLst>
                                            <p:cond delay="0"/>
                                          </p:stCondLst>
                                        </p:cTn>
                                        <p:tgtEl>
                                          <p:spTgt spid="25611"/>
                                        </p:tgtEl>
                                        <p:attrNameLst>
                                          <p:attrName>style.visibility</p:attrName>
                                        </p:attrNameLst>
                                      </p:cBhvr>
                                      <p:to>
                                        <p:strVal val="visible"/>
                                      </p:to>
                                    </p:set>
                                    <p:animEffect transition="in" filter="fade">
                                      <p:cBhvr>
                                        <p:cTn id="23" dur="1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9" name="Title 18"/>
          <p:cNvSpPr>
            <a:spLocks noGrp="1"/>
          </p:cNvSpPr>
          <p:nvPr>
            <p:ph type="title" idx="4294967295"/>
          </p:nvPr>
        </p:nvSpPr>
        <p:spPr bwMode="auto">
          <a:xfrm>
            <a:off x="2071702" y="6886601"/>
            <a:ext cx="6600836" cy="604838"/>
          </a:xfrm>
          <a:prstGeom prst="rect">
            <a:avLst/>
          </a:prstGeom>
          <a:noFill/>
          <a:ln>
            <a:miter lim="800000"/>
            <a:headEnd/>
            <a:tailEnd/>
          </a:ln>
        </p:spPr>
        <p:txBody>
          <a:bodyPr lIns="101763" tIns="50882" rIns="101763" bIns="50882"/>
          <a:lstStyle/>
          <a:p>
            <a:r>
              <a:rPr lang="en-US" sz="3600" dirty="0">
                <a:ea typeface="ＭＳ Ｐゴシック" charset="-128"/>
              </a:rPr>
              <a:t>John 1:2</a:t>
            </a:r>
          </a:p>
        </p:txBody>
      </p:sp>
      <p:pic>
        <p:nvPicPr>
          <p:cNvPr id="25602" name="Picture 1"/>
          <p:cNvPicPr>
            <a:picLocks noChangeAspect="1" noChangeArrowheads="1"/>
          </p:cNvPicPr>
          <p:nvPr/>
        </p:nvPicPr>
        <p:blipFill>
          <a:blip r:embed="rId3"/>
          <a:srcRect/>
          <a:stretch>
            <a:fillRect/>
          </a:stretch>
        </p:blipFill>
        <p:spPr bwMode="auto">
          <a:xfrm>
            <a:off x="377825" y="142878"/>
            <a:ext cx="9240838" cy="7254875"/>
          </a:xfrm>
          <a:prstGeom prst="rect">
            <a:avLst/>
          </a:prstGeom>
          <a:blipFill dpi="0" rotWithShape="0">
            <a:blip r:embed="rId4"/>
            <a:srcRect/>
            <a:tile tx="0" ty="0" sx="100000" sy="100000" flip="none" algn="tl"/>
          </a:blipFill>
          <a:ln w="9525">
            <a:noFill/>
            <a:round/>
            <a:headEnd/>
            <a:tailEnd/>
          </a:ln>
        </p:spPr>
      </p:pic>
      <p:sp>
        <p:nvSpPr>
          <p:cNvPr id="25603" name="Rectangle 2"/>
          <p:cNvSpPr>
            <a:spLocks noChangeArrowheads="1"/>
          </p:cNvSpPr>
          <p:nvPr/>
        </p:nvSpPr>
        <p:spPr bwMode="auto">
          <a:xfrm>
            <a:off x="3889384" y="7573990"/>
            <a:ext cx="1454151" cy="241300"/>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5604" name="Rectangle 3"/>
          <p:cNvSpPr>
            <a:spLocks noChangeArrowheads="1"/>
          </p:cNvSpPr>
          <p:nvPr/>
        </p:nvSpPr>
        <p:spPr bwMode="auto">
          <a:xfrm>
            <a:off x="1254125" y="750898"/>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18" tIns="45657" rIns="91318" bIns="45657" anchor="ctr"/>
          <a:lstStyle/>
          <a:p>
            <a:endParaRPr lang="en-US">
              <a:solidFill>
                <a:srgbClr val="000000"/>
              </a:solidFill>
            </a:endParaRPr>
          </a:p>
        </p:txBody>
      </p:sp>
      <p:sp>
        <p:nvSpPr>
          <p:cNvPr id="25605" name="Text Box 4"/>
          <p:cNvSpPr txBox="1">
            <a:spLocks noChangeArrowheads="1"/>
          </p:cNvSpPr>
          <p:nvPr/>
        </p:nvSpPr>
        <p:spPr bwMode="auto">
          <a:xfrm>
            <a:off x="9658089" y="60343"/>
            <a:ext cx="181507" cy="384202"/>
          </a:xfrm>
          <a:prstGeom prst="rect">
            <a:avLst/>
          </a:prstGeom>
          <a:noFill/>
          <a:ln w="9525">
            <a:noFill/>
            <a:round/>
            <a:headEnd/>
            <a:tailEnd/>
          </a:ln>
        </p:spPr>
        <p:txBody>
          <a:bodyPr wrap="none" lIns="89876" tIns="46733" rIns="89876" bIns="46733" anchor="ctr">
            <a:spAutoFit/>
          </a:bodyPr>
          <a:lstStyle/>
          <a:p>
            <a:pPr algn="ctr">
              <a:spcBef>
                <a:spcPts val="1250"/>
              </a:spcBef>
              <a:buClr>
                <a:srgbClr val="FFA27C"/>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a:solidFill>
                  <a:srgbClr val="FFA27C"/>
                </a:solidFill>
                <a:latin typeface="Comic Sans MS" charset="0"/>
              </a:rPr>
              <a:t> </a:t>
            </a:r>
          </a:p>
        </p:txBody>
      </p:sp>
      <p:sp>
        <p:nvSpPr>
          <p:cNvPr id="25608" name="Text Box 7"/>
          <p:cNvSpPr txBox="1">
            <a:spLocks noChangeArrowheads="1"/>
          </p:cNvSpPr>
          <p:nvPr/>
        </p:nvSpPr>
        <p:spPr bwMode="auto">
          <a:xfrm>
            <a:off x="8821743" y="7453350"/>
            <a:ext cx="184150" cy="244475"/>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5609" name="Text Box 8"/>
          <p:cNvSpPr txBox="1">
            <a:spLocks noChangeArrowheads="1"/>
          </p:cNvSpPr>
          <p:nvPr/>
        </p:nvSpPr>
        <p:spPr bwMode="auto">
          <a:xfrm>
            <a:off x="9177340" y="7459688"/>
            <a:ext cx="184150" cy="366713"/>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5610" name="AutoShape 9"/>
          <p:cNvSpPr>
            <a:spLocks noChangeArrowheads="1"/>
          </p:cNvSpPr>
          <p:nvPr/>
        </p:nvSpPr>
        <p:spPr bwMode="auto">
          <a:xfrm>
            <a:off x="5227648" y="3903662"/>
            <a:ext cx="3303587" cy="2819400"/>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318" tIns="45657" rIns="91318" bIns="45657" anchor="ctr"/>
          <a:lstStyle/>
          <a:p>
            <a:endParaRPr lang="en-US">
              <a:solidFill>
                <a:srgbClr val="000000"/>
              </a:solidFill>
            </a:endParaRPr>
          </a:p>
        </p:txBody>
      </p:sp>
      <p:sp>
        <p:nvSpPr>
          <p:cNvPr id="26634" name="Text Box 10"/>
          <p:cNvSpPr txBox="1">
            <a:spLocks noChangeArrowheads="1"/>
          </p:cNvSpPr>
          <p:nvPr/>
        </p:nvSpPr>
        <p:spPr bwMode="auto">
          <a:xfrm>
            <a:off x="5395923" y="4148138"/>
            <a:ext cx="2892425" cy="2178740"/>
          </a:xfrm>
          <a:prstGeom prst="rect">
            <a:avLst/>
          </a:prstGeom>
          <a:noFill/>
          <a:ln w="9525">
            <a:noFill/>
            <a:round/>
            <a:headEnd/>
            <a:tailEnd/>
          </a:ln>
        </p:spPr>
        <p:txBody>
          <a:bodyPr lIns="89876" tIns="46733" rIns="89876" bIns="46733">
            <a:spAutoFit/>
          </a:bodyPr>
          <a:lstStyle/>
          <a:p>
            <a:pPr algn="ctr">
              <a:spcBef>
                <a:spcPts val="2250"/>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ja-JP" altLang="en-GB" sz="3600" b="1">
                <a:solidFill>
                  <a:srgbClr val="FFFFFF"/>
                </a:solidFill>
                <a:latin typeface="Helvetica" charset="0"/>
              </a:rPr>
              <a:t>“</a:t>
            </a:r>
            <a:r>
              <a:rPr lang="en-GB" altLang="ja-JP" sz="3600" b="1">
                <a:solidFill>
                  <a:srgbClr val="FFFFFF"/>
                </a:solidFill>
                <a:latin typeface="Helvetica" charset="0"/>
              </a:rPr>
              <a:t>Kharewui eina tui chi Vareli ngasosai.</a:t>
            </a:r>
            <a:r>
              <a:rPr lang="ja-JP" altLang="en-GB" sz="3600" b="1">
                <a:solidFill>
                  <a:srgbClr val="FFFFFF"/>
                </a:solidFill>
                <a:latin typeface="Helvetica" charset="0"/>
              </a:rPr>
              <a:t>”</a:t>
            </a:r>
            <a:endParaRPr lang="en-GB" sz="3600" b="1">
              <a:solidFill>
                <a:srgbClr val="FFFFFF"/>
              </a:solidFill>
              <a:latin typeface="Helvetica" charset="0"/>
            </a:endParaRPr>
          </a:p>
        </p:txBody>
      </p:sp>
      <p:sp>
        <p:nvSpPr>
          <p:cNvPr id="25612" name="Text Box 11"/>
          <p:cNvSpPr txBox="1">
            <a:spLocks noChangeArrowheads="1"/>
          </p:cNvSpPr>
          <p:nvPr/>
        </p:nvSpPr>
        <p:spPr bwMode="auto">
          <a:xfrm>
            <a:off x="9545642" y="6907213"/>
            <a:ext cx="184150" cy="366713"/>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5613" name="Text Box 12"/>
          <p:cNvSpPr txBox="1">
            <a:spLocks noChangeArrowheads="1"/>
          </p:cNvSpPr>
          <p:nvPr/>
        </p:nvSpPr>
        <p:spPr bwMode="auto">
          <a:xfrm>
            <a:off x="9221496" y="7511154"/>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000" b="1">
                <a:solidFill>
                  <a:srgbClr val="FFFFFF"/>
                </a:solidFill>
                <a:latin typeface="Comic Sans MS" charset="0"/>
              </a:rPr>
              <a:t>24</a:t>
            </a:r>
          </a:p>
        </p:txBody>
      </p:sp>
      <p:sp>
        <p:nvSpPr>
          <p:cNvPr id="25614" name="Text Box 13"/>
          <p:cNvSpPr txBox="1">
            <a:spLocks noChangeArrowheads="1"/>
          </p:cNvSpPr>
          <p:nvPr/>
        </p:nvSpPr>
        <p:spPr bwMode="auto">
          <a:xfrm>
            <a:off x="9600072" y="7445851"/>
            <a:ext cx="306387" cy="327024"/>
          </a:xfrm>
          <a:prstGeom prst="rect">
            <a:avLst/>
          </a:prstGeom>
          <a:noFill/>
          <a:ln w="9525">
            <a:noFill/>
            <a:round/>
            <a:headEnd/>
            <a:tailEnd/>
          </a:ln>
        </p:spPr>
        <p:txBody>
          <a:bodyPr wrap="none" lIns="89876" tIns="46733" rIns="89876" bIns="46733" anchor="ctr">
            <a:spAutoFit/>
          </a:bodyPr>
          <a:lstStyle/>
          <a:p>
            <a:pPr algn="ctr">
              <a:spcBef>
                <a:spcPts val="999"/>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600" b="1">
                <a:solidFill>
                  <a:srgbClr val="FFFFFF"/>
                </a:solidFill>
                <a:latin typeface="Comic Sans MS" charset="0"/>
              </a:rPr>
              <a:t>1</a:t>
            </a:r>
          </a:p>
        </p:txBody>
      </p:sp>
      <p:sp>
        <p:nvSpPr>
          <p:cNvPr id="25617" name="Text Box 16"/>
          <p:cNvSpPr txBox="1">
            <a:spLocks noChangeArrowheads="1"/>
          </p:cNvSpPr>
          <p:nvPr/>
        </p:nvSpPr>
        <p:spPr bwMode="auto">
          <a:xfrm>
            <a:off x="1242987" y="3344860"/>
            <a:ext cx="3857652" cy="749360"/>
          </a:xfrm>
          <a:prstGeom prst="rect">
            <a:avLst/>
          </a:prstGeom>
          <a:noFill/>
          <a:ln w="9525">
            <a:noFill/>
            <a:round/>
            <a:headEnd/>
            <a:tailEnd/>
          </a:ln>
        </p:spPr>
        <p:txBody>
          <a:bodyPr wrap="square" lIns="89876" tIns="46733" rIns="89876" bIns="46733">
            <a:spAutoFit/>
          </a:bodyPr>
          <a:lstStyle/>
          <a:p>
            <a:pPr algn="ctr">
              <a:spcBef>
                <a:spcPts val="1250"/>
              </a:spcBef>
              <a:buClr>
                <a:srgbClr val="618FFD"/>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b="1">
                <a:solidFill>
                  <a:srgbClr val="618FFD"/>
                </a:solidFill>
                <a:latin typeface="Comic Sans MS" charset="0"/>
              </a:rPr>
              <a:t>TUIZA 2:</a:t>
            </a:r>
            <a:br>
              <a:rPr lang="en-GB" sz="2000" b="1">
                <a:solidFill>
                  <a:srgbClr val="FFFF00"/>
                </a:solidFill>
                <a:latin typeface="Comic Sans MS" charset="0"/>
              </a:rPr>
            </a:br>
            <a:r>
              <a:rPr lang="en-GB" b="1">
                <a:solidFill>
                  <a:srgbClr val="FFFF00"/>
                </a:solidFill>
                <a:latin typeface="Comic Sans MS" charset="0"/>
              </a:rPr>
              <a:t>thada leichingkachi</a:t>
            </a:r>
          </a:p>
        </p:txBody>
      </p:sp>
      <p:sp>
        <p:nvSpPr>
          <p:cNvPr id="20" name="Text Box 5"/>
          <p:cNvSpPr txBox="1">
            <a:spLocks noChangeArrowheads="1"/>
          </p:cNvSpPr>
          <p:nvPr/>
        </p:nvSpPr>
        <p:spPr bwMode="auto">
          <a:xfrm>
            <a:off x="1420823" y="1565286"/>
            <a:ext cx="6365875" cy="274637"/>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1" name="Text Box 6"/>
          <p:cNvSpPr txBox="1">
            <a:spLocks noChangeArrowheads="1"/>
          </p:cNvSpPr>
          <p:nvPr/>
        </p:nvSpPr>
        <p:spPr bwMode="auto">
          <a:xfrm>
            <a:off x="1133484" y="900113"/>
            <a:ext cx="7880351" cy="572366"/>
          </a:xfrm>
          <a:prstGeom prst="rect">
            <a:avLst/>
          </a:prstGeom>
          <a:noFill/>
          <a:ln w="9525">
            <a:noFill/>
            <a:round/>
            <a:headEnd/>
            <a:tailEnd/>
          </a:ln>
        </p:spPr>
        <p:txBody>
          <a:bodyPr lIns="89876" tIns="46733" rIns="89876" bIns="46733">
            <a:spAutoFit/>
          </a:bodyPr>
          <a:lstStyle/>
          <a:p>
            <a:pPr algn="ctr">
              <a:spcBef>
                <a:spcPts val="2000"/>
              </a:spcBef>
              <a:buClr>
                <a:srgbClr val="FFFF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3200" b="1" i="1">
                <a:solidFill>
                  <a:srgbClr val="FFFF00"/>
                </a:solidFill>
                <a:latin typeface="Comic Sans MS" charset="0"/>
              </a:rPr>
              <a:t>AKHUM 1: </a:t>
            </a:r>
            <a:r>
              <a:rPr lang="en-GB" sz="3200" b="1" i="1" u="sng">
                <a:solidFill>
                  <a:srgbClr val="08F2EE"/>
                </a:solidFill>
                <a:latin typeface="Comic Sans MS" charset="0"/>
              </a:rPr>
              <a:t>KHAMASHUNG THARUK</a:t>
            </a:r>
            <a:endParaRPr lang="en-GB" sz="3200" b="1" i="1">
              <a:solidFill>
                <a:srgbClr val="FFFF00"/>
              </a:solidFill>
              <a:latin typeface="Comic Sans MS" charset="0"/>
            </a:endParaRPr>
          </a:p>
        </p:txBody>
      </p:sp>
      <p:sp>
        <p:nvSpPr>
          <p:cNvPr id="22" name="Text Box 7"/>
          <p:cNvSpPr txBox="1">
            <a:spLocks noChangeArrowheads="1"/>
          </p:cNvSpPr>
          <p:nvPr/>
        </p:nvSpPr>
        <p:spPr bwMode="auto">
          <a:xfrm>
            <a:off x="4743449" y="1670052"/>
            <a:ext cx="3810002" cy="1858820"/>
          </a:xfrm>
          <a:prstGeom prst="rect">
            <a:avLst/>
          </a:prstGeom>
          <a:noFill/>
          <a:ln w="9525">
            <a:noFill/>
            <a:round/>
            <a:headEnd/>
            <a:tailEnd/>
          </a:ln>
        </p:spPr>
        <p:txBody>
          <a:bodyPr wrap="square" lIns="89876" tIns="46733" rIns="89876" bIns="46733">
            <a:spAutoFit/>
          </a:bodyPr>
          <a:lstStyle/>
          <a:p>
            <a:pPr algn="ctr">
              <a:spcBef>
                <a:spcPts val="3747"/>
              </a:spcBef>
              <a:buClr>
                <a:srgbClr val="FFFF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6000" b="1">
                <a:solidFill>
                  <a:srgbClr val="FFFF00"/>
                </a:solidFill>
              </a:rPr>
              <a:t>JESUWUI maramli!</a:t>
            </a:r>
          </a:p>
        </p:txBody>
      </p:sp>
      <p:sp>
        <p:nvSpPr>
          <p:cNvPr id="24" name="Text Box 15"/>
          <p:cNvSpPr txBox="1">
            <a:spLocks noChangeArrowheads="1"/>
          </p:cNvSpPr>
          <p:nvPr/>
        </p:nvSpPr>
        <p:spPr bwMode="auto">
          <a:xfrm>
            <a:off x="1123950" y="142887"/>
            <a:ext cx="8072438" cy="573087"/>
          </a:xfrm>
          <a:prstGeom prst="rect">
            <a:avLst/>
          </a:prstGeom>
          <a:noFill/>
          <a:ln w="9525">
            <a:noFill/>
            <a:round/>
            <a:headEnd/>
            <a:tailEnd/>
          </a:ln>
        </p:spPr>
        <p:txBody>
          <a:bodyPr lIns="89876" tIns="46733" rIns="89876" bIns="46733">
            <a:spAutoFit/>
          </a:bodyPr>
          <a:lstStyle/>
          <a:p>
            <a:pPr algn="ctr">
              <a:spcBef>
                <a:spcPts val="2000"/>
              </a:spcBef>
              <a:buClr>
                <a:srgbClr val="FAFD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3200" b="1">
                <a:solidFill>
                  <a:srgbClr val="FAFD00"/>
                </a:solidFill>
                <a:latin typeface="Comic Sans MS" charset="0"/>
              </a:rPr>
              <a:t>JOHN: Katonga khrupkhuilaga...</a:t>
            </a:r>
          </a:p>
        </p:txBody>
      </p:sp>
      <p:sp>
        <p:nvSpPr>
          <p:cNvPr id="25" name="Text Box 17"/>
          <p:cNvSpPr txBox="1">
            <a:spLocks noChangeArrowheads="1"/>
          </p:cNvSpPr>
          <p:nvPr/>
        </p:nvSpPr>
        <p:spPr bwMode="auto">
          <a:xfrm>
            <a:off x="1100119" y="1855789"/>
            <a:ext cx="4108451" cy="1106197"/>
          </a:xfrm>
          <a:prstGeom prst="rect">
            <a:avLst/>
          </a:prstGeom>
          <a:noFill/>
          <a:ln w="9525">
            <a:noFill/>
            <a:round/>
            <a:headEnd/>
            <a:tailEnd/>
          </a:ln>
        </p:spPr>
        <p:txBody>
          <a:bodyPr lIns="89876" tIns="46733" rIns="89876" bIns="46733">
            <a:spAutoFit/>
          </a:bodyPr>
          <a:lstStyle/>
          <a:p>
            <a:pPr algn="ctr">
              <a:spcBef>
                <a:spcPts val="1250"/>
              </a:spcBef>
              <a:buClr>
                <a:srgbClr val="618FFD"/>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b="1">
                <a:solidFill>
                  <a:srgbClr val="618FFD"/>
                </a:solidFill>
                <a:latin typeface="Comic Sans MS" charset="0"/>
              </a:rPr>
              <a:t>TUIZA 1:</a:t>
            </a:r>
            <a:r>
              <a:rPr lang="en-GB" sz="2000" b="1">
                <a:solidFill>
                  <a:srgbClr val="FFFF00"/>
                </a:solidFill>
                <a:latin typeface="Comic Sans MS" charset="0"/>
              </a:rPr>
              <a:t>                          </a:t>
            </a:r>
            <a:r>
              <a:rPr lang="en-GB" b="1">
                <a:solidFill>
                  <a:srgbClr val="FFFF00"/>
                </a:solidFill>
                <a:latin typeface="Comic Sans MS" charset="0"/>
              </a:rPr>
              <a:t>Leihairakasa; ngakheikhang kahai Vare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fade">
                                      <p:cBhvr>
                                        <p:cTn id="7" dur="1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4" name="Title 19"/>
          <p:cNvSpPr>
            <a:spLocks noGrp="1"/>
          </p:cNvSpPr>
          <p:nvPr>
            <p:ph type="title" idx="4294967295"/>
          </p:nvPr>
        </p:nvSpPr>
        <p:spPr bwMode="auto">
          <a:xfrm>
            <a:off x="14524" y="6864374"/>
            <a:ext cx="9051925" cy="346075"/>
          </a:xfrm>
          <a:prstGeom prst="rect">
            <a:avLst/>
          </a:prstGeom>
          <a:noFill/>
          <a:ln>
            <a:miter lim="800000"/>
            <a:headEnd/>
            <a:tailEnd/>
          </a:ln>
        </p:spPr>
        <p:txBody>
          <a:bodyPr lIns="101763" tIns="50882" rIns="101763" bIns="50882"/>
          <a:lstStyle/>
          <a:p>
            <a:r>
              <a:rPr lang="en-US" sz="3100" dirty="0">
                <a:ea typeface="ＭＳ Ｐゴシック" charset="-128"/>
              </a:rPr>
              <a:t>John 1:3</a:t>
            </a:r>
          </a:p>
        </p:txBody>
      </p:sp>
      <p:pic>
        <p:nvPicPr>
          <p:cNvPr id="26626" name="Picture 1"/>
          <p:cNvPicPr>
            <a:picLocks noChangeAspect="1" noChangeArrowheads="1"/>
          </p:cNvPicPr>
          <p:nvPr/>
        </p:nvPicPr>
        <p:blipFill>
          <a:blip r:embed="rId3"/>
          <a:srcRect/>
          <a:stretch>
            <a:fillRect/>
          </a:stretch>
        </p:blipFill>
        <p:spPr bwMode="auto">
          <a:xfrm>
            <a:off x="253812" y="131787"/>
            <a:ext cx="9633177" cy="7254875"/>
          </a:xfrm>
          <a:prstGeom prst="rect">
            <a:avLst/>
          </a:prstGeom>
          <a:blipFill dpi="0" rotWithShape="0">
            <a:blip r:embed="rId4"/>
            <a:srcRect/>
            <a:tile tx="0" ty="0" sx="100000" sy="100000" flip="none" algn="tl"/>
          </a:blipFill>
          <a:ln w="9525">
            <a:noFill/>
            <a:round/>
            <a:headEnd/>
            <a:tailEnd/>
          </a:ln>
        </p:spPr>
      </p:pic>
      <p:sp>
        <p:nvSpPr>
          <p:cNvPr id="26627" name="Rectangle 2"/>
          <p:cNvSpPr>
            <a:spLocks noChangeArrowheads="1"/>
          </p:cNvSpPr>
          <p:nvPr/>
        </p:nvSpPr>
        <p:spPr bwMode="auto">
          <a:xfrm>
            <a:off x="3889384" y="7531100"/>
            <a:ext cx="1454151" cy="241300"/>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6628" name="Rectangle 3"/>
          <p:cNvSpPr>
            <a:spLocks noChangeArrowheads="1"/>
          </p:cNvSpPr>
          <p:nvPr/>
        </p:nvSpPr>
        <p:spPr bwMode="auto">
          <a:xfrm>
            <a:off x="1121465" y="733459"/>
            <a:ext cx="7864731"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18" tIns="45657" rIns="91318" bIns="45657" anchor="ctr"/>
          <a:lstStyle/>
          <a:p>
            <a:endParaRPr lang="en-US">
              <a:solidFill>
                <a:srgbClr val="000000"/>
              </a:solidFill>
            </a:endParaRPr>
          </a:p>
        </p:txBody>
      </p:sp>
      <p:sp>
        <p:nvSpPr>
          <p:cNvPr id="26629" name="Text Box 4"/>
          <p:cNvSpPr txBox="1">
            <a:spLocks noChangeArrowheads="1"/>
          </p:cNvSpPr>
          <p:nvPr/>
        </p:nvSpPr>
        <p:spPr bwMode="auto">
          <a:xfrm>
            <a:off x="9658089" y="17453"/>
            <a:ext cx="181507" cy="384202"/>
          </a:xfrm>
          <a:prstGeom prst="rect">
            <a:avLst/>
          </a:prstGeom>
          <a:noFill/>
          <a:ln w="9525">
            <a:noFill/>
            <a:round/>
            <a:headEnd/>
            <a:tailEnd/>
          </a:ln>
        </p:spPr>
        <p:txBody>
          <a:bodyPr wrap="none" lIns="89876" tIns="46733" rIns="89876" bIns="46733" anchor="ctr">
            <a:spAutoFit/>
          </a:bodyPr>
          <a:lstStyle/>
          <a:p>
            <a:pPr algn="ctr">
              <a:spcBef>
                <a:spcPts val="1250"/>
              </a:spcBef>
              <a:buClr>
                <a:srgbClr val="FFA27C"/>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a:solidFill>
                  <a:srgbClr val="FFA27C"/>
                </a:solidFill>
                <a:latin typeface="Comic Sans MS" charset="0"/>
              </a:rPr>
              <a:t> </a:t>
            </a:r>
          </a:p>
        </p:txBody>
      </p:sp>
      <p:sp>
        <p:nvSpPr>
          <p:cNvPr id="26632" name="Text Box 7"/>
          <p:cNvSpPr txBox="1">
            <a:spLocks noChangeArrowheads="1"/>
          </p:cNvSpPr>
          <p:nvPr/>
        </p:nvSpPr>
        <p:spPr bwMode="auto">
          <a:xfrm>
            <a:off x="8821743" y="7410460"/>
            <a:ext cx="184150" cy="244475"/>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6633" name="Text Box 8"/>
          <p:cNvSpPr txBox="1">
            <a:spLocks noChangeArrowheads="1"/>
          </p:cNvSpPr>
          <p:nvPr/>
        </p:nvSpPr>
        <p:spPr bwMode="auto">
          <a:xfrm>
            <a:off x="9177340" y="7315203"/>
            <a:ext cx="184150" cy="366713"/>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6634" name="AutoShape 9"/>
          <p:cNvSpPr>
            <a:spLocks noChangeArrowheads="1"/>
          </p:cNvSpPr>
          <p:nvPr/>
        </p:nvSpPr>
        <p:spPr bwMode="auto">
          <a:xfrm>
            <a:off x="5242162" y="3886224"/>
            <a:ext cx="3303587" cy="2819400"/>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318" tIns="45657" rIns="91318" bIns="45657" anchor="ctr"/>
          <a:lstStyle/>
          <a:p>
            <a:endParaRPr lang="en-US">
              <a:solidFill>
                <a:srgbClr val="000000"/>
              </a:solidFill>
            </a:endParaRPr>
          </a:p>
        </p:txBody>
      </p:sp>
      <p:sp>
        <p:nvSpPr>
          <p:cNvPr id="27658" name="Text Box 10"/>
          <p:cNvSpPr txBox="1">
            <a:spLocks noChangeArrowheads="1"/>
          </p:cNvSpPr>
          <p:nvPr/>
        </p:nvSpPr>
        <p:spPr bwMode="auto">
          <a:xfrm>
            <a:off x="5246924" y="3979887"/>
            <a:ext cx="3230563" cy="2534151"/>
          </a:xfrm>
          <a:prstGeom prst="rect">
            <a:avLst/>
          </a:prstGeom>
          <a:noFill/>
          <a:ln w="9525">
            <a:noFill/>
            <a:round/>
            <a:headEnd/>
            <a:tailEnd/>
          </a:ln>
        </p:spPr>
        <p:txBody>
          <a:bodyPr lIns="89876" tIns="46733" rIns="89876" bIns="46733">
            <a:spAutoFit/>
          </a:bodyPr>
          <a:lstStyle/>
          <a:p>
            <a:pPr algn="ctr">
              <a:spcBef>
                <a:spcPts val="1749"/>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ja-JP" altLang="en-GB" sz="2800" b="1">
                <a:solidFill>
                  <a:srgbClr val="FFFFFF"/>
                </a:solidFill>
                <a:latin typeface="Helvetica" charset="0"/>
              </a:rPr>
              <a:t>“</a:t>
            </a:r>
            <a:r>
              <a:rPr lang="en-GB" altLang="ja-JP" sz="2800" b="1">
                <a:solidFill>
                  <a:srgbClr val="FFFFFF"/>
                </a:solidFill>
                <a:latin typeface="Helvetica" charset="0"/>
              </a:rPr>
              <a:t>Ot saikora awui manga eina kasana kala saikora hi a mazangla kasa maleilakmana.</a:t>
            </a:r>
            <a:r>
              <a:rPr lang="ja-JP" altLang="en-GB" sz="2800" b="1">
                <a:solidFill>
                  <a:srgbClr val="FFFFFF"/>
                </a:solidFill>
                <a:latin typeface="Helvetica" charset="0"/>
              </a:rPr>
              <a:t>”</a:t>
            </a:r>
            <a:endParaRPr lang="en-GB" sz="2800" b="1">
              <a:solidFill>
                <a:srgbClr val="FFFFFF"/>
              </a:solidFill>
              <a:latin typeface="Helvetica" charset="0"/>
            </a:endParaRPr>
          </a:p>
        </p:txBody>
      </p:sp>
      <p:sp>
        <p:nvSpPr>
          <p:cNvPr id="26636" name="Text Box 11"/>
          <p:cNvSpPr txBox="1">
            <a:spLocks noChangeArrowheads="1"/>
          </p:cNvSpPr>
          <p:nvPr/>
        </p:nvSpPr>
        <p:spPr bwMode="auto">
          <a:xfrm>
            <a:off x="9461734" y="6759601"/>
            <a:ext cx="184150" cy="366713"/>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6637" name="Text Box 12"/>
          <p:cNvSpPr txBox="1">
            <a:spLocks noChangeArrowheads="1"/>
          </p:cNvSpPr>
          <p:nvPr/>
        </p:nvSpPr>
        <p:spPr bwMode="auto">
          <a:xfrm>
            <a:off x="9193263" y="7518869"/>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000" b="1">
                <a:solidFill>
                  <a:srgbClr val="FFFFFF"/>
                </a:solidFill>
                <a:latin typeface="Comic Sans MS" charset="0"/>
              </a:rPr>
              <a:t>25</a:t>
            </a:r>
          </a:p>
        </p:txBody>
      </p:sp>
      <p:sp>
        <p:nvSpPr>
          <p:cNvPr id="26638" name="Text Box 13"/>
          <p:cNvSpPr txBox="1">
            <a:spLocks noChangeArrowheads="1"/>
          </p:cNvSpPr>
          <p:nvPr/>
        </p:nvSpPr>
        <p:spPr bwMode="auto">
          <a:xfrm>
            <a:off x="9571043" y="7458100"/>
            <a:ext cx="306387" cy="325437"/>
          </a:xfrm>
          <a:prstGeom prst="rect">
            <a:avLst/>
          </a:prstGeom>
          <a:noFill/>
          <a:ln w="9525">
            <a:noFill/>
            <a:round/>
            <a:headEnd/>
            <a:tailEnd/>
          </a:ln>
        </p:spPr>
        <p:txBody>
          <a:bodyPr wrap="none" lIns="89876" tIns="46733" rIns="89876" bIns="46733" anchor="ctr">
            <a:spAutoFit/>
          </a:bodyPr>
          <a:lstStyle/>
          <a:p>
            <a:pPr algn="ctr">
              <a:spcBef>
                <a:spcPts val="999"/>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600" b="1">
                <a:solidFill>
                  <a:srgbClr val="FFFFFF"/>
                </a:solidFill>
                <a:latin typeface="Comic Sans MS" charset="0"/>
              </a:rPr>
              <a:t>1</a:t>
            </a:r>
          </a:p>
        </p:txBody>
      </p:sp>
      <p:sp>
        <p:nvSpPr>
          <p:cNvPr id="26642" name="Text Box 17"/>
          <p:cNvSpPr txBox="1">
            <a:spLocks noChangeArrowheads="1"/>
          </p:cNvSpPr>
          <p:nvPr/>
        </p:nvSpPr>
        <p:spPr bwMode="auto">
          <a:xfrm>
            <a:off x="1242986" y="4600580"/>
            <a:ext cx="3857652" cy="749360"/>
          </a:xfrm>
          <a:prstGeom prst="rect">
            <a:avLst/>
          </a:prstGeom>
          <a:noFill/>
          <a:ln w="9525">
            <a:noFill/>
            <a:round/>
            <a:headEnd/>
            <a:tailEnd/>
          </a:ln>
        </p:spPr>
        <p:txBody>
          <a:bodyPr wrap="square" lIns="89876" tIns="46733" rIns="89876" bIns="46733">
            <a:spAutoFit/>
          </a:bodyPr>
          <a:lstStyle/>
          <a:p>
            <a:pPr algn="ctr">
              <a:spcBef>
                <a:spcPts val="1250"/>
              </a:spcBef>
              <a:buClr>
                <a:srgbClr val="618FFD"/>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b="1">
                <a:solidFill>
                  <a:srgbClr val="618FFD"/>
                </a:solidFill>
                <a:latin typeface="Comic Sans MS" charset="0"/>
              </a:rPr>
              <a:t>TUIZA 3:</a:t>
            </a:r>
            <a:br>
              <a:rPr lang="en-GB" sz="2000" b="1">
                <a:solidFill>
                  <a:srgbClr val="FFFF00"/>
                </a:solidFill>
                <a:latin typeface="Comic Sans MS" charset="0"/>
              </a:rPr>
            </a:br>
            <a:r>
              <a:rPr lang="en-GB" b="1">
                <a:solidFill>
                  <a:srgbClr val="FFFF00"/>
                </a:solidFill>
                <a:latin typeface="Comic Sans MS" charset="0"/>
              </a:rPr>
              <a:t>Apuk-apaka kasema</a:t>
            </a:r>
            <a:endParaRPr lang="en-GB" sz="2000" b="1">
              <a:solidFill>
                <a:srgbClr val="FFFF00"/>
              </a:solidFill>
              <a:latin typeface="Comic Sans MS" charset="0"/>
            </a:endParaRPr>
          </a:p>
        </p:txBody>
      </p:sp>
      <p:sp>
        <p:nvSpPr>
          <p:cNvPr id="27" name="Text Box 16"/>
          <p:cNvSpPr txBox="1">
            <a:spLocks noChangeArrowheads="1"/>
          </p:cNvSpPr>
          <p:nvPr/>
        </p:nvSpPr>
        <p:spPr bwMode="auto">
          <a:xfrm>
            <a:off x="1242987" y="3344860"/>
            <a:ext cx="3857652" cy="749360"/>
          </a:xfrm>
          <a:prstGeom prst="rect">
            <a:avLst/>
          </a:prstGeom>
          <a:noFill/>
          <a:ln w="9525">
            <a:noFill/>
            <a:round/>
            <a:headEnd/>
            <a:tailEnd/>
          </a:ln>
        </p:spPr>
        <p:txBody>
          <a:bodyPr wrap="square" lIns="89876" tIns="46733" rIns="89876" bIns="46733">
            <a:spAutoFit/>
          </a:bodyPr>
          <a:lstStyle/>
          <a:p>
            <a:pPr algn="ctr">
              <a:spcBef>
                <a:spcPts val="1250"/>
              </a:spcBef>
              <a:buClr>
                <a:srgbClr val="618FFD"/>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b="1">
                <a:solidFill>
                  <a:srgbClr val="618FFD"/>
                </a:solidFill>
                <a:latin typeface="Comic Sans MS" charset="0"/>
              </a:rPr>
              <a:t>TUIZA 2:</a:t>
            </a:r>
            <a:br>
              <a:rPr lang="en-GB" sz="2000" b="1">
                <a:solidFill>
                  <a:srgbClr val="FFFF00"/>
                </a:solidFill>
                <a:latin typeface="Comic Sans MS" charset="0"/>
              </a:rPr>
            </a:br>
            <a:r>
              <a:rPr lang="en-GB" b="1">
                <a:solidFill>
                  <a:srgbClr val="FFFF00"/>
                </a:solidFill>
                <a:latin typeface="Comic Sans MS" charset="0"/>
              </a:rPr>
              <a:t>thada leichingkachi</a:t>
            </a:r>
          </a:p>
        </p:txBody>
      </p:sp>
      <p:sp>
        <p:nvSpPr>
          <p:cNvPr id="28" name="Text Box 5"/>
          <p:cNvSpPr txBox="1">
            <a:spLocks noChangeArrowheads="1"/>
          </p:cNvSpPr>
          <p:nvPr/>
        </p:nvSpPr>
        <p:spPr bwMode="auto">
          <a:xfrm>
            <a:off x="1420823" y="1565286"/>
            <a:ext cx="6365875" cy="274637"/>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9" name="Text Box 6"/>
          <p:cNvSpPr txBox="1">
            <a:spLocks noChangeArrowheads="1"/>
          </p:cNvSpPr>
          <p:nvPr/>
        </p:nvSpPr>
        <p:spPr bwMode="auto">
          <a:xfrm>
            <a:off x="1133484" y="900113"/>
            <a:ext cx="7880351" cy="572366"/>
          </a:xfrm>
          <a:prstGeom prst="rect">
            <a:avLst/>
          </a:prstGeom>
          <a:noFill/>
          <a:ln w="9525">
            <a:noFill/>
            <a:round/>
            <a:headEnd/>
            <a:tailEnd/>
          </a:ln>
        </p:spPr>
        <p:txBody>
          <a:bodyPr lIns="89876" tIns="46733" rIns="89876" bIns="46733">
            <a:spAutoFit/>
          </a:bodyPr>
          <a:lstStyle/>
          <a:p>
            <a:pPr algn="ctr">
              <a:spcBef>
                <a:spcPts val="2000"/>
              </a:spcBef>
              <a:buClr>
                <a:srgbClr val="FFFF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3200" b="1" i="1">
                <a:solidFill>
                  <a:srgbClr val="FFFF00"/>
                </a:solidFill>
                <a:latin typeface="Comic Sans MS" charset="0"/>
              </a:rPr>
              <a:t>AKHUM 1: </a:t>
            </a:r>
            <a:r>
              <a:rPr lang="en-GB" sz="3200" b="1" i="1" u="sng">
                <a:solidFill>
                  <a:srgbClr val="08F2EE"/>
                </a:solidFill>
                <a:latin typeface="Comic Sans MS" charset="0"/>
              </a:rPr>
              <a:t>KHAMASHUNG THARUK</a:t>
            </a:r>
            <a:endParaRPr lang="en-GB" sz="3200" b="1" i="1">
              <a:solidFill>
                <a:srgbClr val="FFFF00"/>
              </a:solidFill>
              <a:latin typeface="Comic Sans MS" charset="0"/>
            </a:endParaRPr>
          </a:p>
        </p:txBody>
      </p:sp>
      <p:sp>
        <p:nvSpPr>
          <p:cNvPr id="30" name="Text Box 7"/>
          <p:cNvSpPr txBox="1">
            <a:spLocks noChangeArrowheads="1"/>
          </p:cNvSpPr>
          <p:nvPr/>
        </p:nvSpPr>
        <p:spPr bwMode="auto">
          <a:xfrm>
            <a:off x="4743449" y="1670052"/>
            <a:ext cx="3810002" cy="1858820"/>
          </a:xfrm>
          <a:prstGeom prst="rect">
            <a:avLst/>
          </a:prstGeom>
          <a:noFill/>
          <a:ln w="9525">
            <a:noFill/>
            <a:round/>
            <a:headEnd/>
            <a:tailEnd/>
          </a:ln>
        </p:spPr>
        <p:txBody>
          <a:bodyPr wrap="square" lIns="89876" tIns="46733" rIns="89876" bIns="46733">
            <a:spAutoFit/>
          </a:bodyPr>
          <a:lstStyle/>
          <a:p>
            <a:pPr algn="ctr">
              <a:spcBef>
                <a:spcPts val="3747"/>
              </a:spcBef>
              <a:buClr>
                <a:srgbClr val="FFFF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6000" b="1">
                <a:solidFill>
                  <a:srgbClr val="FFFF00"/>
                </a:solidFill>
              </a:rPr>
              <a:t>JESUWUI maramli!</a:t>
            </a:r>
          </a:p>
        </p:txBody>
      </p:sp>
      <p:sp>
        <p:nvSpPr>
          <p:cNvPr id="31" name="Text Box 15"/>
          <p:cNvSpPr txBox="1">
            <a:spLocks noChangeArrowheads="1"/>
          </p:cNvSpPr>
          <p:nvPr/>
        </p:nvSpPr>
        <p:spPr bwMode="auto">
          <a:xfrm>
            <a:off x="1123950" y="142887"/>
            <a:ext cx="8072438" cy="573087"/>
          </a:xfrm>
          <a:prstGeom prst="rect">
            <a:avLst/>
          </a:prstGeom>
          <a:noFill/>
          <a:ln w="9525">
            <a:noFill/>
            <a:round/>
            <a:headEnd/>
            <a:tailEnd/>
          </a:ln>
        </p:spPr>
        <p:txBody>
          <a:bodyPr lIns="89876" tIns="46733" rIns="89876" bIns="46733">
            <a:spAutoFit/>
          </a:bodyPr>
          <a:lstStyle/>
          <a:p>
            <a:pPr algn="ctr">
              <a:spcBef>
                <a:spcPts val="2000"/>
              </a:spcBef>
              <a:buClr>
                <a:srgbClr val="FAFD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3200" b="1">
                <a:solidFill>
                  <a:srgbClr val="FAFD00"/>
                </a:solidFill>
                <a:latin typeface="Comic Sans MS" charset="0"/>
              </a:rPr>
              <a:t>JOHN: Katonga khrupkhuilaga...</a:t>
            </a:r>
          </a:p>
        </p:txBody>
      </p:sp>
      <p:sp>
        <p:nvSpPr>
          <p:cNvPr id="32" name="Text Box 17"/>
          <p:cNvSpPr txBox="1">
            <a:spLocks noChangeArrowheads="1"/>
          </p:cNvSpPr>
          <p:nvPr/>
        </p:nvSpPr>
        <p:spPr bwMode="auto">
          <a:xfrm>
            <a:off x="1100119" y="1855789"/>
            <a:ext cx="4108451" cy="1106197"/>
          </a:xfrm>
          <a:prstGeom prst="rect">
            <a:avLst/>
          </a:prstGeom>
          <a:noFill/>
          <a:ln w="9525">
            <a:noFill/>
            <a:round/>
            <a:headEnd/>
            <a:tailEnd/>
          </a:ln>
        </p:spPr>
        <p:txBody>
          <a:bodyPr lIns="89876" tIns="46733" rIns="89876" bIns="46733">
            <a:spAutoFit/>
          </a:bodyPr>
          <a:lstStyle/>
          <a:p>
            <a:pPr algn="ctr">
              <a:spcBef>
                <a:spcPts val="1250"/>
              </a:spcBef>
              <a:buClr>
                <a:srgbClr val="618FFD"/>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b="1">
                <a:solidFill>
                  <a:srgbClr val="618FFD"/>
                </a:solidFill>
                <a:latin typeface="Comic Sans MS" charset="0"/>
              </a:rPr>
              <a:t>TUIZA 1:</a:t>
            </a:r>
            <a:r>
              <a:rPr lang="en-GB" sz="2000" b="1">
                <a:solidFill>
                  <a:srgbClr val="FFFF00"/>
                </a:solidFill>
                <a:latin typeface="Comic Sans MS" charset="0"/>
              </a:rPr>
              <a:t>                          </a:t>
            </a:r>
            <a:r>
              <a:rPr lang="en-GB" b="1">
                <a:solidFill>
                  <a:srgbClr val="FFFF00"/>
                </a:solidFill>
                <a:latin typeface="Comic Sans MS" charset="0"/>
              </a:rPr>
              <a:t>Leihairakasa; ngakheikhang kahai Vare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fade">
                                      <p:cBhvr>
                                        <p:cTn id="7" dur="1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9" name="Title 20"/>
          <p:cNvSpPr>
            <a:spLocks noGrp="1"/>
          </p:cNvSpPr>
          <p:nvPr>
            <p:ph type="title" idx="4294967295"/>
          </p:nvPr>
        </p:nvSpPr>
        <p:spPr bwMode="auto">
          <a:xfrm>
            <a:off x="2" y="6838528"/>
            <a:ext cx="9053513" cy="863600"/>
          </a:xfrm>
          <a:prstGeom prst="rect">
            <a:avLst/>
          </a:prstGeom>
          <a:noFill/>
          <a:ln>
            <a:miter lim="800000"/>
            <a:headEnd/>
            <a:tailEnd/>
          </a:ln>
        </p:spPr>
        <p:txBody>
          <a:bodyPr lIns="101763" tIns="50882" rIns="101763" bIns="50882"/>
          <a:lstStyle/>
          <a:p>
            <a:r>
              <a:rPr lang="en-US" sz="3100" dirty="0">
                <a:ea typeface="ＭＳ Ｐゴシック" charset="-128"/>
              </a:rPr>
              <a:t>John 1:4, 5, 9</a:t>
            </a:r>
          </a:p>
        </p:txBody>
      </p:sp>
      <p:pic>
        <p:nvPicPr>
          <p:cNvPr id="27650" name="Picture 1"/>
          <p:cNvPicPr>
            <a:picLocks noChangeAspect="1" noChangeArrowheads="1"/>
          </p:cNvPicPr>
          <p:nvPr/>
        </p:nvPicPr>
        <p:blipFill>
          <a:blip r:embed="rId3"/>
          <a:srcRect/>
          <a:stretch>
            <a:fillRect/>
          </a:stretch>
        </p:blipFill>
        <p:spPr bwMode="auto">
          <a:xfrm>
            <a:off x="239303" y="114505"/>
            <a:ext cx="9618663" cy="7254875"/>
          </a:xfrm>
          <a:prstGeom prst="rect">
            <a:avLst/>
          </a:prstGeom>
          <a:blipFill dpi="0" rotWithShape="0">
            <a:blip r:embed="rId4"/>
            <a:srcRect/>
            <a:tile tx="0" ty="0" sx="100000" sy="100000" flip="none" algn="tl"/>
          </a:blipFill>
          <a:ln w="9525">
            <a:noFill/>
            <a:round/>
            <a:headEnd/>
            <a:tailEnd/>
          </a:ln>
        </p:spPr>
      </p:pic>
      <p:sp>
        <p:nvSpPr>
          <p:cNvPr id="27651" name="Rectangle 2"/>
          <p:cNvSpPr>
            <a:spLocks noChangeArrowheads="1"/>
          </p:cNvSpPr>
          <p:nvPr/>
        </p:nvSpPr>
        <p:spPr bwMode="auto">
          <a:xfrm>
            <a:off x="3889384" y="7531100"/>
            <a:ext cx="1454151" cy="241300"/>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7652" name="Rectangle 3"/>
          <p:cNvSpPr>
            <a:spLocks noChangeArrowheads="1"/>
          </p:cNvSpPr>
          <p:nvPr/>
        </p:nvSpPr>
        <p:spPr bwMode="auto">
          <a:xfrm>
            <a:off x="1125099" y="716172"/>
            <a:ext cx="7850217"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18" tIns="45657" rIns="91318" bIns="45657" anchor="ctr"/>
          <a:lstStyle/>
          <a:p>
            <a:endParaRPr lang="en-US">
              <a:solidFill>
                <a:srgbClr val="000000"/>
              </a:solidFill>
            </a:endParaRPr>
          </a:p>
        </p:txBody>
      </p:sp>
      <p:sp>
        <p:nvSpPr>
          <p:cNvPr id="27653" name="Text Box 4"/>
          <p:cNvSpPr txBox="1">
            <a:spLocks noChangeArrowheads="1"/>
          </p:cNvSpPr>
          <p:nvPr/>
        </p:nvSpPr>
        <p:spPr bwMode="auto">
          <a:xfrm>
            <a:off x="9658089" y="17453"/>
            <a:ext cx="181507" cy="384202"/>
          </a:xfrm>
          <a:prstGeom prst="rect">
            <a:avLst/>
          </a:prstGeom>
          <a:noFill/>
          <a:ln w="9525">
            <a:noFill/>
            <a:round/>
            <a:headEnd/>
            <a:tailEnd/>
          </a:ln>
        </p:spPr>
        <p:txBody>
          <a:bodyPr wrap="none" lIns="89876" tIns="46733" rIns="89876" bIns="46733" anchor="ctr">
            <a:spAutoFit/>
          </a:bodyPr>
          <a:lstStyle/>
          <a:p>
            <a:pPr algn="ctr">
              <a:spcBef>
                <a:spcPts val="1250"/>
              </a:spcBef>
              <a:buClr>
                <a:srgbClr val="FFA27C"/>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a:solidFill>
                  <a:srgbClr val="FFA27C"/>
                </a:solidFill>
                <a:latin typeface="Comic Sans MS" charset="0"/>
              </a:rPr>
              <a:t> </a:t>
            </a:r>
          </a:p>
        </p:txBody>
      </p:sp>
      <p:sp>
        <p:nvSpPr>
          <p:cNvPr id="27659" name="Text Box 10"/>
          <p:cNvSpPr txBox="1">
            <a:spLocks noChangeArrowheads="1"/>
          </p:cNvSpPr>
          <p:nvPr/>
        </p:nvSpPr>
        <p:spPr bwMode="auto">
          <a:xfrm>
            <a:off x="1171553" y="5924749"/>
            <a:ext cx="4187825" cy="749360"/>
          </a:xfrm>
          <a:prstGeom prst="rect">
            <a:avLst/>
          </a:prstGeom>
          <a:noFill/>
          <a:ln w="9525">
            <a:noFill/>
            <a:round/>
            <a:headEnd/>
            <a:tailEnd/>
          </a:ln>
        </p:spPr>
        <p:txBody>
          <a:bodyPr lIns="89876" tIns="46733" rIns="89876" bIns="46733">
            <a:spAutoFit/>
          </a:bodyPr>
          <a:lstStyle/>
          <a:p>
            <a:pPr algn="ctr">
              <a:spcBef>
                <a:spcPts val="1250"/>
              </a:spcBef>
              <a:buClr>
                <a:srgbClr val="618FFD"/>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b="1">
                <a:solidFill>
                  <a:srgbClr val="618FFD"/>
                </a:solidFill>
                <a:latin typeface="Comic Sans MS" charset="0"/>
              </a:rPr>
              <a:t>TUIZA 4, 5, 9:</a:t>
            </a:r>
            <a:br>
              <a:rPr lang="en-GB" sz="2000" b="1">
                <a:solidFill>
                  <a:srgbClr val="FFFF00"/>
                </a:solidFill>
                <a:latin typeface="Comic Sans MS" charset="0"/>
              </a:rPr>
            </a:br>
            <a:r>
              <a:rPr lang="en-GB" b="1">
                <a:solidFill>
                  <a:srgbClr val="FFFF00"/>
                </a:solidFill>
                <a:latin typeface="Comic Sans MS" charset="0"/>
              </a:rPr>
              <a:t>Kahor kala mirin angayung</a:t>
            </a:r>
            <a:endParaRPr lang="en-GB" sz="2000" b="1">
              <a:solidFill>
                <a:srgbClr val="FFFF00"/>
              </a:solidFill>
              <a:latin typeface="Comic Sans MS" charset="0"/>
            </a:endParaRPr>
          </a:p>
        </p:txBody>
      </p:sp>
      <p:sp>
        <p:nvSpPr>
          <p:cNvPr id="27660" name="Text Box 11"/>
          <p:cNvSpPr txBox="1">
            <a:spLocks noChangeArrowheads="1"/>
          </p:cNvSpPr>
          <p:nvPr/>
        </p:nvSpPr>
        <p:spPr bwMode="auto">
          <a:xfrm>
            <a:off x="8821743" y="7410460"/>
            <a:ext cx="184150" cy="244475"/>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7661" name="Text Box 12"/>
          <p:cNvSpPr txBox="1">
            <a:spLocks noChangeArrowheads="1"/>
          </p:cNvSpPr>
          <p:nvPr/>
        </p:nvSpPr>
        <p:spPr bwMode="auto">
          <a:xfrm>
            <a:off x="9206369" y="7430208"/>
            <a:ext cx="184150" cy="366713"/>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7662" name="AutoShape 13"/>
          <p:cNvSpPr>
            <a:spLocks noChangeArrowheads="1"/>
          </p:cNvSpPr>
          <p:nvPr/>
        </p:nvSpPr>
        <p:spPr bwMode="auto">
          <a:xfrm>
            <a:off x="5466941" y="3868937"/>
            <a:ext cx="3303587" cy="2819400"/>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318" tIns="45657" rIns="91318" bIns="45657" anchor="ctr"/>
          <a:lstStyle/>
          <a:p>
            <a:endParaRPr lang="en-US">
              <a:solidFill>
                <a:srgbClr val="000000"/>
              </a:solidFill>
            </a:endParaRPr>
          </a:p>
        </p:txBody>
      </p:sp>
      <p:sp>
        <p:nvSpPr>
          <p:cNvPr id="28686" name="Text Box 14"/>
          <p:cNvSpPr txBox="1">
            <a:spLocks noChangeArrowheads="1"/>
          </p:cNvSpPr>
          <p:nvPr/>
        </p:nvSpPr>
        <p:spPr bwMode="auto">
          <a:xfrm>
            <a:off x="5529276" y="3989592"/>
            <a:ext cx="3214709" cy="2727366"/>
          </a:xfrm>
          <a:prstGeom prst="rect">
            <a:avLst/>
          </a:prstGeom>
          <a:noFill/>
          <a:ln w="9525">
            <a:noFill/>
            <a:round/>
            <a:headEnd/>
            <a:tailEnd/>
          </a:ln>
        </p:spPr>
        <p:txBody>
          <a:bodyPr wrap="square" lIns="89876" tIns="46733" rIns="89876" bIns="46733">
            <a:spAutoFit/>
          </a:bodyPr>
          <a:lstStyle/>
          <a:p>
            <a:pPr algn="ctr">
              <a:spcBef>
                <a:spcPts val="112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ja-JP" altLang="en-GB" sz="2000" b="1">
                <a:solidFill>
                  <a:srgbClr val="FFFFFF"/>
                </a:solidFill>
                <a:latin typeface="Helvetica" charset="0"/>
              </a:rPr>
              <a:t>“</a:t>
            </a:r>
            <a:r>
              <a:rPr lang="en-GB" altLang="ja-JP" sz="2000" b="1">
                <a:solidFill>
                  <a:srgbClr val="FFFFFF"/>
                </a:solidFill>
                <a:latin typeface="Helvetica" charset="0"/>
              </a:rPr>
              <a:t>Awuili kharing kaho leisai, kala chi mikumowui kahorna. Kahor china tangkhamangli horngasaka . . . .  Mi kachivali horkhangasaka khamashunga kahor chi okathuili rakhamina.</a:t>
            </a:r>
            <a:r>
              <a:rPr lang="ja-JP" altLang="en-GB" sz="2000" b="1">
                <a:solidFill>
                  <a:srgbClr val="FFFFFF"/>
                </a:solidFill>
                <a:latin typeface="Helvetica" charset="0"/>
              </a:rPr>
              <a:t>”</a:t>
            </a:r>
            <a:endParaRPr lang="en-GB" sz="2000" b="1">
              <a:solidFill>
                <a:srgbClr val="FFFFFF"/>
              </a:solidFill>
              <a:latin typeface="Helvetica" charset="0"/>
            </a:endParaRPr>
          </a:p>
        </p:txBody>
      </p:sp>
      <p:sp>
        <p:nvSpPr>
          <p:cNvPr id="27664" name="Text Box 15"/>
          <p:cNvSpPr txBox="1">
            <a:spLocks noChangeArrowheads="1"/>
          </p:cNvSpPr>
          <p:nvPr/>
        </p:nvSpPr>
        <p:spPr bwMode="auto">
          <a:xfrm>
            <a:off x="9597609" y="6861375"/>
            <a:ext cx="185737" cy="368300"/>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7665" name="Text Box 16"/>
          <p:cNvSpPr txBox="1">
            <a:spLocks noChangeArrowheads="1"/>
          </p:cNvSpPr>
          <p:nvPr/>
        </p:nvSpPr>
        <p:spPr bwMode="auto">
          <a:xfrm>
            <a:off x="9219912" y="7533607"/>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000" b="1">
                <a:solidFill>
                  <a:srgbClr val="FFFFFF"/>
                </a:solidFill>
                <a:latin typeface="Comic Sans MS" charset="0"/>
              </a:rPr>
              <a:t>26</a:t>
            </a:r>
          </a:p>
        </p:txBody>
      </p:sp>
      <p:sp>
        <p:nvSpPr>
          <p:cNvPr id="27666" name="Text Box 17"/>
          <p:cNvSpPr txBox="1">
            <a:spLocks noChangeArrowheads="1"/>
          </p:cNvSpPr>
          <p:nvPr/>
        </p:nvSpPr>
        <p:spPr bwMode="auto">
          <a:xfrm>
            <a:off x="9600072" y="7473067"/>
            <a:ext cx="306387" cy="325437"/>
          </a:xfrm>
          <a:prstGeom prst="rect">
            <a:avLst/>
          </a:prstGeom>
          <a:noFill/>
          <a:ln w="9525">
            <a:noFill/>
            <a:round/>
            <a:headEnd/>
            <a:tailEnd/>
          </a:ln>
        </p:spPr>
        <p:txBody>
          <a:bodyPr wrap="none" lIns="89876" tIns="46733" rIns="89876" bIns="46733" anchor="ctr">
            <a:spAutoFit/>
          </a:bodyPr>
          <a:lstStyle/>
          <a:p>
            <a:pPr algn="ctr">
              <a:spcBef>
                <a:spcPts val="999"/>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600" b="1">
                <a:solidFill>
                  <a:srgbClr val="FFFFFF"/>
                </a:solidFill>
                <a:latin typeface="Comic Sans MS" charset="0"/>
              </a:rPr>
              <a:t>1</a:t>
            </a:r>
          </a:p>
        </p:txBody>
      </p:sp>
      <p:sp>
        <p:nvSpPr>
          <p:cNvPr id="22" name="Text Box 17"/>
          <p:cNvSpPr txBox="1">
            <a:spLocks noChangeArrowheads="1"/>
          </p:cNvSpPr>
          <p:nvPr/>
        </p:nvSpPr>
        <p:spPr bwMode="auto">
          <a:xfrm>
            <a:off x="1242986" y="4557690"/>
            <a:ext cx="3857652" cy="749360"/>
          </a:xfrm>
          <a:prstGeom prst="rect">
            <a:avLst/>
          </a:prstGeom>
          <a:noFill/>
          <a:ln w="9525">
            <a:noFill/>
            <a:round/>
            <a:headEnd/>
            <a:tailEnd/>
          </a:ln>
        </p:spPr>
        <p:txBody>
          <a:bodyPr wrap="square" lIns="89876" tIns="46733" rIns="89876" bIns="46733">
            <a:spAutoFit/>
          </a:bodyPr>
          <a:lstStyle/>
          <a:p>
            <a:pPr algn="ctr">
              <a:spcBef>
                <a:spcPts val="1250"/>
              </a:spcBef>
              <a:buClr>
                <a:srgbClr val="618FFD"/>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b="1">
                <a:solidFill>
                  <a:srgbClr val="618FFD"/>
                </a:solidFill>
                <a:latin typeface="Comic Sans MS" charset="0"/>
              </a:rPr>
              <a:t>TUIZA 3:</a:t>
            </a:r>
            <a:br>
              <a:rPr lang="en-GB" sz="2000" b="1">
                <a:solidFill>
                  <a:srgbClr val="FFFF00"/>
                </a:solidFill>
                <a:latin typeface="Comic Sans MS" charset="0"/>
              </a:rPr>
            </a:br>
            <a:r>
              <a:rPr lang="en-GB" b="1">
                <a:solidFill>
                  <a:srgbClr val="FFFF00"/>
                </a:solidFill>
                <a:latin typeface="Comic Sans MS" charset="0"/>
              </a:rPr>
              <a:t>Apuk-apaka kasema</a:t>
            </a:r>
            <a:endParaRPr lang="en-GB" sz="2000" b="1">
              <a:solidFill>
                <a:srgbClr val="FFFF00"/>
              </a:solidFill>
              <a:latin typeface="Comic Sans MS" charset="0"/>
            </a:endParaRPr>
          </a:p>
        </p:txBody>
      </p:sp>
      <p:sp>
        <p:nvSpPr>
          <p:cNvPr id="23" name="Text Box 16"/>
          <p:cNvSpPr txBox="1">
            <a:spLocks noChangeArrowheads="1"/>
          </p:cNvSpPr>
          <p:nvPr/>
        </p:nvSpPr>
        <p:spPr bwMode="auto">
          <a:xfrm>
            <a:off x="1242987" y="3301970"/>
            <a:ext cx="3857652" cy="749360"/>
          </a:xfrm>
          <a:prstGeom prst="rect">
            <a:avLst/>
          </a:prstGeom>
          <a:noFill/>
          <a:ln w="9525">
            <a:noFill/>
            <a:round/>
            <a:headEnd/>
            <a:tailEnd/>
          </a:ln>
        </p:spPr>
        <p:txBody>
          <a:bodyPr wrap="square" lIns="89876" tIns="46733" rIns="89876" bIns="46733">
            <a:spAutoFit/>
          </a:bodyPr>
          <a:lstStyle/>
          <a:p>
            <a:pPr algn="ctr">
              <a:spcBef>
                <a:spcPts val="1250"/>
              </a:spcBef>
              <a:buClr>
                <a:srgbClr val="618FFD"/>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b="1">
                <a:solidFill>
                  <a:srgbClr val="618FFD"/>
                </a:solidFill>
                <a:latin typeface="Comic Sans MS" charset="0"/>
              </a:rPr>
              <a:t>TUIZA 2:</a:t>
            </a:r>
            <a:br>
              <a:rPr lang="en-GB" sz="2000" b="1">
                <a:solidFill>
                  <a:srgbClr val="FFFF00"/>
                </a:solidFill>
                <a:latin typeface="Comic Sans MS" charset="0"/>
              </a:rPr>
            </a:br>
            <a:r>
              <a:rPr lang="en-GB" b="1">
                <a:solidFill>
                  <a:srgbClr val="FFFF00"/>
                </a:solidFill>
                <a:latin typeface="Comic Sans MS" charset="0"/>
              </a:rPr>
              <a:t>thada leichingkachi</a:t>
            </a:r>
          </a:p>
        </p:txBody>
      </p:sp>
      <p:sp>
        <p:nvSpPr>
          <p:cNvPr id="24" name="Text Box 5"/>
          <p:cNvSpPr txBox="1">
            <a:spLocks noChangeArrowheads="1"/>
          </p:cNvSpPr>
          <p:nvPr/>
        </p:nvSpPr>
        <p:spPr bwMode="auto">
          <a:xfrm>
            <a:off x="1420823" y="1522396"/>
            <a:ext cx="6365875" cy="274637"/>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5" name="Text Box 6"/>
          <p:cNvSpPr txBox="1">
            <a:spLocks noChangeArrowheads="1"/>
          </p:cNvSpPr>
          <p:nvPr/>
        </p:nvSpPr>
        <p:spPr bwMode="auto">
          <a:xfrm>
            <a:off x="1133484" y="857223"/>
            <a:ext cx="7880351" cy="572366"/>
          </a:xfrm>
          <a:prstGeom prst="rect">
            <a:avLst/>
          </a:prstGeom>
          <a:noFill/>
          <a:ln w="9525">
            <a:noFill/>
            <a:round/>
            <a:headEnd/>
            <a:tailEnd/>
          </a:ln>
        </p:spPr>
        <p:txBody>
          <a:bodyPr lIns="89876" tIns="46733" rIns="89876" bIns="46733">
            <a:spAutoFit/>
          </a:bodyPr>
          <a:lstStyle/>
          <a:p>
            <a:pPr algn="ctr">
              <a:spcBef>
                <a:spcPts val="2000"/>
              </a:spcBef>
              <a:buClr>
                <a:srgbClr val="FFFF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3200" b="1" i="1">
                <a:solidFill>
                  <a:srgbClr val="FFFF00"/>
                </a:solidFill>
                <a:latin typeface="Comic Sans MS" charset="0"/>
              </a:rPr>
              <a:t>AKHUM 1: </a:t>
            </a:r>
            <a:r>
              <a:rPr lang="en-GB" sz="3200" b="1" i="1" u="sng">
                <a:solidFill>
                  <a:srgbClr val="08F2EE"/>
                </a:solidFill>
                <a:latin typeface="Comic Sans MS" charset="0"/>
              </a:rPr>
              <a:t>KHAMASHUNG THARUK</a:t>
            </a:r>
            <a:endParaRPr lang="en-GB" sz="3200" b="1" i="1">
              <a:solidFill>
                <a:srgbClr val="FFFF00"/>
              </a:solidFill>
              <a:latin typeface="Comic Sans MS" charset="0"/>
            </a:endParaRPr>
          </a:p>
        </p:txBody>
      </p:sp>
      <p:sp>
        <p:nvSpPr>
          <p:cNvPr id="26" name="Text Box 7"/>
          <p:cNvSpPr txBox="1">
            <a:spLocks noChangeArrowheads="1"/>
          </p:cNvSpPr>
          <p:nvPr/>
        </p:nvSpPr>
        <p:spPr bwMode="auto">
          <a:xfrm>
            <a:off x="4743449" y="1627162"/>
            <a:ext cx="3810002" cy="1858820"/>
          </a:xfrm>
          <a:prstGeom prst="rect">
            <a:avLst/>
          </a:prstGeom>
          <a:noFill/>
          <a:ln w="9525">
            <a:noFill/>
            <a:round/>
            <a:headEnd/>
            <a:tailEnd/>
          </a:ln>
        </p:spPr>
        <p:txBody>
          <a:bodyPr wrap="square" lIns="89876" tIns="46733" rIns="89876" bIns="46733">
            <a:spAutoFit/>
          </a:bodyPr>
          <a:lstStyle/>
          <a:p>
            <a:pPr algn="ctr">
              <a:spcBef>
                <a:spcPts val="3747"/>
              </a:spcBef>
              <a:buClr>
                <a:srgbClr val="FFFF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6000" b="1">
                <a:solidFill>
                  <a:srgbClr val="FFFF00"/>
                </a:solidFill>
              </a:rPr>
              <a:t>JESUWUI maramli!</a:t>
            </a:r>
          </a:p>
        </p:txBody>
      </p:sp>
      <p:sp>
        <p:nvSpPr>
          <p:cNvPr id="27" name="Text Box 15"/>
          <p:cNvSpPr txBox="1">
            <a:spLocks noChangeArrowheads="1"/>
          </p:cNvSpPr>
          <p:nvPr/>
        </p:nvSpPr>
        <p:spPr bwMode="auto">
          <a:xfrm>
            <a:off x="1123950" y="99996"/>
            <a:ext cx="8072438" cy="573087"/>
          </a:xfrm>
          <a:prstGeom prst="rect">
            <a:avLst/>
          </a:prstGeom>
          <a:noFill/>
          <a:ln w="9525">
            <a:noFill/>
            <a:round/>
            <a:headEnd/>
            <a:tailEnd/>
          </a:ln>
        </p:spPr>
        <p:txBody>
          <a:bodyPr lIns="89876" tIns="46733" rIns="89876" bIns="46733">
            <a:spAutoFit/>
          </a:bodyPr>
          <a:lstStyle/>
          <a:p>
            <a:pPr algn="ctr">
              <a:spcBef>
                <a:spcPts val="2000"/>
              </a:spcBef>
              <a:buClr>
                <a:srgbClr val="FAFD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3200" b="1">
                <a:solidFill>
                  <a:srgbClr val="FAFD00"/>
                </a:solidFill>
                <a:latin typeface="Comic Sans MS" charset="0"/>
              </a:rPr>
              <a:t>JOHN: Katonga khrupkhuilaga...</a:t>
            </a:r>
          </a:p>
        </p:txBody>
      </p:sp>
      <p:sp>
        <p:nvSpPr>
          <p:cNvPr id="28" name="Text Box 17"/>
          <p:cNvSpPr txBox="1">
            <a:spLocks noChangeArrowheads="1"/>
          </p:cNvSpPr>
          <p:nvPr/>
        </p:nvSpPr>
        <p:spPr bwMode="auto">
          <a:xfrm>
            <a:off x="1100119" y="1812898"/>
            <a:ext cx="4108451" cy="1106197"/>
          </a:xfrm>
          <a:prstGeom prst="rect">
            <a:avLst/>
          </a:prstGeom>
          <a:noFill/>
          <a:ln w="9525">
            <a:noFill/>
            <a:round/>
            <a:headEnd/>
            <a:tailEnd/>
          </a:ln>
        </p:spPr>
        <p:txBody>
          <a:bodyPr lIns="89876" tIns="46733" rIns="89876" bIns="46733">
            <a:spAutoFit/>
          </a:bodyPr>
          <a:lstStyle/>
          <a:p>
            <a:pPr algn="ctr">
              <a:spcBef>
                <a:spcPts val="1250"/>
              </a:spcBef>
              <a:buClr>
                <a:srgbClr val="618FFD"/>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b="1">
                <a:solidFill>
                  <a:srgbClr val="618FFD"/>
                </a:solidFill>
                <a:latin typeface="Comic Sans MS" charset="0"/>
              </a:rPr>
              <a:t>TUIZA 1:</a:t>
            </a:r>
            <a:r>
              <a:rPr lang="en-GB" sz="2000" b="1">
                <a:solidFill>
                  <a:srgbClr val="FFFF00"/>
                </a:solidFill>
                <a:latin typeface="Comic Sans MS" charset="0"/>
              </a:rPr>
              <a:t>                          </a:t>
            </a:r>
            <a:r>
              <a:rPr lang="en-GB" b="1">
                <a:solidFill>
                  <a:srgbClr val="FFFF00"/>
                </a:solidFill>
                <a:latin typeface="Comic Sans MS" charset="0"/>
              </a:rPr>
              <a:t>Leihairakasa; ngakheikhang kahai Vare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animEffect transition="in" filter="fade">
                                      <p:cBhvr>
                                        <p:cTn id="7" dur="10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srcRect/>
          <a:stretch>
            <a:fillRect/>
          </a:stretch>
        </p:blipFill>
        <p:spPr bwMode="auto">
          <a:xfrm>
            <a:off x="379423" y="130200"/>
            <a:ext cx="9240837" cy="7256462"/>
          </a:xfrm>
          <a:prstGeom prst="rect">
            <a:avLst/>
          </a:prstGeom>
          <a:blipFill dpi="0" rotWithShape="0">
            <a:blip r:embed="rId4"/>
            <a:srcRect/>
            <a:tile tx="0" ty="0" sx="100000" sy="100000" flip="none" algn="tl"/>
          </a:blipFill>
          <a:ln w="9525">
            <a:noFill/>
            <a:round/>
            <a:headEnd/>
            <a:tailEnd/>
          </a:ln>
        </p:spPr>
      </p:pic>
      <p:sp>
        <p:nvSpPr>
          <p:cNvPr id="28675" name="Rectangle 2"/>
          <p:cNvSpPr>
            <a:spLocks noChangeArrowheads="1"/>
          </p:cNvSpPr>
          <p:nvPr/>
        </p:nvSpPr>
        <p:spPr bwMode="auto">
          <a:xfrm>
            <a:off x="169872" y="7429505"/>
            <a:ext cx="1454151" cy="239712"/>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8676" name="Rectangle 3"/>
          <p:cNvSpPr>
            <a:spLocks noChangeArrowheads="1"/>
          </p:cNvSpPr>
          <p:nvPr/>
        </p:nvSpPr>
        <p:spPr bwMode="auto">
          <a:xfrm>
            <a:off x="1254125" y="731872"/>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18" tIns="45657" rIns="91318" bIns="45657" anchor="ctr"/>
          <a:lstStyle/>
          <a:p>
            <a:endParaRPr lang="en-US">
              <a:solidFill>
                <a:srgbClr val="000000"/>
              </a:solidFill>
            </a:endParaRPr>
          </a:p>
        </p:txBody>
      </p:sp>
      <p:sp>
        <p:nvSpPr>
          <p:cNvPr id="29700" name="AutoShape 4"/>
          <p:cNvSpPr>
            <a:spLocks noChangeArrowheads="1"/>
          </p:cNvSpPr>
          <p:nvPr/>
        </p:nvSpPr>
        <p:spPr bwMode="auto">
          <a:xfrm>
            <a:off x="5199072" y="876326"/>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18" tIns="45657" rIns="91318" bIns="45657" anchor="ctr"/>
          <a:lstStyle/>
          <a:p>
            <a:pPr defTabSz="455133"/>
            <a:endParaRPr lang="en-US">
              <a:solidFill>
                <a:srgbClr val="000000"/>
              </a:solidFill>
            </a:endParaRPr>
          </a:p>
        </p:txBody>
      </p:sp>
      <p:sp>
        <p:nvSpPr>
          <p:cNvPr id="29701" name="AutoShape 5"/>
          <p:cNvSpPr>
            <a:spLocks noChangeArrowheads="1"/>
          </p:cNvSpPr>
          <p:nvPr/>
        </p:nvSpPr>
        <p:spPr bwMode="auto">
          <a:xfrm>
            <a:off x="1473200" y="3908450"/>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18" tIns="45657" rIns="91318" bIns="45657" anchor="ctr"/>
          <a:lstStyle/>
          <a:p>
            <a:pPr defTabSz="455133"/>
            <a:endParaRPr lang="en-US">
              <a:solidFill>
                <a:srgbClr val="000000"/>
              </a:solidFill>
            </a:endParaRPr>
          </a:p>
        </p:txBody>
      </p:sp>
      <p:sp>
        <p:nvSpPr>
          <p:cNvPr id="29702" name="AutoShape 6"/>
          <p:cNvSpPr>
            <a:spLocks noChangeArrowheads="1"/>
          </p:cNvSpPr>
          <p:nvPr/>
        </p:nvSpPr>
        <p:spPr bwMode="auto">
          <a:xfrm>
            <a:off x="1471613" y="868387"/>
            <a:ext cx="3305176"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18" tIns="45657" rIns="91318" bIns="45657" anchor="ctr"/>
          <a:lstStyle/>
          <a:p>
            <a:pPr defTabSz="455133"/>
            <a:endParaRPr lang="en-US">
              <a:solidFill>
                <a:srgbClr val="000000"/>
              </a:solidFill>
            </a:endParaRPr>
          </a:p>
        </p:txBody>
      </p:sp>
      <p:sp>
        <p:nvSpPr>
          <p:cNvPr id="67592" name="Rectangle 7"/>
          <p:cNvSpPr>
            <a:spLocks noChangeArrowheads="1"/>
          </p:cNvSpPr>
          <p:nvPr/>
        </p:nvSpPr>
        <p:spPr bwMode="auto">
          <a:xfrm>
            <a:off x="2516191" y="4052912"/>
            <a:ext cx="2239962" cy="611189"/>
          </a:xfrm>
          <a:prstGeom prst="rect">
            <a:avLst/>
          </a:prstGeom>
          <a:noFill/>
          <a:ln w="9525">
            <a:noFill/>
            <a:round/>
            <a:headEnd/>
            <a:tailEnd/>
          </a:ln>
          <a:effectLst>
            <a:outerShdw dist="35921" dir="2700000" algn="ctr" rotWithShape="0">
              <a:schemeClr val="tx1">
                <a:alpha val="74997"/>
              </a:schemeClr>
            </a:outerShdw>
          </a:effectLst>
        </p:spPr>
        <p:txBody>
          <a:bodyPr lIns="90236" tIns="44219" rIns="90236" bIns="44219">
            <a:spAutoFit/>
          </a:bodyPr>
          <a:lstStyle/>
          <a:p>
            <a:pPr>
              <a:spcBef>
                <a:spcPts val="2250"/>
              </a:spcBef>
              <a:buClr>
                <a:srgbClr val="66FF99"/>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defRPr/>
            </a:pPr>
            <a:r>
              <a:rPr lang="en-GB" sz="3600" b="1">
                <a:solidFill>
                  <a:srgbClr val="66FF99"/>
                </a:solidFill>
                <a:latin typeface="Helvetica" charset="0"/>
              </a:rPr>
              <a:t>LUKE</a:t>
            </a:r>
          </a:p>
        </p:txBody>
      </p:sp>
      <p:sp>
        <p:nvSpPr>
          <p:cNvPr id="67593" name="Rectangle 8"/>
          <p:cNvSpPr>
            <a:spLocks noChangeArrowheads="1"/>
          </p:cNvSpPr>
          <p:nvPr/>
        </p:nvSpPr>
        <p:spPr bwMode="auto">
          <a:xfrm>
            <a:off x="1933575" y="1006511"/>
            <a:ext cx="2590800" cy="611187"/>
          </a:xfrm>
          <a:prstGeom prst="rect">
            <a:avLst/>
          </a:prstGeom>
          <a:noFill/>
          <a:ln w="9525">
            <a:noFill/>
            <a:round/>
            <a:headEnd/>
            <a:tailEnd/>
          </a:ln>
          <a:effectLst>
            <a:outerShdw dist="35921" dir="2700000" algn="ctr" rotWithShape="0">
              <a:schemeClr val="tx1">
                <a:alpha val="74997"/>
              </a:schemeClr>
            </a:outerShdw>
          </a:effectLst>
        </p:spPr>
        <p:txBody>
          <a:bodyPr lIns="90236" tIns="44219" rIns="90236" bIns="44219">
            <a:spAutoFit/>
          </a:bodyPr>
          <a:lstStyle/>
          <a:p>
            <a:pPr>
              <a:spcBef>
                <a:spcPts val="2250"/>
              </a:spcBef>
              <a:buClr>
                <a:srgbClr val="66FF99"/>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defRPr/>
            </a:pPr>
            <a:r>
              <a:rPr lang="en-GB" sz="3600" b="1">
                <a:solidFill>
                  <a:srgbClr val="66FF99"/>
                </a:solidFill>
                <a:latin typeface="Helvetica" charset="0"/>
              </a:rPr>
              <a:t>MATTHEW</a:t>
            </a:r>
          </a:p>
        </p:txBody>
      </p:sp>
      <p:sp>
        <p:nvSpPr>
          <p:cNvPr id="67594" name="Rectangle 9"/>
          <p:cNvSpPr>
            <a:spLocks noChangeArrowheads="1"/>
          </p:cNvSpPr>
          <p:nvPr/>
        </p:nvSpPr>
        <p:spPr bwMode="auto">
          <a:xfrm>
            <a:off x="6146800" y="1030312"/>
            <a:ext cx="2239963" cy="611189"/>
          </a:xfrm>
          <a:prstGeom prst="rect">
            <a:avLst/>
          </a:prstGeom>
          <a:noFill/>
          <a:ln w="9525">
            <a:noFill/>
            <a:round/>
            <a:headEnd/>
            <a:tailEnd/>
          </a:ln>
          <a:effectLst>
            <a:outerShdw dist="35921" dir="2700000" algn="ctr" rotWithShape="0">
              <a:schemeClr val="tx1">
                <a:alpha val="74997"/>
              </a:schemeClr>
            </a:outerShdw>
          </a:effectLst>
        </p:spPr>
        <p:txBody>
          <a:bodyPr lIns="90236" tIns="44219" rIns="90236" bIns="44219">
            <a:spAutoFit/>
          </a:bodyPr>
          <a:lstStyle/>
          <a:p>
            <a:pPr>
              <a:spcBef>
                <a:spcPts val="2250"/>
              </a:spcBef>
              <a:buClr>
                <a:srgbClr val="66FF99"/>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defRPr/>
            </a:pPr>
            <a:r>
              <a:rPr lang="en-GB" sz="3600" b="1">
                <a:solidFill>
                  <a:srgbClr val="66FF99"/>
                </a:solidFill>
                <a:latin typeface="Helvetica" charset="0"/>
              </a:rPr>
              <a:t>MARK</a:t>
            </a:r>
          </a:p>
        </p:txBody>
      </p:sp>
      <p:sp>
        <p:nvSpPr>
          <p:cNvPr id="28687" name="Rectangle 14"/>
          <p:cNvSpPr>
            <a:spLocks noChangeArrowheads="1"/>
          </p:cNvSpPr>
          <p:nvPr/>
        </p:nvSpPr>
        <p:spPr bwMode="auto">
          <a:xfrm>
            <a:off x="1817698" y="2779748"/>
            <a:ext cx="979487" cy="195263"/>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8689" name="Rectangle 16"/>
          <p:cNvSpPr>
            <a:spLocks noChangeArrowheads="1"/>
          </p:cNvSpPr>
          <p:nvPr/>
        </p:nvSpPr>
        <p:spPr bwMode="auto">
          <a:xfrm>
            <a:off x="5576892" y="2792447"/>
            <a:ext cx="981075" cy="195263"/>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8693" name="Rectangle 24"/>
          <p:cNvSpPr>
            <a:spLocks noChangeArrowheads="1"/>
          </p:cNvSpPr>
          <p:nvPr/>
        </p:nvSpPr>
        <p:spPr bwMode="auto">
          <a:xfrm>
            <a:off x="1843098" y="5815047"/>
            <a:ext cx="979487" cy="195263"/>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8695" name="Rectangle 28"/>
          <p:cNvSpPr>
            <a:spLocks noChangeArrowheads="1"/>
          </p:cNvSpPr>
          <p:nvPr/>
        </p:nvSpPr>
        <p:spPr bwMode="auto">
          <a:xfrm>
            <a:off x="5513398" y="5815047"/>
            <a:ext cx="979487" cy="195263"/>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9734" name="AutoShape 38"/>
          <p:cNvSpPr>
            <a:spLocks noChangeArrowheads="1"/>
          </p:cNvSpPr>
          <p:nvPr/>
        </p:nvSpPr>
        <p:spPr bwMode="auto">
          <a:xfrm>
            <a:off x="5197475" y="3886229"/>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18" tIns="45657" rIns="91318" bIns="45657" anchor="ctr"/>
          <a:lstStyle/>
          <a:p>
            <a:pPr defTabSz="455133"/>
            <a:endParaRPr lang="en-US">
              <a:solidFill>
                <a:srgbClr val="000000"/>
              </a:solidFill>
            </a:endParaRPr>
          </a:p>
        </p:txBody>
      </p:sp>
      <p:grpSp>
        <p:nvGrpSpPr>
          <p:cNvPr id="28700" name="Group 39"/>
          <p:cNvGrpSpPr>
            <a:grpSpLocks/>
          </p:cNvGrpSpPr>
          <p:nvPr/>
        </p:nvGrpSpPr>
        <p:grpSpPr bwMode="auto">
          <a:xfrm>
            <a:off x="1554163" y="939834"/>
            <a:ext cx="4246562" cy="3744913"/>
            <a:chOff x="979" y="675"/>
            <a:chExt cx="2675" cy="2359"/>
          </a:xfrm>
        </p:grpSpPr>
        <p:sp>
          <p:nvSpPr>
            <p:cNvPr id="28720" name="Rectangle 40"/>
            <p:cNvSpPr>
              <a:spLocks noChangeArrowheads="1"/>
            </p:cNvSpPr>
            <p:nvPr/>
          </p:nvSpPr>
          <p:spPr bwMode="auto">
            <a:xfrm>
              <a:off x="3336" y="675"/>
              <a:ext cx="286" cy="436"/>
            </a:xfrm>
            <a:prstGeom prst="rect">
              <a:avLst/>
            </a:prstGeom>
            <a:noFill/>
            <a:ln w="9525">
              <a:noFill/>
              <a:round/>
              <a:headEnd/>
              <a:tailEnd/>
            </a:ln>
          </p:spPr>
          <p:txBody>
            <a:bodyPr lIns="90360" tIns="44280" rIns="90360" bIns="44280">
              <a:spAutoFit/>
            </a:bodyPr>
            <a:lstStyle/>
            <a:p>
              <a:pPr>
                <a:spcBef>
                  <a:spcPts val="2513"/>
                </a:spcBef>
                <a:buClr>
                  <a:srgbClr val="FAFD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4000" b="1">
                  <a:solidFill>
                    <a:srgbClr val="FAFD00"/>
                  </a:solidFill>
                  <a:latin typeface="Helvetica" charset="0"/>
                </a:rPr>
                <a:t>2</a:t>
              </a:r>
            </a:p>
          </p:txBody>
        </p:sp>
        <p:sp>
          <p:nvSpPr>
            <p:cNvPr id="28721" name="Rectangle 41"/>
            <p:cNvSpPr>
              <a:spLocks noChangeArrowheads="1"/>
            </p:cNvSpPr>
            <p:nvPr/>
          </p:nvSpPr>
          <p:spPr bwMode="auto">
            <a:xfrm>
              <a:off x="989" y="2598"/>
              <a:ext cx="286" cy="436"/>
            </a:xfrm>
            <a:prstGeom prst="rect">
              <a:avLst/>
            </a:prstGeom>
            <a:noFill/>
            <a:ln w="9525">
              <a:noFill/>
              <a:round/>
              <a:headEnd/>
              <a:tailEnd/>
            </a:ln>
          </p:spPr>
          <p:txBody>
            <a:bodyPr lIns="90360" tIns="44280" rIns="90360" bIns="44280">
              <a:spAutoFit/>
            </a:bodyPr>
            <a:lstStyle/>
            <a:p>
              <a:pPr>
                <a:spcBef>
                  <a:spcPts val="2513"/>
                </a:spcBef>
                <a:buClr>
                  <a:srgbClr val="FAFD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4000" b="1">
                  <a:solidFill>
                    <a:srgbClr val="FAFD00"/>
                  </a:solidFill>
                  <a:latin typeface="Helvetica" charset="0"/>
                </a:rPr>
                <a:t>3</a:t>
              </a:r>
            </a:p>
          </p:txBody>
        </p:sp>
        <p:sp>
          <p:nvSpPr>
            <p:cNvPr id="28722" name="Rectangle 42"/>
            <p:cNvSpPr>
              <a:spLocks noChangeArrowheads="1"/>
            </p:cNvSpPr>
            <p:nvPr/>
          </p:nvSpPr>
          <p:spPr bwMode="auto">
            <a:xfrm>
              <a:off x="3368" y="2587"/>
              <a:ext cx="286" cy="436"/>
            </a:xfrm>
            <a:prstGeom prst="rect">
              <a:avLst/>
            </a:prstGeom>
            <a:noFill/>
            <a:ln w="9525">
              <a:noFill/>
              <a:round/>
              <a:headEnd/>
              <a:tailEnd/>
            </a:ln>
          </p:spPr>
          <p:txBody>
            <a:bodyPr lIns="90360" tIns="44280" rIns="90360" bIns="44280">
              <a:spAutoFit/>
            </a:bodyPr>
            <a:lstStyle/>
            <a:p>
              <a:pPr>
                <a:spcBef>
                  <a:spcPts val="2513"/>
                </a:spcBef>
                <a:buClr>
                  <a:srgbClr val="FAFD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4000" b="1">
                  <a:solidFill>
                    <a:srgbClr val="FAFD00"/>
                  </a:solidFill>
                  <a:latin typeface="Helvetica" charset="0"/>
                </a:rPr>
                <a:t>4</a:t>
              </a:r>
            </a:p>
          </p:txBody>
        </p:sp>
        <p:sp>
          <p:nvSpPr>
            <p:cNvPr id="28723" name="Rectangle 43"/>
            <p:cNvSpPr>
              <a:spLocks noChangeArrowheads="1"/>
            </p:cNvSpPr>
            <p:nvPr/>
          </p:nvSpPr>
          <p:spPr bwMode="auto">
            <a:xfrm>
              <a:off x="979" y="687"/>
              <a:ext cx="286" cy="436"/>
            </a:xfrm>
            <a:prstGeom prst="rect">
              <a:avLst/>
            </a:prstGeom>
            <a:noFill/>
            <a:ln w="9525">
              <a:noFill/>
              <a:round/>
              <a:headEnd/>
              <a:tailEnd/>
            </a:ln>
          </p:spPr>
          <p:txBody>
            <a:bodyPr lIns="90360" tIns="44280" rIns="90360" bIns="44280">
              <a:spAutoFit/>
            </a:bodyPr>
            <a:lstStyle/>
            <a:p>
              <a:pPr>
                <a:spcBef>
                  <a:spcPts val="2513"/>
                </a:spcBef>
                <a:buClr>
                  <a:srgbClr val="FAFD0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4000" b="1">
                  <a:solidFill>
                    <a:srgbClr val="FAFD00"/>
                  </a:solidFill>
                  <a:latin typeface="Helvetica" charset="0"/>
                </a:rPr>
                <a:t>1</a:t>
              </a:r>
            </a:p>
          </p:txBody>
        </p:sp>
      </p:grpSp>
      <p:sp>
        <p:nvSpPr>
          <p:cNvPr id="67613" name="Rectangle 44"/>
          <p:cNvSpPr>
            <a:spLocks noChangeArrowheads="1"/>
          </p:cNvSpPr>
          <p:nvPr/>
        </p:nvSpPr>
        <p:spPr bwMode="auto">
          <a:xfrm>
            <a:off x="6335722" y="4043386"/>
            <a:ext cx="1624013" cy="611189"/>
          </a:xfrm>
          <a:prstGeom prst="rect">
            <a:avLst/>
          </a:prstGeom>
          <a:noFill/>
          <a:ln w="9525">
            <a:noFill/>
            <a:round/>
            <a:headEnd/>
            <a:tailEnd/>
          </a:ln>
          <a:effectLst>
            <a:outerShdw dist="35921" dir="2700000" algn="ctr" rotWithShape="0">
              <a:schemeClr val="tx1">
                <a:alpha val="74997"/>
              </a:schemeClr>
            </a:outerShdw>
          </a:effectLst>
        </p:spPr>
        <p:txBody>
          <a:bodyPr lIns="90236" tIns="44219" rIns="90236" bIns="44219">
            <a:spAutoFit/>
          </a:bodyPr>
          <a:lstStyle/>
          <a:p>
            <a:pPr>
              <a:spcBef>
                <a:spcPts val="2250"/>
              </a:spcBef>
              <a:buClr>
                <a:srgbClr val="66FF99"/>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defRPr/>
            </a:pPr>
            <a:r>
              <a:rPr lang="en-GB" sz="3600" b="1">
                <a:solidFill>
                  <a:srgbClr val="66FF99"/>
                </a:solidFill>
                <a:latin typeface="Helvetica" charset="0"/>
              </a:rPr>
              <a:t>JOHN</a:t>
            </a:r>
          </a:p>
        </p:txBody>
      </p:sp>
      <p:sp>
        <p:nvSpPr>
          <p:cNvPr id="28706" name="Text Box 53"/>
          <p:cNvSpPr txBox="1">
            <a:spLocks noChangeArrowheads="1"/>
          </p:cNvSpPr>
          <p:nvPr/>
        </p:nvSpPr>
        <p:spPr bwMode="auto">
          <a:xfrm>
            <a:off x="9658089" y="17453"/>
            <a:ext cx="181507" cy="384202"/>
          </a:xfrm>
          <a:prstGeom prst="rect">
            <a:avLst/>
          </a:prstGeom>
          <a:noFill/>
          <a:ln w="9525">
            <a:noFill/>
            <a:round/>
            <a:headEnd/>
            <a:tailEnd/>
          </a:ln>
        </p:spPr>
        <p:txBody>
          <a:bodyPr wrap="none" lIns="89876" tIns="46733" rIns="89876" bIns="46733" anchor="ctr">
            <a:spAutoFit/>
          </a:bodyPr>
          <a:lstStyle/>
          <a:p>
            <a:pPr algn="ctr">
              <a:spcBef>
                <a:spcPts val="1250"/>
              </a:spcBef>
              <a:buClr>
                <a:srgbClr val="FFA27C"/>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a:solidFill>
                  <a:srgbClr val="FFA27C"/>
                </a:solidFill>
                <a:latin typeface="Comic Sans MS" charset="0"/>
              </a:rPr>
              <a:t> </a:t>
            </a:r>
          </a:p>
        </p:txBody>
      </p:sp>
      <p:sp>
        <p:nvSpPr>
          <p:cNvPr id="28711" name="Text Box 58"/>
          <p:cNvSpPr txBox="1">
            <a:spLocks noChangeArrowheads="1"/>
          </p:cNvSpPr>
          <p:nvPr/>
        </p:nvSpPr>
        <p:spPr bwMode="auto">
          <a:xfrm>
            <a:off x="8821743" y="7410460"/>
            <a:ext cx="184150" cy="244475"/>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8712" name="Text Box 60"/>
          <p:cNvSpPr txBox="1">
            <a:spLocks noChangeArrowheads="1"/>
          </p:cNvSpPr>
          <p:nvPr/>
        </p:nvSpPr>
        <p:spPr bwMode="auto">
          <a:xfrm>
            <a:off x="9431341" y="6821517"/>
            <a:ext cx="184150" cy="368300"/>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8713" name="Text Box 61"/>
          <p:cNvSpPr txBox="1">
            <a:spLocks noChangeArrowheads="1"/>
          </p:cNvSpPr>
          <p:nvPr/>
        </p:nvSpPr>
        <p:spPr bwMode="auto">
          <a:xfrm>
            <a:off x="9221496" y="7505686"/>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000" b="1">
                <a:solidFill>
                  <a:srgbClr val="FFFFFF"/>
                </a:solidFill>
                <a:latin typeface="Comic Sans MS" charset="0"/>
              </a:rPr>
              <a:t>27</a:t>
            </a:r>
          </a:p>
        </p:txBody>
      </p:sp>
      <p:sp>
        <p:nvSpPr>
          <p:cNvPr id="28714" name="Text Box 62"/>
          <p:cNvSpPr txBox="1">
            <a:spLocks noChangeArrowheads="1"/>
          </p:cNvSpPr>
          <p:nvPr/>
        </p:nvSpPr>
        <p:spPr bwMode="auto">
          <a:xfrm>
            <a:off x="9592138" y="7440385"/>
            <a:ext cx="309563" cy="327024"/>
          </a:xfrm>
          <a:prstGeom prst="rect">
            <a:avLst/>
          </a:prstGeom>
          <a:noFill/>
          <a:ln w="9525">
            <a:noFill/>
            <a:round/>
            <a:headEnd/>
            <a:tailEnd/>
          </a:ln>
        </p:spPr>
        <p:txBody>
          <a:bodyPr wrap="none" lIns="89876" tIns="46733" rIns="89876" bIns="46733" anchor="ctr">
            <a:spAutoFit/>
          </a:bodyPr>
          <a:lstStyle/>
          <a:p>
            <a:pPr algn="ctr">
              <a:spcBef>
                <a:spcPts val="999"/>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600" b="1">
                <a:solidFill>
                  <a:srgbClr val="FFFFFF"/>
                </a:solidFill>
                <a:latin typeface="Comic Sans MS" charset="0"/>
              </a:rPr>
              <a:t>4</a:t>
            </a:r>
          </a:p>
        </p:txBody>
      </p:sp>
      <p:sp>
        <p:nvSpPr>
          <p:cNvPr id="64" name="Title 63"/>
          <p:cNvSpPr>
            <a:spLocks noGrp="1"/>
          </p:cNvSpPr>
          <p:nvPr>
            <p:ph type="title" idx="4294967295"/>
          </p:nvPr>
        </p:nvSpPr>
        <p:spPr bwMode="auto">
          <a:xfrm>
            <a:off x="10" y="258764"/>
            <a:ext cx="9051925" cy="690562"/>
          </a:xfrm>
          <a:prstGeom prst="rect">
            <a:avLst/>
          </a:prstGeom>
          <a:noFill/>
          <a:ln>
            <a:miter lim="800000"/>
            <a:headEnd/>
            <a:tailEnd/>
          </a:ln>
        </p:spPr>
        <p:txBody>
          <a:bodyPr lIns="101763" tIns="50882" rIns="101763" bIns="50882"/>
          <a:lstStyle/>
          <a:p>
            <a:r>
              <a:rPr lang="en-US" sz="3200" b="1">
                <a:solidFill>
                  <a:srgbClr val="FFEA18"/>
                </a:solidFill>
                <a:latin typeface="Comic Sans MS" charset="0"/>
                <a:ea typeface="ＭＳ Ｐゴシック" charset="-128"/>
              </a:rPr>
              <a:t>… KALA KAGAPIWUI ATAM</a:t>
            </a:r>
            <a:endParaRPr lang="en-US">
              <a:ea typeface="ＭＳ Ｐゴシック" charset="-128"/>
            </a:endParaRPr>
          </a:p>
        </p:txBody>
      </p:sp>
      <p:sp>
        <p:nvSpPr>
          <p:cNvPr id="70" name="Rectangle 10"/>
          <p:cNvSpPr>
            <a:spLocks noChangeArrowheads="1"/>
          </p:cNvSpPr>
          <p:nvPr/>
        </p:nvSpPr>
        <p:spPr bwMode="auto">
          <a:xfrm>
            <a:off x="1743052" y="1593895"/>
            <a:ext cx="2574948" cy="527050"/>
          </a:xfrm>
          <a:prstGeom prst="rect">
            <a:avLst/>
          </a:prstGeom>
          <a:noFill/>
          <a:ln w="9525">
            <a:noFill/>
            <a:round/>
            <a:headEnd/>
            <a:tailEnd/>
          </a:ln>
        </p:spPr>
        <p:txBody>
          <a:bodyPr wrap="square" lIns="90246" tIns="44224" rIns="90246" bIns="44224">
            <a:spAutoFit/>
          </a:bodyPr>
          <a:lstStyle/>
          <a:p>
            <a:pPr>
              <a:lnSpc>
                <a:spcPct val="100000"/>
              </a:lnSpc>
              <a:spcBef>
                <a:spcPts val="1749"/>
              </a:spcBef>
              <a:buClr>
                <a:srgbClr val="CECEC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   JEWnaoli</a:t>
            </a:r>
          </a:p>
        </p:txBody>
      </p:sp>
      <p:sp>
        <p:nvSpPr>
          <p:cNvPr id="71" name="Rectangle 19"/>
          <p:cNvSpPr>
            <a:spLocks noChangeArrowheads="1"/>
          </p:cNvSpPr>
          <p:nvPr/>
        </p:nvSpPr>
        <p:spPr bwMode="auto">
          <a:xfrm>
            <a:off x="1814490" y="2171748"/>
            <a:ext cx="2795610" cy="536576"/>
          </a:xfrm>
          <a:prstGeom prst="rect">
            <a:avLst/>
          </a:prstGeom>
          <a:noFill/>
          <a:ln w="9525">
            <a:noFill/>
            <a:round/>
            <a:headEnd/>
            <a:tailEnd/>
          </a:ln>
        </p:spPr>
        <p:txBody>
          <a:bodyPr wrap="square" lIns="90266" tIns="44234" rIns="90266" bIns="44234">
            <a:spAutoFit/>
          </a:bodyPr>
          <a:lstStyle/>
          <a:p>
            <a:pPr>
              <a:lnSpc>
                <a:spcPct val="100000"/>
              </a:lnSpc>
              <a:spcBef>
                <a:spcPts val="1749"/>
              </a:spcBef>
              <a:buClr>
                <a:srgbClr val="CECEC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AWUNGAna da</a:t>
            </a:r>
          </a:p>
        </p:txBody>
      </p:sp>
      <p:grpSp>
        <p:nvGrpSpPr>
          <p:cNvPr id="72" name="Group 29"/>
          <p:cNvGrpSpPr>
            <a:grpSpLocks/>
          </p:cNvGrpSpPr>
          <p:nvPr/>
        </p:nvGrpSpPr>
        <p:grpSpPr bwMode="auto">
          <a:xfrm>
            <a:off x="1814513" y="2724205"/>
            <a:ext cx="2798762" cy="771525"/>
            <a:chOff x="1143" y="1826"/>
            <a:chExt cx="1763" cy="486"/>
          </a:xfrm>
        </p:grpSpPr>
        <p:sp>
          <p:nvSpPr>
            <p:cNvPr id="73" name="Rectangle 30"/>
            <p:cNvSpPr>
              <a:spLocks noChangeArrowheads="1"/>
            </p:cNvSpPr>
            <p:nvPr/>
          </p:nvSpPr>
          <p:spPr bwMode="auto">
            <a:xfrm>
              <a:off x="1145" y="1826"/>
              <a:ext cx="617" cy="234"/>
            </a:xfrm>
            <a:prstGeom prst="rect">
              <a:avLst/>
            </a:prstGeom>
            <a:noFill/>
            <a:ln w="9525">
              <a:noFill/>
              <a:round/>
              <a:headEnd/>
              <a:tailEnd/>
            </a:ln>
          </p:spPr>
          <p:txBody>
            <a:bodyPr lIns="90360" tIns="44280" rIns="90360" bIns="44280">
              <a:spAutoFit/>
            </a:bodyPr>
            <a:lstStyle/>
            <a:p>
              <a:pPr>
                <a:lnSpc>
                  <a:spcPct val="9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2000" b="1">
                <a:solidFill>
                  <a:srgbClr val="0070C0"/>
                </a:solidFill>
                <a:latin typeface="Helvetica" charset="0"/>
              </a:endParaRPr>
            </a:p>
          </p:txBody>
        </p:sp>
        <p:sp>
          <p:nvSpPr>
            <p:cNvPr id="74" name="Rectangle 31"/>
            <p:cNvSpPr>
              <a:spLocks noChangeArrowheads="1"/>
            </p:cNvSpPr>
            <p:nvPr/>
          </p:nvSpPr>
          <p:spPr bwMode="auto">
            <a:xfrm>
              <a:off x="1143" y="1974"/>
              <a:ext cx="1763" cy="338"/>
            </a:xfrm>
            <a:prstGeom prst="rect">
              <a:avLst/>
            </a:prstGeom>
            <a:noFill/>
            <a:ln w="9525">
              <a:noFill/>
              <a:round/>
              <a:headEnd/>
              <a:tailEnd/>
            </a:ln>
          </p:spPr>
          <p:txBody>
            <a:bodyPr wrap="square" lIns="90360" tIns="44280" rIns="90360" bIns="44280">
              <a:spAutoFit/>
            </a:bodyPr>
            <a:lstStyle/>
            <a:p>
              <a:pPr>
                <a:lnSpc>
                  <a:spcPct val="100000"/>
                </a:lnSpc>
                <a:spcBef>
                  <a:spcPts val="1749"/>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Ana khi HANG</a:t>
              </a:r>
            </a:p>
          </p:txBody>
        </p:sp>
      </p:grpSp>
      <p:sp>
        <p:nvSpPr>
          <p:cNvPr id="29753" name="Text Box 57"/>
          <p:cNvSpPr txBox="1">
            <a:spLocks noChangeArrowheads="1"/>
          </p:cNvSpPr>
          <p:nvPr/>
        </p:nvSpPr>
        <p:spPr bwMode="auto">
          <a:xfrm>
            <a:off x="1671616" y="2044306"/>
            <a:ext cx="2847975" cy="802292"/>
          </a:xfrm>
          <a:prstGeom prst="rect">
            <a:avLst/>
          </a:prstGeom>
          <a:noFill/>
          <a:ln w="9525">
            <a:noFill/>
            <a:round/>
            <a:headEnd/>
            <a:tailEnd/>
          </a:ln>
          <a:effectLst>
            <a:outerShdw dist="35921" dir="2700000" algn="ctr" rotWithShape="0">
              <a:schemeClr val="tx1">
                <a:alpha val="74997"/>
              </a:schemeClr>
            </a:outerShdw>
          </a:effectLst>
        </p:spPr>
        <p:txBody>
          <a:bodyPr lIns="89876" tIns="46733" rIns="89876" bIns="46733">
            <a:spAutoFit/>
          </a:bodyPr>
          <a:lstStyle/>
          <a:p>
            <a:pPr algn="ctr">
              <a:spcBef>
                <a:spcPts val="2997"/>
              </a:spcBef>
              <a:buClr>
                <a:srgbClr val="FFEA18"/>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defRPr/>
            </a:pPr>
            <a:r>
              <a:rPr lang="en-GB" sz="4800" b="1">
                <a:solidFill>
                  <a:srgbClr val="FFEA18"/>
                </a:solidFill>
                <a:latin typeface="Comic Sans MS" charset="0"/>
              </a:rPr>
              <a:t>A.D.40s</a:t>
            </a:r>
          </a:p>
        </p:txBody>
      </p:sp>
      <p:sp>
        <p:nvSpPr>
          <p:cNvPr id="75" name="Rectangle 12"/>
          <p:cNvSpPr>
            <a:spLocks noChangeArrowheads="1"/>
          </p:cNvSpPr>
          <p:nvPr/>
        </p:nvSpPr>
        <p:spPr bwMode="auto">
          <a:xfrm>
            <a:off x="1600186" y="4627609"/>
            <a:ext cx="3051199" cy="526944"/>
          </a:xfrm>
          <a:prstGeom prst="rect">
            <a:avLst/>
          </a:prstGeom>
          <a:noFill/>
          <a:ln w="9525">
            <a:noFill/>
            <a:round/>
            <a:headEnd/>
            <a:tailEnd/>
          </a:ln>
        </p:spPr>
        <p:txBody>
          <a:bodyPr wrap="square" lIns="90246" tIns="44224" rIns="90246" bIns="44224">
            <a:spAutoFit/>
          </a:bodyPr>
          <a:lstStyle/>
          <a:p>
            <a:pPr>
              <a:lnSpc>
                <a:spcPct val="100000"/>
              </a:lnSpc>
              <a:spcBef>
                <a:spcPts val="1749"/>
              </a:spcBef>
              <a:buClr>
                <a:srgbClr val="CECEC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GREEKnaobingli</a:t>
            </a:r>
          </a:p>
        </p:txBody>
      </p:sp>
      <p:sp>
        <p:nvSpPr>
          <p:cNvPr id="76" name="Rectangle 27"/>
          <p:cNvSpPr>
            <a:spLocks noChangeArrowheads="1"/>
          </p:cNvSpPr>
          <p:nvPr/>
        </p:nvSpPr>
        <p:spPr bwMode="auto">
          <a:xfrm>
            <a:off x="1528744" y="5192767"/>
            <a:ext cx="3286148" cy="526967"/>
          </a:xfrm>
          <a:prstGeom prst="rect">
            <a:avLst/>
          </a:prstGeom>
          <a:noFill/>
          <a:ln w="9525">
            <a:noFill/>
            <a:round/>
            <a:headEnd/>
            <a:tailEnd/>
          </a:ln>
        </p:spPr>
        <p:txBody>
          <a:bodyPr wrap="square" lIns="90266" tIns="44234" rIns="90266" bIns="44234">
            <a:spAutoFit/>
          </a:bodyPr>
          <a:lstStyle/>
          <a:p>
            <a:pPr>
              <a:lnSpc>
                <a:spcPct val="100000"/>
              </a:lnSpc>
              <a:spcBef>
                <a:spcPts val="1749"/>
              </a:spcBef>
              <a:buClr>
                <a:srgbClr val="CECEC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VARE/MIKUMO da</a:t>
            </a:r>
          </a:p>
        </p:txBody>
      </p:sp>
      <p:grpSp>
        <p:nvGrpSpPr>
          <p:cNvPr id="77" name="Group 32"/>
          <p:cNvGrpSpPr>
            <a:grpSpLocks/>
          </p:cNvGrpSpPr>
          <p:nvPr/>
        </p:nvGrpSpPr>
        <p:grpSpPr bwMode="auto">
          <a:xfrm>
            <a:off x="1814492" y="5926193"/>
            <a:ext cx="2857520" cy="536574"/>
            <a:chOff x="1098" y="3853"/>
            <a:chExt cx="1497" cy="338"/>
          </a:xfrm>
        </p:grpSpPr>
        <p:sp>
          <p:nvSpPr>
            <p:cNvPr id="78" name="Rectangle 33"/>
            <p:cNvSpPr>
              <a:spLocks noChangeArrowheads="1"/>
            </p:cNvSpPr>
            <p:nvPr/>
          </p:nvSpPr>
          <p:spPr bwMode="auto">
            <a:xfrm>
              <a:off x="1098" y="3853"/>
              <a:ext cx="1497" cy="338"/>
            </a:xfrm>
            <a:prstGeom prst="rect">
              <a:avLst/>
            </a:prstGeom>
            <a:noFill/>
            <a:ln w="9525">
              <a:noFill/>
              <a:round/>
              <a:headEnd/>
              <a:tailEnd/>
            </a:ln>
          </p:spPr>
          <p:txBody>
            <a:bodyPr wrap="square" lIns="90360" tIns="44280" rIns="90360" bIns="44280">
              <a:spAutoFit/>
            </a:bodyPr>
            <a:lstStyle/>
            <a:p>
              <a:pPr>
                <a:lnSpc>
                  <a:spcPct val="100000"/>
                </a:lnSpc>
                <a:spcBef>
                  <a:spcPts val="1749"/>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Ana khi PHUNG</a:t>
              </a:r>
              <a:endParaRPr lang="en-GB" sz="2800" b="1" u="sng">
                <a:solidFill>
                  <a:srgbClr val="0070C0"/>
                </a:solidFill>
                <a:latin typeface="Helvetica" charset="0"/>
              </a:endParaRPr>
            </a:p>
          </p:txBody>
        </p:sp>
        <p:sp>
          <p:nvSpPr>
            <p:cNvPr id="79" name="Rectangle 34"/>
            <p:cNvSpPr>
              <a:spLocks noChangeArrowheads="1"/>
            </p:cNvSpPr>
            <p:nvPr/>
          </p:nvSpPr>
          <p:spPr bwMode="auto">
            <a:xfrm>
              <a:off x="1098" y="3888"/>
              <a:ext cx="617" cy="234"/>
            </a:xfrm>
            <a:prstGeom prst="rect">
              <a:avLst/>
            </a:prstGeom>
            <a:noFill/>
            <a:ln w="9525">
              <a:noFill/>
              <a:round/>
              <a:headEnd/>
              <a:tailEnd/>
            </a:ln>
          </p:spPr>
          <p:txBody>
            <a:bodyPr lIns="90360" tIns="44280" rIns="90360" bIns="44280">
              <a:spAutoFit/>
            </a:bodyPr>
            <a:lstStyle/>
            <a:p>
              <a:pPr>
                <a:lnSpc>
                  <a:spcPct val="9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2000" b="1">
                <a:solidFill>
                  <a:srgbClr val="0070C0"/>
                </a:solidFill>
                <a:latin typeface="Helvetica" charset="0"/>
              </a:endParaRPr>
            </a:p>
          </p:txBody>
        </p:sp>
      </p:grpSp>
      <p:sp>
        <p:nvSpPr>
          <p:cNvPr id="80" name="Rectangle 11"/>
          <p:cNvSpPr>
            <a:spLocks noChangeArrowheads="1"/>
          </p:cNvSpPr>
          <p:nvPr/>
        </p:nvSpPr>
        <p:spPr bwMode="auto">
          <a:xfrm>
            <a:off x="5672146" y="1605008"/>
            <a:ext cx="2760658" cy="527050"/>
          </a:xfrm>
          <a:prstGeom prst="rect">
            <a:avLst/>
          </a:prstGeom>
          <a:noFill/>
          <a:ln w="9525">
            <a:noFill/>
            <a:round/>
            <a:headEnd/>
            <a:tailEnd/>
          </a:ln>
        </p:spPr>
        <p:txBody>
          <a:bodyPr wrap="square" lIns="90246" tIns="44224" rIns="90246" bIns="44224">
            <a:spAutoFit/>
          </a:bodyPr>
          <a:lstStyle/>
          <a:p>
            <a:pPr>
              <a:lnSpc>
                <a:spcPct val="100000"/>
              </a:lnSpc>
              <a:spcBef>
                <a:spcPts val="1749"/>
              </a:spcBef>
              <a:buClr>
                <a:srgbClr val="CECEC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ROMEnaoli</a:t>
            </a:r>
          </a:p>
        </p:txBody>
      </p:sp>
      <p:sp>
        <p:nvSpPr>
          <p:cNvPr id="81" name="Rectangle 22"/>
          <p:cNvSpPr>
            <a:spLocks noChangeArrowheads="1"/>
          </p:cNvSpPr>
          <p:nvPr/>
        </p:nvSpPr>
        <p:spPr bwMode="auto">
          <a:xfrm>
            <a:off x="5701170" y="2165399"/>
            <a:ext cx="2357454" cy="536576"/>
          </a:xfrm>
          <a:prstGeom prst="rect">
            <a:avLst/>
          </a:prstGeom>
          <a:noFill/>
          <a:ln w="9525">
            <a:noFill/>
            <a:round/>
            <a:headEnd/>
            <a:tailEnd/>
          </a:ln>
        </p:spPr>
        <p:txBody>
          <a:bodyPr wrap="square" lIns="90266" tIns="44234" rIns="90266" bIns="44234">
            <a:spAutoFit/>
          </a:bodyPr>
          <a:lstStyle/>
          <a:p>
            <a:pPr>
              <a:lnSpc>
                <a:spcPct val="100000"/>
              </a:lnSpc>
              <a:spcBef>
                <a:spcPts val="1749"/>
              </a:spcBef>
              <a:buClr>
                <a:srgbClr val="CECEC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RAOna da</a:t>
            </a:r>
          </a:p>
        </p:txBody>
      </p:sp>
      <p:grpSp>
        <p:nvGrpSpPr>
          <p:cNvPr id="82" name="Group 35"/>
          <p:cNvGrpSpPr>
            <a:grpSpLocks/>
          </p:cNvGrpSpPr>
          <p:nvPr/>
        </p:nvGrpSpPr>
        <p:grpSpPr bwMode="auto">
          <a:xfrm>
            <a:off x="5672148" y="2711490"/>
            <a:ext cx="2317750" cy="746125"/>
            <a:chOff x="3438" y="1826"/>
            <a:chExt cx="1460" cy="470"/>
          </a:xfrm>
        </p:grpSpPr>
        <p:sp>
          <p:nvSpPr>
            <p:cNvPr id="83" name="Rectangle 36"/>
            <p:cNvSpPr>
              <a:spLocks noChangeArrowheads="1"/>
            </p:cNvSpPr>
            <p:nvPr/>
          </p:nvSpPr>
          <p:spPr bwMode="auto">
            <a:xfrm>
              <a:off x="3513" y="1826"/>
              <a:ext cx="617" cy="234"/>
            </a:xfrm>
            <a:prstGeom prst="rect">
              <a:avLst/>
            </a:prstGeom>
            <a:noFill/>
            <a:ln w="9525">
              <a:noFill/>
              <a:round/>
              <a:headEnd/>
              <a:tailEnd/>
            </a:ln>
          </p:spPr>
          <p:txBody>
            <a:bodyPr lIns="90360" tIns="44280" rIns="90360" bIns="44280">
              <a:spAutoFit/>
            </a:bodyPr>
            <a:lstStyle/>
            <a:p>
              <a:pPr>
                <a:lnSpc>
                  <a:spcPct val="9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2000" b="1">
                <a:solidFill>
                  <a:srgbClr val="0070C0"/>
                </a:solidFill>
                <a:latin typeface="Helvetica" charset="0"/>
              </a:endParaRPr>
            </a:p>
          </p:txBody>
        </p:sp>
        <p:sp>
          <p:nvSpPr>
            <p:cNvPr id="84" name="Rectangle 37"/>
            <p:cNvSpPr>
              <a:spLocks noChangeArrowheads="1"/>
            </p:cNvSpPr>
            <p:nvPr/>
          </p:nvSpPr>
          <p:spPr bwMode="auto">
            <a:xfrm>
              <a:off x="3438" y="1958"/>
              <a:ext cx="1460" cy="338"/>
            </a:xfrm>
            <a:prstGeom prst="rect">
              <a:avLst/>
            </a:prstGeom>
            <a:noFill/>
            <a:ln w="9525">
              <a:noFill/>
              <a:round/>
              <a:headEnd/>
              <a:tailEnd/>
            </a:ln>
          </p:spPr>
          <p:txBody>
            <a:bodyPr wrap="square" lIns="90360" tIns="44280" rIns="90360" bIns="44280">
              <a:spAutoFit/>
            </a:bodyPr>
            <a:lstStyle/>
            <a:p>
              <a:pPr>
                <a:lnSpc>
                  <a:spcPct val="100000"/>
                </a:lnSpc>
                <a:spcBef>
                  <a:spcPts val="1749"/>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Ana khi S</a:t>
              </a:r>
              <a:r>
                <a:rPr lang="en-GB" sz="2800" b="1">
                  <a:solidFill>
                    <a:srgbClr val="0070C0"/>
                  </a:solidFill>
                  <a:latin typeface="Arial"/>
                  <a:cs typeface="Arial"/>
                </a:rPr>
                <a:t>Â</a:t>
              </a:r>
              <a:endParaRPr lang="en-GB" sz="2800" b="1">
                <a:solidFill>
                  <a:srgbClr val="0070C0"/>
                </a:solidFill>
                <a:latin typeface="Helvetica" charset="0"/>
              </a:endParaRPr>
            </a:p>
          </p:txBody>
        </p:sp>
      </p:grpSp>
      <p:sp>
        <p:nvSpPr>
          <p:cNvPr id="29750" name="Text Box 54"/>
          <p:cNvSpPr txBox="1">
            <a:spLocks noChangeArrowheads="1"/>
          </p:cNvSpPr>
          <p:nvPr/>
        </p:nvSpPr>
        <p:spPr bwMode="auto">
          <a:xfrm>
            <a:off x="1885929" y="4754597"/>
            <a:ext cx="2847975" cy="1663700"/>
          </a:xfrm>
          <a:prstGeom prst="rect">
            <a:avLst/>
          </a:prstGeom>
          <a:noFill/>
          <a:ln w="9525">
            <a:noFill/>
            <a:round/>
            <a:headEnd/>
            <a:tailEnd/>
          </a:ln>
          <a:effectLst>
            <a:outerShdw dist="35921" dir="2700000" algn="ctr" rotWithShape="0">
              <a:schemeClr val="tx1">
                <a:alpha val="74997"/>
              </a:schemeClr>
            </a:outerShdw>
          </a:effectLst>
        </p:spPr>
        <p:txBody>
          <a:bodyPr lIns="89876" tIns="46733" rIns="89876" bIns="46733">
            <a:spAutoFit/>
          </a:bodyPr>
          <a:lstStyle/>
          <a:p>
            <a:pPr algn="ctr">
              <a:spcBef>
                <a:spcPts val="3375"/>
              </a:spcBef>
              <a:buClr>
                <a:srgbClr val="FFEA18"/>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defRPr/>
            </a:pPr>
            <a:r>
              <a:rPr lang="en-GB" sz="5300" b="1">
                <a:solidFill>
                  <a:srgbClr val="FFEA18"/>
                </a:solidFill>
                <a:latin typeface="Comic Sans MS" charset="0"/>
              </a:rPr>
              <a:t>A.D. 57-59</a:t>
            </a:r>
          </a:p>
        </p:txBody>
      </p:sp>
      <p:sp>
        <p:nvSpPr>
          <p:cNvPr id="29752" name="Text Box 56"/>
          <p:cNvSpPr txBox="1">
            <a:spLocks noChangeArrowheads="1"/>
          </p:cNvSpPr>
          <p:nvPr/>
        </p:nvSpPr>
        <p:spPr bwMode="auto">
          <a:xfrm>
            <a:off x="5680102" y="1611323"/>
            <a:ext cx="2420937" cy="1663700"/>
          </a:xfrm>
          <a:prstGeom prst="rect">
            <a:avLst/>
          </a:prstGeom>
          <a:noFill/>
          <a:ln w="9525">
            <a:noFill/>
            <a:round/>
            <a:headEnd/>
            <a:tailEnd/>
          </a:ln>
          <a:effectLst>
            <a:outerShdw dist="35921" dir="2700000" algn="ctr" rotWithShape="0">
              <a:schemeClr val="tx1">
                <a:alpha val="74997"/>
              </a:schemeClr>
            </a:outerShdw>
          </a:effectLst>
        </p:spPr>
        <p:txBody>
          <a:bodyPr lIns="89876" tIns="46733" rIns="89876" bIns="46733">
            <a:spAutoFit/>
          </a:bodyPr>
          <a:lstStyle/>
          <a:p>
            <a:pPr algn="ctr">
              <a:spcBef>
                <a:spcPts val="3375"/>
              </a:spcBef>
              <a:buClr>
                <a:srgbClr val="FFEA18"/>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defRPr/>
            </a:pPr>
            <a:r>
              <a:rPr lang="en-GB" sz="5300" b="1">
                <a:solidFill>
                  <a:srgbClr val="FFEA18"/>
                </a:solidFill>
                <a:latin typeface="Comic Sans MS" charset="0"/>
              </a:rPr>
              <a:t>A.D. 64-68</a:t>
            </a:r>
          </a:p>
        </p:txBody>
      </p:sp>
      <p:sp>
        <p:nvSpPr>
          <p:cNvPr id="85" name="Rectangle 45"/>
          <p:cNvSpPr>
            <a:spLocks noChangeArrowheads="1"/>
          </p:cNvSpPr>
          <p:nvPr/>
        </p:nvSpPr>
        <p:spPr bwMode="auto">
          <a:xfrm>
            <a:off x="5672146" y="4567240"/>
            <a:ext cx="2749548" cy="527050"/>
          </a:xfrm>
          <a:prstGeom prst="rect">
            <a:avLst/>
          </a:prstGeom>
          <a:noFill/>
          <a:ln w="9525">
            <a:noFill/>
            <a:round/>
            <a:headEnd/>
            <a:tailEnd/>
          </a:ln>
        </p:spPr>
        <p:txBody>
          <a:bodyPr wrap="square" lIns="90246" tIns="44224" rIns="90246" bIns="44224">
            <a:spAutoFit/>
          </a:bodyPr>
          <a:lstStyle/>
          <a:p>
            <a:pPr>
              <a:lnSpc>
                <a:spcPct val="100000"/>
              </a:lnSpc>
              <a:spcBef>
                <a:spcPts val="1749"/>
              </a:spcBef>
              <a:buClr>
                <a:srgbClr val="CECEC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CHURCH li</a:t>
            </a:r>
          </a:p>
        </p:txBody>
      </p:sp>
      <p:sp>
        <p:nvSpPr>
          <p:cNvPr id="86" name="Rectangle 49"/>
          <p:cNvSpPr>
            <a:spLocks noChangeArrowheads="1"/>
          </p:cNvSpPr>
          <p:nvPr/>
        </p:nvSpPr>
        <p:spPr bwMode="auto">
          <a:xfrm>
            <a:off x="5700038" y="5126270"/>
            <a:ext cx="2357454" cy="526967"/>
          </a:xfrm>
          <a:prstGeom prst="rect">
            <a:avLst/>
          </a:prstGeom>
          <a:noFill/>
          <a:ln w="9525">
            <a:noFill/>
            <a:round/>
            <a:headEnd/>
            <a:tailEnd/>
          </a:ln>
        </p:spPr>
        <p:txBody>
          <a:bodyPr wrap="square" lIns="90266" tIns="44234" rIns="90266" bIns="44234">
            <a:spAutoFit/>
          </a:bodyPr>
          <a:lstStyle/>
          <a:p>
            <a:pPr>
              <a:lnSpc>
                <a:spcPct val="100000"/>
              </a:lnSpc>
              <a:spcBef>
                <a:spcPts val="1749"/>
              </a:spcBef>
              <a:buClr>
                <a:srgbClr val="CECEC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VAREna da</a:t>
            </a:r>
          </a:p>
        </p:txBody>
      </p:sp>
      <p:grpSp>
        <p:nvGrpSpPr>
          <p:cNvPr id="87" name="Group 50"/>
          <p:cNvGrpSpPr>
            <a:grpSpLocks/>
          </p:cNvGrpSpPr>
          <p:nvPr/>
        </p:nvGrpSpPr>
        <p:grpSpPr bwMode="auto">
          <a:xfrm>
            <a:off x="5314956" y="5649910"/>
            <a:ext cx="3214690" cy="739774"/>
            <a:chOff x="3348" y="3715"/>
            <a:chExt cx="2025" cy="466"/>
          </a:xfrm>
        </p:grpSpPr>
        <p:sp>
          <p:nvSpPr>
            <p:cNvPr id="88" name="Rectangle 51"/>
            <p:cNvSpPr>
              <a:spLocks noChangeArrowheads="1"/>
            </p:cNvSpPr>
            <p:nvPr/>
          </p:nvSpPr>
          <p:spPr bwMode="auto">
            <a:xfrm>
              <a:off x="3348" y="3843"/>
              <a:ext cx="2025" cy="338"/>
            </a:xfrm>
            <a:prstGeom prst="rect">
              <a:avLst/>
            </a:prstGeom>
            <a:noFill/>
            <a:ln w="9525">
              <a:noFill/>
              <a:round/>
              <a:headEnd/>
              <a:tailEnd/>
            </a:ln>
          </p:spPr>
          <p:txBody>
            <a:bodyPr wrap="square" lIns="90360" tIns="44280" rIns="90360" bIns="44280">
              <a:spAutoFit/>
            </a:bodyPr>
            <a:lstStyle/>
            <a:p>
              <a:pPr>
                <a:lnSpc>
                  <a:spcPct val="100000"/>
                </a:lnSpc>
                <a:spcBef>
                  <a:spcPts val="1749"/>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0070C0"/>
                  </a:solidFill>
                  <a:latin typeface="Helvetica" charset="0"/>
                </a:rPr>
                <a:t>Ana khi PHANING</a:t>
              </a:r>
            </a:p>
          </p:txBody>
        </p:sp>
        <p:sp>
          <p:nvSpPr>
            <p:cNvPr id="89" name="Rectangle 52"/>
            <p:cNvSpPr>
              <a:spLocks noChangeArrowheads="1"/>
            </p:cNvSpPr>
            <p:nvPr/>
          </p:nvSpPr>
          <p:spPr bwMode="auto">
            <a:xfrm>
              <a:off x="3460" y="3715"/>
              <a:ext cx="617" cy="234"/>
            </a:xfrm>
            <a:prstGeom prst="rect">
              <a:avLst/>
            </a:prstGeom>
            <a:noFill/>
            <a:ln w="9525">
              <a:noFill/>
              <a:round/>
              <a:headEnd/>
              <a:tailEnd/>
            </a:ln>
          </p:spPr>
          <p:txBody>
            <a:bodyPr lIns="90360" tIns="44280" rIns="90360" bIns="44280">
              <a:spAutoFit/>
            </a:bodyPr>
            <a:lstStyle/>
            <a:p>
              <a:pPr>
                <a:lnSpc>
                  <a:spcPct val="9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2000" b="1">
                <a:solidFill>
                  <a:srgbClr val="0070C0"/>
                </a:solidFill>
                <a:latin typeface="Helvetica" charset="0"/>
              </a:endParaRPr>
            </a:p>
          </p:txBody>
        </p:sp>
      </p:grpSp>
      <p:sp>
        <p:nvSpPr>
          <p:cNvPr id="29751" name="Text Box 55"/>
          <p:cNvSpPr txBox="1">
            <a:spLocks noChangeArrowheads="1"/>
          </p:cNvSpPr>
          <p:nvPr/>
        </p:nvSpPr>
        <p:spPr bwMode="auto">
          <a:xfrm>
            <a:off x="5348312" y="4829010"/>
            <a:ext cx="3181350" cy="1773244"/>
          </a:xfrm>
          <a:prstGeom prst="rect">
            <a:avLst/>
          </a:prstGeom>
          <a:noFill/>
          <a:ln w="9525">
            <a:noFill/>
            <a:round/>
            <a:headEnd/>
            <a:tailEnd/>
          </a:ln>
          <a:effectLst>
            <a:outerShdw dist="35921" dir="2700000" algn="ctr" rotWithShape="0">
              <a:schemeClr val="tx1">
                <a:alpha val="74997"/>
              </a:schemeClr>
            </a:outerShdw>
          </a:effectLst>
        </p:spPr>
        <p:txBody>
          <a:bodyPr lIns="89876" tIns="46733" rIns="89876" bIns="46733">
            <a:spAutoFit/>
          </a:bodyPr>
          <a:lstStyle/>
          <a:p>
            <a:pPr algn="ctr">
              <a:spcBef>
                <a:spcPts val="2250"/>
              </a:spcBef>
              <a:buClr>
                <a:srgbClr val="FFEA18"/>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defRPr/>
            </a:pPr>
            <a:r>
              <a:rPr lang="en-GB" sz="4300" b="1">
                <a:solidFill>
                  <a:srgbClr val="FFEA18"/>
                </a:solidFill>
                <a:latin typeface="Comic Sans MS" charset="0"/>
              </a:rPr>
              <a:t>A.D. 69 </a:t>
            </a:r>
            <a:r>
              <a:rPr lang="en-GB" sz="3600" b="1">
                <a:solidFill>
                  <a:srgbClr val="FFFFFF"/>
                </a:solidFill>
                <a:latin typeface="Comic Sans MS" charset="0"/>
              </a:rPr>
              <a:t>SYNOPTICS wui thili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srcRect l="6857" r="8611" b="1956"/>
          <a:stretch>
            <a:fillRect/>
          </a:stretch>
        </p:blipFill>
        <p:spPr bwMode="auto">
          <a:xfrm>
            <a:off x="2322522" y="1287436"/>
            <a:ext cx="5226051" cy="5026025"/>
          </a:xfrm>
          <a:prstGeom prst="rect">
            <a:avLst/>
          </a:prstGeom>
          <a:noFill/>
          <a:ln w="9525">
            <a:noFill/>
            <a:round/>
            <a:headEnd/>
            <a:tailEnd/>
          </a:ln>
        </p:spPr>
      </p:pic>
      <p:pic>
        <p:nvPicPr>
          <p:cNvPr id="29699" name="Picture 2"/>
          <p:cNvPicPr>
            <a:picLocks noChangeAspect="1" noChangeArrowheads="1"/>
          </p:cNvPicPr>
          <p:nvPr/>
        </p:nvPicPr>
        <p:blipFill>
          <a:blip r:embed="rId4"/>
          <a:srcRect/>
          <a:stretch>
            <a:fillRect/>
          </a:stretch>
        </p:blipFill>
        <p:spPr bwMode="auto">
          <a:xfrm>
            <a:off x="377825" y="171424"/>
            <a:ext cx="9240838" cy="7254875"/>
          </a:xfrm>
          <a:prstGeom prst="rect">
            <a:avLst/>
          </a:prstGeom>
          <a:blipFill dpi="0" rotWithShape="0">
            <a:blip r:embed="rId5"/>
            <a:srcRect/>
            <a:tile tx="0" ty="0" sx="100000" sy="100000" flip="none" algn="tl"/>
          </a:blipFill>
          <a:ln w="9525">
            <a:noFill/>
            <a:round/>
            <a:headEnd/>
            <a:tailEnd/>
          </a:ln>
        </p:spPr>
      </p:pic>
      <p:sp>
        <p:nvSpPr>
          <p:cNvPr id="29700" name="Rectangle 3"/>
          <p:cNvSpPr>
            <a:spLocks noChangeArrowheads="1"/>
          </p:cNvSpPr>
          <p:nvPr/>
        </p:nvSpPr>
        <p:spPr bwMode="auto">
          <a:xfrm>
            <a:off x="169872" y="7429505"/>
            <a:ext cx="1454151" cy="239712"/>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9701" name="Rectangle 4"/>
          <p:cNvSpPr>
            <a:spLocks noChangeArrowheads="1"/>
          </p:cNvSpPr>
          <p:nvPr/>
        </p:nvSpPr>
        <p:spPr bwMode="auto">
          <a:xfrm>
            <a:off x="1266825" y="765153"/>
            <a:ext cx="7481888" cy="6180137"/>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18" tIns="45657" rIns="91318" bIns="45657" anchor="ctr"/>
          <a:lstStyle/>
          <a:p>
            <a:endParaRPr lang="en-US">
              <a:solidFill>
                <a:srgbClr val="000000"/>
              </a:solidFill>
            </a:endParaRPr>
          </a:p>
        </p:txBody>
      </p:sp>
      <p:sp>
        <p:nvSpPr>
          <p:cNvPr id="29702" name="AutoShape 5"/>
          <p:cNvSpPr>
            <a:spLocks noChangeArrowheads="1"/>
          </p:cNvSpPr>
          <p:nvPr/>
        </p:nvSpPr>
        <p:spPr bwMode="auto">
          <a:xfrm>
            <a:off x="5199072" y="917551"/>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318" tIns="45657" rIns="91318" bIns="45657" anchor="ctr"/>
          <a:lstStyle/>
          <a:p>
            <a:endParaRPr lang="en-US">
              <a:solidFill>
                <a:srgbClr val="000000"/>
              </a:solidFill>
            </a:endParaRPr>
          </a:p>
        </p:txBody>
      </p:sp>
      <p:sp>
        <p:nvSpPr>
          <p:cNvPr id="29703" name="AutoShape 6"/>
          <p:cNvSpPr>
            <a:spLocks noChangeArrowheads="1"/>
          </p:cNvSpPr>
          <p:nvPr/>
        </p:nvSpPr>
        <p:spPr bwMode="auto">
          <a:xfrm>
            <a:off x="1473200" y="3949674"/>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318" tIns="45657" rIns="91318" bIns="45657" anchor="ctr"/>
          <a:lstStyle/>
          <a:p>
            <a:endParaRPr lang="en-US">
              <a:solidFill>
                <a:srgbClr val="000000"/>
              </a:solidFill>
            </a:endParaRPr>
          </a:p>
        </p:txBody>
      </p:sp>
      <p:sp>
        <p:nvSpPr>
          <p:cNvPr id="29704" name="AutoShape 7"/>
          <p:cNvSpPr>
            <a:spLocks noChangeArrowheads="1"/>
          </p:cNvSpPr>
          <p:nvPr/>
        </p:nvSpPr>
        <p:spPr bwMode="auto">
          <a:xfrm>
            <a:off x="5197475" y="3927454"/>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318" tIns="45657" rIns="91318" bIns="45657" anchor="ctr"/>
          <a:lstStyle/>
          <a:p>
            <a:endParaRPr lang="en-US">
              <a:solidFill>
                <a:srgbClr val="000000"/>
              </a:solidFill>
            </a:endParaRPr>
          </a:p>
        </p:txBody>
      </p:sp>
      <p:sp>
        <p:nvSpPr>
          <p:cNvPr id="29705" name="AutoShape 8"/>
          <p:cNvSpPr>
            <a:spLocks noChangeArrowheads="1"/>
          </p:cNvSpPr>
          <p:nvPr/>
        </p:nvSpPr>
        <p:spPr bwMode="auto">
          <a:xfrm>
            <a:off x="1471613" y="909611"/>
            <a:ext cx="3305176"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318" tIns="45657" rIns="91318" bIns="45657" anchor="ctr"/>
          <a:lstStyle/>
          <a:p>
            <a:endParaRPr lang="en-US">
              <a:solidFill>
                <a:srgbClr val="000000"/>
              </a:solidFill>
            </a:endParaRPr>
          </a:p>
        </p:txBody>
      </p:sp>
      <p:sp>
        <p:nvSpPr>
          <p:cNvPr id="30729" name="Rectangle 9"/>
          <p:cNvSpPr>
            <a:spLocks noChangeArrowheads="1"/>
          </p:cNvSpPr>
          <p:nvPr/>
        </p:nvSpPr>
        <p:spPr bwMode="auto">
          <a:xfrm>
            <a:off x="1587500" y="1898626"/>
            <a:ext cx="3127375" cy="731838"/>
          </a:xfrm>
          <a:prstGeom prst="rect">
            <a:avLst/>
          </a:prstGeom>
          <a:noFill/>
          <a:ln w="9525">
            <a:noFill/>
            <a:round/>
            <a:headEnd/>
            <a:tailEnd/>
          </a:ln>
        </p:spPr>
        <p:txBody>
          <a:bodyPr lIns="90236" tIns="44219" rIns="90236" bIns="44219">
            <a:spAutoFit/>
          </a:bodyPr>
          <a:lstStyle/>
          <a:p>
            <a:pPr algn="ctr">
              <a:spcBef>
                <a:spcPts val="2750"/>
              </a:spcBef>
              <a:buClr>
                <a:srgbClr val="5CF5F0"/>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4300" b="1" i="1">
                <a:solidFill>
                  <a:srgbClr val="5CF5F0"/>
                </a:solidFill>
                <a:latin typeface="Kosher-Normal" charset="0"/>
              </a:rPr>
              <a:t>MATTHEW</a:t>
            </a:r>
          </a:p>
        </p:txBody>
      </p:sp>
      <p:sp>
        <p:nvSpPr>
          <p:cNvPr id="30730" name="Rectangle 10"/>
          <p:cNvSpPr>
            <a:spLocks noChangeArrowheads="1"/>
          </p:cNvSpPr>
          <p:nvPr/>
        </p:nvSpPr>
        <p:spPr bwMode="auto">
          <a:xfrm>
            <a:off x="5799141" y="1893866"/>
            <a:ext cx="2239962" cy="731838"/>
          </a:xfrm>
          <a:prstGeom prst="rect">
            <a:avLst/>
          </a:prstGeom>
          <a:noFill/>
          <a:ln w="9525">
            <a:noFill/>
            <a:round/>
            <a:headEnd/>
            <a:tailEnd/>
          </a:ln>
        </p:spPr>
        <p:txBody>
          <a:bodyPr lIns="90236" tIns="44219" rIns="90236" bIns="44219">
            <a:spAutoFit/>
          </a:bodyPr>
          <a:lstStyle/>
          <a:p>
            <a:pPr algn="ctr">
              <a:spcBef>
                <a:spcPts val="2750"/>
              </a:spcBef>
              <a:buClr>
                <a:srgbClr val="F65B7D"/>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4300" b="1" i="1">
                <a:solidFill>
                  <a:srgbClr val="F65B7D"/>
                </a:solidFill>
                <a:latin typeface="Kosher-Normal" charset="0"/>
              </a:rPr>
              <a:t>MARK</a:t>
            </a:r>
          </a:p>
        </p:txBody>
      </p:sp>
      <p:sp>
        <p:nvSpPr>
          <p:cNvPr id="30731" name="Rectangle 11"/>
          <p:cNvSpPr>
            <a:spLocks noChangeArrowheads="1"/>
          </p:cNvSpPr>
          <p:nvPr/>
        </p:nvSpPr>
        <p:spPr bwMode="auto">
          <a:xfrm>
            <a:off x="1973267" y="4973612"/>
            <a:ext cx="2530475" cy="731838"/>
          </a:xfrm>
          <a:prstGeom prst="rect">
            <a:avLst/>
          </a:prstGeom>
          <a:noFill/>
          <a:ln w="9525">
            <a:noFill/>
            <a:round/>
            <a:headEnd/>
            <a:tailEnd/>
          </a:ln>
        </p:spPr>
        <p:txBody>
          <a:bodyPr lIns="90236" tIns="44219" rIns="90236" bIns="44219">
            <a:spAutoFit/>
          </a:bodyPr>
          <a:lstStyle/>
          <a:p>
            <a:pPr algn="ctr">
              <a:spcBef>
                <a:spcPts val="2750"/>
              </a:spcBef>
              <a:buClr>
                <a:srgbClr val="76F774"/>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4300" b="1" i="1">
                <a:solidFill>
                  <a:srgbClr val="76F774"/>
                </a:solidFill>
                <a:latin typeface="Kosher-Normal" charset="0"/>
              </a:rPr>
              <a:t>LUKE</a:t>
            </a:r>
          </a:p>
        </p:txBody>
      </p:sp>
      <p:sp>
        <p:nvSpPr>
          <p:cNvPr id="30732" name="Rectangle 12"/>
          <p:cNvSpPr>
            <a:spLocks noChangeArrowheads="1"/>
          </p:cNvSpPr>
          <p:nvPr/>
        </p:nvSpPr>
        <p:spPr bwMode="auto">
          <a:xfrm>
            <a:off x="5988050" y="4979961"/>
            <a:ext cx="1835150" cy="731838"/>
          </a:xfrm>
          <a:prstGeom prst="rect">
            <a:avLst/>
          </a:prstGeom>
          <a:noFill/>
          <a:ln w="9525">
            <a:noFill/>
            <a:round/>
            <a:headEnd/>
            <a:tailEnd/>
          </a:ln>
        </p:spPr>
        <p:txBody>
          <a:bodyPr lIns="90236" tIns="44219" rIns="90236" bIns="44219">
            <a:spAutoFit/>
          </a:bodyPr>
          <a:lstStyle/>
          <a:p>
            <a:pPr algn="ctr">
              <a:spcBef>
                <a:spcPts val="2750"/>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4300" b="1" i="1">
                <a:solidFill>
                  <a:srgbClr val="FFFFFF"/>
                </a:solidFill>
                <a:latin typeface="Kosher-Normal" charset="0"/>
              </a:rPr>
              <a:t>JOHN</a:t>
            </a:r>
          </a:p>
        </p:txBody>
      </p:sp>
      <p:sp>
        <p:nvSpPr>
          <p:cNvPr id="29710" name="Text Box 13"/>
          <p:cNvSpPr txBox="1">
            <a:spLocks noChangeArrowheads="1"/>
          </p:cNvSpPr>
          <p:nvPr/>
        </p:nvSpPr>
        <p:spPr bwMode="auto">
          <a:xfrm>
            <a:off x="9658089" y="17453"/>
            <a:ext cx="181507" cy="384202"/>
          </a:xfrm>
          <a:prstGeom prst="rect">
            <a:avLst/>
          </a:prstGeom>
          <a:noFill/>
          <a:ln w="9525">
            <a:noFill/>
            <a:round/>
            <a:headEnd/>
            <a:tailEnd/>
          </a:ln>
        </p:spPr>
        <p:txBody>
          <a:bodyPr wrap="none" lIns="89876" tIns="46733" rIns="89876" bIns="46733" anchor="ctr">
            <a:spAutoFit/>
          </a:bodyPr>
          <a:lstStyle/>
          <a:p>
            <a:pPr algn="ctr">
              <a:spcBef>
                <a:spcPts val="1250"/>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000">
                <a:solidFill>
                  <a:srgbClr val="FFFFFF"/>
                </a:solidFill>
                <a:latin typeface="Comic Sans MS" charset="0"/>
              </a:rPr>
              <a:t> </a:t>
            </a:r>
          </a:p>
        </p:txBody>
      </p:sp>
      <p:sp>
        <p:nvSpPr>
          <p:cNvPr id="29711" name="Text Box 14"/>
          <p:cNvSpPr txBox="1">
            <a:spLocks noChangeArrowheads="1"/>
          </p:cNvSpPr>
          <p:nvPr/>
        </p:nvSpPr>
        <p:spPr bwMode="auto">
          <a:xfrm>
            <a:off x="8821743" y="7410460"/>
            <a:ext cx="184150" cy="244475"/>
          </a:xfrm>
          <a:prstGeom prst="rect">
            <a:avLst/>
          </a:prstGeom>
          <a:noFill/>
          <a:ln w="9525">
            <a:noFill/>
            <a:round/>
            <a:headEnd/>
            <a:tailEnd/>
          </a:ln>
        </p:spPr>
        <p:txBody>
          <a:bodyPr wrap="none" lIns="91318" tIns="45657" rIns="91318" bIns="45657" anchor="ctr"/>
          <a:lstStyle/>
          <a:p>
            <a:endParaRPr lang="en-US">
              <a:solidFill>
                <a:srgbClr val="000000"/>
              </a:solidFill>
            </a:endParaRPr>
          </a:p>
        </p:txBody>
      </p:sp>
      <p:sp>
        <p:nvSpPr>
          <p:cNvPr id="29712" name="Text Box 15"/>
          <p:cNvSpPr txBox="1">
            <a:spLocks noChangeArrowheads="1"/>
          </p:cNvSpPr>
          <p:nvPr/>
        </p:nvSpPr>
        <p:spPr bwMode="auto">
          <a:xfrm>
            <a:off x="9222291" y="7491175"/>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000" b="1">
                <a:solidFill>
                  <a:srgbClr val="FFFFFF"/>
                </a:solidFill>
                <a:latin typeface="Comic Sans MS" charset="0"/>
              </a:rPr>
              <a:t>28</a:t>
            </a:r>
          </a:p>
        </p:txBody>
      </p:sp>
      <p:sp>
        <p:nvSpPr>
          <p:cNvPr id="29713" name="Text Box 16"/>
          <p:cNvSpPr txBox="1">
            <a:spLocks noChangeArrowheads="1"/>
          </p:cNvSpPr>
          <p:nvPr/>
        </p:nvSpPr>
        <p:spPr bwMode="auto">
          <a:xfrm>
            <a:off x="9611188" y="7425875"/>
            <a:ext cx="309563" cy="327024"/>
          </a:xfrm>
          <a:prstGeom prst="rect">
            <a:avLst/>
          </a:prstGeom>
          <a:noFill/>
          <a:ln w="9525">
            <a:noFill/>
            <a:round/>
            <a:headEnd/>
            <a:tailEnd/>
          </a:ln>
        </p:spPr>
        <p:txBody>
          <a:bodyPr wrap="none" lIns="89876" tIns="46733" rIns="89876" bIns="46733" anchor="ctr">
            <a:spAutoFit/>
          </a:bodyPr>
          <a:lstStyle/>
          <a:p>
            <a:pPr algn="ctr">
              <a:spcBef>
                <a:spcPts val="999"/>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1600" b="1">
                <a:solidFill>
                  <a:srgbClr val="FFFFFF"/>
                </a:solidFill>
                <a:latin typeface="Comic Sans MS" charset="0"/>
              </a:rPr>
              <a:t>9</a:t>
            </a:r>
          </a:p>
        </p:txBody>
      </p:sp>
      <p:grpSp>
        <p:nvGrpSpPr>
          <p:cNvPr id="2" name="Group 17"/>
          <p:cNvGrpSpPr>
            <a:grpSpLocks/>
          </p:cNvGrpSpPr>
          <p:nvPr/>
        </p:nvGrpSpPr>
        <p:grpSpPr bwMode="auto">
          <a:xfrm>
            <a:off x="1220789" y="854059"/>
            <a:ext cx="7526338" cy="6029325"/>
            <a:chOff x="769" y="595"/>
            <a:chExt cx="4741" cy="3798"/>
          </a:xfrm>
        </p:grpSpPr>
        <p:sp>
          <p:nvSpPr>
            <p:cNvPr id="29725" name="Rectangle 18"/>
            <p:cNvSpPr>
              <a:spLocks noChangeArrowheads="1"/>
            </p:cNvSpPr>
            <p:nvPr/>
          </p:nvSpPr>
          <p:spPr bwMode="auto">
            <a:xfrm>
              <a:off x="769" y="595"/>
              <a:ext cx="4742" cy="3799"/>
            </a:xfrm>
            <a:prstGeom prst="rect">
              <a:avLst/>
            </a:prstGeom>
            <a:solidFill>
              <a:srgbClr val="040404"/>
            </a:solidFill>
            <a:ln w="12600">
              <a:solidFill>
                <a:srgbClr val="000000"/>
              </a:solidFill>
              <a:miter lim="800000"/>
              <a:headEnd/>
              <a:tailEnd/>
            </a:ln>
          </p:spPr>
          <p:txBody>
            <a:bodyPr wrap="none" anchor="ctr"/>
            <a:lstStyle/>
            <a:p>
              <a:endParaRPr lang="en-US">
                <a:solidFill>
                  <a:srgbClr val="000000"/>
                </a:solidFill>
              </a:endParaRPr>
            </a:p>
          </p:txBody>
        </p:sp>
        <p:pic>
          <p:nvPicPr>
            <p:cNvPr id="29726" name="Picture 19"/>
            <p:cNvPicPr>
              <a:picLocks noChangeAspect="1" noChangeArrowheads="1"/>
            </p:cNvPicPr>
            <p:nvPr/>
          </p:nvPicPr>
          <p:blipFill>
            <a:blip r:embed="rId3">
              <a:lum bright="-12000"/>
            </a:blip>
            <a:srcRect l="6857" r="8611" b="1956"/>
            <a:stretch>
              <a:fillRect/>
            </a:stretch>
          </p:blipFill>
          <p:spPr bwMode="auto">
            <a:xfrm>
              <a:off x="1491" y="945"/>
              <a:ext cx="3292" cy="3166"/>
            </a:xfrm>
            <a:prstGeom prst="rect">
              <a:avLst/>
            </a:prstGeom>
            <a:noFill/>
            <a:ln w="9525">
              <a:noFill/>
              <a:round/>
              <a:headEnd/>
              <a:tailEnd/>
            </a:ln>
          </p:spPr>
        </p:pic>
      </p:grpSp>
      <p:sp>
        <p:nvSpPr>
          <p:cNvPr id="30742" name="Rectangle 22"/>
          <p:cNvSpPr>
            <a:spLocks noChangeArrowheads="1"/>
          </p:cNvSpPr>
          <p:nvPr/>
        </p:nvSpPr>
        <p:spPr bwMode="auto">
          <a:xfrm>
            <a:off x="1252538" y="638159"/>
            <a:ext cx="7400925" cy="6315075"/>
          </a:xfrm>
          <a:prstGeom prst="rect">
            <a:avLst/>
          </a:prstGeom>
          <a:solidFill>
            <a:srgbClr val="000718">
              <a:alpha val="81175"/>
            </a:srgbClr>
          </a:solidFill>
          <a:ln w="12600">
            <a:solidFill>
              <a:srgbClr val="000000"/>
            </a:solidFill>
            <a:miter lim="800000"/>
            <a:headEnd/>
            <a:tailEnd/>
          </a:ln>
        </p:spPr>
        <p:txBody>
          <a:bodyPr wrap="none" lIns="91318" tIns="45657" rIns="91318" bIns="45657" anchor="ctr"/>
          <a:lstStyle/>
          <a:p>
            <a:endParaRPr lang="en-US">
              <a:solidFill>
                <a:srgbClr val="000000"/>
              </a:solidFill>
            </a:endParaRPr>
          </a:p>
        </p:txBody>
      </p:sp>
      <p:sp>
        <p:nvSpPr>
          <p:cNvPr id="30743" name="Text Box 23"/>
          <p:cNvSpPr txBox="1">
            <a:spLocks noChangeArrowheads="1"/>
          </p:cNvSpPr>
          <p:nvPr/>
        </p:nvSpPr>
        <p:spPr bwMode="auto">
          <a:xfrm>
            <a:off x="1249373" y="2014308"/>
            <a:ext cx="7615237" cy="1073349"/>
          </a:xfrm>
          <a:prstGeom prst="rect">
            <a:avLst/>
          </a:prstGeom>
          <a:noFill/>
          <a:ln w="9525">
            <a:noFill/>
            <a:round/>
            <a:headEnd/>
            <a:tailEnd/>
          </a:ln>
        </p:spPr>
        <p:txBody>
          <a:bodyPr lIns="89876" tIns="46733" rIns="89876" bIns="46733">
            <a:spAutoFit/>
          </a:bodyPr>
          <a:lstStyle/>
          <a:p>
            <a:pPr>
              <a:spcBef>
                <a:spcPts val="137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200" baseline="40000">
                <a:solidFill>
                  <a:srgbClr val="FFFFFF"/>
                </a:solidFill>
              </a:rPr>
              <a:t>13</a:t>
            </a:r>
            <a:r>
              <a:rPr lang="en-US" sz="2200">
                <a:solidFill>
                  <a:srgbClr val="FFFFFF"/>
                </a:solidFill>
              </a:rPr>
              <a:t>Thaomeishong chiwui ngachaili miwui naomayara thada kachon akhamang eina phei tumda shaksai, kala sinawui shaneira eina mathikli khangavai akha thei</a:t>
            </a:r>
            <a:r>
              <a:rPr lang="en-GB" altLang="ja-JP" sz="2200">
                <a:solidFill>
                  <a:srgbClr val="FFFFFF"/>
                </a:solidFill>
              </a:rPr>
              <a:t>. </a:t>
            </a:r>
            <a:endParaRPr lang="en-GB" sz="2200">
              <a:solidFill>
                <a:srgbClr val="FFFFFF"/>
              </a:solidFill>
            </a:endParaRPr>
          </a:p>
        </p:txBody>
      </p:sp>
      <p:sp>
        <p:nvSpPr>
          <p:cNvPr id="30744" name="Text Box 24"/>
          <p:cNvSpPr txBox="1">
            <a:spLocks noChangeArrowheads="1"/>
          </p:cNvSpPr>
          <p:nvPr/>
        </p:nvSpPr>
        <p:spPr bwMode="auto">
          <a:xfrm>
            <a:off x="1268413" y="3001058"/>
            <a:ext cx="7804150" cy="748953"/>
          </a:xfrm>
          <a:prstGeom prst="rect">
            <a:avLst/>
          </a:prstGeom>
          <a:noFill/>
          <a:ln w="9525">
            <a:noFill/>
            <a:round/>
            <a:headEnd/>
            <a:tailEnd/>
          </a:ln>
        </p:spPr>
        <p:txBody>
          <a:bodyPr lIns="89876" tIns="46733" rIns="89876" bIns="46733">
            <a:spAutoFit/>
          </a:bodyPr>
          <a:lstStyle/>
          <a:p>
            <a:pPr>
              <a:spcBef>
                <a:spcPts val="137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200" baseline="40000">
                <a:solidFill>
                  <a:srgbClr val="FFFFFF"/>
                </a:solidFill>
              </a:rPr>
              <a:t>14</a:t>
            </a:r>
            <a:r>
              <a:rPr lang="en-GB" sz="2200">
                <a:solidFill>
                  <a:srgbClr val="FFFFFF"/>
                </a:solidFill>
              </a:rPr>
              <a:t>Akui eina kuisam sahah kala horam thada charshihai, kala amik meiwon thai. </a:t>
            </a:r>
          </a:p>
        </p:txBody>
      </p:sp>
      <p:sp>
        <p:nvSpPr>
          <p:cNvPr id="30745" name="Text Box 25"/>
          <p:cNvSpPr txBox="1">
            <a:spLocks noChangeArrowheads="1"/>
          </p:cNvSpPr>
          <p:nvPr/>
        </p:nvSpPr>
        <p:spPr bwMode="auto">
          <a:xfrm>
            <a:off x="1266827" y="3317859"/>
            <a:ext cx="7567613" cy="748953"/>
          </a:xfrm>
          <a:prstGeom prst="rect">
            <a:avLst/>
          </a:prstGeom>
          <a:noFill/>
          <a:ln w="9525">
            <a:noFill/>
            <a:round/>
            <a:headEnd/>
            <a:tailEnd/>
          </a:ln>
        </p:spPr>
        <p:txBody>
          <a:bodyPr lIns="89876" tIns="46733" rIns="89876" bIns="46733">
            <a:spAutoFit/>
          </a:bodyPr>
          <a:lstStyle/>
          <a:p>
            <a:pPr>
              <a:spcBef>
                <a:spcPts val="137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200" baseline="40000">
                <a:solidFill>
                  <a:srgbClr val="FFFFFF"/>
                </a:solidFill>
              </a:rPr>
              <a:t>                                              15</a:t>
            </a:r>
            <a:r>
              <a:rPr lang="en-GB" sz="2200">
                <a:solidFill>
                  <a:srgbClr val="FFFFFF"/>
                </a:solidFill>
              </a:rPr>
              <a:t>aphei meili ruimaling kahai pithrai thai; kala akhon kong kathui thai.</a:t>
            </a:r>
          </a:p>
        </p:txBody>
      </p:sp>
      <p:sp>
        <p:nvSpPr>
          <p:cNvPr id="30746" name="Text Box 26"/>
          <p:cNvSpPr txBox="1">
            <a:spLocks noChangeArrowheads="1"/>
          </p:cNvSpPr>
          <p:nvPr/>
        </p:nvSpPr>
        <p:spPr bwMode="auto">
          <a:xfrm>
            <a:off x="1270003" y="5646722"/>
            <a:ext cx="7680325" cy="748953"/>
          </a:xfrm>
          <a:prstGeom prst="rect">
            <a:avLst/>
          </a:prstGeom>
          <a:noFill/>
          <a:ln w="9525">
            <a:noFill/>
            <a:round/>
            <a:headEnd/>
            <a:tailEnd/>
          </a:ln>
        </p:spPr>
        <p:txBody>
          <a:bodyPr lIns="89876" tIns="46733" rIns="89876" bIns="46733">
            <a:spAutoFit/>
          </a:bodyPr>
          <a:lstStyle/>
          <a:p>
            <a:pPr>
              <a:spcBef>
                <a:spcPts val="137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200" baseline="40000">
                <a:solidFill>
                  <a:srgbClr val="FFFFFF"/>
                </a:solidFill>
              </a:rPr>
              <a:t>                                      18</a:t>
            </a:r>
            <a:r>
              <a:rPr lang="en-GB" sz="2200">
                <a:solidFill>
                  <a:srgbClr val="FFFFFF"/>
                </a:solidFill>
              </a:rPr>
              <a:t>kala kharing chi ina; I thihailaga yanglu ara mashimanda ringda lei kala kathi eina kazeiramwui pangshap lei.</a:t>
            </a:r>
            <a:r>
              <a:rPr lang="ja-JP" altLang="en-GB" sz="2200">
                <a:solidFill>
                  <a:srgbClr val="FFFFFF"/>
                </a:solidFill>
              </a:rPr>
              <a:t>”</a:t>
            </a:r>
            <a:endParaRPr lang="en-GB" sz="2200">
              <a:solidFill>
                <a:srgbClr val="FFFFFF"/>
              </a:solidFill>
            </a:endParaRPr>
          </a:p>
        </p:txBody>
      </p:sp>
      <p:sp>
        <p:nvSpPr>
          <p:cNvPr id="30747" name="Text Box 27"/>
          <p:cNvSpPr txBox="1">
            <a:spLocks noChangeArrowheads="1"/>
          </p:cNvSpPr>
          <p:nvPr/>
        </p:nvSpPr>
        <p:spPr bwMode="auto">
          <a:xfrm>
            <a:off x="1268413" y="5019409"/>
            <a:ext cx="7539037" cy="1073349"/>
          </a:xfrm>
          <a:prstGeom prst="rect">
            <a:avLst/>
          </a:prstGeom>
          <a:noFill/>
          <a:ln w="9525">
            <a:noFill/>
            <a:round/>
            <a:headEnd/>
            <a:tailEnd/>
          </a:ln>
        </p:spPr>
        <p:txBody>
          <a:bodyPr lIns="89876" tIns="46733" rIns="89876" bIns="46733">
            <a:spAutoFit/>
          </a:bodyPr>
          <a:lstStyle/>
          <a:p>
            <a:pPr>
              <a:spcBef>
                <a:spcPts val="137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200" baseline="40000">
                <a:solidFill>
                  <a:srgbClr val="FFFFFF"/>
                </a:solidFill>
              </a:rPr>
              <a:t>17</a:t>
            </a:r>
            <a:r>
              <a:rPr lang="en-GB" sz="2200">
                <a:solidFill>
                  <a:srgbClr val="FFFFFF"/>
                </a:solidFill>
              </a:rPr>
              <a:t>Ali theilaga I kathi thada awui pheizingli pizanghaowa. Kha awui yapnag ili parzada hanga, “Mangacheealu. I Khare eina khanaowana.</a:t>
            </a:r>
          </a:p>
        </p:txBody>
      </p:sp>
      <p:sp>
        <p:nvSpPr>
          <p:cNvPr id="30748" name="Text Box 28"/>
          <p:cNvSpPr txBox="1">
            <a:spLocks noChangeArrowheads="1"/>
          </p:cNvSpPr>
          <p:nvPr/>
        </p:nvSpPr>
        <p:spPr bwMode="auto">
          <a:xfrm>
            <a:off x="1241435" y="3992547"/>
            <a:ext cx="7694613" cy="1073349"/>
          </a:xfrm>
          <a:prstGeom prst="rect">
            <a:avLst/>
          </a:prstGeom>
          <a:noFill/>
          <a:ln w="9525">
            <a:noFill/>
            <a:round/>
            <a:headEnd/>
            <a:tailEnd/>
          </a:ln>
        </p:spPr>
        <p:txBody>
          <a:bodyPr lIns="89876" tIns="46733" rIns="89876" bIns="46733">
            <a:spAutoFit/>
          </a:bodyPr>
          <a:lstStyle/>
          <a:p>
            <a:pPr>
              <a:spcBef>
                <a:spcPts val="137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200" baseline="40000">
                <a:solidFill>
                  <a:srgbClr val="FFFFFF"/>
                </a:solidFill>
              </a:rPr>
              <a:t>16</a:t>
            </a:r>
            <a:r>
              <a:rPr lang="en-GB" sz="2200">
                <a:solidFill>
                  <a:srgbClr val="FFFFFF"/>
                </a:solidFill>
              </a:rPr>
              <a:t>Awui yapangli sira shini singa; kala akhamorli zankhangasunga kazanna raikhai akha shoka. Awui mai zimik ngalingting kahaiwui kahor thai. </a:t>
            </a:r>
            <a:endParaRPr lang="en-GB" sz="2200" baseline="40000">
              <a:solidFill>
                <a:srgbClr val="FFFFFF"/>
              </a:solidFill>
            </a:endParaRPr>
          </a:p>
        </p:txBody>
      </p:sp>
      <p:sp>
        <p:nvSpPr>
          <p:cNvPr id="30749" name="Text Box 29"/>
          <p:cNvSpPr txBox="1">
            <a:spLocks noChangeArrowheads="1"/>
          </p:cNvSpPr>
          <p:nvPr/>
        </p:nvSpPr>
        <p:spPr bwMode="auto">
          <a:xfrm>
            <a:off x="1266828" y="836596"/>
            <a:ext cx="7756525" cy="1186889"/>
          </a:xfrm>
          <a:prstGeom prst="rect">
            <a:avLst/>
          </a:prstGeom>
          <a:noFill/>
          <a:ln w="9525">
            <a:noFill/>
            <a:round/>
            <a:headEnd/>
            <a:tailEnd/>
          </a:ln>
        </p:spPr>
        <p:txBody>
          <a:bodyPr lIns="89876" tIns="46733" rIns="89876" bIns="46733">
            <a:spAutoFit/>
          </a:bodyPr>
          <a:lstStyle/>
          <a:p>
            <a:pPr>
              <a:spcBef>
                <a:spcPts val="1375"/>
              </a:spcBef>
              <a:buClr>
                <a:srgbClr val="FFFFFF"/>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2200">
                <a:solidFill>
                  <a:srgbClr val="FFFFFF"/>
                </a:solidFill>
              </a:rPr>
              <a:t>                       </a:t>
            </a:r>
            <a:r>
              <a:rPr lang="en-GB" sz="3000" b="1">
                <a:solidFill>
                  <a:srgbClr val="FFFFFF"/>
                </a:solidFill>
              </a:rPr>
              <a:t>Phongkhami 1:12-18</a:t>
            </a:r>
            <a:r>
              <a:rPr lang="en-GB" sz="2200">
                <a:solidFill>
                  <a:srgbClr val="FFFFFF"/>
                </a:solidFill>
              </a:rPr>
              <a:t> </a:t>
            </a:r>
            <a:br>
              <a:rPr lang="en-GB" sz="2200">
                <a:solidFill>
                  <a:srgbClr val="FFFFFF"/>
                </a:solidFill>
              </a:rPr>
            </a:br>
            <a:r>
              <a:rPr lang="en-GB" sz="2200" baseline="40000">
                <a:solidFill>
                  <a:srgbClr val="FFFFFF"/>
                </a:solidFill>
              </a:rPr>
              <a:t>12</a:t>
            </a:r>
            <a:r>
              <a:rPr lang="en-GB" sz="2200">
                <a:solidFill>
                  <a:srgbClr val="FFFFFF"/>
                </a:solidFill>
              </a:rPr>
              <a:t>Ili khangazeka akhon chi khipakhala da yangkhui khavai ngarei-khaung eina sina theomeishong shini thei, </a:t>
            </a:r>
          </a:p>
        </p:txBody>
      </p:sp>
      <p:sp>
        <p:nvSpPr>
          <p:cNvPr id="30750" name="Text Box 30"/>
          <p:cNvSpPr txBox="1">
            <a:spLocks noChangeArrowheads="1"/>
          </p:cNvSpPr>
          <p:nvPr/>
        </p:nvSpPr>
        <p:spPr bwMode="auto">
          <a:xfrm>
            <a:off x="854111" y="1814497"/>
            <a:ext cx="8318500" cy="3321045"/>
          </a:xfrm>
          <a:prstGeom prst="rect">
            <a:avLst/>
          </a:prstGeom>
          <a:noFill/>
          <a:ln w="9525">
            <a:noFill/>
            <a:round/>
            <a:headEnd/>
            <a:tailEnd/>
          </a:ln>
        </p:spPr>
        <p:txBody>
          <a:bodyPr wrap="square" lIns="89876" tIns="46733" rIns="89876" bIns="46733">
            <a:spAutoFit/>
          </a:bodyPr>
          <a:lstStyle/>
          <a:p>
            <a:pPr algn="ctr">
              <a:spcBef>
                <a:spcPts val="3375"/>
              </a:spcBef>
              <a:buClr>
                <a:srgbClr val="FC0128"/>
              </a:buClr>
              <a:tabLst>
                <a:tab pos="0" algn="l"/>
                <a:tab pos="908680" algn="l"/>
                <a:tab pos="1822118" algn="l"/>
                <a:tab pos="2737141" algn="l"/>
                <a:tab pos="3650582" algn="l"/>
                <a:tab pos="4564019" algn="l"/>
                <a:tab pos="5477457" algn="l"/>
                <a:tab pos="6389311" algn="l"/>
                <a:tab pos="7302748" algn="l"/>
                <a:tab pos="8216189" algn="l"/>
                <a:tab pos="9129624" algn="l"/>
                <a:tab pos="10043065" algn="l"/>
              </a:tabLst>
            </a:pPr>
            <a:r>
              <a:rPr lang="en-GB" sz="7400" b="1">
                <a:solidFill>
                  <a:srgbClr val="FC0128"/>
                </a:solidFill>
                <a:latin typeface="Kosher-Normal" charset="0"/>
              </a:rPr>
              <a:t>Jesu Christa paokazatta Johnli raphongkhami</a:t>
            </a:r>
          </a:p>
        </p:txBody>
      </p:sp>
      <p:sp>
        <p:nvSpPr>
          <p:cNvPr id="29724" name="Rectangle 32"/>
          <p:cNvSpPr>
            <a:spLocks noGrp="1" noChangeArrowheads="1"/>
          </p:cNvSpPr>
          <p:nvPr>
            <p:ph type="title" idx="4294967295"/>
          </p:nvPr>
        </p:nvSpPr>
        <p:spPr bwMode="auto">
          <a:xfrm>
            <a:off x="852519" y="204766"/>
            <a:ext cx="8534400" cy="609600"/>
          </a:xfrm>
          <a:prstGeom prst="rect">
            <a:avLst/>
          </a:prstGeom>
          <a:noFill/>
          <a:ln>
            <a:miter lim="800000"/>
            <a:headEnd/>
            <a:tailEnd/>
          </a:ln>
        </p:spPr>
        <p:txBody>
          <a:bodyPr lIns="91318" tIns="45657" rIns="91318" bIns="45657"/>
          <a:lstStyle/>
          <a:p>
            <a:r>
              <a:rPr lang="en-GB" sz="3200" b="1">
                <a:solidFill>
                  <a:srgbClr val="5CF5F0"/>
                </a:solidFill>
                <a:latin typeface="Comic Sans MS" charset="0"/>
                <a:ea typeface="ＭＳ Ｐゴシック" charset="-128"/>
              </a:rPr>
              <a:t>ARA AM</a:t>
            </a:r>
            <a:r>
              <a:rPr lang="en-GB" sz="3200" b="1" u="sng">
                <a:solidFill>
                  <a:srgbClr val="5CF5F0"/>
                </a:solidFill>
                <a:latin typeface="Comic Sans MS" charset="0"/>
                <a:ea typeface="ＭＳ Ｐゴシック" charset="-128"/>
              </a:rPr>
              <a:t>A</a:t>
            </a:r>
            <a:r>
              <a:rPr lang="en-GB" sz="3200" b="1">
                <a:solidFill>
                  <a:srgbClr val="5CF5F0"/>
                </a:solidFill>
                <a:latin typeface="Comic Sans MS" charset="0"/>
                <a:ea typeface="ＭＳ Ｐゴシック" charset="-128"/>
              </a:rPr>
              <a:t>-AZAK HI KUPSANGKHAVAI…</a:t>
            </a:r>
            <a:endParaRPr lang="en-US">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30729"/>
                                        </p:tgtEl>
                                        <p:attrNameLst>
                                          <p:attrName>style.visibility</p:attrName>
                                        </p:attrNameLst>
                                      </p:cBhvr>
                                      <p:to>
                                        <p:strVal val="visible"/>
                                      </p:to>
                                    </p:set>
                                    <p:anim calcmode="lin" valueType="num">
                                      <p:cBhvr>
                                        <p:cTn id="7" dur="500" fill="hold"/>
                                        <p:tgtEl>
                                          <p:spTgt spid="30729"/>
                                        </p:tgtEl>
                                        <p:attrNameLst>
                                          <p:attrName>ppt_w</p:attrName>
                                        </p:attrNameLst>
                                      </p:cBhvr>
                                      <p:tavLst>
                                        <p:tav tm="100000">
                                          <p:val>
                                            <p:fltVal val="0"/>
                                          </p:val>
                                        </p:tav>
                                        <p:tav tm="100000">
                                          <p:val>
                                            <p:strVal val="#ppt_w"/>
                                          </p:val>
                                        </p:tav>
                                      </p:tavLst>
                                    </p:anim>
                                    <p:anim calcmode="lin" valueType="num">
                                      <p:cBhvr>
                                        <p:cTn id="8" dur="500" fill="hold"/>
                                        <p:tgtEl>
                                          <p:spTgt spid="30729"/>
                                        </p:tgtEl>
                                        <p:attrNameLst>
                                          <p:attrName>ppt_h</p:attrName>
                                        </p:attrNameLst>
                                      </p:cBhvr>
                                      <p:tavLst>
                                        <p:tav tm="100000">
                                          <p:val>
                                            <p:fltVal val="0"/>
                                          </p:val>
                                        </p:tav>
                                        <p:tav tm="100000">
                                          <p:val>
                                            <p:strVal val="#ppt_h"/>
                                          </p:val>
                                        </p:tav>
                                      </p:tavLst>
                                    </p:anim>
                                    <p:anim calcmode="lin" valueType="num">
                                      <p:cBhvr>
                                        <p:cTn id="9" dur="500" fill="hold"/>
                                        <p:tgtEl>
                                          <p:spTgt spid="30729"/>
                                        </p:tgtEl>
                                        <p:attrNameLst>
                                          <p:attrName>ppt_x</p:attrName>
                                        </p:attrNameLst>
                                      </p:cBhvr>
                                      <p:tavLst>
                                        <p:tav tm="100000">
                                          <p:val>
                                            <p:fltVal val="0.5"/>
                                          </p:val>
                                        </p:tav>
                                        <p:tav tm="100000">
                                          <p:val>
                                            <p:strVal val="#ppt_x"/>
                                          </p:val>
                                        </p:tav>
                                      </p:tavLst>
                                    </p:anim>
                                    <p:anim calcmode="lin" valueType="num">
                                      <p:cBhvr>
                                        <p:cTn id="10" dur="500" fill="hold"/>
                                        <p:tgtEl>
                                          <p:spTgt spid="30729"/>
                                        </p:tgtEl>
                                        <p:attrNameLst>
                                          <p:attrName>ppt_y</p:attrName>
                                        </p:attrNameLst>
                                      </p:cBhvr>
                                      <p:tavLst>
                                        <p:tav tm="10000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30730"/>
                                        </p:tgtEl>
                                        <p:attrNameLst>
                                          <p:attrName>style.visibility</p:attrName>
                                        </p:attrNameLst>
                                      </p:cBhvr>
                                      <p:to>
                                        <p:strVal val="visible"/>
                                      </p:to>
                                    </p:set>
                                    <p:anim calcmode="lin" valueType="num">
                                      <p:cBhvr>
                                        <p:cTn id="14" dur="500" fill="hold"/>
                                        <p:tgtEl>
                                          <p:spTgt spid="30730"/>
                                        </p:tgtEl>
                                        <p:attrNameLst>
                                          <p:attrName>ppt_w</p:attrName>
                                        </p:attrNameLst>
                                      </p:cBhvr>
                                      <p:tavLst>
                                        <p:tav tm="100000">
                                          <p:val>
                                            <p:fltVal val="0"/>
                                          </p:val>
                                        </p:tav>
                                        <p:tav tm="100000">
                                          <p:val>
                                            <p:strVal val="#ppt_w"/>
                                          </p:val>
                                        </p:tav>
                                      </p:tavLst>
                                    </p:anim>
                                    <p:anim calcmode="lin" valueType="num">
                                      <p:cBhvr>
                                        <p:cTn id="15" dur="500" fill="hold"/>
                                        <p:tgtEl>
                                          <p:spTgt spid="30730"/>
                                        </p:tgtEl>
                                        <p:attrNameLst>
                                          <p:attrName>ppt_h</p:attrName>
                                        </p:attrNameLst>
                                      </p:cBhvr>
                                      <p:tavLst>
                                        <p:tav tm="100000">
                                          <p:val>
                                            <p:fltVal val="0"/>
                                          </p:val>
                                        </p:tav>
                                        <p:tav tm="100000">
                                          <p:val>
                                            <p:strVal val="#ppt_h"/>
                                          </p:val>
                                        </p:tav>
                                      </p:tavLst>
                                    </p:anim>
                                    <p:anim calcmode="lin" valueType="num">
                                      <p:cBhvr>
                                        <p:cTn id="16" dur="500" fill="hold"/>
                                        <p:tgtEl>
                                          <p:spTgt spid="30730"/>
                                        </p:tgtEl>
                                        <p:attrNameLst>
                                          <p:attrName>ppt_x</p:attrName>
                                        </p:attrNameLst>
                                      </p:cBhvr>
                                      <p:tavLst>
                                        <p:tav tm="100000">
                                          <p:val>
                                            <p:fltVal val="0.5"/>
                                          </p:val>
                                        </p:tav>
                                        <p:tav tm="100000">
                                          <p:val>
                                            <p:strVal val="#ppt_x"/>
                                          </p:val>
                                        </p:tav>
                                      </p:tavLst>
                                    </p:anim>
                                    <p:anim calcmode="lin" valueType="num">
                                      <p:cBhvr>
                                        <p:cTn id="17" dur="500" fill="hold"/>
                                        <p:tgtEl>
                                          <p:spTgt spid="30730"/>
                                        </p:tgtEl>
                                        <p:attrNameLst>
                                          <p:attrName>ppt_y</p:attrName>
                                        </p:attrNameLst>
                                      </p:cBhvr>
                                      <p:tavLst>
                                        <p:tav tm="10000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30731"/>
                                        </p:tgtEl>
                                        <p:attrNameLst>
                                          <p:attrName>style.visibility</p:attrName>
                                        </p:attrNameLst>
                                      </p:cBhvr>
                                      <p:to>
                                        <p:strVal val="visible"/>
                                      </p:to>
                                    </p:set>
                                    <p:anim calcmode="lin" valueType="num">
                                      <p:cBhvr>
                                        <p:cTn id="21" dur="500" fill="hold"/>
                                        <p:tgtEl>
                                          <p:spTgt spid="30731"/>
                                        </p:tgtEl>
                                        <p:attrNameLst>
                                          <p:attrName>ppt_w</p:attrName>
                                        </p:attrNameLst>
                                      </p:cBhvr>
                                      <p:tavLst>
                                        <p:tav tm="100000">
                                          <p:val>
                                            <p:fltVal val="0"/>
                                          </p:val>
                                        </p:tav>
                                        <p:tav tm="100000">
                                          <p:val>
                                            <p:strVal val="#ppt_w"/>
                                          </p:val>
                                        </p:tav>
                                      </p:tavLst>
                                    </p:anim>
                                    <p:anim calcmode="lin" valueType="num">
                                      <p:cBhvr>
                                        <p:cTn id="22" dur="500" fill="hold"/>
                                        <p:tgtEl>
                                          <p:spTgt spid="30731"/>
                                        </p:tgtEl>
                                        <p:attrNameLst>
                                          <p:attrName>ppt_h</p:attrName>
                                        </p:attrNameLst>
                                      </p:cBhvr>
                                      <p:tavLst>
                                        <p:tav tm="100000">
                                          <p:val>
                                            <p:fltVal val="0"/>
                                          </p:val>
                                        </p:tav>
                                        <p:tav tm="100000">
                                          <p:val>
                                            <p:strVal val="#ppt_h"/>
                                          </p:val>
                                        </p:tav>
                                      </p:tavLst>
                                    </p:anim>
                                    <p:anim calcmode="lin" valueType="num">
                                      <p:cBhvr>
                                        <p:cTn id="23" dur="500" fill="hold"/>
                                        <p:tgtEl>
                                          <p:spTgt spid="30731"/>
                                        </p:tgtEl>
                                        <p:attrNameLst>
                                          <p:attrName>ppt_x</p:attrName>
                                        </p:attrNameLst>
                                      </p:cBhvr>
                                      <p:tavLst>
                                        <p:tav tm="100000">
                                          <p:val>
                                            <p:fltVal val="0.5"/>
                                          </p:val>
                                        </p:tav>
                                        <p:tav tm="100000">
                                          <p:val>
                                            <p:strVal val="#ppt_x"/>
                                          </p:val>
                                        </p:tav>
                                      </p:tavLst>
                                    </p:anim>
                                    <p:anim calcmode="lin" valueType="num">
                                      <p:cBhvr>
                                        <p:cTn id="24" dur="500" fill="hold"/>
                                        <p:tgtEl>
                                          <p:spTgt spid="30731"/>
                                        </p:tgtEl>
                                        <p:attrNameLst>
                                          <p:attrName>ppt_y</p:attrName>
                                        </p:attrNameLst>
                                      </p:cBhvr>
                                      <p:tavLst>
                                        <p:tav tm="10000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30732"/>
                                        </p:tgtEl>
                                        <p:attrNameLst>
                                          <p:attrName>style.visibility</p:attrName>
                                        </p:attrNameLst>
                                      </p:cBhvr>
                                      <p:to>
                                        <p:strVal val="visible"/>
                                      </p:to>
                                    </p:set>
                                    <p:anim calcmode="lin" valueType="num">
                                      <p:cBhvr>
                                        <p:cTn id="28" dur="500" fill="hold"/>
                                        <p:tgtEl>
                                          <p:spTgt spid="30732"/>
                                        </p:tgtEl>
                                        <p:attrNameLst>
                                          <p:attrName>ppt_w</p:attrName>
                                        </p:attrNameLst>
                                      </p:cBhvr>
                                      <p:tavLst>
                                        <p:tav tm="100000">
                                          <p:val>
                                            <p:fltVal val="0"/>
                                          </p:val>
                                        </p:tav>
                                        <p:tav tm="100000">
                                          <p:val>
                                            <p:strVal val="#ppt_w"/>
                                          </p:val>
                                        </p:tav>
                                      </p:tavLst>
                                    </p:anim>
                                    <p:anim calcmode="lin" valueType="num">
                                      <p:cBhvr>
                                        <p:cTn id="29" dur="500" fill="hold"/>
                                        <p:tgtEl>
                                          <p:spTgt spid="30732"/>
                                        </p:tgtEl>
                                        <p:attrNameLst>
                                          <p:attrName>ppt_h</p:attrName>
                                        </p:attrNameLst>
                                      </p:cBhvr>
                                      <p:tavLst>
                                        <p:tav tm="100000">
                                          <p:val>
                                            <p:fltVal val="0"/>
                                          </p:val>
                                        </p:tav>
                                        <p:tav tm="100000">
                                          <p:val>
                                            <p:strVal val="#ppt_h"/>
                                          </p:val>
                                        </p:tav>
                                      </p:tavLst>
                                    </p:anim>
                                    <p:anim calcmode="lin" valueType="num">
                                      <p:cBhvr>
                                        <p:cTn id="30" dur="500" fill="hold"/>
                                        <p:tgtEl>
                                          <p:spTgt spid="30732"/>
                                        </p:tgtEl>
                                        <p:attrNameLst>
                                          <p:attrName>ppt_x</p:attrName>
                                        </p:attrNameLst>
                                      </p:cBhvr>
                                      <p:tavLst>
                                        <p:tav tm="100000">
                                          <p:val>
                                            <p:fltVal val="0.5"/>
                                          </p:val>
                                        </p:tav>
                                        <p:tav tm="100000">
                                          <p:val>
                                            <p:strVal val="#ppt_x"/>
                                          </p:val>
                                        </p:tav>
                                      </p:tavLst>
                                    </p:anim>
                                    <p:anim calcmode="lin" valueType="num">
                                      <p:cBhvr>
                                        <p:cTn id="31" dur="500" fill="hold"/>
                                        <p:tgtEl>
                                          <p:spTgt spid="30732"/>
                                        </p:tgtEl>
                                        <p:attrNameLst>
                                          <p:attrName>ppt_y</p:attrName>
                                        </p:attrNameLst>
                                      </p:cBhvr>
                                      <p:tavLst>
                                        <p:tav tm="100000">
                                          <p:val>
                                            <p:fltVal val="0.5"/>
                                          </p:val>
                                        </p:tav>
                                        <p:tav tm="100000">
                                          <p:val>
                                            <p:strVal val="#ppt_y"/>
                                          </p:val>
                                        </p:tav>
                                      </p:tavLst>
                                    </p:anim>
                                  </p:childTnLst>
                                </p:cTn>
                              </p:par>
                            </p:childTnLst>
                          </p:cTn>
                        </p:par>
                        <p:par>
                          <p:cTn id="32" fill="hold" nodeType="afterGroup">
                            <p:stCondLst>
                              <p:cond delay="2000"/>
                            </p:stCondLst>
                            <p:childTnLst>
                              <p:par>
                                <p:cTn id="33" presetID="10" presetClass="entr" fill="hold" nodeType="afterEffect">
                                  <p:stCondLst>
                                    <p:cond delay="0"/>
                                  </p:stCondLst>
                                  <p:childTnLst>
                                    <p:set>
                                      <p:cBhvr>
                                        <p:cTn id="34" dur="1" fill="hold">
                                          <p:stCondLst>
                                            <p:cond delay="0"/>
                                          </p:stCondLst>
                                        </p:cTn>
                                        <p:tgtEl>
                                          <p:spTgt spid="30721"/>
                                        </p:tgtEl>
                                        <p:attrNameLst>
                                          <p:attrName>style.visibility</p:attrName>
                                        </p:attrNameLst>
                                      </p:cBhvr>
                                      <p:to>
                                        <p:strVal val="visible"/>
                                      </p:to>
                                    </p:set>
                                    <p:animEffect transition="in" filter="fade">
                                      <p:cBhvr>
                                        <p:cTn id="35" dur="1000"/>
                                        <p:tgtEl>
                                          <p:spTgt spid="307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fill="hold" grpId="0" nodeType="clickEffect">
                                  <p:stCondLst>
                                    <p:cond delay="0"/>
                                  </p:stCondLst>
                                  <p:childTnLst>
                                    <p:set>
                                      <p:cBhvr>
                                        <p:cTn id="44" dur="1" fill="hold">
                                          <p:stCondLst>
                                            <p:cond delay="0"/>
                                          </p:stCondLst>
                                        </p:cTn>
                                        <p:tgtEl>
                                          <p:spTgt spid="30742"/>
                                        </p:tgtEl>
                                        <p:attrNameLst>
                                          <p:attrName>style.visibility</p:attrName>
                                        </p:attrNameLst>
                                      </p:cBhvr>
                                      <p:to>
                                        <p:strVal val="visible"/>
                                      </p:to>
                                    </p:set>
                                    <p:animEffect transition="in" filter="fade">
                                      <p:cBhvr>
                                        <p:cTn id="45" dur="1000"/>
                                        <p:tgtEl>
                                          <p:spTgt spid="30742"/>
                                        </p:tgtEl>
                                      </p:cBhvr>
                                    </p:animEffect>
                                  </p:childTnLst>
                                </p:cTn>
                              </p:par>
                            </p:childTnLst>
                          </p:cTn>
                        </p:par>
                        <p:par>
                          <p:cTn id="46" fill="hold" nodeType="afterGroup">
                            <p:stCondLst>
                              <p:cond delay="0"/>
                            </p:stCondLst>
                            <p:childTnLst>
                              <p:par>
                                <p:cTn id="47" presetID="10" presetClass="entr" fill="hold" nodeType="afterEffect">
                                  <p:stCondLst>
                                    <p:cond delay="0"/>
                                  </p:stCondLst>
                                  <p:childTnLst>
                                    <p:set>
                                      <p:cBhvr>
                                        <p:cTn id="48" dur="1" fill="hold">
                                          <p:stCondLst>
                                            <p:cond delay="0"/>
                                          </p:stCondLst>
                                        </p:cTn>
                                        <p:tgtEl>
                                          <p:spTgt spid="30750"/>
                                        </p:tgtEl>
                                        <p:attrNameLst>
                                          <p:attrName>style.visibility</p:attrName>
                                        </p:attrNameLst>
                                      </p:cBhvr>
                                      <p:to>
                                        <p:strVal val="visible"/>
                                      </p:to>
                                    </p:set>
                                    <p:animEffect transition="in" filter="fade">
                                      <p:cBhvr>
                                        <p:cTn id="49" dur="1000"/>
                                        <p:tgtEl>
                                          <p:spTgt spid="3075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fill="hold" nodeType="clickEffect">
                                  <p:stCondLst>
                                    <p:cond delay="0"/>
                                  </p:stCondLst>
                                  <p:childTnLst>
                                    <p:animEffect transition="out" filter="fade">
                                      <p:cBhvr>
                                        <p:cTn id="53" dur="1000"/>
                                        <p:tgtEl>
                                          <p:spTgt spid="30750"/>
                                        </p:tgtEl>
                                      </p:cBhvr>
                                    </p:animEffect>
                                    <p:set>
                                      <p:cBhvr>
                                        <p:cTn id="54" dur="1" fill="hold">
                                          <p:stCondLst>
                                            <p:cond delay="0"/>
                                          </p:stCondLst>
                                        </p:cTn>
                                        <p:tgtEl>
                                          <p:spTgt spid="30750"/>
                                        </p:tgtEl>
                                        <p:attrNameLst>
                                          <p:attrName>style.visibility</p:attrName>
                                        </p:attrNameLst>
                                      </p:cBhvr>
                                      <p:to>
                                        <p:strVal val="hidden"/>
                                      </p:to>
                                    </p:set>
                                  </p:childTnLst>
                                </p:cTn>
                              </p:par>
                            </p:childTnLst>
                          </p:cTn>
                        </p:par>
                        <p:par>
                          <p:cTn id="55" fill="hold" nodeType="afterGroup">
                            <p:stCondLst>
                              <p:cond delay="0"/>
                            </p:stCondLst>
                            <p:childTnLst>
                              <p:par>
                                <p:cTn id="56" presetID="10" presetClass="entr" fill="hold" nodeType="afterEffect">
                                  <p:stCondLst>
                                    <p:cond delay="0"/>
                                  </p:stCondLst>
                                  <p:childTnLst>
                                    <p:set>
                                      <p:cBhvr>
                                        <p:cTn id="57" dur="1" fill="hold">
                                          <p:stCondLst>
                                            <p:cond delay="0"/>
                                          </p:stCondLst>
                                        </p:cTn>
                                        <p:tgtEl>
                                          <p:spTgt spid="30749"/>
                                        </p:tgtEl>
                                        <p:attrNameLst>
                                          <p:attrName>style.visibility</p:attrName>
                                        </p:attrNameLst>
                                      </p:cBhvr>
                                      <p:to>
                                        <p:strVal val="visible"/>
                                      </p:to>
                                    </p:set>
                                    <p:animEffect transition="in" filter="fade">
                                      <p:cBhvr>
                                        <p:cTn id="58" dur="1000"/>
                                        <p:tgtEl>
                                          <p:spTgt spid="307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fill="hold" nodeType="clickEffect">
                                  <p:stCondLst>
                                    <p:cond delay="0"/>
                                  </p:stCondLst>
                                  <p:childTnLst>
                                    <p:set>
                                      <p:cBhvr>
                                        <p:cTn id="62" dur="1" fill="hold">
                                          <p:stCondLst>
                                            <p:cond delay="0"/>
                                          </p:stCondLst>
                                        </p:cTn>
                                        <p:tgtEl>
                                          <p:spTgt spid="30743"/>
                                        </p:tgtEl>
                                        <p:attrNameLst>
                                          <p:attrName>style.visibility</p:attrName>
                                        </p:attrNameLst>
                                      </p:cBhvr>
                                      <p:to>
                                        <p:strVal val="visible"/>
                                      </p:to>
                                    </p:set>
                                    <p:animEffect transition="in" filter="fade">
                                      <p:cBhvr>
                                        <p:cTn id="63" dur="1000"/>
                                        <p:tgtEl>
                                          <p:spTgt spid="307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fill="hold" nodeType="clickEffect">
                                  <p:stCondLst>
                                    <p:cond delay="0"/>
                                  </p:stCondLst>
                                  <p:childTnLst>
                                    <p:set>
                                      <p:cBhvr>
                                        <p:cTn id="67" dur="1" fill="hold">
                                          <p:stCondLst>
                                            <p:cond delay="0"/>
                                          </p:stCondLst>
                                        </p:cTn>
                                        <p:tgtEl>
                                          <p:spTgt spid="30744"/>
                                        </p:tgtEl>
                                        <p:attrNameLst>
                                          <p:attrName>style.visibility</p:attrName>
                                        </p:attrNameLst>
                                      </p:cBhvr>
                                      <p:to>
                                        <p:strVal val="visible"/>
                                      </p:to>
                                    </p:set>
                                    <p:animEffect transition="in" filter="fade">
                                      <p:cBhvr>
                                        <p:cTn id="68" dur="1000"/>
                                        <p:tgtEl>
                                          <p:spTgt spid="3074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fill="hold" nodeType="clickEffect">
                                  <p:stCondLst>
                                    <p:cond delay="0"/>
                                  </p:stCondLst>
                                  <p:childTnLst>
                                    <p:set>
                                      <p:cBhvr>
                                        <p:cTn id="72" dur="1" fill="hold">
                                          <p:stCondLst>
                                            <p:cond delay="0"/>
                                          </p:stCondLst>
                                        </p:cTn>
                                        <p:tgtEl>
                                          <p:spTgt spid="30745"/>
                                        </p:tgtEl>
                                        <p:attrNameLst>
                                          <p:attrName>style.visibility</p:attrName>
                                        </p:attrNameLst>
                                      </p:cBhvr>
                                      <p:to>
                                        <p:strVal val="visible"/>
                                      </p:to>
                                    </p:set>
                                    <p:animEffect transition="in" filter="fade">
                                      <p:cBhvr>
                                        <p:cTn id="73" dur="1000"/>
                                        <p:tgtEl>
                                          <p:spTgt spid="3074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fill="hold" nodeType="clickEffect">
                                  <p:stCondLst>
                                    <p:cond delay="0"/>
                                  </p:stCondLst>
                                  <p:childTnLst>
                                    <p:set>
                                      <p:cBhvr>
                                        <p:cTn id="77" dur="1" fill="hold">
                                          <p:stCondLst>
                                            <p:cond delay="0"/>
                                          </p:stCondLst>
                                        </p:cTn>
                                        <p:tgtEl>
                                          <p:spTgt spid="30748"/>
                                        </p:tgtEl>
                                        <p:attrNameLst>
                                          <p:attrName>style.visibility</p:attrName>
                                        </p:attrNameLst>
                                      </p:cBhvr>
                                      <p:to>
                                        <p:strVal val="visible"/>
                                      </p:to>
                                    </p:set>
                                    <p:animEffect transition="in" filter="fade">
                                      <p:cBhvr>
                                        <p:cTn id="78" dur="1000"/>
                                        <p:tgtEl>
                                          <p:spTgt spid="3074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fill="hold" nodeType="clickEffect">
                                  <p:stCondLst>
                                    <p:cond delay="0"/>
                                  </p:stCondLst>
                                  <p:childTnLst>
                                    <p:set>
                                      <p:cBhvr>
                                        <p:cTn id="82" dur="1" fill="hold">
                                          <p:stCondLst>
                                            <p:cond delay="0"/>
                                          </p:stCondLst>
                                        </p:cTn>
                                        <p:tgtEl>
                                          <p:spTgt spid="30747"/>
                                        </p:tgtEl>
                                        <p:attrNameLst>
                                          <p:attrName>style.visibility</p:attrName>
                                        </p:attrNameLst>
                                      </p:cBhvr>
                                      <p:to>
                                        <p:strVal val="visible"/>
                                      </p:to>
                                    </p:set>
                                    <p:animEffect transition="in" filter="fade">
                                      <p:cBhvr>
                                        <p:cTn id="83" dur="1000"/>
                                        <p:tgtEl>
                                          <p:spTgt spid="3074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fill="hold" nodeType="clickEffect">
                                  <p:stCondLst>
                                    <p:cond delay="0"/>
                                  </p:stCondLst>
                                  <p:childTnLst>
                                    <p:set>
                                      <p:cBhvr>
                                        <p:cTn id="87" dur="1" fill="hold">
                                          <p:stCondLst>
                                            <p:cond delay="0"/>
                                          </p:stCondLst>
                                        </p:cTn>
                                        <p:tgtEl>
                                          <p:spTgt spid="30746"/>
                                        </p:tgtEl>
                                        <p:attrNameLst>
                                          <p:attrName>style.visibility</p:attrName>
                                        </p:attrNameLst>
                                      </p:cBhvr>
                                      <p:to>
                                        <p:strVal val="visible"/>
                                      </p:to>
                                    </p:set>
                                    <p:animEffect transition="in" filter="fade">
                                      <p:cBhvr>
                                        <p:cTn id="88" dur="1000"/>
                                        <p:tgtEl>
                                          <p:spTgt spid="30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10058400" cy="7772400"/>
          </a:xfrm>
          <a:prstGeom prst="rect">
            <a:avLst/>
          </a:prstGeom>
          <a:gradFill rotWithShape="0">
            <a:gsLst>
              <a:gs pos="0">
                <a:srgbClr val="000000"/>
              </a:gs>
              <a:gs pos="50000">
                <a:srgbClr val="005DC0"/>
              </a:gs>
              <a:gs pos="100000">
                <a:srgbClr val="000000"/>
              </a:gs>
            </a:gsLst>
            <a:lin ang="5400000" scaled="1"/>
          </a:gradFill>
          <a:ln w="9525">
            <a:noFill/>
            <a:round/>
            <a:headEnd/>
            <a:tailEnd/>
          </a:ln>
        </p:spPr>
        <p:txBody>
          <a:bodyPr wrap="none" lIns="91328" tIns="45662" rIns="91328" bIns="45662" anchor="ctr"/>
          <a:lstStyle/>
          <a:p>
            <a:endParaRPr lang="en-US"/>
          </a:p>
        </p:txBody>
      </p:sp>
      <p:sp>
        <p:nvSpPr>
          <p:cNvPr id="3075" name="Text Box 3"/>
          <p:cNvSpPr txBox="1">
            <a:spLocks noChangeArrowheads="1"/>
          </p:cNvSpPr>
          <p:nvPr/>
        </p:nvSpPr>
        <p:spPr bwMode="auto">
          <a:xfrm>
            <a:off x="9194763" y="7429168"/>
            <a:ext cx="362031" cy="256997"/>
          </a:xfrm>
          <a:prstGeom prst="rect">
            <a:avLst/>
          </a:prstGeom>
          <a:noFill/>
          <a:ln w="9525">
            <a:noFill/>
            <a:round/>
            <a:headEnd/>
            <a:tailEnd/>
          </a:ln>
        </p:spPr>
        <p:txBody>
          <a:bodyPr wrap="none" lIns="101750" tIns="51056" rIns="101750" bIns="51056"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50800" dist="76200" dir="2700000" algn="tl" rotWithShape="0">
                    <a:srgbClr val="000000"/>
                  </a:outerShdw>
                </a:effectLst>
                <a:latin typeface="Comic Sans MS" charset="0"/>
              </a:rPr>
              <a:t>02</a:t>
            </a:r>
          </a:p>
        </p:txBody>
      </p:sp>
      <p:sp>
        <p:nvSpPr>
          <p:cNvPr id="3076" name="Text Box 4"/>
          <p:cNvSpPr txBox="1">
            <a:spLocks noChangeArrowheads="1"/>
          </p:cNvSpPr>
          <p:nvPr/>
        </p:nvSpPr>
        <p:spPr bwMode="auto">
          <a:xfrm>
            <a:off x="516844" y="7418483"/>
            <a:ext cx="1026901" cy="256997"/>
          </a:xfrm>
          <a:prstGeom prst="rect">
            <a:avLst/>
          </a:prstGeom>
          <a:noFill/>
          <a:ln w="9525">
            <a:noFill/>
            <a:round/>
            <a:headEnd/>
            <a:tailEnd/>
          </a:ln>
        </p:spPr>
        <p:txBody>
          <a:bodyPr wrap="none" lIns="101750" tIns="51056" rIns="101750" bIns="51056"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50800" dist="76200" dir="2700000" algn="tl" rotWithShape="0">
                    <a:srgbClr val="000000"/>
                  </a:outerShdw>
                </a:effectLst>
                <a:latin typeface="Arial" charset="0"/>
              </a:rPr>
              <a:t>©2006 TBBMI</a:t>
            </a:r>
          </a:p>
        </p:txBody>
      </p:sp>
      <p:sp>
        <p:nvSpPr>
          <p:cNvPr id="4101" name="Rectangle 5"/>
          <p:cNvSpPr>
            <a:spLocks noChangeArrowheads="1"/>
          </p:cNvSpPr>
          <p:nvPr/>
        </p:nvSpPr>
        <p:spPr bwMode="auto">
          <a:xfrm>
            <a:off x="8530424" y="7415334"/>
            <a:ext cx="763658" cy="256997"/>
          </a:xfrm>
          <a:prstGeom prst="rect">
            <a:avLst/>
          </a:prstGeom>
          <a:noFill/>
          <a:ln w="9525">
            <a:noFill/>
            <a:round/>
            <a:headEnd/>
            <a:tailEnd/>
          </a:ln>
          <a:effectLst/>
        </p:spPr>
        <p:txBody>
          <a:bodyPr wrap="none" lIns="101750" tIns="51056" rIns="101750" bIns="51056" anchor="ctr">
            <a:spAutoFit/>
          </a:bodyPr>
          <a:lstStyle/>
          <a:p>
            <a:pPr algn="ctr" defTabSz="455079">
              <a:lnSpc>
                <a:spcPct val="100000"/>
              </a:lnSpc>
              <a:buClr>
                <a:srgbClr val="FFFFFF"/>
              </a:buClr>
              <a:tabLst>
                <a:tab pos="0" algn="l"/>
                <a:tab pos="911743" algn="l"/>
                <a:tab pos="1825076" algn="l"/>
                <a:tab pos="2738408" algn="l"/>
                <a:tab pos="3651740" algn="l"/>
                <a:tab pos="4565071" algn="l"/>
                <a:tab pos="5478403" algn="l"/>
                <a:tab pos="6391734" algn="l"/>
                <a:tab pos="7305066" algn="l"/>
                <a:tab pos="8218398" algn="l"/>
                <a:tab pos="9131730" algn="l"/>
                <a:tab pos="10045061" algn="l"/>
              </a:tabLst>
              <a:defRPr/>
            </a:pPr>
            <a:r>
              <a:rPr lang="en-GB" sz="1000" b="1">
                <a:solidFill>
                  <a:srgbClr val="FFFFFF"/>
                </a:solidFill>
                <a:effectLst>
                  <a:outerShdw blurRad="50800" dist="76200" dir="2700000" algn="tl" rotWithShape="0">
                    <a:srgbClr val="000000"/>
                  </a:outerShdw>
                </a:effectLst>
                <a:latin typeface="Comic Sans MS" charset="0"/>
                <a:cs typeface="ＭＳ Ｐゴシック" charset="-128"/>
              </a:rPr>
              <a:t>9.65.08.</a:t>
            </a:r>
          </a:p>
        </p:txBody>
      </p:sp>
      <p:sp>
        <p:nvSpPr>
          <p:cNvPr id="4103" name="Rectangle 7"/>
          <p:cNvSpPr>
            <a:spLocks noChangeArrowheads="1"/>
          </p:cNvSpPr>
          <p:nvPr/>
        </p:nvSpPr>
        <p:spPr bwMode="auto">
          <a:xfrm>
            <a:off x="564708" y="573833"/>
            <a:ext cx="8894763" cy="6704013"/>
          </a:xfrm>
          <a:prstGeom prst="rect">
            <a:avLst/>
          </a:prstGeom>
          <a:solidFill>
            <a:srgbClr val="000000"/>
          </a:solidFill>
          <a:ln w="9525">
            <a:noFill/>
            <a:round/>
            <a:headEnd/>
            <a:tailEnd/>
          </a:ln>
          <a:effectLst/>
        </p:spPr>
        <p:txBody>
          <a:bodyPr wrap="none" lIns="91328" tIns="45662" rIns="91328" bIns="45662" anchor="ctr"/>
          <a:lstStyle/>
          <a:p>
            <a:pPr defTabSz="455133"/>
            <a:endParaRPr lang="en-US">
              <a:effectLst>
                <a:outerShdw blurRad="50800" dist="76200" dir="2700000" algn="tl" rotWithShape="0">
                  <a:srgbClr val="000000"/>
                </a:outerShdw>
              </a:effectLst>
            </a:endParaRPr>
          </a:p>
        </p:txBody>
      </p:sp>
      <p:pic>
        <p:nvPicPr>
          <p:cNvPr id="3079" name="Picture 8"/>
          <p:cNvPicPr>
            <a:picLocks noChangeAspect="1" noChangeArrowheads="1"/>
          </p:cNvPicPr>
          <p:nvPr/>
        </p:nvPicPr>
        <p:blipFill>
          <a:blip r:embed="rId3"/>
          <a:srcRect/>
          <a:stretch>
            <a:fillRect/>
          </a:stretch>
        </p:blipFill>
        <p:spPr bwMode="auto">
          <a:xfrm>
            <a:off x="620723" y="693748"/>
            <a:ext cx="8639175" cy="6402387"/>
          </a:xfrm>
          <a:prstGeom prst="rect">
            <a:avLst/>
          </a:prstGeom>
          <a:noFill/>
          <a:ln w="9525">
            <a:noFill/>
            <a:round/>
            <a:headEnd/>
            <a:tailEnd/>
          </a:ln>
        </p:spPr>
      </p:pic>
      <p:sp>
        <p:nvSpPr>
          <p:cNvPr id="3080" name="Rectangle 9"/>
          <p:cNvSpPr>
            <a:spLocks noChangeArrowheads="1"/>
          </p:cNvSpPr>
          <p:nvPr/>
        </p:nvSpPr>
        <p:spPr bwMode="auto">
          <a:xfrm>
            <a:off x="657225" y="698500"/>
            <a:ext cx="8656638" cy="6391275"/>
          </a:xfrm>
          <a:prstGeom prst="rect">
            <a:avLst/>
          </a:prstGeom>
          <a:noFill/>
          <a:ln w="190440">
            <a:solidFill>
              <a:srgbClr val="790015"/>
            </a:solidFill>
            <a:miter lim="800000"/>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pic>
        <p:nvPicPr>
          <p:cNvPr id="3081" name="Picture 10"/>
          <p:cNvPicPr>
            <a:picLocks noChangeAspect="1" noChangeArrowheads="1"/>
          </p:cNvPicPr>
          <p:nvPr/>
        </p:nvPicPr>
        <p:blipFill>
          <a:blip r:embed="rId3"/>
          <a:srcRect t="1364"/>
          <a:stretch>
            <a:fillRect/>
          </a:stretch>
        </p:blipFill>
        <p:spPr bwMode="auto">
          <a:xfrm>
            <a:off x="958853" y="779465"/>
            <a:ext cx="8248650" cy="6229350"/>
          </a:xfrm>
          <a:prstGeom prst="rect">
            <a:avLst/>
          </a:prstGeom>
          <a:noFill/>
          <a:ln w="9525">
            <a:noFill/>
            <a:round/>
            <a:headEnd/>
            <a:tailEnd/>
          </a:ln>
        </p:spPr>
      </p:pic>
      <p:pic>
        <p:nvPicPr>
          <p:cNvPr id="4107" name="Picture 11"/>
          <p:cNvPicPr>
            <a:picLocks noChangeAspect="1" noChangeArrowheads="1"/>
          </p:cNvPicPr>
          <p:nvPr/>
        </p:nvPicPr>
        <p:blipFill>
          <a:blip r:embed="rId4"/>
          <a:srcRect b="2443"/>
          <a:stretch>
            <a:fillRect/>
          </a:stretch>
        </p:blipFill>
        <p:spPr bwMode="auto">
          <a:xfrm>
            <a:off x="792163" y="779463"/>
            <a:ext cx="8462962" cy="6246812"/>
          </a:xfrm>
          <a:prstGeom prst="rect">
            <a:avLst/>
          </a:prstGeom>
          <a:noFill/>
          <a:ln w="9525">
            <a:noFill/>
            <a:round/>
            <a:headEnd/>
            <a:tailEnd/>
          </a:ln>
        </p:spPr>
      </p:pic>
      <p:sp>
        <p:nvSpPr>
          <p:cNvPr id="4108" name="Rectangle 12"/>
          <p:cNvSpPr>
            <a:spLocks noChangeArrowheads="1"/>
          </p:cNvSpPr>
          <p:nvPr/>
        </p:nvSpPr>
        <p:spPr bwMode="auto">
          <a:xfrm>
            <a:off x="731839" y="736600"/>
            <a:ext cx="8534400" cy="6324600"/>
          </a:xfrm>
          <a:prstGeom prst="rect">
            <a:avLst/>
          </a:prstGeom>
          <a:solidFill>
            <a:srgbClr val="080808">
              <a:alpha val="50195"/>
            </a:srgbClr>
          </a:solidFill>
          <a:ln w="9525">
            <a:noFill/>
            <a:round/>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grpSp>
        <p:nvGrpSpPr>
          <p:cNvPr id="2" name="Group 13"/>
          <p:cNvGrpSpPr>
            <a:grpSpLocks/>
          </p:cNvGrpSpPr>
          <p:nvPr/>
        </p:nvGrpSpPr>
        <p:grpSpPr bwMode="auto">
          <a:xfrm>
            <a:off x="885807" y="2157417"/>
            <a:ext cx="8391327" cy="2209802"/>
            <a:chOff x="694" y="1359"/>
            <a:chExt cx="5011" cy="1392"/>
          </a:xfrm>
        </p:grpSpPr>
        <p:sp>
          <p:nvSpPr>
            <p:cNvPr id="16403" name="Text Box 14"/>
            <p:cNvSpPr txBox="1">
              <a:spLocks noChangeArrowheads="1"/>
            </p:cNvSpPr>
            <p:nvPr/>
          </p:nvSpPr>
          <p:spPr bwMode="auto">
            <a:xfrm>
              <a:off x="694" y="1359"/>
              <a:ext cx="4886" cy="1392"/>
            </a:xfrm>
            <a:prstGeom prst="rect">
              <a:avLst/>
            </a:prstGeom>
            <a:noFill/>
            <a:ln w="9525">
              <a:noFill/>
              <a:round/>
              <a:headEnd/>
              <a:tailEnd/>
            </a:ln>
            <a:effectLst>
              <a:outerShdw dist="35921" dir="2700000" algn="ctr" rotWithShape="0">
                <a:srgbClr val="808080">
                  <a:alpha val="74997"/>
                </a:srgbClr>
              </a:outerShdw>
            </a:effectLst>
          </p:spPr>
          <p:txBody>
            <a:bodyPr lIns="101880" tIns="51120" rIns="101880" bIns="51120">
              <a:spAutoFit/>
            </a:bodyPr>
            <a:lstStyle/>
            <a:p>
              <a:pPr algn="ctr">
                <a:lnSpc>
                  <a:spcPct val="100000"/>
                </a:lnSpc>
                <a:spcBef>
                  <a:spcPts val="4186"/>
                </a:spcBef>
                <a:buClr>
                  <a:srgbClr val="FFFC1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6700" b="1" i="1">
                  <a:solidFill>
                    <a:srgbClr val="FFFC1E"/>
                  </a:solidFill>
                  <a:effectLst>
                    <a:outerShdw blurRad="50800" dist="76200" dir="2700000" algn="tl" rotWithShape="0">
                      <a:srgbClr val="000000"/>
                    </a:outerShdw>
                  </a:effectLst>
                  <a:latin typeface="Arial" charset="0"/>
                </a:rPr>
                <a:t>BIBLE… NGASHANKAKHUI</a:t>
              </a:r>
            </a:p>
          </p:txBody>
        </p:sp>
        <p:sp>
          <p:nvSpPr>
            <p:cNvPr id="16404" name="Text Box 15"/>
            <p:cNvSpPr txBox="1">
              <a:spLocks noChangeArrowheads="1"/>
            </p:cNvSpPr>
            <p:nvPr/>
          </p:nvSpPr>
          <p:spPr bwMode="auto">
            <a:xfrm>
              <a:off x="5417" y="1934"/>
              <a:ext cx="288" cy="278"/>
            </a:xfrm>
            <a:prstGeom prst="rect">
              <a:avLst/>
            </a:prstGeom>
            <a:noFill/>
            <a:ln w="9525">
              <a:noFill/>
              <a:round/>
              <a:headEnd/>
              <a:tailEnd/>
            </a:ln>
            <a:effectLst>
              <a:outerShdw dist="35921" dir="2700000" algn="ctr" rotWithShape="0">
                <a:srgbClr val="808080">
                  <a:alpha val="74997"/>
                </a:srgbClr>
              </a:outerShdw>
            </a:effectLst>
          </p:spPr>
          <p:txBody>
            <a:bodyPr wrap="none" lIns="101880" tIns="51120" rIns="101880" bIns="51120" anchor="ctr">
              <a:spAutoFit/>
            </a:bodyPr>
            <a:lstStyle/>
            <a:p>
              <a:pPr algn="ctr">
                <a:lnSpc>
                  <a:spcPct val="100000"/>
                </a:lnSpc>
                <a:spcBef>
                  <a:spcPts val="1375"/>
                </a:spcBef>
                <a:buClr>
                  <a:srgbClr val="FFFC1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i="1" dirty="0">
                  <a:solidFill>
                    <a:srgbClr val="FFFC1E"/>
                  </a:solidFill>
                  <a:effectLst>
                    <a:outerShdw blurRad="50800" dist="76200" dir="2700000" algn="tl" rotWithShape="0">
                      <a:srgbClr val="000000"/>
                    </a:outerShdw>
                  </a:effectLst>
                  <a:latin typeface="Arial" charset="0"/>
                </a:rPr>
                <a:t>®</a:t>
              </a:r>
            </a:p>
          </p:txBody>
        </p:sp>
      </p:grpSp>
      <p:sp>
        <p:nvSpPr>
          <p:cNvPr id="4112" name="Text Box 16"/>
          <p:cNvSpPr txBox="1">
            <a:spLocks noChangeArrowheads="1"/>
          </p:cNvSpPr>
          <p:nvPr/>
        </p:nvSpPr>
        <p:spPr bwMode="auto">
          <a:xfrm>
            <a:off x="506418" y="1289059"/>
            <a:ext cx="8866187" cy="558431"/>
          </a:xfrm>
          <a:prstGeom prst="rect">
            <a:avLst/>
          </a:prstGeom>
          <a:noFill/>
          <a:ln w="9525">
            <a:noFill/>
            <a:round/>
            <a:headEnd/>
            <a:tailEnd/>
          </a:ln>
          <a:effectLst>
            <a:outerShdw dist="35921" dir="2700000" algn="ctr" rotWithShape="0">
              <a:schemeClr val="tx1">
                <a:alpha val="74997"/>
              </a:schemeClr>
            </a:outerShdw>
          </a:effectLst>
        </p:spPr>
        <p:txBody>
          <a:bodyPr lIns="101750" tIns="51056" rIns="101750" bIns="51056">
            <a:spAutoFit/>
          </a:bodyPr>
          <a:lstStyle/>
          <a:p>
            <a:pPr algn="ctr">
              <a:lnSpc>
                <a:spcPct val="10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i="1">
                <a:solidFill>
                  <a:srgbClr val="FFFFFF"/>
                </a:solidFill>
                <a:effectLst>
                  <a:outerShdw blurRad="50800" dist="76200" dir="2700000" algn="tl" rotWithShape="0">
                    <a:srgbClr val="000000"/>
                  </a:outerShdw>
                </a:effectLst>
                <a:latin typeface="Comic Sans MS" charset="0"/>
              </a:rPr>
              <a:t>(</a:t>
            </a:r>
            <a:r>
              <a:rPr lang="en-GB" sz="2900" i="1" err="1">
                <a:solidFill>
                  <a:srgbClr val="FFFFFF"/>
                </a:solidFill>
                <a:effectLst>
                  <a:outerShdw blurRad="50800" dist="76200" dir="2700000" algn="tl" rotWithShape="0">
                    <a:srgbClr val="000000"/>
                  </a:outerShdw>
                </a:effectLst>
                <a:latin typeface="Comic Sans MS" charset="0"/>
              </a:rPr>
              <a:t>Khararchan</a:t>
            </a:r>
            <a:r>
              <a:rPr lang="en-GB" sz="2900" i="1">
                <a:solidFill>
                  <a:srgbClr val="FFFFFF"/>
                </a:solidFill>
                <a:effectLst>
                  <a:outerShdw blurRad="50800" dist="76200" dir="2700000" algn="tl" rotWithShape="0">
                    <a:srgbClr val="000000"/>
                  </a:outerShdw>
                </a:effectLst>
                <a:latin typeface="Comic Sans MS" charset="0"/>
              </a:rPr>
              <a:t> </a:t>
            </a:r>
            <a:r>
              <a:rPr lang="en-GB" sz="2900" i="1" err="1">
                <a:solidFill>
                  <a:srgbClr val="FFFFFF"/>
                </a:solidFill>
                <a:effectLst>
                  <a:outerShdw blurRad="50800" dist="76200" dir="2700000" algn="tl" rotWithShape="0">
                    <a:srgbClr val="000000"/>
                  </a:outerShdw>
                </a:effectLst>
                <a:latin typeface="Comic Sans MS" charset="0"/>
              </a:rPr>
              <a:t>angayung</a:t>
            </a:r>
            <a:r>
              <a:rPr lang="en-GB" sz="2900" i="1">
                <a:solidFill>
                  <a:srgbClr val="FFFFFF"/>
                </a:solidFill>
                <a:effectLst>
                  <a:outerShdw blurRad="50800" dist="76200" dir="2700000" algn="tl" rotWithShape="0">
                    <a:srgbClr val="000000"/>
                  </a:outerShdw>
                </a:effectLst>
                <a:latin typeface="Comic Sans MS" charset="0"/>
              </a:rPr>
              <a:t> </a:t>
            </a:r>
            <a:r>
              <a:rPr lang="en-GB" sz="2900" i="1" err="1">
                <a:solidFill>
                  <a:srgbClr val="FFFFFF"/>
                </a:solidFill>
                <a:effectLst>
                  <a:outerShdw blurRad="50800" dist="76200" dir="2700000" algn="tl" rotWithShape="0">
                    <a:srgbClr val="000000"/>
                  </a:outerShdw>
                </a:effectLst>
                <a:latin typeface="Comic Sans MS" charset="0"/>
              </a:rPr>
              <a:t>chiva</a:t>
            </a:r>
            <a:r>
              <a:rPr lang="en-GB" sz="2900" i="1">
                <a:solidFill>
                  <a:srgbClr val="FFFFFF"/>
                </a:solidFill>
                <a:effectLst>
                  <a:outerShdw blurRad="50800" dist="76200" dir="2700000" algn="tl" rotWithShape="0">
                    <a:srgbClr val="000000"/>
                  </a:outerShdw>
                </a:effectLst>
                <a:latin typeface="Comic Sans MS" charset="0"/>
              </a:rPr>
              <a:t> </a:t>
            </a:r>
            <a:r>
              <a:rPr lang="en-GB" sz="2900" i="1" err="1">
                <a:solidFill>
                  <a:srgbClr val="FFFFFF"/>
                </a:solidFill>
                <a:effectLst>
                  <a:outerShdw blurRad="50800" dist="76200" dir="2700000" algn="tl" rotWithShape="0">
                    <a:srgbClr val="000000"/>
                  </a:outerShdw>
                </a:effectLst>
                <a:latin typeface="Comic Sans MS" charset="0"/>
              </a:rPr>
              <a:t>chishon</a:t>
            </a:r>
            <a:r>
              <a:rPr lang="en-GB" sz="2900" i="1">
                <a:solidFill>
                  <a:srgbClr val="FFFFFF"/>
                </a:solidFill>
                <a:effectLst>
                  <a:outerShdw blurRad="50800" dist="76200" dir="2700000" algn="tl" rotWithShape="0">
                    <a:srgbClr val="000000"/>
                  </a:outerShdw>
                </a:effectLst>
                <a:latin typeface="Comic Sans MS" charset="0"/>
              </a:rPr>
              <a:t>)</a:t>
            </a:r>
            <a:r>
              <a:rPr lang="x-none" sz="2900" i="1">
                <a:solidFill>
                  <a:srgbClr val="FFFFFF"/>
                </a:solidFill>
                <a:effectLst>
                  <a:outerShdw blurRad="50800" dist="76200" dir="2700000" algn="tl" rotWithShape="0">
                    <a:srgbClr val="000000"/>
                  </a:outerShdw>
                </a:effectLst>
                <a:latin typeface="Comic Sans MS" charset="0"/>
                <a:cs typeface="Arial" charset="0"/>
              </a:rPr>
              <a:t>‏</a:t>
            </a:r>
            <a:endParaRPr lang="en-GB" sz="2900" i="1">
              <a:solidFill>
                <a:srgbClr val="FFFFFF"/>
              </a:solidFill>
              <a:effectLst>
                <a:outerShdw blurRad="50800" dist="76200" dir="2700000" algn="tl" rotWithShape="0">
                  <a:srgbClr val="000000"/>
                </a:outerShdw>
              </a:effectLst>
              <a:latin typeface="Comic Sans MS" charset="0"/>
            </a:endParaRPr>
          </a:p>
        </p:txBody>
      </p:sp>
      <p:grpSp>
        <p:nvGrpSpPr>
          <p:cNvPr id="3" name="Group 17"/>
          <p:cNvGrpSpPr>
            <a:grpSpLocks/>
          </p:cNvGrpSpPr>
          <p:nvPr/>
        </p:nvGrpSpPr>
        <p:grpSpPr bwMode="auto">
          <a:xfrm>
            <a:off x="1074740" y="4371972"/>
            <a:ext cx="7727950" cy="2617788"/>
            <a:chOff x="692" y="2754"/>
            <a:chExt cx="4868" cy="1649"/>
          </a:xfrm>
        </p:grpSpPr>
        <p:sp>
          <p:nvSpPr>
            <p:cNvPr id="4114" name="Text Box 18"/>
            <p:cNvSpPr txBox="1">
              <a:spLocks noChangeArrowheads="1"/>
            </p:cNvSpPr>
            <p:nvPr/>
          </p:nvSpPr>
          <p:spPr bwMode="auto">
            <a:xfrm>
              <a:off x="1574" y="2754"/>
              <a:ext cx="3135" cy="414"/>
            </a:xfrm>
            <a:prstGeom prst="rect">
              <a:avLst/>
            </a:prstGeom>
            <a:noFill/>
            <a:ln w="9525">
              <a:noFill/>
              <a:round/>
              <a:headEnd/>
              <a:tailEnd/>
            </a:ln>
            <a:effectLst>
              <a:outerShdw dist="35921" dir="2700000" algn="ctr" rotWithShape="0">
                <a:schemeClr val="tx1">
                  <a:alpha val="74997"/>
                </a:schemeClr>
              </a:outerShdw>
            </a:effectLst>
          </p:spPr>
          <p:txBody>
            <a:bodyPr wrap="none" lIns="101880" tIns="51120" rIns="101880" bIns="51120" anchor="ctr">
              <a:spAutoFit/>
            </a:bodyPr>
            <a:lstStyle/>
            <a:p>
              <a:pPr algn="ctr">
                <a:lnSpc>
                  <a:spcPct val="100000"/>
                </a:lnSpc>
                <a:spcBef>
                  <a:spcPts val="2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3600" b="1">
                  <a:solidFill>
                    <a:srgbClr val="FFFFFF"/>
                  </a:solidFill>
                  <a:effectLst>
                    <a:outerShdw blurRad="50800" dist="76200" dir="2700000" algn="tl" rotWithShape="0">
                      <a:srgbClr val="000000"/>
                    </a:outerShdw>
                  </a:effectLst>
                  <a:latin typeface="Arial" charset="0"/>
                </a:rPr>
                <a:t>AKHUM KACHISATTA</a:t>
              </a:r>
            </a:p>
          </p:txBody>
        </p:sp>
        <p:sp>
          <p:nvSpPr>
            <p:cNvPr id="4115" name="Text Box 19"/>
            <p:cNvSpPr txBox="1">
              <a:spLocks noChangeArrowheads="1"/>
            </p:cNvSpPr>
            <p:nvPr/>
          </p:nvSpPr>
          <p:spPr bwMode="auto">
            <a:xfrm>
              <a:off x="692" y="3231"/>
              <a:ext cx="4868" cy="1172"/>
            </a:xfrm>
            <a:prstGeom prst="rect">
              <a:avLst/>
            </a:prstGeom>
            <a:noFill/>
            <a:ln w="9525">
              <a:noFill/>
              <a:round/>
              <a:headEnd/>
              <a:tailEnd/>
            </a:ln>
            <a:effectLst>
              <a:outerShdw dist="35921" dir="2700000" algn="ctr" rotWithShape="0">
                <a:schemeClr val="tx1">
                  <a:alpha val="74997"/>
                </a:schemeClr>
              </a:outerShdw>
            </a:effectLst>
          </p:spPr>
          <p:txBody>
            <a:bodyPr lIns="101880" tIns="51120" rIns="101880" bIns="51120" anchor="ctr">
              <a:spAutoFit/>
            </a:bodyPr>
            <a:lstStyle/>
            <a:p>
              <a:pPr algn="ctr">
                <a:lnSpc>
                  <a:spcPct val="100000"/>
                </a:lnSpc>
                <a:spcBef>
                  <a:spcPts val="2500"/>
                </a:spcBef>
                <a:buClr>
                  <a:srgbClr val="00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3600" b="1" i="1">
                  <a:solidFill>
                    <a:srgbClr val="00FF00"/>
                  </a:solidFill>
                  <a:effectLst>
                    <a:outerShdw blurRad="50800" dist="76200" dir="2700000" algn="tl" rotWithShape="0">
                      <a:srgbClr val="000000"/>
                    </a:outerShdw>
                  </a:effectLst>
                  <a:latin typeface="Arial" charset="0"/>
                </a:rPr>
                <a:t>LAIRIK KHORKAKÂ:</a:t>
              </a:r>
              <a:br>
                <a:rPr lang="en-GB" sz="3600" b="1" i="1">
                  <a:solidFill>
                    <a:srgbClr val="00FF00"/>
                  </a:solidFill>
                  <a:effectLst>
                    <a:outerShdw blurRad="50800" dist="76200" dir="2700000" algn="tl" rotWithShape="0">
                      <a:srgbClr val="000000"/>
                    </a:outerShdw>
                  </a:effectLst>
                  <a:latin typeface="Arial" charset="0"/>
                </a:rPr>
              </a:br>
              <a:r>
                <a:rPr lang="en-GB" sz="3600" b="1" i="1">
                  <a:solidFill>
                    <a:srgbClr val="FFFFFF"/>
                  </a:solidFill>
                  <a:effectLst>
                    <a:outerShdw blurRad="50800" dist="76200" dir="2700000" algn="tl" rotWithShape="0">
                      <a:srgbClr val="000000"/>
                    </a:outerShdw>
                  </a:effectLst>
                  <a:latin typeface="Arial" charset="0"/>
                </a:rPr>
                <a:t>KADHARA TUINGASHIT</a:t>
              </a:r>
              <a:br>
                <a:rPr lang="en-GB" sz="3600" b="1" i="1">
                  <a:solidFill>
                    <a:srgbClr val="FFFFFF"/>
                  </a:solidFill>
                  <a:effectLst>
                    <a:outerShdw blurRad="50800" dist="76200" dir="2700000" algn="tl" rotWithShape="0">
                      <a:srgbClr val="000000"/>
                    </a:outerShdw>
                  </a:effectLst>
                  <a:latin typeface="Arial" charset="0"/>
                </a:rPr>
              </a:br>
              <a:r>
                <a:rPr lang="en-GB" sz="3600" b="1" i="1">
                  <a:solidFill>
                    <a:srgbClr val="00FF00"/>
                  </a:solidFill>
                  <a:effectLst>
                    <a:outerShdw blurRad="50800" dist="76200" dir="2700000" algn="tl" rotWithShape="0">
                      <a:srgbClr val="000000"/>
                    </a:outerShdw>
                  </a:effectLst>
                  <a:latin typeface="Arial" charset="0"/>
                </a:rPr>
                <a:t>NGARUMDA KHARÂ</a:t>
              </a:r>
              <a:r>
                <a:rPr lang="en-GB" sz="4000" b="1" i="1">
                  <a:solidFill>
                    <a:srgbClr val="00FF00"/>
                  </a:solidFill>
                  <a:effectLst>
                    <a:outerShdw blurRad="50800" dist="76200" dir="2700000" algn="tl" rotWithShape="0">
                      <a:srgbClr val="000000"/>
                    </a:outerShdw>
                  </a:effectLst>
                  <a:latin typeface="Arial" charset="0"/>
                </a:rPr>
                <a:t> </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fade">
                                      <p:cBhvr>
                                        <p:cTn id="7" dur="1000"/>
                                        <p:tgtEl>
                                          <p:spTgt spid="4107"/>
                                        </p:tgtEl>
                                      </p:cBhvr>
                                    </p:animEffect>
                                  </p:childTnLst>
                                </p:cTn>
                              </p:par>
                            </p:childTnLst>
                          </p:cTn>
                        </p:par>
                        <p:par>
                          <p:cTn id="8" fill="hold" nodeType="afterGroup">
                            <p:stCondLst>
                              <p:cond delay="1000"/>
                            </p:stCondLst>
                            <p:childTnLst>
                              <p:par>
                                <p:cTn id="9" presetID="10" presetClass="entr" fill="hold" grpId="0" nodeType="afterEffect">
                                  <p:stCondLst>
                                    <p:cond delay="0"/>
                                  </p:stCondLst>
                                  <p:childTnLst>
                                    <p:set>
                                      <p:cBhvr>
                                        <p:cTn id="10" dur="1" fill="hold">
                                          <p:stCondLst>
                                            <p:cond delay="0"/>
                                          </p:stCondLst>
                                        </p:cTn>
                                        <p:tgtEl>
                                          <p:spTgt spid="4108"/>
                                        </p:tgtEl>
                                        <p:attrNameLst>
                                          <p:attrName>style.visibility</p:attrName>
                                        </p:attrNameLst>
                                      </p:cBhvr>
                                      <p:to>
                                        <p:strVal val="visible"/>
                                      </p:to>
                                    </p:set>
                                    <p:animEffect transition="in" filter="fade">
                                      <p:cBhvr>
                                        <p:cTn id="11" dur="1000"/>
                                        <p:tgtEl>
                                          <p:spTgt spid="4108"/>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100000">
                                          <p:val>
                                            <p:fltVal val="0"/>
                                          </p:val>
                                        </p:tav>
                                        <p:tav tm="100000">
                                          <p:val>
                                            <p:strVal val="#ppt_w"/>
                                          </p:val>
                                        </p:tav>
                                      </p:tavLst>
                                    </p:anim>
                                    <p:anim calcmode="lin" valueType="num">
                                      <p:cBhvr>
                                        <p:cTn id="16" dur="1000" fill="hold"/>
                                        <p:tgtEl>
                                          <p:spTgt spid="2"/>
                                        </p:tgtEl>
                                        <p:attrNameLst>
                                          <p:attrName>ppt_h</p:attrName>
                                        </p:attrNameLst>
                                      </p:cBhvr>
                                      <p:tavLst>
                                        <p:tav tm="100000">
                                          <p:val>
                                            <p:fltVal val="0"/>
                                          </p:val>
                                        </p:tav>
                                        <p:tav tm="100000">
                                          <p:val>
                                            <p:strVal val="#ppt_h"/>
                                          </p:val>
                                        </p:tav>
                                      </p:tavLst>
                                    </p:anim>
                                  </p:childTnLst>
                                </p:cTn>
                              </p:par>
                            </p:childTnLst>
                          </p:cTn>
                        </p:par>
                        <p:par>
                          <p:cTn id="17" fill="hold" nodeType="afterGroup">
                            <p:stCondLst>
                              <p:cond delay="3000"/>
                            </p:stCondLst>
                            <p:childTnLst>
                              <p:par>
                                <p:cTn id="18" presetID="10" presetClass="entr"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5000"/>
                            </p:stCondLst>
                            <p:childTnLst>
                              <p:par>
                                <p:cTn id="22" presetID="22" presetClass="entr" presetSubtype="8" fill="hold" nodeType="afterEffect">
                                  <p:stCondLst>
                                    <p:cond delay="0"/>
                                  </p:stCondLst>
                                  <p:childTnLst>
                                    <p:set>
                                      <p:cBhvr>
                                        <p:cTn id="23" dur="1" fill="hold">
                                          <p:stCondLst>
                                            <p:cond delay="0"/>
                                          </p:stCondLst>
                                        </p:cTn>
                                        <p:tgtEl>
                                          <p:spTgt spid="4112"/>
                                        </p:tgtEl>
                                        <p:attrNameLst>
                                          <p:attrName>style.visibility</p:attrName>
                                        </p:attrNameLst>
                                      </p:cBhvr>
                                      <p:to>
                                        <p:strVal val="visible"/>
                                      </p:to>
                                    </p:set>
                                    <p:animEffect transition="in" filter="wipe(left)">
                                      <p:cBhvr>
                                        <p:cTn id="24" dur="20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a:srcRect/>
          <a:stretch>
            <a:fillRect/>
          </a:stretch>
        </p:blipFill>
        <p:spPr bwMode="auto">
          <a:xfrm>
            <a:off x="377825" y="258767"/>
            <a:ext cx="9240838" cy="7254875"/>
          </a:xfrm>
          <a:prstGeom prst="rect">
            <a:avLst/>
          </a:prstGeom>
          <a:blipFill dpi="0" rotWithShape="0">
            <a:blip r:embed="rId4"/>
            <a:srcRect/>
            <a:tile tx="0" ty="0" sx="100000" sy="100000" flip="none" algn="tl"/>
          </a:blipFill>
          <a:ln w="9525">
            <a:noFill/>
            <a:round/>
            <a:headEnd/>
            <a:tailEnd/>
          </a:ln>
        </p:spPr>
      </p:pic>
      <p:sp>
        <p:nvSpPr>
          <p:cNvPr id="30723" name="Rectangle 2"/>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30724" name="Rectangle 3"/>
          <p:cNvSpPr>
            <a:spLocks noChangeArrowheads="1"/>
          </p:cNvSpPr>
          <p:nvPr/>
        </p:nvSpPr>
        <p:spPr bwMode="auto">
          <a:xfrm>
            <a:off x="1254125" y="863609"/>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sp>
        <p:nvSpPr>
          <p:cNvPr id="30725" name="Text Box 4"/>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005DC0"/>
                </a:solidFill>
                <a:latin typeface="Comic Sans MS" charset="0"/>
              </a:rPr>
              <a:t> </a:t>
            </a:r>
          </a:p>
        </p:txBody>
      </p:sp>
      <p:sp>
        <p:nvSpPr>
          <p:cNvPr id="30726" name="Text Box 5"/>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30727" name="Text Box 6"/>
          <p:cNvSpPr txBox="1">
            <a:spLocks noChangeArrowheads="1"/>
          </p:cNvSpPr>
          <p:nvPr/>
        </p:nvSpPr>
        <p:spPr bwMode="auto">
          <a:xfrm>
            <a:off x="9201983" y="7524922"/>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29</a:t>
            </a:r>
          </a:p>
        </p:txBody>
      </p:sp>
      <p:pic>
        <p:nvPicPr>
          <p:cNvPr id="30728" name="Picture 7"/>
          <p:cNvPicPr>
            <a:picLocks noChangeAspect="1" noChangeArrowheads="1"/>
          </p:cNvPicPr>
          <p:nvPr/>
        </p:nvPicPr>
        <p:blipFill>
          <a:blip r:embed="rId5"/>
          <a:srcRect/>
          <a:stretch>
            <a:fillRect/>
          </a:stretch>
        </p:blipFill>
        <p:spPr bwMode="auto">
          <a:xfrm>
            <a:off x="1214438" y="795338"/>
            <a:ext cx="7605712" cy="6249987"/>
          </a:xfrm>
          <a:prstGeom prst="rect">
            <a:avLst/>
          </a:prstGeom>
          <a:noFill/>
          <a:ln w="9525">
            <a:noFill/>
            <a:round/>
            <a:headEnd/>
            <a:tailEnd/>
          </a:ln>
        </p:spPr>
      </p:pic>
      <p:sp>
        <p:nvSpPr>
          <p:cNvPr id="31752" name="Rectangle 8"/>
          <p:cNvSpPr>
            <a:spLocks noChangeArrowheads="1"/>
          </p:cNvSpPr>
          <p:nvPr/>
        </p:nvSpPr>
        <p:spPr bwMode="auto">
          <a:xfrm>
            <a:off x="1398593" y="1355729"/>
            <a:ext cx="7167562" cy="3324428"/>
          </a:xfrm>
          <a:prstGeom prst="rect">
            <a:avLst/>
          </a:prstGeom>
          <a:noFill/>
          <a:ln w="9525">
            <a:noFill/>
            <a:round/>
            <a:headEnd/>
            <a:tailEnd/>
          </a:ln>
        </p:spPr>
        <p:txBody>
          <a:bodyPr lIns="90246" tIns="44224" rIns="90246" bIns="44224">
            <a:spAutoFit/>
          </a:bodyPr>
          <a:lstStyle/>
          <a:p>
            <a:pPr algn="ctr">
              <a:lnSpc>
                <a:spcPct val="85000"/>
              </a:lnSpc>
              <a:spcBef>
                <a:spcPts val="4995"/>
              </a:spcBef>
              <a:buClr>
                <a:srgbClr val="65B6CB"/>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8000" b="1" i="1" dirty="0" err="1">
                <a:solidFill>
                  <a:srgbClr val="65B6CB"/>
                </a:solidFill>
                <a:effectLst>
                  <a:glow rad="101600">
                    <a:schemeClr val="tx1">
                      <a:alpha val="96000"/>
                    </a:schemeClr>
                  </a:glow>
                </a:effectLst>
                <a:latin typeface="Kosher-Normal" charset="0"/>
              </a:rPr>
              <a:t>Proho</a:t>
            </a:r>
            <a:r>
              <a:rPr lang="en-GB" sz="8000" b="1" i="1" dirty="0">
                <a:solidFill>
                  <a:srgbClr val="65B6CB"/>
                </a:solidFill>
                <a:effectLst>
                  <a:glow rad="101600">
                    <a:schemeClr val="tx1">
                      <a:alpha val="96000"/>
                    </a:schemeClr>
                  </a:glow>
                </a:effectLst>
                <a:latin typeface="Kosher-Normal" charset="0"/>
              </a:rPr>
              <a:t> </a:t>
            </a:r>
            <a:r>
              <a:rPr lang="en-GB" sz="8000" b="1" i="1" dirty="0" err="1">
                <a:solidFill>
                  <a:srgbClr val="65B6CB"/>
                </a:solidFill>
                <a:effectLst>
                  <a:glow rad="101600">
                    <a:schemeClr val="tx1">
                      <a:alpha val="96000"/>
                    </a:schemeClr>
                  </a:glow>
                </a:effectLst>
                <a:latin typeface="Kosher-Normal" charset="0"/>
              </a:rPr>
              <a:t>Jesu</a:t>
            </a:r>
            <a:r>
              <a:rPr lang="en-GB" sz="8000" b="1" i="1" dirty="0">
                <a:solidFill>
                  <a:srgbClr val="65B6CB"/>
                </a:solidFill>
                <a:effectLst>
                  <a:glow rad="101600">
                    <a:schemeClr val="tx1">
                      <a:alpha val="96000"/>
                    </a:schemeClr>
                  </a:glow>
                </a:effectLst>
                <a:latin typeface="Kosher-Normal" charset="0"/>
              </a:rPr>
              <a:t> </a:t>
            </a:r>
            <a:r>
              <a:rPr lang="en-GB" sz="8000" b="1" i="1" dirty="0" err="1">
                <a:solidFill>
                  <a:srgbClr val="65B6CB"/>
                </a:solidFill>
                <a:effectLst>
                  <a:glow rad="101600">
                    <a:schemeClr val="tx1">
                      <a:alpha val="96000"/>
                    </a:schemeClr>
                  </a:glow>
                </a:effectLst>
                <a:latin typeface="Kosher-Normal" charset="0"/>
              </a:rPr>
              <a:t>Christawui</a:t>
            </a:r>
            <a:r>
              <a:rPr lang="en-GB" sz="8000" b="1" i="1" dirty="0">
                <a:solidFill>
                  <a:srgbClr val="65B6CB"/>
                </a:solidFill>
                <a:effectLst>
                  <a:glow rad="101600">
                    <a:schemeClr val="tx1">
                      <a:alpha val="96000"/>
                    </a:schemeClr>
                  </a:glow>
                </a:effectLst>
                <a:latin typeface="Kosher-Normal" charset="0"/>
              </a:rPr>
              <a:t> </a:t>
            </a:r>
            <a:r>
              <a:rPr lang="en-GB" sz="8000" b="1" i="1" dirty="0" err="1">
                <a:solidFill>
                  <a:srgbClr val="65B6CB"/>
                </a:solidFill>
                <a:effectLst>
                  <a:glow rad="101600">
                    <a:schemeClr val="tx1">
                      <a:alpha val="96000"/>
                    </a:schemeClr>
                  </a:glow>
                </a:effectLst>
                <a:latin typeface="Kosher-Normal" charset="0"/>
              </a:rPr>
              <a:t>sazangkahai</a:t>
            </a:r>
            <a:r>
              <a:rPr lang="en-GB" sz="8000" b="1" i="1" dirty="0">
                <a:solidFill>
                  <a:srgbClr val="65B6CB"/>
                </a:solidFill>
                <a:effectLst>
                  <a:glow rad="101600">
                    <a:schemeClr val="tx1">
                      <a:alpha val="96000"/>
                    </a:schemeClr>
                  </a:glow>
                </a:effectLst>
                <a:latin typeface="Kosher-Normal" charset="0"/>
              </a:rPr>
              <a:t> </a:t>
            </a:r>
            <a:r>
              <a:rPr lang="en-GB" sz="8000" b="1" i="1" dirty="0" err="1">
                <a:solidFill>
                  <a:srgbClr val="65B6CB"/>
                </a:solidFill>
                <a:effectLst>
                  <a:glow rad="101600">
                    <a:schemeClr val="tx1">
                      <a:alpha val="96000"/>
                    </a:schemeClr>
                  </a:glow>
                </a:effectLst>
                <a:latin typeface="Kosher-Normal" charset="0"/>
              </a:rPr>
              <a:t>azak</a:t>
            </a:r>
            <a:endParaRPr lang="en-GB" sz="8000" b="1" i="1" dirty="0">
              <a:solidFill>
                <a:srgbClr val="65B6CB"/>
              </a:solidFill>
              <a:effectLst>
                <a:glow rad="101600">
                  <a:schemeClr val="tx1">
                    <a:alpha val="96000"/>
                  </a:schemeClr>
                </a:glow>
              </a:effectLst>
              <a:latin typeface="Kosher-Normal" charset="0"/>
            </a:endParaRPr>
          </a:p>
        </p:txBody>
      </p:sp>
      <p:sp>
        <p:nvSpPr>
          <p:cNvPr id="30730" name="Text Box 9"/>
          <p:cNvSpPr txBox="1">
            <a:spLocks noChangeArrowheads="1"/>
          </p:cNvSpPr>
          <p:nvPr/>
        </p:nvSpPr>
        <p:spPr bwMode="auto">
          <a:xfrm>
            <a:off x="9569460" y="7458110"/>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1</a:t>
            </a:r>
          </a:p>
        </p:txBody>
      </p:sp>
      <p:sp>
        <p:nvSpPr>
          <p:cNvPr id="31754" name="Text Box 10"/>
          <p:cNvSpPr txBox="1">
            <a:spLocks noChangeArrowheads="1"/>
          </p:cNvSpPr>
          <p:nvPr/>
        </p:nvSpPr>
        <p:spPr bwMode="auto">
          <a:xfrm>
            <a:off x="1212776" y="5859465"/>
            <a:ext cx="7632848" cy="863830"/>
          </a:xfrm>
          <a:prstGeom prst="rect">
            <a:avLst/>
          </a:prstGeom>
          <a:noFill/>
          <a:ln w="9525">
            <a:noFill/>
            <a:round/>
            <a:headEnd/>
            <a:tailEnd/>
          </a:ln>
        </p:spPr>
        <p:txBody>
          <a:bodyPr wrap="square" lIns="89886" tIns="46738" rIns="89886" bIns="46738">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b="1" dirty="0">
                <a:solidFill>
                  <a:srgbClr val="FFFFFF"/>
                </a:solidFill>
                <a:effectLst>
                  <a:glow rad="101600">
                    <a:schemeClr val="tx1">
                      <a:alpha val="96000"/>
                    </a:schemeClr>
                  </a:glow>
                </a:effectLst>
                <a:latin typeface="Arial" charset="0"/>
              </a:rPr>
              <a:t>“</a:t>
            </a:r>
            <a:r>
              <a:rPr lang="en-GB" altLang="ja-JP" b="1" dirty="0">
                <a:solidFill>
                  <a:srgbClr val="FFFFFF"/>
                </a:solidFill>
                <a:effectLst>
                  <a:glow rad="101600">
                    <a:schemeClr val="tx1">
                      <a:alpha val="96000"/>
                    </a:schemeClr>
                  </a:glow>
                </a:effectLst>
                <a:latin typeface="Arial" charset="0"/>
              </a:rPr>
              <a:t>… </a:t>
            </a:r>
            <a:r>
              <a:rPr lang="en-GB" altLang="ja-JP" b="1" dirty="0" err="1">
                <a:solidFill>
                  <a:srgbClr val="FFFFFF"/>
                </a:solidFill>
                <a:effectLst>
                  <a:glow rad="101600">
                    <a:schemeClr val="tx1">
                      <a:alpha val="96000"/>
                    </a:schemeClr>
                  </a:glow>
                </a:effectLst>
                <a:latin typeface="Arial" charset="0"/>
              </a:rPr>
              <a:t>kala</a:t>
            </a:r>
            <a:r>
              <a:rPr lang="en-GB" altLang="ja-JP" b="1" dirty="0">
                <a:solidFill>
                  <a:srgbClr val="FFFFFF"/>
                </a:solidFill>
                <a:effectLst>
                  <a:glow rad="101600">
                    <a:schemeClr val="tx1">
                      <a:alpha val="96000"/>
                    </a:schemeClr>
                  </a:glow>
                </a:effectLst>
                <a:latin typeface="Arial" charset="0"/>
              </a:rPr>
              <a:t> </a:t>
            </a:r>
            <a:r>
              <a:rPr lang="en-GB" altLang="ja-JP" b="1" dirty="0" err="1">
                <a:solidFill>
                  <a:srgbClr val="FFFFFF"/>
                </a:solidFill>
                <a:effectLst>
                  <a:glow rad="101600">
                    <a:schemeClr val="tx1">
                      <a:alpha val="96000"/>
                    </a:schemeClr>
                  </a:glow>
                </a:effectLst>
                <a:latin typeface="Arial" charset="0"/>
              </a:rPr>
              <a:t>okathui</a:t>
            </a:r>
            <a:r>
              <a:rPr lang="en-GB" altLang="ja-JP" b="1" dirty="0">
                <a:solidFill>
                  <a:srgbClr val="FFFFFF"/>
                </a:solidFill>
                <a:effectLst>
                  <a:glow rad="101600">
                    <a:schemeClr val="tx1">
                      <a:alpha val="96000"/>
                    </a:schemeClr>
                  </a:glow>
                </a:effectLst>
                <a:latin typeface="Arial" charset="0"/>
              </a:rPr>
              <a:t> </a:t>
            </a:r>
            <a:r>
              <a:rPr lang="en-GB" altLang="ja-JP" b="1" dirty="0" err="1">
                <a:solidFill>
                  <a:srgbClr val="FFFFFF"/>
                </a:solidFill>
                <a:effectLst>
                  <a:glow rad="101600">
                    <a:schemeClr val="tx1">
                      <a:alpha val="96000"/>
                    </a:schemeClr>
                  </a:glow>
                </a:effectLst>
                <a:latin typeface="Arial" charset="0"/>
              </a:rPr>
              <a:t>shimkhur</a:t>
            </a:r>
            <a:r>
              <a:rPr lang="en-GB" altLang="ja-JP" b="1" dirty="0">
                <a:solidFill>
                  <a:srgbClr val="FFFFFF"/>
                </a:solidFill>
                <a:effectLst>
                  <a:glow rad="101600">
                    <a:schemeClr val="tx1">
                      <a:alpha val="96000"/>
                    </a:schemeClr>
                  </a:glow>
                </a:effectLst>
                <a:latin typeface="Arial" charset="0"/>
              </a:rPr>
              <a:t> </a:t>
            </a:r>
            <a:r>
              <a:rPr lang="en-GB" altLang="ja-JP" b="1" dirty="0" err="1">
                <a:solidFill>
                  <a:srgbClr val="FFFFFF"/>
                </a:solidFill>
                <a:effectLst>
                  <a:glow rad="101600">
                    <a:schemeClr val="tx1">
                      <a:alpha val="96000"/>
                    </a:schemeClr>
                  </a:glow>
                </a:effectLst>
                <a:latin typeface="Arial" charset="0"/>
              </a:rPr>
              <a:t>hupta</a:t>
            </a:r>
            <a:r>
              <a:rPr lang="en-GB" altLang="ja-JP" b="1" dirty="0">
                <a:solidFill>
                  <a:srgbClr val="FFFFFF"/>
                </a:solidFill>
                <a:effectLst>
                  <a:glow rad="101600">
                    <a:schemeClr val="tx1">
                      <a:alpha val="96000"/>
                    </a:schemeClr>
                  </a:glow>
                </a:effectLst>
                <a:latin typeface="Arial" charset="0"/>
              </a:rPr>
              <a:t> </a:t>
            </a:r>
            <a:r>
              <a:rPr lang="en-GB" altLang="ja-JP" b="1" dirty="0" err="1">
                <a:solidFill>
                  <a:srgbClr val="FFFFFF"/>
                </a:solidFill>
                <a:effectLst>
                  <a:glow rad="101600">
                    <a:schemeClr val="tx1">
                      <a:alpha val="96000"/>
                    </a:schemeClr>
                  </a:glow>
                </a:effectLst>
                <a:latin typeface="Arial" charset="0"/>
              </a:rPr>
              <a:t>nawuivang</a:t>
            </a:r>
            <a:r>
              <a:rPr lang="en-GB" altLang="ja-JP" b="1" dirty="0">
                <a:solidFill>
                  <a:srgbClr val="FFFFFF"/>
                </a:solidFill>
                <a:effectLst>
                  <a:glow rad="101600">
                    <a:schemeClr val="tx1">
                      <a:alpha val="96000"/>
                    </a:schemeClr>
                  </a:glow>
                </a:effectLst>
                <a:latin typeface="Arial" charset="0"/>
              </a:rPr>
              <a:t> </a:t>
            </a:r>
            <a:r>
              <a:rPr lang="en-GB" altLang="ja-JP" b="1" dirty="0" err="1">
                <a:solidFill>
                  <a:srgbClr val="FFFFFF"/>
                </a:solidFill>
                <a:effectLst>
                  <a:glow rad="101600">
                    <a:schemeClr val="tx1">
                      <a:alpha val="96000"/>
                    </a:schemeClr>
                  </a:glow>
                </a:effectLst>
                <a:latin typeface="Arial" charset="0"/>
              </a:rPr>
              <a:t>eina</a:t>
            </a:r>
            <a:r>
              <a:rPr lang="en-GB" altLang="ja-JP" b="1" dirty="0">
                <a:solidFill>
                  <a:srgbClr val="FFFFFF"/>
                </a:solidFill>
                <a:effectLst>
                  <a:glow rad="101600">
                    <a:schemeClr val="tx1">
                      <a:alpha val="96000"/>
                    </a:schemeClr>
                  </a:glow>
                </a:effectLst>
                <a:latin typeface="Arial" charset="0"/>
              </a:rPr>
              <a:t> </a:t>
            </a:r>
            <a:r>
              <a:rPr lang="en-GB" altLang="ja-JP" b="1" dirty="0" err="1">
                <a:solidFill>
                  <a:srgbClr val="FFFFFF"/>
                </a:solidFill>
                <a:effectLst>
                  <a:glow rad="101600">
                    <a:schemeClr val="tx1">
                      <a:alpha val="96000"/>
                    </a:schemeClr>
                  </a:glow>
                </a:effectLst>
                <a:latin typeface="Arial" charset="0"/>
              </a:rPr>
              <a:t>sokhami</a:t>
            </a:r>
            <a:r>
              <a:rPr lang="en-GB" altLang="ja-JP" b="1" dirty="0">
                <a:solidFill>
                  <a:srgbClr val="FFFFFF"/>
                </a:solidFill>
                <a:effectLst>
                  <a:glow rad="101600">
                    <a:schemeClr val="tx1">
                      <a:alpha val="96000"/>
                    </a:schemeClr>
                  </a:glow>
                </a:effectLst>
                <a:latin typeface="Arial" charset="0"/>
              </a:rPr>
              <a:t> </a:t>
            </a:r>
            <a:r>
              <a:rPr lang="en-GB" altLang="ja-JP" b="1" dirty="0" err="1">
                <a:solidFill>
                  <a:srgbClr val="FFFFFF"/>
                </a:solidFill>
                <a:effectLst>
                  <a:glow rad="101600">
                    <a:schemeClr val="tx1">
                      <a:alpha val="96000"/>
                    </a:schemeClr>
                  </a:glow>
                </a:effectLst>
                <a:latin typeface="Arial" charset="0"/>
              </a:rPr>
              <a:t>ngasara</a:t>
            </a:r>
            <a:r>
              <a:rPr lang="en-GB" altLang="ja-JP" b="1" dirty="0">
                <a:solidFill>
                  <a:srgbClr val="FFFFFF"/>
                </a:solidFill>
                <a:effectLst>
                  <a:glow rad="101600">
                    <a:schemeClr val="tx1">
                      <a:alpha val="96000"/>
                    </a:schemeClr>
                  </a:glow>
                </a:effectLst>
                <a:latin typeface="Arial" charset="0"/>
              </a:rPr>
              <a:t>.</a:t>
            </a:r>
            <a:r>
              <a:rPr lang="ja-JP" altLang="en-GB" b="1" dirty="0">
                <a:solidFill>
                  <a:srgbClr val="FFFFFF"/>
                </a:solidFill>
                <a:effectLst>
                  <a:glow rad="101600">
                    <a:schemeClr val="tx1">
                      <a:alpha val="96000"/>
                    </a:schemeClr>
                  </a:glow>
                </a:effectLst>
                <a:latin typeface="Arial" charset="0"/>
              </a:rPr>
              <a:t>”</a:t>
            </a:r>
            <a:r>
              <a:rPr lang="en-GB" altLang="ja-JP" b="1" dirty="0">
                <a:solidFill>
                  <a:srgbClr val="FFFFFF"/>
                </a:solidFill>
                <a:effectLst>
                  <a:glow rad="101600">
                    <a:schemeClr val="tx1">
                      <a:alpha val="96000"/>
                    </a:schemeClr>
                  </a:glow>
                </a:effectLst>
                <a:latin typeface="Arial" charset="0"/>
              </a:rPr>
              <a:t>              </a:t>
            </a:r>
            <a:r>
              <a:rPr lang="en-GB" altLang="ja-JP" sz="1800" b="1" dirty="0" err="1">
                <a:solidFill>
                  <a:srgbClr val="FFFFFF"/>
                </a:solidFill>
                <a:effectLst>
                  <a:glow rad="101600">
                    <a:schemeClr val="tx1">
                      <a:alpha val="96000"/>
                    </a:schemeClr>
                  </a:glow>
                </a:effectLst>
                <a:latin typeface="Arial" charset="0"/>
              </a:rPr>
              <a:t>Haokaphok</a:t>
            </a:r>
            <a:r>
              <a:rPr lang="en-GB" altLang="ja-JP" sz="1800" b="1" dirty="0">
                <a:solidFill>
                  <a:srgbClr val="FFFFFF"/>
                </a:solidFill>
                <a:effectLst>
                  <a:glow rad="101600">
                    <a:schemeClr val="tx1">
                      <a:alpha val="96000"/>
                    </a:schemeClr>
                  </a:glow>
                </a:effectLst>
                <a:latin typeface="Arial" charset="0"/>
              </a:rPr>
              <a:t> 12:3b</a:t>
            </a:r>
            <a:endParaRPr lang="en-GB" sz="1800" b="1" dirty="0">
              <a:solidFill>
                <a:srgbClr val="FFFFFF"/>
              </a:solidFill>
              <a:effectLst>
                <a:glow rad="101600">
                  <a:schemeClr val="tx1">
                    <a:alpha val="96000"/>
                  </a:schemeClr>
                </a:glow>
              </a:effectLst>
              <a:latin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wipe(up)">
                                      <p:cBhvr>
                                        <p:cTn id="7" dur="2000"/>
                                        <p:tgtEl>
                                          <p:spTgt spid="317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754"/>
                                        </p:tgtEl>
                                        <p:attrNameLst>
                                          <p:attrName>style.visibility</p:attrName>
                                        </p:attrNameLst>
                                      </p:cBhvr>
                                      <p:to>
                                        <p:strVal val="visible"/>
                                      </p:to>
                                    </p:set>
                                    <p:animEffect transition="in" filter="wipe(left)">
                                      <p:cBhvr>
                                        <p:cTn id="12" dur="10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Text Box 26"/>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31766" name="Text Box 27"/>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31767" name="Text Box 28"/>
          <p:cNvSpPr txBox="1">
            <a:spLocks noChangeArrowheads="1"/>
          </p:cNvSpPr>
          <p:nvPr/>
        </p:nvSpPr>
        <p:spPr bwMode="auto">
          <a:xfrm>
            <a:off x="9262340" y="7529231"/>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30</a:t>
            </a:r>
          </a:p>
        </p:txBody>
      </p:sp>
      <p:sp>
        <p:nvSpPr>
          <p:cNvPr id="55" name="Rectangle 1"/>
          <p:cNvSpPr>
            <a:spLocks noChangeArrowheads="1"/>
          </p:cNvSpPr>
          <p:nvPr/>
        </p:nvSpPr>
        <p:spPr bwMode="auto">
          <a:xfrm>
            <a:off x="901700" y="3641725"/>
            <a:ext cx="1862138"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56" name="Rectangle 2"/>
          <p:cNvSpPr>
            <a:spLocks noChangeArrowheads="1"/>
          </p:cNvSpPr>
          <p:nvPr/>
        </p:nvSpPr>
        <p:spPr bwMode="auto">
          <a:xfrm>
            <a:off x="885805" y="3201989"/>
            <a:ext cx="1857389" cy="417512"/>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4)</a:t>
            </a:r>
          </a:p>
        </p:txBody>
      </p:sp>
      <p:sp>
        <p:nvSpPr>
          <p:cNvPr id="57" name="Rectangle 3"/>
          <p:cNvSpPr>
            <a:spLocks noChangeArrowheads="1"/>
          </p:cNvSpPr>
          <p:nvPr/>
        </p:nvSpPr>
        <p:spPr bwMode="auto">
          <a:xfrm>
            <a:off x="885796" y="3671896"/>
            <a:ext cx="1928826" cy="887317"/>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KHAMASHUNG KALA VAREWUI MARAM</a:t>
            </a:r>
          </a:p>
        </p:txBody>
      </p:sp>
      <p:sp>
        <p:nvSpPr>
          <p:cNvPr id="58" name="Rectangle 4"/>
          <p:cNvSpPr>
            <a:spLocks noChangeArrowheads="1"/>
          </p:cNvSpPr>
          <p:nvPr/>
        </p:nvSpPr>
        <p:spPr bwMode="auto">
          <a:xfrm>
            <a:off x="3084513" y="3636973"/>
            <a:ext cx="1711325" cy="909637"/>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59" name="Rectangle 5"/>
          <p:cNvSpPr>
            <a:spLocks noChangeArrowheads="1"/>
          </p:cNvSpPr>
          <p:nvPr/>
        </p:nvSpPr>
        <p:spPr bwMode="auto">
          <a:xfrm>
            <a:off x="3043453" y="3801380"/>
            <a:ext cx="1785950" cy="606381"/>
          </a:xfrm>
          <a:prstGeom prst="rect">
            <a:avLst/>
          </a:prstGeom>
          <a:noFill/>
          <a:ln w="9525">
            <a:noFill/>
            <a:round/>
            <a:headEnd/>
            <a:tailEnd/>
          </a:ln>
        </p:spPr>
        <p:txBody>
          <a:bodyPr wrap="square" lIns="101390" tIns="50695" rIns="101390" bIns="50695">
            <a:spAutoFit/>
          </a:bodyPr>
          <a:lstStyle/>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CHURCWUI</a:t>
            </a:r>
          </a:p>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THOTRINCHAN</a:t>
            </a:r>
          </a:p>
        </p:txBody>
      </p:sp>
      <p:sp>
        <p:nvSpPr>
          <p:cNvPr id="60" name="Rectangle 6"/>
          <p:cNvSpPr>
            <a:spLocks noChangeArrowheads="1"/>
          </p:cNvSpPr>
          <p:nvPr/>
        </p:nvSpPr>
        <p:spPr bwMode="auto">
          <a:xfrm>
            <a:off x="5100638" y="3638550"/>
            <a:ext cx="1795462"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61" name="Rectangle 7"/>
          <p:cNvSpPr>
            <a:spLocks noChangeArrowheads="1"/>
          </p:cNvSpPr>
          <p:nvPr/>
        </p:nvSpPr>
        <p:spPr bwMode="auto">
          <a:xfrm>
            <a:off x="4957764" y="3795505"/>
            <a:ext cx="2071702" cy="606381"/>
          </a:xfrm>
          <a:prstGeom prst="rect">
            <a:avLst/>
          </a:prstGeom>
          <a:noFill/>
          <a:ln w="9525">
            <a:noFill/>
            <a:round/>
            <a:headEnd/>
            <a:tailEnd/>
          </a:ln>
        </p:spPr>
        <p:txBody>
          <a:bodyPr wrap="square" lIns="101390" tIns="50695" rIns="101390" bIns="50695">
            <a:spAutoFit/>
          </a:bodyPr>
          <a:lstStyle/>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CHURCHWUI</a:t>
            </a:r>
          </a:p>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spc="-100">
                <a:solidFill>
                  <a:srgbClr val="FFB3C0"/>
                </a:solidFill>
                <a:latin typeface="Helvetica" charset="0"/>
              </a:rPr>
              <a:t>KASHOK-KAZANG</a:t>
            </a:r>
          </a:p>
        </p:txBody>
      </p:sp>
      <p:sp>
        <p:nvSpPr>
          <p:cNvPr id="62" name="Rectangle 8"/>
          <p:cNvSpPr>
            <a:spLocks noChangeArrowheads="1"/>
          </p:cNvSpPr>
          <p:nvPr/>
        </p:nvSpPr>
        <p:spPr bwMode="auto">
          <a:xfrm>
            <a:off x="7142173" y="3638550"/>
            <a:ext cx="1785937"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63" name="Rectangle 9"/>
          <p:cNvSpPr>
            <a:spLocks noChangeArrowheads="1"/>
          </p:cNvSpPr>
          <p:nvPr/>
        </p:nvSpPr>
        <p:spPr bwMode="auto">
          <a:xfrm>
            <a:off x="7291391" y="3614963"/>
            <a:ext cx="1490662" cy="933484"/>
          </a:xfrm>
          <a:prstGeom prst="rect">
            <a:avLst/>
          </a:prstGeom>
          <a:noFill/>
          <a:ln w="9525">
            <a:noFill/>
            <a:round/>
            <a:headEnd/>
            <a:tailEnd/>
          </a:ln>
        </p:spPr>
        <p:txBody>
          <a:bodyPr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B3C0"/>
                </a:solidFill>
                <a:latin typeface="Helvetica" charset="0"/>
              </a:rPr>
              <a:t>NAODA KATANG MAKHAVAI</a:t>
            </a:r>
          </a:p>
        </p:txBody>
      </p:sp>
      <p:grpSp>
        <p:nvGrpSpPr>
          <p:cNvPr id="64" name="Group 10"/>
          <p:cNvGrpSpPr>
            <a:grpSpLocks/>
          </p:cNvGrpSpPr>
          <p:nvPr/>
        </p:nvGrpSpPr>
        <p:grpSpPr bwMode="auto">
          <a:xfrm>
            <a:off x="776298" y="4641854"/>
            <a:ext cx="8289925" cy="1962150"/>
            <a:chOff x="489" y="2924"/>
            <a:chExt cx="5222" cy="1236"/>
          </a:xfrm>
        </p:grpSpPr>
        <p:sp>
          <p:nvSpPr>
            <p:cNvPr id="65"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66"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67"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68"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69"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70"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grpSp>
      <p:sp>
        <p:nvSpPr>
          <p:cNvPr id="71" name="Rectangle 17"/>
          <p:cNvSpPr>
            <a:spLocks noChangeArrowheads="1"/>
          </p:cNvSpPr>
          <p:nvPr/>
        </p:nvSpPr>
        <p:spPr bwMode="auto">
          <a:xfrm>
            <a:off x="3073387" y="3182940"/>
            <a:ext cx="1741504" cy="417512"/>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1)</a:t>
            </a:r>
          </a:p>
        </p:txBody>
      </p:sp>
      <p:sp>
        <p:nvSpPr>
          <p:cNvPr id="72" name="Rectangle 18"/>
          <p:cNvSpPr>
            <a:spLocks noChangeArrowheads="1"/>
          </p:cNvSpPr>
          <p:nvPr/>
        </p:nvSpPr>
        <p:spPr bwMode="auto">
          <a:xfrm>
            <a:off x="5100637" y="3182938"/>
            <a:ext cx="1711325" cy="418166"/>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21)</a:t>
            </a:r>
          </a:p>
        </p:txBody>
      </p:sp>
      <p:sp>
        <p:nvSpPr>
          <p:cNvPr id="73" name="Rectangle 19"/>
          <p:cNvSpPr>
            <a:spLocks noChangeArrowheads="1"/>
          </p:cNvSpPr>
          <p:nvPr/>
        </p:nvSpPr>
        <p:spPr bwMode="auto">
          <a:xfrm>
            <a:off x="7242225" y="3184525"/>
            <a:ext cx="1573199" cy="418166"/>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1)</a:t>
            </a:r>
          </a:p>
        </p:txBody>
      </p:sp>
      <p:sp>
        <p:nvSpPr>
          <p:cNvPr id="74" name="Rectangle 20"/>
          <p:cNvSpPr>
            <a:spLocks noChangeArrowheads="1"/>
          </p:cNvSpPr>
          <p:nvPr/>
        </p:nvSpPr>
        <p:spPr bwMode="auto">
          <a:xfrm>
            <a:off x="885796" y="5005390"/>
            <a:ext cx="1928826" cy="526944"/>
          </a:xfrm>
          <a:prstGeom prst="rect">
            <a:avLst/>
          </a:prstGeom>
          <a:noFill/>
          <a:ln w="9525">
            <a:noFill/>
            <a:round/>
            <a:headEnd/>
            <a:tailEnd/>
          </a:ln>
        </p:spPr>
        <p:txBody>
          <a:bodyPr wrap="square" lIns="90246" tIns="44224" rIns="90246" bIns="44224">
            <a:spAutoFit/>
          </a:bodyPr>
          <a:lstStyle/>
          <a:p>
            <a:pPr algn="ctr">
              <a:lnSpc>
                <a:spcPct val="100000"/>
              </a:lnSpc>
              <a:spcBef>
                <a:spcPts val="1749"/>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A7FFA7"/>
                </a:solidFill>
                <a:latin typeface="Helvetica" charset="0"/>
              </a:rPr>
              <a:t>Paokaphā</a:t>
            </a:r>
          </a:p>
        </p:txBody>
      </p:sp>
      <p:sp>
        <p:nvSpPr>
          <p:cNvPr id="75" name="Rectangle 21"/>
          <p:cNvSpPr>
            <a:spLocks noChangeArrowheads="1"/>
          </p:cNvSpPr>
          <p:nvPr/>
        </p:nvSpPr>
        <p:spPr bwMode="auto">
          <a:xfrm>
            <a:off x="2842518" y="4963437"/>
            <a:ext cx="2143140" cy="1294334"/>
          </a:xfrm>
          <a:prstGeom prst="rect">
            <a:avLst/>
          </a:prstGeom>
          <a:noFill/>
          <a:ln w="9525">
            <a:noFill/>
            <a:round/>
            <a:headEnd/>
            <a:tailEnd/>
          </a:ln>
        </p:spPr>
        <p:txBody>
          <a:bodyPr wrap="square" lIns="90246" tIns="44224" rIns="90246" bIns="44224">
            <a:spAutoFit/>
          </a:bodyPr>
          <a:lstStyle/>
          <a:p>
            <a:pPr algn="ctr">
              <a:lnSpc>
                <a:spcPct val="100000"/>
              </a:lnSpc>
              <a:spcBef>
                <a:spcPts val="0"/>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a:solidFill>
                  <a:srgbClr val="A7FFA7"/>
                </a:solidFill>
                <a:latin typeface="Helvetica" charset="0"/>
              </a:rPr>
              <a:t>Sakhangath</a:t>
            </a:r>
            <a:r>
              <a:rPr lang="en-GB" b="1" i="1" u="sng">
                <a:solidFill>
                  <a:srgbClr val="A7FFA7"/>
                </a:solidFill>
                <a:latin typeface="Helvetica" charset="0"/>
              </a:rPr>
              <a:t>a</a:t>
            </a:r>
            <a:r>
              <a:rPr lang="en-GB" b="1" i="1">
                <a:solidFill>
                  <a:srgbClr val="A7FFA7"/>
                </a:solidFill>
                <a:latin typeface="Helvetica" charset="0"/>
              </a:rPr>
              <a:t> bingwui </a:t>
            </a:r>
            <a:r>
              <a:rPr lang="en-GB" sz="2800" b="1" i="1">
                <a:solidFill>
                  <a:srgbClr val="A7FFA7"/>
                </a:solidFill>
                <a:latin typeface="Helvetica" charset="0"/>
              </a:rPr>
              <a:t>Otsak</a:t>
            </a:r>
          </a:p>
        </p:txBody>
      </p:sp>
      <p:sp>
        <p:nvSpPr>
          <p:cNvPr id="76" name="Rectangle 22"/>
          <p:cNvSpPr>
            <a:spLocks noChangeArrowheads="1"/>
          </p:cNvSpPr>
          <p:nvPr/>
        </p:nvSpPr>
        <p:spPr bwMode="auto">
          <a:xfrm>
            <a:off x="5167313" y="5029209"/>
            <a:ext cx="1706562" cy="472442"/>
          </a:xfrm>
          <a:prstGeom prst="rect">
            <a:avLst/>
          </a:prstGeom>
          <a:noFill/>
          <a:ln w="9525">
            <a:noFill/>
            <a:round/>
            <a:headEnd/>
            <a:tailEnd/>
          </a:ln>
        </p:spPr>
        <p:txBody>
          <a:bodyPr wrap="square" lIns="90246" tIns="44224" rIns="90246" bIns="44224">
            <a:spAutoFit/>
          </a:bodyPr>
          <a:lstStyle/>
          <a:p>
            <a:pPr algn="ctr">
              <a:lnSpc>
                <a:spcPct val="85000"/>
              </a:lnSpc>
              <a:spcBef>
                <a:spcPts val="1749"/>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A7FFA7"/>
                </a:solidFill>
                <a:latin typeface="Helvetica" charset="0"/>
              </a:rPr>
              <a:t>Chithi</a:t>
            </a:r>
          </a:p>
        </p:txBody>
      </p:sp>
      <p:sp>
        <p:nvSpPr>
          <p:cNvPr id="77" name="Rectangle 23"/>
          <p:cNvSpPr>
            <a:spLocks noChangeArrowheads="1"/>
          </p:cNvSpPr>
          <p:nvPr/>
        </p:nvSpPr>
        <p:spPr bwMode="auto">
          <a:xfrm>
            <a:off x="6740526" y="5107859"/>
            <a:ext cx="2638425" cy="362711"/>
          </a:xfrm>
          <a:prstGeom prst="rect">
            <a:avLst/>
          </a:prstGeom>
          <a:noFill/>
          <a:ln w="9525">
            <a:noFill/>
            <a:round/>
            <a:headEnd/>
            <a:tailEnd/>
          </a:ln>
        </p:spPr>
        <p:txBody>
          <a:bodyPr lIns="90246" tIns="44224" rIns="90246" bIns="44224">
            <a:spAutoFit/>
          </a:bodyPr>
          <a:lstStyle/>
          <a:p>
            <a:pPr algn="ctr">
              <a:lnSpc>
                <a:spcPct val="65000"/>
              </a:lnSpc>
              <a:spcBef>
                <a:spcPts val="1500"/>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a:solidFill>
                  <a:srgbClr val="A7FFA7"/>
                </a:solidFill>
                <a:latin typeface="Helvetica" charset="0"/>
              </a:rPr>
              <a:t>Phongkhami</a:t>
            </a:r>
          </a:p>
        </p:txBody>
      </p:sp>
      <p:sp>
        <p:nvSpPr>
          <p:cNvPr id="78" name="AutoShape 34"/>
          <p:cNvSpPr>
            <a:spLocks noChangeArrowheads="1"/>
          </p:cNvSpPr>
          <p:nvPr/>
        </p:nvSpPr>
        <p:spPr bwMode="auto">
          <a:xfrm>
            <a:off x="2244725" y="2301886"/>
            <a:ext cx="5397500" cy="593725"/>
          </a:xfrm>
          <a:prstGeom prst="roundRect">
            <a:avLst>
              <a:gd name="adj" fmla="val 16667"/>
            </a:avLst>
          </a:prstGeom>
          <a:noFill/>
          <a:ln w="76320">
            <a:solidFill>
              <a:srgbClr val="FC0128"/>
            </a:solidFill>
            <a:miter lim="800000"/>
            <a:headEnd/>
            <a:tailEnd/>
          </a:ln>
          <a:effectLst>
            <a:outerShdw dist="91659" dir="2017659" algn="ctr" rotWithShape="0">
              <a:srgbClr val="808080"/>
            </a:outerShdw>
          </a:effectLst>
        </p:spPr>
        <p:txBody>
          <a:bodyPr wrap="none" lIns="91328" tIns="45662" rIns="91328" bIns="45662" anchor="ctr"/>
          <a:lstStyle/>
          <a:p>
            <a:pPr defTabSz="455133"/>
            <a:endParaRPr lang="en-US"/>
          </a:p>
        </p:txBody>
      </p:sp>
      <p:sp>
        <p:nvSpPr>
          <p:cNvPr id="79" name="Rectangle 24"/>
          <p:cNvSpPr>
            <a:spLocks noChangeArrowheads="1"/>
          </p:cNvSpPr>
          <p:nvPr/>
        </p:nvSpPr>
        <p:spPr bwMode="auto">
          <a:xfrm>
            <a:off x="1981200" y="1708150"/>
            <a:ext cx="6042025" cy="1117600"/>
          </a:xfrm>
          <a:prstGeom prst="rect">
            <a:avLst/>
          </a:prstGeom>
          <a:noFill/>
          <a:ln w="9525">
            <a:noFill/>
            <a:round/>
            <a:headEnd/>
            <a:tailEnd/>
          </a:ln>
        </p:spPr>
        <p:txBody>
          <a:bodyPr lIns="90246" tIns="44224" rIns="90246" bIns="44224">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NT AKHUM MATI:</a:t>
            </a:r>
          </a:p>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A.D</a:t>
            </a:r>
            <a:r>
              <a:rPr lang="en-GB" sz="1800" b="1">
                <a:solidFill>
                  <a:srgbClr val="FFEA18"/>
                </a:solidFill>
                <a:latin typeface="Helvetica" charset="0"/>
              </a:rPr>
              <a:t>.</a:t>
            </a:r>
            <a:r>
              <a:rPr lang="en-GB" sz="2000" b="1">
                <a:solidFill>
                  <a:srgbClr val="FFEA18"/>
                </a:solidFill>
                <a:latin typeface="Helvetica" charset="0"/>
              </a:rPr>
              <a:t> 50s  eina  90s ALUNGLI  KAPIKAHAI</a:t>
            </a:r>
          </a:p>
        </p:txBody>
      </p:sp>
      <p:sp>
        <p:nvSpPr>
          <p:cNvPr id="32793" name="Oval 25"/>
          <p:cNvSpPr>
            <a:spLocks noChangeArrowheads="1"/>
          </p:cNvSpPr>
          <p:nvPr/>
        </p:nvSpPr>
        <p:spPr bwMode="auto">
          <a:xfrm>
            <a:off x="2743193" y="2938464"/>
            <a:ext cx="2436829" cy="4191000"/>
          </a:xfrm>
          <a:prstGeom prst="ellipse">
            <a:avLst/>
          </a:prstGeom>
          <a:noFill/>
          <a:ln w="76320">
            <a:solidFill>
              <a:srgbClr val="00AE00"/>
            </a:solidFill>
            <a:miter lim="800000"/>
            <a:headEnd/>
            <a:tailEnd/>
          </a:ln>
          <a:effectLst>
            <a:outerShdw blurRad="63500" dist="99193" dir="2381944"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2793"/>
                                        </p:tgtEl>
                                        <p:attrNameLst>
                                          <p:attrName>style.visibility</p:attrName>
                                        </p:attrNameLst>
                                      </p:cBhvr>
                                      <p:to>
                                        <p:strVal val="visible"/>
                                      </p:to>
                                    </p:set>
                                    <p:anim calcmode="lin" valueType="num">
                                      <p:cBhvr>
                                        <p:cTn id="7" dur="500" fill="hold"/>
                                        <p:tgtEl>
                                          <p:spTgt spid="32793"/>
                                        </p:tgtEl>
                                        <p:attrNameLst>
                                          <p:attrName>ppt_w</p:attrName>
                                        </p:attrNameLst>
                                      </p:cBhvr>
                                      <p:tavLst>
                                        <p:tav tm="100000">
                                          <p:val>
                                            <p:fltVal val="0"/>
                                          </p:val>
                                        </p:tav>
                                        <p:tav tm="100000">
                                          <p:val>
                                            <p:strVal val="#ppt_w"/>
                                          </p:val>
                                        </p:tav>
                                      </p:tavLst>
                                    </p:anim>
                                    <p:anim calcmode="lin" valueType="num">
                                      <p:cBhvr>
                                        <p:cTn id="8" dur="500" fill="hold"/>
                                        <p:tgtEl>
                                          <p:spTgt spid="32793"/>
                                        </p:tgtEl>
                                        <p:attrNameLst>
                                          <p:attrName>ppt_h</p:attrName>
                                        </p:attrNameLst>
                                      </p:cBhvr>
                                      <p:tavLst>
                                        <p:tav tm="100000">
                                          <p:val>
                                            <p:fltVal val="0"/>
                                          </p:val>
                                        </p:tav>
                                        <p:tav tm="100000">
                                          <p:val>
                                            <p:strVal val="#ppt_h"/>
                                          </p:val>
                                        </p:tav>
                                      </p:tavLst>
                                    </p:anim>
                                    <p:anim calcmode="lin" valueType="num">
                                      <p:cBhvr>
                                        <p:cTn id="9" dur="500" fill="hold"/>
                                        <p:tgtEl>
                                          <p:spTgt spid="32793"/>
                                        </p:tgtEl>
                                        <p:attrNameLst>
                                          <p:attrName>ppt_x</p:attrName>
                                        </p:attrNameLst>
                                      </p:cBhvr>
                                      <p:tavLst>
                                        <p:tav tm="100000">
                                          <p:val>
                                            <p:fltVal val="0.5"/>
                                          </p:val>
                                        </p:tav>
                                        <p:tav tm="100000">
                                          <p:val>
                                            <p:strVal val="#ppt_x"/>
                                          </p:val>
                                        </p:tav>
                                      </p:tavLst>
                                    </p:anim>
                                    <p:anim calcmode="lin" valueType="num">
                                      <p:cBhvr>
                                        <p:cTn id="10" dur="500" fill="hold"/>
                                        <p:tgtEl>
                                          <p:spTgt spid="32793"/>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3465550" y="3797333"/>
            <a:ext cx="1711325" cy="909637"/>
          </a:xfrm>
          <a:prstGeom prst="rect">
            <a:avLst/>
          </a:prstGeom>
          <a:gradFill rotWithShape="0">
            <a:gsLst>
              <a:gs pos="0">
                <a:srgbClr val="2C4174"/>
              </a:gs>
              <a:gs pos="100000">
                <a:schemeClr val="tx1"/>
              </a:gs>
            </a:gsLst>
            <a:lin ang="5400000" scaled="1"/>
          </a:gradFill>
          <a:ln w="25560">
            <a:solidFill>
              <a:srgbClr val="000000"/>
            </a:solidFill>
            <a:miter lim="800000"/>
            <a:headEnd/>
            <a:tailEnd/>
          </a:ln>
        </p:spPr>
        <p:txBody>
          <a:bodyPr wrap="none" lIns="91255" tIns="45626" rIns="91255" bIns="45626" anchor="ctr"/>
          <a:lstStyle/>
          <a:p>
            <a:pPr defTabSz="450850"/>
            <a:endParaRPr lang="en-US">
              <a:ea typeface="ＭＳ Ｐゴシック" charset="0"/>
              <a:cs typeface="ＭＳ Ｐゴシック" charset="0"/>
            </a:endParaRPr>
          </a:p>
        </p:txBody>
      </p:sp>
      <p:sp>
        <p:nvSpPr>
          <p:cNvPr id="32771" name="Rectangle 2"/>
          <p:cNvSpPr>
            <a:spLocks noChangeArrowheads="1"/>
          </p:cNvSpPr>
          <p:nvPr/>
        </p:nvSpPr>
        <p:spPr bwMode="auto">
          <a:xfrm>
            <a:off x="3598900" y="3979894"/>
            <a:ext cx="1490662" cy="630071"/>
          </a:xfrm>
          <a:prstGeom prst="rect">
            <a:avLst/>
          </a:prstGeom>
          <a:noFill/>
          <a:ln w="9525">
            <a:noFill/>
            <a:round/>
            <a:headEnd/>
            <a:tailEnd/>
          </a:ln>
        </p:spPr>
        <p:txBody>
          <a:bodyPr lIns="101390" tIns="50695" rIns="101390" bIns="50695">
            <a:spAutoFit/>
          </a:bodyPr>
          <a:lstStyle/>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B3C0"/>
                </a:solidFill>
                <a:latin typeface="Helvetica" charset="0"/>
              </a:rPr>
              <a:t>CHURCH</a:t>
            </a:r>
          </a:p>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B3C0"/>
                </a:solidFill>
                <a:latin typeface="Helvetica" charset="0"/>
              </a:rPr>
              <a:t>THOTCH</a:t>
            </a:r>
            <a:r>
              <a:rPr lang="en-GB" sz="1800" b="1">
                <a:solidFill>
                  <a:srgbClr val="FFB3C0"/>
                </a:solidFill>
                <a:latin typeface="Arial"/>
                <a:cs typeface="Arial"/>
              </a:rPr>
              <a:t>Â</a:t>
            </a:r>
            <a:r>
              <a:rPr lang="en-GB" sz="1800" b="1">
                <a:solidFill>
                  <a:srgbClr val="FFB3C0"/>
                </a:solidFill>
                <a:latin typeface="Helvetica" charset="0"/>
              </a:rPr>
              <a:t>N</a:t>
            </a:r>
          </a:p>
        </p:txBody>
      </p:sp>
      <p:sp>
        <p:nvSpPr>
          <p:cNvPr id="32772" name="Rectangle 3"/>
          <p:cNvSpPr>
            <a:spLocks noChangeArrowheads="1"/>
          </p:cNvSpPr>
          <p:nvPr/>
        </p:nvSpPr>
        <p:spPr bwMode="auto">
          <a:xfrm>
            <a:off x="3124218" y="3343301"/>
            <a:ext cx="2047876" cy="417512"/>
          </a:xfrm>
          <a:prstGeom prst="rect">
            <a:avLst/>
          </a:prstGeom>
          <a:noFill/>
          <a:ln w="9525">
            <a:noFill/>
            <a:round/>
            <a:headEnd/>
            <a:tailEnd/>
          </a:ln>
        </p:spPr>
        <p:txBody>
          <a:bodyPr lIns="101390" tIns="50695" rIns="101390" bIns="50695">
            <a:spAutoFit/>
          </a:bodyPr>
          <a:lstStyle/>
          <a:p>
            <a:pPr algn="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akha)</a:t>
            </a:r>
          </a:p>
        </p:txBody>
      </p:sp>
      <p:sp>
        <p:nvSpPr>
          <p:cNvPr id="32773" name="Rectangle 4"/>
          <p:cNvSpPr>
            <a:spLocks noChangeArrowheads="1"/>
          </p:cNvSpPr>
          <p:nvPr/>
        </p:nvSpPr>
        <p:spPr bwMode="auto">
          <a:xfrm>
            <a:off x="3267093" y="5167335"/>
            <a:ext cx="2000264" cy="1294334"/>
          </a:xfrm>
          <a:prstGeom prst="rect">
            <a:avLst/>
          </a:prstGeom>
          <a:noFill/>
          <a:ln w="9525">
            <a:noFill/>
            <a:round/>
            <a:headEnd/>
            <a:tailEnd/>
          </a:ln>
        </p:spPr>
        <p:txBody>
          <a:bodyPr wrap="square" lIns="90246" tIns="44224" rIns="90246" bIns="44224">
            <a:spAutoFit/>
          </a:bodyPr>
          <a:lstStyle/>
          <a:p>
            <a:pPr algn="ctr">
              <a:lnSpc>
                <a:spcPct val="100000"/>
              </a:lnSpc>
              <a:spcBef>
                <a:spcPts val="1749"/>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i="1">
                <a:solidFill>
                  <a:srgbClr val="A7FFA7"/>
                </a:solidFill>
                <a:latin typeface="Helvetica" charset="0"/>
              </a:rPr>
              <a:t>Sakhangath</a:t>
            </a:r>
            <a:r>
              <a:rPr lang="en-GB" sz="2200" b="1" i="1" u="sng">
                <a:solidFill>
                  <a:srgbClr val="A7FFA7"/>
                </a:solidFill>
                <a:latin typeface="Helvetica" charset="0"/>
              </a:rPr>
              <a:t>a</a:t>
            </a:r>
            <a:r>
              <a:rPr lang="en-GB" sz="2200" b="1" i="1">
                <a:solidFill>
                  <a:srgbClr val="A7FFA7"/>
                </a:solidFill>
                <a:latin typeface="Helvetica" charset="0"/>
              </a:rPr>
              <a:t> bingwui </a:t>
            </a:r>
            <a:r>
              <a:rPr lang="en-GB" sz="3200" b="1" i="1">
                <a:solidFill>
                  <a:srgbClr val="A7FFA7"/>
                </a:solidFill>
                <a:latin typeface="Helvetica" charset="0"/>
              </a:rPr>
              <a:t>Otsak</a:t>
            </a:r>
            <a:endParaRPr lang="en-GB" sz="2000" b="1" i="1">
              <a:solidFill>
                <a:srgbClr val="A7FFA7"/>
              </a:solidFill>
              <a:latin typeface="Helvetica" charset="0"/>
            </a:endParaRPr>
          </a:p>
        </p:txBody>
      </p:sp>
      <p:sp>
        <p:nvSpPr>
          <p:cNvPr id="33797" name="Rectangle 5"/>
          <p:cNvSpPr>
            <a:spLocks noChangeArrowheads="1"/>
          </p:cNvSpPr>
          <p:nvPr/>
        </p:nvSpPr>
        <p:spPr bwMode="auto">
          <a:xfrm>
            <a:off x="1703419" y="1574832"/>
            <a:ext cx="7826375" cy="464675"/>
          </a:xfrm>
          <a:prstGeom prst="rect">
            <a:avLst/>
          </a:prstGeom>
          <a:noFill/>
          <a:ln w="9525">
            <a:noFill/>
            <a:round/>
            <a:headEnd/>
            <a:tailEnd/>
          </a:ln>
        </p:spPr>
        <p:txBody>
          <a:bodyPr lIns="101390" tIns="50695" rIns="101390" bIns="50695">
            <a:spAutoFit/>
          </a:bodyPr>
          <a:lstStyle/>
          <a:p>
            <a:pPr>
              <a:lnSpc>
                <a:spcPct val="60000"/>
              </a:lnSpc>
              <a:spcBef>
                <a:spcPts val="218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500" b="1" i="1">
                <a:solidFill>
                  <a:srgbClr val="FFFFFF"/>
                </a:solidFill>
                <a:latin typeface="Helvetica" charset="0"/>
              </a:rPr>
              <a:t>Shokkahai otshotwui Thotchān</a:t>
            </a:r>
          </a:p>
        </p:txBody>
      </p:sp>
      <p:sp>
        <p:nvSpPr>
          <p:cNvPr id="33798" name="Text Box 6"/>
          <p:cNvSpPr txBox="1">
            <a:spLocks noChangeArrowheads="1"/>
          </p:cNvSpPr>
          <p:nvPr/>
        </p:nvSpPr>
        <p:spPr bwMode="auto">
          <a:xfrm>
            <a:off x="552447" y="2820234"/>
            <a:ext cx="2762283" cy="1793572"/>
          </a:xfrm>
          <a:prstGeom prst="rect">
            <a:avLst/>
          </a:prstGeom>
          <a:noFill/>
          <a:ln w="9525">
            <a:noFill/>
            <a:round/>
            <a:headEnd/>
            <a:tailEnd/>
          </a:ln>
        </p:spPr>
        <p:txBody>
          <a:bodyPr wrap="square"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a:solidFill>
                  <a:srgbClr val="FFEA18"/>
                </a:solidFill>
                <a:latin typeface="Helvetica" charset="0"/>
              </a:rPr>
              <a:t>A.D. 50s akuplam </a:t>
            </a:r>
          </a:p>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a:solidFill>
                  <a:srgbClr val="FFEA18"/>
                </a:solidFill>
                <a:latin typeface="Helvetica" charset="0"/>
              </a:rPr>
              <a:t>Dr. Luke  na kapikahai</a:t>
            </a:r>
          </a:p>
        </p:txBody>
      </p:sp>
      <p:sp>
        <p:nvSpPr>
          <p:cNvPr id="33799" name="Rectangle 7"/>
          <p:cNvSpPr>
            <a:spLocks noChangeArrowheads="1"/>
          </p:cNvSpPr>
          <p:nvPr/>
        </p:nvSpPr>
        <p:spPr bwMode="auto">
          <a:xfrm>
            <a:off x="5661060" y="3349648"/>
            <a:ext cx="3684588" cy="3780437"/>
          </a:xfrm>
          <a:prstGeom prst="rect">
            <a:avLst/>
          </a:prstGeom>
          <a:noFill/>
          <a:ln w="9525">
            <a:noFill/>
            <a:round/>
            <a:headEnd/>
            <a:tailEnd/>
          </a:ln>
        </p:spPr>
        <p:txBody>
          <a:bodyPr lIns="101390" tIns="50695" rIns="101390" bIns="50695">
            <a:spAutoFit/>
          </a:bodyPr>
          <a:lstStyle/>
          <a:p>
            <a:pPr>
              <a:lnSpc>
                <a:spcPct val="50000"/>
              </a:lnSpc>
              <a:spcBef>
                <a:spcPts val="1749"/>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B3C0"/>
                </a:solidFill>
                <a:latin typeface="Helvetica" charset="0"/>
              </a:rPr>
              <a:t>• </a:t>
            </a:r>
            <a:r>
              <a:rPr lang="en-GB" sz="2800" b="1" i="1">
                <a:solidFill>
                  <a:srgbClr val="FFB3C0"/>
                </a:solidFill>
                <a:latin typeface="Helvetica" charset="0"/>
              </a:rPr>
              <a:t>Paul</a:t>
            </a:r>
          </a:p>
          <a:p>
            <a:pPr>
              <a:lnSpc>
                <a:spcPct val="50000"/>
              </a:lnSpc>
              <a:spcBef>
                <a:spcPts val="1749"/>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B3C0"/>
                </a:solidFill>
                <a:latin typeface="Helvetica" charset="0"/>
              </a:rPr>
              <a:t>• </a:t>
            </a:r>
            <a:r>
              <a:rPr lang="en-GB" sz="2800" b="1" i="1">
                <a:solidFill>
                  <a:srgbClr val="FFB3C0"/>
                </a:solidFill>
                <a:latin typeface="Helvetica" charset="0"/>
              </a:rPr>
              <a:t>Peter</a:t>
            </a:r>
          </a:p>
          <a:p>
            <a:pPr>
              <a:lnSpc>
                <a:spcPct val="50000"/>
              </a:lnSpc>
              <a:spcBef>
                <a:spcPts val="1749"/>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B3C0"/>
                </a:solidFill>
                <a:latin typeface="Helvetica" charset="0"/>
              </a:rPr>
              <a:t>• </a:t>
            </a:r>
            <a:r>
              <a:rPr lang="en-GB" sz="2800" b="1" i="1">
                <a:solidFill>
                  <a:srgbClr val="FFB3C0"/>
                </a:solidFill>
                <a:latin typeface="Helvetica" charset="0"/>
              </a:rPr>
              <a:t>Barnabas</a:t>
            </a:r>
          </a:p>
          <a:p>
            <a:pPr>
              <a:lnSpc>
                <a:spcPct val="50000"/>
              </a:lnSpc>
              <a:spcBef>
                <a:spcPts val="1749"/>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B3C0"/>
                </a:solidFill>
                <a:latin typeface="Helvetica" charset="0"/>
              </a:rPr>
              <a:t>• </a:t>
            </a:r>
            <a:r>
              <a:rPr lang="en-GB" sz="2800" b="1" i="1">
                <a:solidFill>
                  <a:srgbClr val="FFB3C0"/>
                </a:solidFill>
                <a:latin typeface="Helvetica" charset="0"/>
              </a:rPr>
              <a:t>John Mark</a:t>
            </a:r>
          </a:p>
          <a:p>
            <a:pPr>
              <a:lnSpc>
                <a:spcPct val="50000"/>
              </a:lnSpc>
              <a:spcBef>
                <a:spcPts val="1749"/>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B3C0"/>
                </a:solidFill>
                <a:latin typeface="Helvetica" charset="0"/>
              </a:rPr>
              <a:t>• </a:t>
            </a:r>
            <a:r>
              <a:rPr lang="en-GB" sz="2800" b="1" i="1">
                <a:solidFill>
                  <a:srgbClr val="FFB3C0"/>
                </a:solidFill>
                <a:latin typeface="Helvetica" charset="0"/>
              </a:rPr>
              <a:t>Timothy</a:t>
            </a:r>
          </a:p>
          <a:p>
            <a:pPr>
              <a:lnSpc>
                <a:spcPct val="50000"/>
              </a:lnSpc>
              <a:spcBef>
                <a:spcPts val="1749"/>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B3C0"/>
                </a:solidFill>
                <a:latin typeface="Helvetica" charset="0"/>
              </a:rPr>
              <a:t>• </a:t>
            </a:r>
            <a:r>
              <a:rPr lang="en-GB" sz="2800" b="1" i="1">
                <a:solidFill>
                  <a:srgbClr val="FFB3C0"/>
                </a:solidFill>
                <a:latin typeface="Helvetica" charset="0"/>
              </a:rPr>
              <a:t>Philip</a:t>
            </a:r>
          </a:p>
          <a:p>
            <a:pPr>
              <a:lnSpc>
                <a:spcPct val="50000"/>
              </a:lnSpc>
              <a:spcBef>
                <a:spcPts val="2188"/>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B3C0"/>
                </a:solidFill>
                <a:latin typeface="Helvetica" charset="0"/>
              </a:rPr>
              <a:t>• </a:t>
            </a:r>
            <a:r>
              <a:rPr lang="en-GB" sz="2800" b="1" i="1">
                <a:solidFill>
                  <a:srgbClr val="FFB3C0"/>
                </a:solidFill>
                <a:latin typeface="Helvetica" charset="0"/>
              </a:rPr>
              <a:t>Luke (Kagape)</a:t>
            </a:r>
            <a:r>
              <a:rPr lang="en-GB" sz="3500" b="1" i="1">
                <a:solidFill>
                  <a:srgbClr val="FC0128"/>
                </a:solidFill>
                <a:latin typeface="Helvetica" charset="0"/>
              </a:rPr>
              <a:t>                                                                    </a:t>
            </a:r>
          </a:p>
        </p:txBody>
      </p:sp>
      <p:sp>
        <p:nvSpPr>
          <p:cNvPr id="33800" name="Line 8"/>
          <p:cNvSpPr>
            <a:spLocks noChangeShapeType="1"/>
          </p:cNvSpPr>
          <p:nvPr/>
        </p:nvSpPr>
        <p:spPr bwMode="auto">
          <a:xfrm>
            <a:off x="2962311" y="4846663"/>
            <a:ext cx="2619375" cy="1588"/>
          </a:xfrm>
          <a:prstGeom prst="line">
            <a:avLst/>
          </a:prstGeom>
          <a:noFill/>
          <a:ln w="76320">
            <a:solidFill>
              <a:srgbClr val="FFFFFF"/>
            </a:solidFill>
            <a:miter lim="800000"/>
            <a:headEnd/>
            <a:tailEnd/>
          </a:ln>
          <a:effectLst>
            <a:outerShdw dist="63504" dir="2216092" algn="ctr" rotWithShape="0">
              <a:srgbClr val="808080"/>
            </a:outerShdw>
          </a:effectLst>
        </p:spPr>
        <p:txBody>
          <a:bodyPr lIns="91328" tIns="45662" rIns="91328" bIns="45662"/>
          <a:lstStyle/>
          <a:p>
            <a:pPr>
              <a:defRPr/>
            </a:pPr>
            <a:endParaRPr lang="en-US"/>
          </a:p>
        </p:txBody>
      </p:sp>
      <p:sp>
        <p:nvSpPr>
          <p:cNvPr id="33801" name="Line 9"/>
          <p:cNvSpPr>
            <a:spLocks noChangeShapeType="1"/>
          </p:cNvSpPr>
          <p:nvPr/>
        </p:nvSpPr>
        <p:spPr bwMode="auto">
          <a:xfrm>
            <a:off x="5326099" y="4853014"/>
            <a:ext cx="1587" cy="1912937"/>
          </a:xfrm>
          <a:prstGeom prst="line">
            <a:avLst/>
          </a:prstGeom>
          <a:noFill/>
          <a:ln w="76320">
            <a:solidFill>
              <a:srgbClr val="FFFFFF"/>
            </a:solidFill>
            <a:miter lim="800000"/>
            <a:headEnd/>
            <a:tailEnd/>
          </a:ln>
          <a:effectLst>
            <a:outerShdw dist="63504" dir="2216092" algn="ctr" rotWithShape="0">
              <a:srgbClr val="808080"/>
            </a:outerShdw>
          </a:effectLst>
        </p:spPr>
        <p:txBody>
          <a:bodyPr lIns="91328" tIns="45662" rIns="91328" bIns="45662"/>
          <a:lstStyle/>
          <a:p>
            <a:pPr>
              <a:defRPr/>
            </a:pPr>
            <a:endParaRPr lang="en-US"/>
          </a:p>
        </p:txBody>
      </p:sp>
      <p:sp>
        <p:nvSpPr>
          <p:cNvPr id="33802" name="Line 10"/>
          <p:cNvSpPr>
            <a:spLocks noChangeShapeType="1"/>
          </p:cNvSpPr>
          <p:nvPr/>
        </p:nvSpPr>
        <p:spPr bwMode="auto">
          <a:xfrm>
            <a:off x="3236954" y="4853019"/>
            <a:ext cx="1587" cy="1573213"/>
          </a:xfrm>
          <a:prstGeom prst="line">
            <a:avLst/>
          </a:prstGeom>
          <a:noFill/>
          <a:ln w="76320">
            <a:solidFill>
              <a:srgbClr val="FFFFFF"/>
            </a:solidFill>
            <a:miter lim="800000"/>
            <a:headEnd/>
            <a:tailEnd/>
          </a:ln>
          <a:effectLst>
            <a:outerShdw dist="63504" dir="2216092" algn="ctr" rotWithShape="0">
              <a:srgbClr val="808080"/>
            </a:outerShdw>
          </a:effectLst>
        </p:spPr>
        <p:txBody>
          <a:bodyPr lIns="91328" tIns="45662" rIns="91328" bIns="45662"/>
          <a:lstStyle/>
          <a:p>
            <a:pPr>
              <a:defRPr/>
            </a:pPr>
            <a:endParaRPr lang="en-US"/>
          </a:p>
        </p:txBody>
      </p:sp>
      <p:sp>
        <p:nvSpPr>
          <p:cNvPr id="32780" name="Text Box 11"/>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32781" name="Text Box 12"/>
          <p:cNvSpPr txBox="1">
            <a:spLocks noChangeArrowheads="1"/>
          </p:cNvSpPr>
          <p:nvPr/>
        </p:nvSpPr>
        <p:spPr bwMode="auto">
          <a:xfrm>
            <a:off x="9428163" y="6975475"/>
            <a:ext cx="184150" cy="366713"/>
          </a:xfrm>
          <a:prstGeom prst="rect">
            <a:avLst/>
          </a:prstGeom>
          <a:noFill/>
          <a:ln w="9525">
            <a:noFill/>
            <a:round/>
            <a:headEnd/>
            <a:tailEnd/>
          </a:ln>
        </p:spPr>
        <p:txBody>
          <a:bodyPr wrap="none" lIns="91328" tIns="45662" rIns="91328" bIns="45662" anchor="ctr"/>
          <a:lstStyle/>
          <a:p>
            <a:endParaRPr lang="en-US"/>
          </a:p>
        </p:txBody>
      </p:sp>
      <p:sp>
        <p:nvSpPr>
          <p:cNvPr id="32782" name="Text Box 13"/>
          <p:cNvSpPr txBox="1">
            <a:spLocks noChangeArrowheads="1"/>
          </p:cNvSpPr>
          <p:nvPr/>
        </p:nvSpPr>
        <p:spPr bwMode="auto">
          <a:xfrm>
            <a:off x="9270282" y="7522881"/>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31</a:t>
            </a:r>
          </a:p>
        </p:txBody>
      </p:sp>
      <p:sp>
        <p:nvSpPr>
          <p:cNvPr id="32783" name="Text Box 14"/>
          <p:cNvSpPr txBox="1">
            <a:spLocks noChangeArrowheads="1"/>
          </p:cNvSpPr>
          <p:nvPr/>
        </p:nvSpPr>
        <p:spPr bwMode="auto">
          <a:xfrm>
            <a:off x="9647272" y="7458110"/>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8</a:t>
            </a:r>
          </a:p>
        </p:txBody>
      </p:sp>
      <p:sp>
        <p:nvSpPr>
          <p:cNvPr id="33807" name="Text Box 15"/>
          <p:cNvSpPr txBox="1">
            <a:spLocks noChangeArrowheads="1"/>
          </p:cNvSpPr>
          <p:nvPr/>
        </p:nvSpPr>
        <p:spPr bwMode="auto">
          <a:xfrm>
            <a:off x="5732494" y="2127272"/>
            <a:ext cx="3390900" cy="1171710"/>
          </a:xfrm>
          <a:prstGeom prst="rect">
            <a:avLst/>
          </a:prstGeom>
          <a:noFill/>
          <a:ln w="9525">
            <a:noFill/>
            <a:round/>
            <a:headEnd/>
            <a:tailEnd/>
          </a:ln>
        </p:spPr>
        <p:txBody>
          <a:bodyPr lIns="89886" tIns="46738" rIns="89886" bIns="46738">
            <a:spAutoFit/>
          </a:bodyPr>
          <a:lstStyle/>
          <a:p>
            <a:pPr>
              <a:lnSpc>
                <a:spcPct val="100000"/>
              </a:lnSpc>
              <a:spcBef>
                <a:spcPts val="2188"/>
              </a:spcBef>
              <a:buClr>
                <a:srgbClr val="08F2E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500" b="1" i="1">
                <a:solidFill>
                  <a:srgbClr val="08F2EE"/>
                </a:solidFill>
                <a:latin typeface="Helvetica" charset="0"/>
              </a:rPr>
              <a:t>Khamataiya mibing: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box(out)">
                                      <p:cBhvr>
                                        <p:cTn id="7" dur="500"/>
                                        <p:tgtEl>
                                          <p:spTgt spid="337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3807"/>
                                        </p:tgtEl>
                                        <p:attrNameLst>
                                          <p:attrName>style.visibility</p:attrName>
                                        </p:attrNameLst>
                                      </p:cBhvr>
                                      <p:to>
                                        <p:strVal val="visible"/>
                                      </p:to>
                                    </p:set>
                                    <p:anim calcmode="lin" valueType="num">
                                      <p:cBhvr>
                                        <p:cTn id="12" dur="500" fill="hold"/>
                                        <p:tgtEl>
                                          <p:spTgt spid="33807"/>
                                        </p:tgtEl>
                                        <p:attrNameLst>
                                          <p:attrName>ppt_x</p:attrName>
                                        </p:attrNameLst>
                                      </p:cBhvr>
                                      <p:tavLst>
                                        <p:tav tm="100000">
                                          <p:val>
                                            <p:strVal val="1+#ppt_w/2"/>
                                          </p:val>
                                        </p:tav>
                                        <p:tav tm="100000">
                                          <p:val>
                                            <p:strVal val="#ppt_x"/>
                                          </p:val>
                                        </p:tav>
                                      </p:tavLst>
                                    </p:anim>
                                    <p:anim calcmode="lin" valueType="num">
                                      <p:cBhvr>
                                        <p:cTn id="13" dur="500" fill="hold"/>
                                        <p:tgtEl>
                                          <p:spTgt spid="33807"/>
                                        </p:tgtEl>
                                        <p:attrNameLst>
                                          <p:attrName>ppt_y</p:attrName>
                                        </p:attrNameLst>
                                      </p:cBhvr>
                                      <p:tavLst>
                                        <p:tav tm="10000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33799">
                                            <p:txEl>
                                              <p:pRg st="0" end="0"/>
                                            </p:txEl>
                                          </p:spTgt>
                                        </p:tgtEl>
                                        <p:attrNameLst>
                                          <p:attrName>style.visibility</p:attrName>
                                        </p:attrNameLst>
                                      </p:cBhvr>
                                      <p:to>
                                        <p:strVal val="visible"/>
                                      </p:to>
                                    </p:set>
                                    <p:animEffect transition="in" filter="box(out)">
                                      <p:cBhvr>
                                        <p:cTn id="18" dur="500"/>
                                        <p:tgtEl>
                                          <p:spTgt spid="3379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33799">
                                            <p:txEl>
                                              <p:pRg st="1" end="1"/>
                                            </p:txEl>
                                          </p:spTgt>
                                        </p:tgtEl>
                                        <p:attrNameLst>
                                          <p:attrName>style.visibility</p:attrName>
                                        </p:attrNameLst>
                                      </p:cBhvr>
                                      <p:to>
                                        <p:strVal val="visible"/>
                                      </p:to>
                                    </p:set>
                                    <p:animEffect transition="in" filter="box(out)">
                                      <p:cBhvr>
                                        <p:cTn id="23" dur="500"/>
                                        <p:tgtEl>
                                          <p:spTgt spid="3379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33799">
                                            <p:txEl>
                                              <p:pRg st="2" end="2"/>
                                            </p:txEl>
                                          </p:spTgt>
                                        </p:tgtEl>
                                        <p:attrNameLst>
                                          <p:attrName>style.visibility</p:attrName>
                                        </p:attrNameLst>
                                      </p:cBhvr>
                                      <p:to>
                                        <p:strVal val="visible"/>
                                      </p:to>
                                    </p:set>
                                    <p:animEffect transition="in" filter="box(out)">
                                      <p:cBhvr>
                                        <p:cTn id="28" dur="500"/>
                                        <p:tgtEl>
                                          <p:spTgt spid="33799">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33799">
                                            <p:txEl>
                                              <p:pRg st="3" end="3"/>
                                            </p:txEl>
                                          </p:spTgt>
                                        </p:tgtEl>
                                        <p:attrNameLst>
                                          <p:attrName>style.visibility</p:attrName>
                                        </p:attrNameLst>
                                      </p:cBhvr>
                                      <p:to>
                                        <p:strVal val="visible"/>
                                      </p:to>
                                    </p:set>
                                    <p:animEffect transition="in" filter="box(out)">
                                      <p:cBhvr>
                                        <p:cTn id="33" dur="500"/>
                                        <p:tgtEl>
                                          <p:spTgt spid="33799">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33799">
                                            <p:txEl>
                                              <p:pRg st="4" end="4"/>
                                            </p:txEl>
                                          </p:spTgt>
                                        </p:tgtEl>
                                        <p:attrNameLst>
                                          <p:attrName>style.visibility</p:attrName>
                                        </p:attrNameLst>
                                      </p:cBhvr>
                                      <p:to>
                                        <p:strVal val="visible"/>
                                      </p:to>
                                    </p:set>
                                    <p:animEffect transition="in" filter="box(out)">
                                      <p:cBhvr>
                                        <p:cTn id="38" dur="500"/>
                                        <p:tgtEl>
                                          <p:spTgt spid="33799">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nodeType="clickEffect">
                                  <p:stCondLst>
                                    <p:cond delay="0"/>
                                  </p:stCondLst>
                                  <p:childTnLst>
                                    <p:set>
                                      <p:cBhvr>
                                        <p:cTn id="42" dur="1" fill="hold">
                                          <p:stCondLst>
                                            <p:cond delay="0"/>
                                          </p:stCondLst>
                                        </p:cTn>
                                        <p:tgtEl>
                                          <p:spTgt spid="33799">
                                            <p:txEl>
                                              <p:pRg st="5" end="5"/>
                                            </p:txEl>
                                          </p:spTgt>
                                        </p:tgtEl>
                                        <p:attrNameLst>
                                          <p:attrName>style.visibility</p:attrName>
                                        </p:attrNameLst>
                                      </p:cBhvr>
                                      <p:to>
                                        <p:strVal val="visible"/>
                                      </p:to>
                                    </p:set>
                                    <p:animEffect transition="in" filter="box(out)">
                                      <p:cBhvr>
                                        <p:cTn id="43" dur="500"/>
                                        <p:tgtEl>
                                          <p:spTgt spid="33799">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nodeType="clickEffect">
                                  <p:stCondLst>
                                    <p:cond delay="0"/>
                                  </p:stCondLst>
                                  <p:childTnLst>
                                    <p:set>
                                      <p:cBhvr>
                                        <p:cTn id="47" dur="1" fill="hold">
                                          <p:stCondLst>
                                            <p:cond delay="0"/>
                                          </p:stCondLst>
                                        </p:cTn>
                                        <p:tgtEl>
                                          <p:spTgt spid="33799">
                                            <p:txEl>
                                              <p:pRg st="6" end="6"/>
                                            </p:txEl>
                                          </p:spTgt>
                                        </p:tgtEl>
                                        <p:attrNameLst>
                                          <p:attrName>style.visibility</p:attrName>
                                        </p:attrNameLst>
                                      </p:cBhvr>
                                      <p:to>
                                        <p:strVal val="visible"/>
                                      </p:to>
                                    </p:set>
                                    <p:animEffect transition="in" filter="box(out)">
                                      <p:cBhvr>
                                        <p:cTn id="48" dur="500"/>
                                        <p:tgtEl>
                                          <p:spTgt spid="33799">
                                            <p:txEl>
                                              <p:pRg st="6" end="6"/>
                                            </p:txEl>
                                          </p:spTgt>
                                        </p:tgtEl>
                                      </p:cBhvr>
                                    </p:animEffect>
                                  </p:childTnLst>
                                </p:cTn>
                              </p:par>
                            </p:childTnLst>
                          </p:cTn>
                        </p:par>
                        <p:par>
                          <p:cTn id="49" fill="hold" nodeType="afterGroup">
                            <p:stCondLst>
                              <p:cond delay="0"/>
                            </p:stCondLst>
                            <p:childTnLst>
                              <p:par>
                                <p:cTn id="50" presetID="23" presetClass="entr" presetSubtype="36" fill="hold" nodeType="afterEffect">
                                  <p:stCondLst>
                                    <p:cond delay="0"/>
                                  </p:stCondLst>
                                  <p:childTnLst>
                                    <p:set>
                                      <p:cBhvr>
                                        <p:cTn id="51" dur="1" fill="hold">
                                          <p:stCondLst>
                                            <p:cond delay="0"/>
                                          </p:stCondLst>
                                        </p:cTn>
                                        <p:tgtEl>
                                          <p:spTgt spid="33798"/>
                                        </p:tgtEl>
                                        <p:attrNameLst>
                                          <p:attrName>style.visibility</p:attrName>
                                        </p:attrNameLst>
                                      </p:cBhvr>
                                      <p:to>
                                        <p:strVal val="visible"/>
                                      </p:to>
                                    </p:set>
                                    <p:anim calcmode="lin" valueType="num">
                                      <p:cBhvr>
                                        <p:cTn id="52" dur="500" fill="hold"/>
                                        <p:tgtEl>
                                          <p:spTgt spid="33798"/>
                                        </p:tgtEl>
                                        <p:attrNameLst>
                                          <p:attrName>ppt_w</p:attrName>
                                        </p:attrNameLst>
                                      </p:cBhvr>
                                      <p:tavLst>
                                        <p:tav tm="100000">
                                          <p:val>
                                            <p:strVal val="(6*min(ma#ppt_x(#ppt_w*#ppt_h,.3),1)-7.4)/-.7*#ppt_w"/>
                                          </p:val>
                                        </p:tav>
                                        <p:tav tm="100000">
                                          <p:val>
                                            <p:strVal val="#ppt_w"/>
                                          </p:val>
                                        </p:tav>
                                      </p:tavLst>
                                    </p:anim>
                                    <p:anim calcmode="lin" valueType="num">
                                      <p:cBhvr>
                                        <p:cTn id="53" dur="500" fill="hold"/>
                                        <p:tgtEl>
                                          <p:spTgt spid="33798"/>
                                        </p:tgtEl>
                                        <p:attrNameLst>
                                          <p:attrName>ppt_h</p:attrName>
                                        </p:attrNameLst>
                                      </p:cBhvr>
                                      <p:tavLst>
                                        <p:tav tm="100000">
                                          <p:val>
                                            <p:strVal val="(6*min(ma#ppt_x(#ppt_w*#ppt_h,.3),1)-7.4)/-.7*#ppt_h"/>
                                          </p:val>
                                        </p:tav>
                                        <p:tav tm="100000">
                                          <p:val>
                                            <p:strVal val="#ppt_h"/>
                                          </p:val>
                                        </p:tav>
                                      </p:tavLst>
                                    </p:anim>
                                    <p:anim calcmode="lin" valueType="num">
                                      <p:cBhvr>
                                        <p:cTn id="54" dur="500" fill="hold"/>
                                        <p:tgtEl>
                                          <p:spTgt spid="33798"/>
                                        </p:tgtEl>
                                        <p:attrNameLst>
                                          <p:attrName>ppt_x</p:attrName>
                                        </p:attrNameLst>
                                      </p:cBhvr>
                                      <p:tavLst>
                                        <p:tav tm="100000">
                                          <p:val>
                                            <p:fltVal val="0.5"/>
                                          </p:val>
                                        </p:tav>
                                        <p:tav tm="100000">
                                          <p:val>
                                            <p:strVal val="#ppt_x"/>
                                          </p:val>
                                        </p:tav>
                                      </p:tavLst>
                                    </p:anim>
                                    <p:anim calcmode="lin" valueType="num">
                                      <p:cBhvr>
                                        <p:cTn id="55" dur="500" fill="hold"/>
                                        <p:tgtEl>
                                          <p:spTgt spid="33798"/>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4141787" y="233373"/>
            <a:ext cx="3524250" cy="1768475"/>
            <a:chOff x="2699" y="147"/>
            <a:chExt cx="2220" cy="1114"/>
          </a:xfrm>
        </p:grpSpPr>
        <p:sp>
          <p:nvSpPr>
            <p:cNvPr id="34831" name="AutoShape 15"/>
            <p:cNvSpPr>
              <a:spLocks/>
            </p:cNvSpPr>
            <p:nvPr/>
          </p:nvSpPr>
          <p:spPr bwMode="auto">
            <a:xfrm>
              <a:off x="4668" y="147"/>
              <a:ext cx="252" cy="1070"/>
            </a:xfrm>
            <a:prstGeom prst="rightBrace">
              <a:avLst>
                <a:gd name="adj1" fmla="val 35384"/>
                <a:gd name="adj2" fmla="val 50000"/>
              </a:avLst>
            </a:prstGeom>
            <a:noFill/>
            <a:ln w="38160">
              <a:solidFill>
                <a:srgbClr val="FFEA18"/>
              </a:solidFill>
              <a:miter lim="800000"/>
              <a:headEnd/>
              <a:tailEnd/>
            </a:ln>
            <a:effectLst>
              <a:outerShdw dist="85328" dir="3806097" algn="ctr" rotWithShape="0">
                <a:srgbClr val="808080"/>
              </a:outerShdw>
            </a:effectLst>
          </p:spPr>
          <p:txBody>
            <a:bodyPr wrap="none" anchor="ctr"/>
            <a:lstStyle/>
            <a:p>
              <a:pPr defTabSz="455133"/>
              <a:endParaRPr lang="en-US"/>
            </a:p>
          </p:txBody>
        </p:sp>
        <p:sp>
          <p:nvSpPr>
            <p:cNvPr id="34832" name="Line 16"/>
            <p:cNvSpPr>
              <a:spLocks noChangeShapeType="1"/>
            </p:cNvSpPr>
            <p:nvPr/>
          </p:nvSpPr>
          <p:spPr bwMode="auto">
            <a:xfrm>
              <a:off x="2699" y="1262"/>
              <a:ext cx="1900" cy="1"/>
            </a:xfrm>
            <a:prstGeom prst="line">
              <a:avLst/>
            </a:prstGeom>
            <a:noFill/>
            <a:ln w="76320">
              <a:solidFill>
                <a:srgbClr val="08F2EE"/>
              </a:solidFill>
              <a:prstDash val="sysDot"/>
              <a:miter lim="800000"/>
              <a:headEnd/>
              <a:tailEnd/>
            </a:ln>
            <a:effectLst>
              <a:outerShdw dist="17819" dir="2700000" algn="ctr" rotWithShape="0">
                <a:srgbClr val="040404"/>
              </a:outerShdw>
            </a:effectLst>
          </p:spPr>
          <p:txBody>
            <a:bodyPr/>
            <a:lstStyle/>
            <a:p>
              <a:pPr>
                <a:defRPr/>
              </a:pPr>
              <a:endParaRPr lang="en-US"/>
            </a:p>
          </p:txBody>
        </p:sp>
      </p:grpSp>
      <p:sp>
        <p:nvSpPr>
          <p:cNvPr id="33794" name="Text Box 1"/>
          <p:cNvSpPr txBox="1">
            <a:spLocks noChangeArrowheads="1"/>
          </p:cNvSpPr>
          <p:nvPr/>
        </p:nvSpPr>
        <p:spPr bwMode="auto">
          <a:xfrm>
            <a:off x="9553303"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33795" name="Text Box 2"/>
          <p:cNvSpPr txBox="1">
            <a:spLocks noChangeArrowheads="1"/>
          </p:cNvSpPr>
          <p:nvPr/>
        </p:nvSpPr>
        <p:spPr bwMode="auto">
          <a:xfrm>
            <a:off x="898524" y="3197225"/>
            <a:ext cx="2433638" cy="2625725"/>
          </a:xfrm>
          <a:prstGeom prst="rect">
            <a:avLst/>
          </a:prstGeom>
          <a:noFill/>
          <a:ln w="9525">
            <a:noFill/>
            <a:round/>
            <a:headEnd/>
            <a:tailEnd/>
          </a:ln>
        </p:spPr>
        <p:txBody>
          <a:bodyPr lIns="89886" tIns="46738" rIns="89886" bIns="46738">
            <a:spAutoFit/>
          </a:bodyPr>
          <a:lstStyle/>
          <a:p>
            <a:pPr algn="ctr">
              <a:lnSpc>
                <a:spcPct val="100000"/>
              </a:lnSpc>
              <a:spcBef>
                <a:spcPts val="2000"/>
              </a:spcBef>
              <a:buClr>
                <a:srgbClr val="08F2EE"/>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200" b="1" i="1">
                <a:solidFill>
                  <a:srgbClr val="08F2EE"/>
                </a:solidFill>
                <a:latin typeface="Comic Sans MS" charset="0"/>
              </a:rPr>
              <a:t>AN INDEX TO                              THE ACTS OF THE APOSTLES</a:t>
            </a:r>
          </a:p>
        </p:txBody>
      </p:sp>
      <p:sp>
        <p:nvSpPr>
          <p:cNvPr id="34819" name="Text Box 3"/>
          <p:cNvSpPr txBox="1">
            <a:spLocks noChangeArrowheads="1"/>
          </p:cNvSpPr>
          <p:nvPr/>
        </p:nvSpPr>
        <p:spPr bwMode="auto">
          <a:xfrm rot="-60000">
            <a:off x="7723197" y="2269066"/>
            <a:ext cx="2046287" cy="1037899"/>
          </a:xfrm>
          <a:prstGeom prst="rect">
            <a:avLst/>
          </a:prstGeom>
          <a:noFill/>
          <a:ln w="9525">
            <a:noFill/>
            <a:round/>
            <a:headEnd/>
            <a:tailEnd/>
          </a:ln>
        </p:spPr>
        <p:txBody>
          <a:bodyPr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u="sng">
                <a:solidFill>
                  <a:srgbClr val="FFFFFF"/>
                </a:solidFill>
                <a:latin typeface="Comic Sans MS" charset="0"/>
              </a:rPr>
              <a:t>PALESTINE </a:t>
            </a:r>
            <a:r>
              <a:rPr lang="en-GB" sz="2000" b="1">
                <a:solidFill>
                  <a:srgbClr val="FFFFFF"/>
                </a:solidFill>
                <a:latin typeface="Comic Sans MS" charset="0"/>
              </a:rPr>
              <a:t>    &amp; </a:t>
            </a:r>
            <a:r>
              <a:rPr lang="en-GB" sz="2000" b="1" u="sng">
                <a:solidFill>
                  <a:srgbClr val="FFFFFF"/>
                </a:solidFill>
                <a:latin typeface="Comic Sans MS" charset="0"/>
              </a:rPr>
              <a:t>SYRIA</a:t>
            </a:r>
            <a:r>
              <a:rPr lang="en-GB" sz="2000" b="1">
                <a:solidFill>
                  <a:srgbClr val="FFEA18"/>
                </a:solidFill>
                <a:latin typeface="Comic Sans MS" charset="0"/>
              </a:rPr>
              <a:t> </a:t>
            </a:r>
            <a:r>
              <a:rPr lang="en-GB" sz="2000" b="1">
                <a:solidFill>
                  <a:srgbClr val="FFFFFF"/>
                </a:solidFill>
                <a:latin typeface="Comic Sans MS" charset="0"/>
              </a:rPr>
              <a:t> </a:t>
            </a:r>
            <a:r>
              <a:rPr lang="en-GB" sz="2000" b="1">
                <a:solidFill>
                  <a:srgbClr val="FFEA18"/>
                </a:solidFill>
                <a:latin typeface="Comic Sans MS" charset="0"/>
              </a:rPr>
              <a:t>li  Chs. 8-12</a:t>
            </a:r>
          </a:p>
        </p:txBody>
      </p:sp>
      <p:sp>
        <p:nvSpPr>
          <p:cNvPr id="34820" name="Text Box 4"/>
          <p:cNvSpPr txBox="1">
            <a:spLocks noChangeArrowheads="1"/>
          </p:cNvSpPr>
          <p:nvPr/>
        </p:nvSpPr>
        <p:spPr bwMode="auto">
          <a:xfrm rot="-60000">
            <a:off x="7713847" y="5031529"/>
            <a:ext cx="2378756" cy="1037899"/>
          </a:xfrm>
          <a:prstGeom prst="rect">
            <a:avLst/>
          </a:prstGeom>
          <a:noFill/>
          <a:ln w="9525">
            <a:noFill/>
            <a:round/>
            <a:headEnd/>
            <a:tailEnd/>
          </a:ln>
        </p:spPr>
        <p:txBody>
          <a:bodyPr wrap="square"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u="sng">
                <a:solidFill>
                  <a:srgbClr val="FFFFFF"/>
                </a:solidFill>
                <a:latin typeface="Comic Sans MS" charset="0"/>
              </a:rPr>
              <a:t>THE WORLD!</a:t>
            </a:r>
            <a:r>
              <a:rPr lang="en-GB" sz="2000" b="1">
                <a:solidFill>
                  <a:srgbClr val="FFEA18"/>
                </a:solidFill>
                <a:latin typeface="Comic Sans MS" charset="0"/>
              </a:rPr>
              <a:t> Azikun vashungda  Chs. 13-28</a:t>
            </a:r>
          </a:p>
        </p:txBody>
      </p:sp>
      <p:sp>
        <p:nvSpPr>
          <p:cNvPr id="34821" name="Text Box 5"/>
          <p:cNvSpPr txBox="1">
            <a:spLocks noChangeArrowheads="1"/>
          </p:cNvSpPr>
          <p:nvPr/>
        </p:nvSpPr>
        <p:spPr bwMode="auto">
          <a:xfrm>
            <a:off x="7869243" y="571304"/>
            <a:ext cx="2189162" cy="723967"/>
          </a:xfrm>
          <a:prstGeom prst="rect">
            <a:avLst/>
          </a:prstGeom>
          <a:noFill/>
          <a:ln w="9525">
            <a:noFill/>
            <a:round/>
            <a:headEnd/>
            <a:tailEnd/>
          </a:ln>
        </p:spPr>
        <p:txBody>
          <a:bodyPr wrap="square"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u="sng">
                <a:solidFill>
                  <a:srgbClr val="FFFFFF"/>
                </a:solidFill>
                <a:latin typeface="Comic Sans MS" charset="0"/>
              </a:rPr>
              <a:t>JERUSALEM</a:t>
            </a:r>
            <a:r>
              <a:rPr lang="en-GB" sz="2000" b="1">
                <a:solidFill>
                  <a:srgbClr val="FFFFFF"/>
                </a:solidFill>
                <a:latin typeface="Comic Sans MS" charset="0"/>
              </a:rPr>
              <a:t> </a:t>
            </a:r>
            <a:r>
              <a:rPr lang="en-GB" sz="2000" b="1">
                <a:solidFill>
                  <a:srgbClr val="FFEA18"/>
                </a:solidFill>
                <a:latin typeface="Comic Sans MS" charset="0"/>
              </a:rPr>
              <a:t>li Chs. 1-7</a:t>
            </a:r>
          </a:p>
        </p:txBody>
      </p:sp>
      <p:sp>
        <p:nvSpPr>
          <p:cNvPr id="33799" name="Text Box 6"/>
          <p:cNvSpPr txBox="1">
            <a:spLocks noChangeArrowheads="1"/>
          </p:cNvSpPr>
          <p:nvPr/>
        </p:nvSpPr>
        <p:spPr bwMode="auto">
          <a:xfrm>
            <a:off x="3600440" y="169863"/>
            <a:ext cx="558800" cy="1624012"/>
          </a:xfrm>
          <a:prstGeom prst="rect">
            <a:avLst/>
          </a:prstGeom>
          <a:noFill/>
          <a:ln w="9525">
            <a:noFill/>
            <a:round/>
            <a:headEnd/>
            <a:tailEnd/>
          </a:ln>
        </p:spPr>
        <p:txBody>
          <a:bodyPr lIns="89886" tIns="46738" rIns="89886" bIns="46738">
            <a:spAutoFit/>
          </a:bodyPr>
          <a:lstStyle/>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1</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2</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3</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4</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5</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6</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7</a:t>
            </a:r>
          </a:p>
        </p:txBody>
      </p:sp>
      <p:sp>
        <p:nvSpPr>
          <p:cNvPr id="33800" name="Text Box 7"/>
          <p:cNvSpPr txBox="1">
            <a:spLocks noChangeArrowheads="1"/>
          </p:cNvSpPr>
          <p:nvPr/>
        </p:nvSpPr>
        <p:spPr bwMode="auto">
          <a:xfrm>
            <a:off x="3600440" y="2100263"/>
            <a:ext cx="558800" cy="1160462"/>
          </a:xfrm>
          <a:prstGeom prst="rect">
            <a:avLst/>
          </a:prstGeom>
          <a:noFill/>
          <a:ln w="9525">
            <a:noFill/>
            <a:round/>
            <a:headEnd/>
            <a:tailEnd/>
          </a:ln>
        </p:spPr>
        <p:txBody>
          <a:bodyPr lIns="89886" tIns="46738" rIns="89886" bIns="46738">
            <a:spAutoFit/>
          </a:bodyPr>
          <a:lstStyle/>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8</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9</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10</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11</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12</a:t>
            </a:r>
          </a:p>
        </p:txBody>
      </p:sp>
      <p:sp>
        <p:nvSpPr>
          <p:cNvPr id="33801" name="Text Box 8"/>
          <p:cNvSpPr txBox="1">
            <a:spLocks noChangeArrowheads="1"/>
          </p:cNvSpPr>
          <p:nvPr/>
        </p:nvSpPr>
        <p:spPr bwMode="auto">
          <a:xfrm>
            <a:off x="4171953" y="153998"/>
            <a:ext cx="3898901" cy="1894817"/>
          </a:xfrm>
          <a:prstGeom prst="rect">
            <a:avLst/>
          </a:prstGeom>
          <a:noFill/>
          <a:ln w="9525">
            <a:noFill/>
            <a:round/>
            <a:headEnd/>
            <a:tailEnd/>
          </a:ln>
        </p:spPr>
        <p:txBody>
          <a:bodyPr lIns="89886" tIns="46738" rIns="89886" bIns="46738">
            <a:spAutoFit/>
          </a:bodyPr>
          <a:lstStyle/>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Jesu</a:t>
            </a:r>
            <a:r>
              <a:rPr lang="en-US" sz="1200" b="1">
                <a:solidFill>
                  <a:srgbClr val="FFFFFF"/>
                </a:solidFill>
                <a:latin typeface="Helvetica" charset="0"/>
              </a:rPr>
              <a:t>na kakaso kala kazingram kak</a:t>
            </a:r>
            <a:r>
              <a:rPr lang="en-GB" sz="1200" b="1">
                <a:solidFill>
                  <a:srgbClr val="FFFFFF"/>
                </a:solidFill>
                <a:latin typeface="Helvetica" charset="0"/>
              </a:rPr>
              <a:t>ā</a:t>
            </a:r>
            <a:endParaRPr lang="en-GB" altLang="ja-JP" sz="1200" b="1">
              <a:solidFill>
                <a:srgbClr val="FFFFFF"/>
              </a:solidFill>
              <a:latin typeface="Helvetica" charset="0"/>
            </a:endParaRPr>
          </a:p>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Pentecost: Church kapharā</a:t>
            </a:r>
          </a:p>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Phei katek raikhami</a:t>
            </a:r>
          </a:p>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Remeithuikachi rekkakharek</a:t>
            </a:r>
          </a:p>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Ananias kala Sapphira</a:t>
            </a:r>
          </a:p>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Remeithuikachi Deacon</a:t>
            </a:r>
          </a:p>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Stephen sākathat</a:t>
            </a:r>
          </a:p>
        </p:txBody>
      </p:sp>
      <p:sp>
        <p:nvSpPr>
          <p:cNvPr id="33802" name="Text Box 9"/>
          <p:cNvSpPr txBox="1">
            <a:spLocks noChangeArrowheads="1"/>
          </p:cNvSpPr>
          <p:nvPr/>
        </p:nvSpPr>
        <p:spPr bwMode="auto">
          <a:xfrm>
            <a:off x="4186458" y="2062173"/>
            <a:ext cx="3881438" cy="1353865"/>
          </a:xfrm>
          <a:prstGeom prst="rect">
            <a:avLst/>
          </a:prstGeom>
          <a:noFill/>
          <a:ln w="9525">
            <a:noFill/>
            <a:round/>
            <a:headEnd/>
            <a:tailEnd/>
          </a:ln>
        </p:spPr>
        <p:txBody>
          <a:bodyPr lIns="89886" tIns="46738" rIns="89886" bIns="46738">
            <a:spAutoFit/>
          </a:bodyPr>
          <a:lstStyle/>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Phillip kala ahonga</a:t>
            </a:r>
          </a:p>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Saul</a:t>
            </a:r>
            <a:r>
              <a:rPr lang="en-US" sz="1200" b="1">
                <a:solidFill>
                  <a:srgbClr val="FFFFFF"/>
                </a:solidFill>
                <a:latin typeface="Helvetica" charset="0"/>
              </a:rPr>
              <a:t> khangachei</a:t>
            </a:r>
            <a:r>
              <a:rPr lang="en-GB" altLang="ja-JP" sz="1200" b="1">
                <a:solidFill>
                  <a:srgbClr val="FFFFFF"/>
                </a:solidFill>
                <a:latin typeface="Helvetica" charset="0"/>
              </a:rPr>
              <a:t>: Damascus shongfa</a:t>
            </a:r>
          </a:p>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Peter eina Cornelius</a:t>
            </a:r>
          </a:p>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Peter na Gentile naoli hakashok</a:t>
            </a:r>
          </a:p>
          <a:p>
            <a:pPr>
              <a:lnSpc>
                <a:spcPct val="9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Herod na vareshinaoli rekkakharek</a:t>
            </a:r>
          </a:p>
        </p:txBody>
      </p:sp>
      <p:sp>
        <p:nvSpPr>
          <p:cNvPr id="33803" name="Text Box 10"/>
          <p:cNvSpPr txBox="1">
            <a:spLocks noChangeArrowheads="1"/>
          </p:cNvSpPr>
          <p:nvPr/>
        </p:nvSpPr>
        <p:spPr bwMode="auto">
          <a:xfrm>
            <a:off x="4171945" y="3548063"/>
            <a:ext cx="3286148" cy="4278714"/>
          </a:xfrm>
          <a:prstGeom prst="rect">
            <a:avLst/>
          </a:prstGeom>
          <a:noFill/>
          <a:ln w="9525">
            <a:noFill/>
            <a:round/>
            <a:headEnd/>
            <a:tailEnd/>
          </a:ln>
        </p:spPr>
        <p:txBody>
          <a:bodyPr wrap="square" lIns="89886" tIns="46738" rIns="89886" bIns="46738">
            <a:spAutoFit/>
          </a:bodyPr>
          <a:lstStyle/>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u="sng">
                <a:solidFill>
                  <a:srgbClr val="FFFFFF"/>
                </a:solidFill>
                <a:latin typeface="Helvetica" charset="0"/>
              </a:rPr>
              <a:t>PAOKAZAT SHONGZA KHARE</a:t>
            </a: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000" b="1">
                <a:solidFill>
                  <a:srgbClr val="FFFFFF"/>
                </a:solidFill>
                <a:latin typeface="Helvetica" charset="0"/>
              </a:rPr>
              <a:t>		</a:t>
            </a:r>
            <a:r>
              <a:rPr lang="ja-JP" altLang="en-GB" sz="1000" b="1">
                <a:solidFill>
                  <a:srgbClr val="FFFFFF"/>
                </a:solidFill>
                <a:latin typeface="Helvetica" charset="0"/>
              </a:rPr>
              <a:t>“</a:t>
            </a:r>
            <a:endParaRPr lang="en-GB" altLang="ja-JP" sz="1000" b="1">
              <a:solidFill>
                <a:srgbClr val="FFFFFF"/>
              </a:solidFill>
              <a:latin typeface="Helvetica" charset="0"/>
            </a:endParaRP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u="sng">
                <a:solidFill>
                  <a:srgbClr val="FFFFFF"/>
                </a:solidFill>
                <a:latin typeface="Helvetica" charset="0"/>
              </a:rPr>
              <a:t>JERUSALEM  KAZIP (COUNCIL)</a:t>
            </a: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u="sng">
                <a:solidFill>
                  <a:srgbClr val="FFFFFF"/>
                </a:solidFill>
                <a:latin typeface="Helvetica" charset="0"/>
              </a:rPr>
              <a:t>PAOKAZAT SHONGZA KAKHANE</a:t>
            </a: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a:solidFill>
                  <a:srgbClr val="FFFFFF"/>
                </a:solidFill>
                <a:latin typeface="Helvetica" charset="0"/>
              </a:rPr>
              <a:t>	</a:t>
            </a:r>
            <a:r>
              <a:rPr lang="en-GB" sz="1100" b="1">
                <a:solidFill>
                  <a:srgbClr val="FFFFFF"/>
                </a:solidFill>
                <a:latin typeface="Helvetica" charset="0"/>
              </a:rPr>
              <a:t>	</a:t>
            </a:r>
            <a:r>
              <a:rPr lang="ja-JP" altLang="en-GB" sz="1100" b="1">
                <a:solidFill>
                  <a:srgbClr val="FFFFFF"/>
                </a:solidFill>
                <a:latin typeface="Helvetica" charset="0"/>
              </a:rPr>
              <a:t>“</a:t>
            </a:r>
            <a:endParaRPr lang="en-GB" altLang="ja-JP" sz="1100" b="1">
              <a:solidFill>
                <a:srgbClr val="FFFFFF"/>
              </a:solidFill>
              <a:latin typeface="Helvetica" charset="0"/>
            </a:endParaRP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100" b="1">
                <a:solidFill>
                  <a:srgbClr val="FFFFFF"/>
                </a:solidFill>
                <a:latin typeface="Helvetica" charset="0"/>
              </a:rPr>
              <a:t>		</a:t>
            </a:r>
            <a:r>
              <a:rPr lang="ja-JP" altLang="en-GB" sz="1100" b="1">
                <a:solidFill>
                  <a:srgbClr val="FFFFFF"/>
                </a:solidFill>
                <a:latin typeface="Helvetica" charset="0"/>
              </a:rPr>
              <a:t>“</a:t>
            </a:r>
            <a:endParaRPr lang="en-GB" altLang="ja-JP" sz="1100" b="1">
              <a:solidFill>
                <a:srgbClr val="FFFFFF"/>
              </a:solidFill>
              <a:latin typeface="Helvetica" charset="0"/>
            </a:endParaRP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u="sng">
                <a:solidFill>
                  <a:srgbClr val="FFFFFF"/>
                </a:solidFill>
                <a:latin typeface="Helvetica" charset="0"/>
              </a:rPr>
              <a:t>PAOKAZAT SHONGZAN KAKATHUMA</a:t>
            </a: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000" b="1">
                <a:solidFill>
                  <a:srgbClr val="FFFFFF"/>
                </a:solidFill>
                <a:latin typeface="Helvetica" charset="0"/>
              </a:rPr>
              <a:t>		</a:t>
            </a:r>
            <a:r>
              <a:rPr lang="ja-JP" altLang="en-GB" sz="1000" b="1">
                <a:solidFill>
                  <a:srgbClr val="FFFFFF"/>
                </a:solidFill>
                <a:latin typeface="Helvetica" charset="0"/>
              </a:rPr>
              <a:t>“</a:t>
            </a:r>
            <a:endParaRPr lang="en-GB" altLang="ja-JP" sz="1000" b="1">
              <a:solidFill>
                <a:srgbClr val="FFFFFF"/>
              </a:solidFill>
              <a:latin typeface="Helvetica" charset="0"/>
            </a:endParaRP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a:solidFill>
                  <a:srgbClr val="FFFFFF"/>
                </a:solidFill>
                <a:latin typeface="Helvetica" charset="0"/>
              </a:rPr>
              <a:t>Paul: Jerusalem li</a:t>
            </a: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a:solidFill>
                  <a:srgbClr val="FFFFFF"/>
                </a:solidFill>
                <a:latin typeface="Helvetica" charset="0"/>
              </a:rPr>
              <a:t>Paul: Mi kachungkhawui mangali</a:t>
            </a: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a:solidFill>
                  <a:srgbClr val="FFFFFF"/>
                </a:solidFill>
                <a:latin typeface="Helvetica" charset="0"/>
              </a:rPr>
              <a:t>Paul: Sanhedrin wui mangali kaphayet</a:t>
            </a: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a:solidFill>
                  <a:srgbClr val="FFFFFF"/>
                </a:solidFill>
                <a:latin typeface="Helvetica" charset="0"/>
              </a:rPr>
              <a:t>Paul: Felix wui mangali kaphayet</a:t>
            </a: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a:solidFill>
                  <a:srgbClr val="FFFFFF"/>
                </a:solidFill>
                <a:latin typeface="Helvetica" charset="0"/>
              </a:rPr>
              <a:t>Paul: Festus wui mangali kaphayet</a:t>
            </a: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a:solidFill>
                  <a:srgbClr val="FFFFFF"/>
                </a:solidFill>
                <a:latin typeface="Helvetica" charset="0"/>
              </a:rPr>
              <a:t>Paul: Awung Agrippa wui mangali</a:t>
            </a: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u="sng">
                <a:solidFill>
                  <a:srgbClr val="FFFFFF"/>
                </a:solidFill>
                <a:latin typeface="Helvetica" charset="0"/>
              </a:rPr>
              <a:t>ROMELI HUIKHAV</a:t>
            </a:r>
            <a:r>
              <a:rPr lang="en-GB" sz="1200" b="1" u="sng">
                <a:solidFill>
                  <a:srgbClr val="FFFFFF"/>
                </a:solidFill>
                <a:latin typeface="Arial"/>
                <a:cs typeface="Arial"/>
              </a:rPr>
              <a:t>Â</a:t>
            </a:r>
            <a:r>
              <a:rPr lang="en-GB" sz="1200" b="1" u="sng">
                <a:solidFill>
                  <a:srgbClr val="FFFFFF"/>
                </a:solidFill>
                <a:latin typeface="Helvetica" charset="0"/>
              </a:rPr>
              <a:t>: Marikhong kakai</a:t>
            </a:r>
          </a:p>
          <a:p>
            <a:pPr marL="453545" indent="-453545">
              <a:lnSpc>
                <a:spcPct val="90000"/>
              </a:lnSpc>
              <a:spcBef>
                <a:spcPts val="750"/>
              </a:spcBef>
              <a:buClr>
                <a:srgbClr val="FFFFFF"/>
              </a:buClr>
              <a:tabLst>
                <a:tab pos="453545" algn="l"/>
                <a:tab pos="1366986" algn="l"/>
                <a:tab pos="2280425" algn="l"/>
                <a:tab pos="3193861" algn="l"/>
                <a:tab pos="4107301" algn="l"/>
                <a:tab pos="5020739" algn="l"/>
                <a:tab pos="5934177" algn="l"/>
                <a:tab pos="6847615" algn="l"/>
                <a:tab pos="7761055" algn="l"/>
                <a:tab pos="8674495" algn="l"/>
                <a:tab pos="9587928" algn="l"/>
                <a:tab pos="10501370" algn="l"/>
              </a:tabLst>
            </a:pPr>
            <a:r>
              <a:rPr lang="en-GB" sz="1200" b="1">
                <a:solidFill>
                  <a:srgbClr val="FFFFFF"/>
                </a:solidFill>
                <a:latin typeface="Helvetica" charset="0"/>
              </a:rPr>
              <a:t>Paul : Romeli</a:t>
            </a:r>
          </a:p>
        </p:txBody>
      </p:sp>
      <p:sp>
        <p:nvSpPr>
          <p:cNvPr id="33804" name="Text Box 11"/>
          <p:cNvSpPr txBox="1">
            <a:spLocks noChangeArrowheads="1"/>
          </p:cNvSpPr>
          <p:nvPr/>
        </p:nvSpPr>
        <p:spPr bwMode="auto">
          <a:xfrm>
            <a:off x="3600440" y="3321055"/>
            <a:ext cx="558800" cy="3930650"/>
          </a:xfrm>
          <a:prstGeom prst="rect">
            <a:avLst/>
          </a:prstGeom>
          <a:noFill/>
          <a:ln w="9525">
            <a:noFill/>
            <a:round/>
            <a:headEnd/>
            <a:tailEnd/>
          </a:ln>
        </p:spPr>
        <p:txBody>
          <a:bodyPr lIns="89886" tIns="46738" rIns="89886" bIns="46738">
            <a:spAutoFit/>
          </a:bodyPr>
          <a:lstStyle/>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200" b="1">
              <a:solidFill>
                <a:srgbClr val="FFFFFF"/>
              </a:solidFill>
              <a:latin typeface="Comic Sans MS" charset="0"/>
            </a:endParaRP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13</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14</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15</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16</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17</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18</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19</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20</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21</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22</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23</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24</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25</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26</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27</a:t>
            </a:r>
          </a:p>
          <a:p>
            <a:pPr algn="r">
              <a:lnSpc>
                <a:spcPct val="70000"/>
              </a:lnSpc>
              <a:spcBef>
                <a:spcPts val="7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Comic Sans MS" charset="0"/>
              </a:rPr>
              <a:t>28</a:t>
            </a:r>
          </a:p>
        </p:txBody>
      </p:sp>
      <p:sp>
        <p:nvSpPr>
          <p:cNvPr id="34828" name="Text Box 12"/>
          <p:cNvSpPr txBox="1">
            <a:spLocks noChangeArrowheads="1"/>
          </p:cNvSpPr>
          <p:nvPr/>
        </p:nvSpPr>
        <p:spPr bwMode="auto">
          <a:xfrm>
            <a:off x="831852" y="1544638"/>
            <a:ext cx="2709863" cy="984250"/>
          </a:xfrm>
          <a:prstGeom prst="rect">
            <a:avLst/>
          </a:prstGeom>
          <a:solidFill>
            <a:srgbClr val="1822CD"/>
          </a:solidFill>
          <a:ln w="38160">
            <a:solidFill>
              <a:srgbClr val="FFFF00"/>
            </a:solidFill>
            <a:miter lim="800000"/>
            <a:headEnd/>
            <a:tailEnd/>
          </a:ln>
          <a:effectLst>
            <a:outerShdw dist="107933" dir="2700000" algn="ctr" rotWithShape="0">
              <a:srgbClr val="040404"/>
            </a:outerShdw>
          </a:effectLst>
        </p:spPr>
        <p:txBody>
          <a:bodyPr lIns="89886" tIns="46738" rIns="89886" bIns="46738">
            <a:spAutoFit/>
          </a:bodyPr>
          <a:lstStyle/>
          <a:p>
            <a:pPr algn="ctr">
              <a:lnSpc>
                <a:spcPct val="100000"/>
              </a:lnSpc>
              <a:spcBef>
                <a:spcPts val="1749"/>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2800" b="1">
                <a:solidFill>
                  <a:srgbClr val="FFFF00"/>
                </a:solidFill>
                <a:latin typeface="Comic Sans MS" charset="0"/>
              </a:rPr>
              <a:t>STUDY HELP #23</a:t>
            </a:r>
          </a:p>
        </p:txBody>
      </p:sp>
      <p:sp>
        <p:nvSpPr>
          <p:cNvPr id="34829" name="AutoShape 13"/>
          <p:cNvSpPr>
            <a:spLocks/>
          </p:cNvSpPr>
          <p:nvPr/>
        </p:nvSpPr>
        <p:spPr bwMode="auto">
          <a:xfrm>
            <a:off x="7262812" y="3495686"/>
            <a:ext cx="400050" cy="4081463"/>
          </a:xfrm>
          <a:prstGeom prst="rightBrace">
            <a:avLst>
              <a:gd name="adj1" fmla="val 85020"/>
              <a:gd name="adj2" fmla="val 50000"/>
            </a:avLst>
          </a:prstGeom>
          <a:noFill/>
          <a:ln w="38160">
            <a:solidFill>
              <a:srgbClr val="FFEA18"/>
            </a:solidFill>
            <a:miter lim="800000"/>
            <a:headEnd/>
            <a:tailEnd/>
          </a:ln>
          <a:effectLst>
            <a:outerShdw dist="85328" dir="3806097" algn="ctr" rotWithShape="0">
              <a:srgbClr val="808080"/>
            </a:outerShdw>
          </a:effectLst>
        </p:spPr>
        <p:txBody>
          <a:bodyPr wrap="none" lIns="91328" tIns="45662" rIns="91328" bIns="45662" anchor="ctr"/>
          <a:lstStyle/>
          <a:p>
            <a:pPr defTabSz="455133"/>
            <a:endParaRPr lang="en-US"/>
          </a:p>
        </p:txBody>
      </p:sp>
      <p:grpSp>
        <p:nvGrpSpPr>
          <p:cNvPr id="3" name="Group 17"/>
          <p:cNvGrpSpPr>
            <a:grpSpLocks/>
          </p:cNvGrpSpPr>
          <p:nvPr/>
        </p:nvGrpSpPr>
        <p:grpSpPr bwMode="auto">
          <a:xfrm>
            <a:off x="4117976" y="1992313"/>
            <a:ext cx="3538538" cy="1481137"/>
            <a:chOff x="2684" y="1255"/>
            <a:chExt cx="2229" cy="933"/>
          </a:xfrm>
        </p:grpSpPr>
        <p:sp>
          <p:nvSpPr>
            <p:cNvPr id="34834" name="Line 18"/>
            <p:cNvSpPr>
              <a:spLocks noChangeShapeType="1"/>
            </p:cNvSpPr>
            <p:nvPr/>
          </p:nvSpPr>
          <p:spPr bwMode="auto">
            <a:xfrm>
              <a:off x="2684" y="2181"/>
              <a:ext cx="1873" cy="8"/>
            </a:xfrm>
            <a:prstGeom prst="line">
              <a:avLst/>
            </a:prstGeom>
            <a:noFill/>
            <a:ln w="76320">
              <a:solidFill>
                <a:srgbClr val="08F2EE"/>
              </a:solidFill>
              <a:prstDash val="sysDot"/>
              <a:miter lim="800000"/>
              <a:headEnd/>
              <a:tailEnd/>
            </a:ln>
            <a:effectLst>
              <a:outerShdw dist="17819" dir="2700000" algn="ctr" rotWithShape="0">
                <a:srgbClr val="040404"/>
              </a:outerShdw>
            </a:effectLst>
          </p:spPr>
          <p:txBody>
            <a:bodyPr/>
            <a:lstStyle/>
            <a:p>
              <a:pPr>
                <a:defRPr/>
              </a:pPr>
              <a:endParaRPr lang="en-US"/>
            </a:p>
          </p:txBody>
        </p:sp>
        <p:sp>
          <p:nvSpPr>
            <p:cNvPr id="34835" name="AutoShape 19"/>
            <p:cNvSpPr>
              <a:spLocks/>
            </p:cNvSpPr>
            <p:nvPr/>
          </p:nvSpPr>
          <p:spPr bwMode="auto">
            <a:xfrm>
              <a:off x="4662" y="1255"/>
              <a:ext cx="252" cy="890"/>
            </a:xfrm>
            <a:prstGeom prst="rightBrace">
              <a:avLst>
                <a:gd name="adj1" fmla="val 29431"/>
                <a:gd name="adj2" fmla="val 50000"/>
              </a:avLst>
            </a:prstGeom>
            <a:noFill/>
            <a:ln w="38160">
              <a:solidFill>
                <a:srgbClr val="FFEA18"/>
              </a:solidFill>
              <a:miter lim="800000"/>
              <a:headEnd/>
              <a:tailEnd/>
            </a:ln>
            <a:effectLst>
              <a:outerShdw dist="85328" dir="3806097" algn="ctr" rotWithShape="0">
                <a:srgbClr val="808080"/>
              </a:outerShdw>
            </a:effectLst>
          </p:spPr>
          <p:txBody>
            <a:bodyPr wrap="none" anchor="ctr"/>
            <a:lstStyle/>
            <a:p>
              <a:pPr defTabSz="455133"/>
              <a:endParaRPr lang="en-US"/>
            </a:p>
          </p:txBody>
        </p:sp>
      </p:grpSp>
      <p:sp>
        <p:nvSpPr>
          <p:cNvPr id="33810" name="Text Box 21"/>
          <p:cNvSpPr txBox="1">
            <a:spLocks noChangeArrowheads="1"/>
          </p:cNvSpPr>
          <p:nvPr/>
        </p:nvSpPr>
        <p:spPr bwMode="auto">
          <a:xfrm>
            <a:off x="9412289" y="7046714"/>
            <a:ext cx="184150" cy="366713"/>
          </a:xfrm>
          <a:prstGeom prst="rect">
            <a:avLst/>
          </a:prstGeom>
          <a:noFill/>
          <a:ln w="9525">
            <a:noFill/>
            <a:round/>
            <a:headEnd/>
            <a:tailEnd/>
          </a:ln>
        </p:spPr>
        <p:txBody>
          <a:bodyPr wrap="none" lIns="91328" tIns="45662" rIns="91328" bIns="45662" anchor="ctr"/>
          <a:lstStyle/>
          <a:p>
            <a:endParaRPr lang="en-US"/>
          </a:p>
        </p:txBody>
      </p:sp>
      <p:sp>
        <p:nvSpPr>
          <p:cNvPr id="33811" name="Text Box 22"/>
          <p:cNvSpPr txBox="1">
            <a:spLocks noChangeArrowheads="1"/>
          </p:cNvSpPr>
          <p:nvPr/>
        </p:nvSpPr>
        <p:spPr bwMode="auto">
          <a:xfrm>
            <a:off x="723087"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33812" name="Text Box 23"/>
          <p:cNvSpPr txBox="1">
            <a:spLocks noChangeArrowheads="1"/>
          </p:cNvSpPr>
          <p:nvPr/>
        </p:nvSpPr>
        <p:spPr bwMode="auto">
          <a:xfrm>
            <a:off x="9234412" y="7468248"/>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32</a:t>
            </a:r>
          </a:p>
        </p:txBody>
      </p:sp>
      <p:sp>
        <p:nvSpPr>
          <p:cNvPr id="33813" name="Text Box 24"/>
          <p:cNvSpPr txBox="1">
            <a:spLocks noChangeArrowheads="1"/>
          </p:cNvSpPr>
          <p:nvPr/>
        </p:nvSpPr>
        <p:spPr bwMode="auto">
          <a:xfrm>
            <a:off x="9504396" y="7414592"/>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5</a:t>
            </a:r>
          </a:p>
        </p:txBody>
      </p:sp>
      <p:sp>
        <p:nvSpPr>
          <p:cNvPr id="33814" name="Text Box 25"/>
          <p:cNvSpPr txBox="1">
            <a:spLocks noChangeArrowheads="1"/>
          </p:cNvSpPr>
          <p:nvPr/>
        </p:nvSpPr>
        <p:spPr bwMode="auto">
          <a:xfrm>
            <a:off x="3451226" y="2886075"/>
            <a:ext cx="5165725" cy="396875"/>
          </a:xfrm>
          <a:prstGeom prst="rect">
            <a:avLst/>
          </a:prstGeom>
          <a:noFill/>
          <a:ln w="9525">
            <a:noFill/>
            <a:round/>
            <a:headEnd/>
            <a:tailEnd/>
          </a:ln>
        </p:spPr>
        <p:txBody>
          <a:bodyPr wrap="none" lIns="91328" tIns="45662" rIns="91328" bIns="45662" anchor="ctr"/>
          <a:lstStyle/>
          <a:p>
            <a:endParaRPr lang="en-US"/>
          </a:p>
        </p:txBody>
      </p:sp>
      <p:sp>
        <p:nvSpPr>
          <p:cNvPr id="34842" name="AutoShape 26"/>
          <p:cNvSpPr>
            <a:spLocks noChangeArrowheads="1"/>
          </p:cNvSpPr>
          <p:nvPr/>
        </p:nvSpPr>
        <p:spPr bwMode="auto">
          <a:xfrm rot="5400000">
            <a:off x="1587502" y="3216276"/>
            <a:ext cx="7451724" cy="1282700"/>
          </a:xfrm>
          <a:custGeom>
            <a:avLst/>
            <a:gdLst>
              <a:gd name="T0" fmla="*/ 5588793 w 21600"/>
              <a:gd name="T1" fmla="*/ 0 h 21600"/>
              <a:gd name="T2" fmla="*/ 0 w 21600"/>
              <a:gd name="T3" fmla="*/ 641350 h 21600"/>
              <a:gd name="T4" fmla="*/ 5588793 w 21600"/>
              <a:gd name="T5" fmla="*/ 1282700 h 21600"/>
              <a:gd name="T6" fmla="*/ 7451724 w 21600"/>
              <a:gd name="T7" fmla="*/ 64135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7632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grpSp>
        <p:nvGrpSpPr>
          <p:cNvPr id="4" name="Group 27"/>
          <p:cNvGrpSpPr>
            <a:grpSpLocks/>
          </p:cNvGrpSpPr>
          <p:nvPr/>
        </p:nvGrpSpPr>
        <p:grpSpPr bwMode="auto">
          <a:xfrm>
            <a:off x="196856" y="157174"/>
            <a:ext cx="3471863" cy="7527925"/>
            <a:chOff x="214" y="99"/>
            <a:chExt cx="2187" cy="4742"/>
          </a:xfrm>
        </p:grpSpPr>
        <p:sp>
          <p:nvSpPr>
            <p:cNvPr id="33826" name="AutoShape 28"/>
            <p:cNvSpPr>
              <a:spLocks noChangeArrowheads="1"/>
            </p:cNvSpPr>
            <p:nvPr/>
          </p:nvSpPr>
          <p:spPr bwMode="auto">
            <a:xfrm>
              <a:off x="214" y="99"/>
              <a:ext cx="2187" cy="4742"/>
            </a:xfrm>
            <a:prstGeom prst="roundRect">
              <a:avLst>
                <a:gd name="adj" fmla="val 16667"/>
              </a:avLst>
            </a:prstGeom>
            <a:gradFill rotWithShape="0">
              <a:gsLst>
                <a:gs pos="0">
                  <a:srgbClr val="000000"/>
                </a:gs>
                <a:gs pos="50000">
                  <a:srgbClr val="618FFD"/>
                </a:gs>
                <a:gs pos="100000">
                  <a:srgbClr val="000000"/>
                </a:gs>
              </a:gsLst>
              <a:lin ang="5400000" scaled="1"/>
            </a:gradFill>
            <a:ln w="76320">
              <a:solidFill>
                <a:srgbClr val="FFFFFF"/>
              </a:solidFill>
              <a:miter lim="800000"/>
              <a:headEnd/>
              <a:tailEnd/>
            </a:ln>
          </p:spPr>
          <p:txBody>
            <a:bodyPr wrap="none" anchor="ctr"/>
            <a:lstStyle/>
            <a:p>
              <a:endParaRPr lang="en-US"/>
            </a:p>
          </p:txBody>
        </p:sp>
        <p:sp>
          <p:nvSpPr>
            <p:cNvPr id="33827" name="Text Box 29"/>
            <p:cNvSpPr txBox="1">
              <a:spLocks noChangeArrowheads="1"/>
            </p:cNvSpPr>
            <p:nvPr/>
          </p:nvSpPr>
          <p:spPr bwMode="auto">
            <a:xfrm>
              <a:off x="343" y="911"/>
              <a:ext cx="1916" cy="2737"/>
            </a:xfrm>
            <a:prstGeom prst="rect">
              <a:avLst/>
            </a:prstGeom>
            <a:noFill/>
            <a:ln w="9525">
              <a:noFill/>
              <a:round/>
              <a:headEnd/>
              <a:tailEnd/>
            </a:ln>
          </p:spPr>
          <p:txBody>
            <a:bodyPr lIns="90000" tIns="46800" rIns="90000" bIns="46800">
              <a:spAutoFit/>
            </a:bodyPr>
            <a:lstStyle/>
            <a:p>
              <a:pPr algn="ctr">
                <a:lnSpc>
                  <a:spcPct val="100000"/>
                </a:lnSpc>
                <a:spcBef>
                  <a:spcPts val="1250"/>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2800" b="1">
                  <a:solidFill>
                    <a:srgbClr val="000000"/>
                  </a:solidFill>
                  <a:latin typeface="Arial Black" charset="0"/>
                </a:rPr>
                <a:t>”</a:t>
              </a:r>
              <a:r>
                <a:rPr lang="en-GB" altLang="ja-JP" sz="2800" b="1">
                  <a:solidFill>
                    <a:srgbClr val="000000"/>
                  </a:solidFill>
                  <a:latin typeface="Arial Black" charset="0"/>
                </a:rPr>
                <a:t>…and you will be my witnesses in Jerusalem, and in all Judea, and Samaria, and to the ends of the earth.</a:t>
              </a:r>
              <a:r>
                <a:rPr lang="ja-JP" altLang="en-GB" sz="2800" b="1">
                  <a:solidFill>
                    <a:srgbClr val="000000"/>
                  </a:solidFill>
                  <a:latin typeface="Arial Black" charset="0"/>
                </a:rPr>
                <a:t>”</a:t>
              </a:r>
              <a:r>
                <a:rPr lang="en-GB" altLang="ja-JP" sz="2800" b="1">
                  <a:solidFill>
                    <a:srgbClr val="000000"/>
                  </a:solidFill>
                  <a:latin typeface="Arial Black" charset="0"/>
                </a:rPr>
                <a:t>                        </a:t>
              </a:r>
              <a:r>
                <a:rPr lang="en-GB" altLang="ja-JP" sz="2000" b="1">
                  <a:solidFill>
                    <a:srgbClr val="000000"/>
                  </a:solidFill>
                  <a:latin typeface="Arial Black" charset="0"/>
                </a:rPr>
                <a:t>Acts 1:8b</a:t>
              </a:r>
              <a:endParaRPr lang="en-GB" sz="2000" b="1">
                <a:solidFill>
                  <a:srgbClr val="000000"/>
                </a:solidFill>
                <a:latin typeface="Arial Black" charset="0"/>
              </a:endParaRPr>
            </a:p>
          </p:txBody>
        </p:sp>
        <p:sp>
          <p:nvSpPr>
            <p:cNvPr id="33828" name="Text Box 30"/>
            <p:cNvSpPr txBox="1">
              <a:spLocks noChangeArrowheads="1"/>
            </p:cNvSpPr>
            <p:nvPr/>
          </p:nvSpPr>
          <p:spPr bwMode="auto">
            <a:xfrm>
              <a:off x="367" y="963"/>
              <a:ext cx="1916" cy="2737"/>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2800" b="1">
                  <a:solidFill>
                    <a:srgbClr val="FFFFFF"/>
                  </a:solidFill>
                  <a:latin typeface="Arial Black" charset="0"/>
                </a:rPr>
                <a:t>”</a:t>
              </a:r>
              <a:r>
                <a:rPr lang="en-GB" altLang="ja-JP" sz="2800" b="1">
                  <a:solidFill>
                    <a:srgbClr val="FFFFFF"/>
                  </a:solidFill>
                  <a:latin typeface="Arial Black" charset="0"/>
                </a:rPr>
                <a:t>…and you will be my witnesses in Jerusalem, and in all Judea, and Samaria, and to the ends of the earth.</a:t>
              </a:r>
              <a:r>
                <a:rPr lang="ja-JP" altLang="en-GB" sz="2800" b="1">
                  <a:solidFill>
                    <a:srgbClr val="FFFFFF"/>
                  </a:solidFill>
                  <a:latin typeface="Arial Black" charset="0"/>
                </a:rPr>
                <a:t>”</a:t>
              </a:r>
              <a:r>
                <a:rPr lang="en-GB" altLang="ja-JP" sz="2800" b="1">
                  <a:solidFill>
                    <a:srgbClr val="FFFFFF"/>
                  </a:solidFill>
                  <a:latin typeface="Arial Black" charset="0"/>
                </a:rPr>
                <a:t>                      </a:t>
              </a:r>
              <a:r>
                <a:rPr lang="en-GB" altLang="ja-JP" sz="2000" b="1">
                  <a:solidFill>
                    <a:srgbClr val="FFFFFF"/>
                  </a:solidFill>
                  <a:latin typeface="Arial Black" charset="0"/>
                </a:rPr>
                <a:t>Acts 1:8b</a:t>
              </a:r>
              <a:endParaRPr lang="en-GB" sz="2000" b="1">
                <a:solidFill>
                  <a:srgbClr val="FFFFFF"/>
                </a:solidFill>
                <a:latin typeface="Arial Black" charset="0"/>
              </a:endParaRPr>
            </a:p>
          </p:txBody>
        </p:sp>
      </p:grpSp>
      <p:grpSp>
        <p:nvGrpSpPr>
          <p:cNvPr id="5" name="Group 31"/>
          <p:cNvGrpSpPr>
            <a:grpSpLocks/>
          </p:cNvGrpSpPr>
          <p:nvPr/>
        </p:nvGrpSpPr>
        <p:grpSpPr bwMode="auto">
          <a:xfrm>
            <a:off x="204787" y="173048"/>
            <a:ext cx="3471862" cy="7527925"/>
            <a:chOff x="219" y="109"/>
            <a:chExt cx="2187" cy="4742"/>
          </a:xfrm>
        </p:grpSpPr>
        <p:sp>
          <p:nvSpPr>
            <p:cNvPr id="33823" name="AutoShape 32"/>
            <p:cNvSpPr>
              <a:spLocks noChangeArrowheads="1"/>
            </p:cNvSpPr>
            <p:nvPr/>
          </p:nvSpPr>
          <p:spPr bwMode="auto">
            <a:xfrm>
              <a:off x="219" y="109"/>
              <a:ext cx="2187" cy="4742"/>
            </a:xfrm>
            <a:prstGeom prst="roundRect">
              <a:avLst>
                <a:gd name="adj" fmla="val 16667"/>
              </a:avLst>
            </a:prstGeom>
            <a:gradFill rotWithShape="0">
              <a:gsLst>
                <a:gs pos="0">
                  <a:srgbClr val="000000"/>
                </a:gs>
                <a:gs pos="50000">
                  <a:srgbClr val="618FFD"/>
                </a:gs>
                <a:gs pos="100000">
                  <a:srgbClr val="000000"/>
                </a:gs>
              </a:gsLst>
              <a:lin ang="5400000" scaled="1"/>
            </a:gradFill>
            <a:ln w="76320">
              <a:solidFill>
                <a:srgbClr val="FFFFFF"/>
              </a:solidFill>
              <a:miter lim="800000"/>
              <a:headEnd/>
              <a:tailEnd/>
            </a:ln>
          </p:spPr>
          <p:txBody>
            <a:bodyPr wrap="none" anchor="ctr"/>
            <a:lstStyle/>
            <a:p>
              <a:endParaRPr lang="en-US"/>
            </a:p>
          </p:txBody>
        </p:sp>
        <p:sp>
          <p:nvSpPr>
            <p:cNvPr id="33824" name="Text Box 33"/>
            <p:cNvSpPr txBox="1">
              <a:spLocks noChangeArrowheads="1"/>
            </p:cNvSpPr>
            <p:nvPr/>
          </p:nvSpPr>
          <p:spPr bwMode="auto">
            <a:xfrm>
              <a:off x="395" y="646"/>
              <a:ext cx="1917" cy="3418"/>
            </a:xfrm>
            <a:prstGeom prst="rect">
              <a:avLst/>
            </a:prstGeom>
            <a:noFill/>
            <a:ln w="9525">
              <a:noFill/>
              <a:round/>
              <a:headEnd/>
              <a:tailEnd/>
            </a:ln>
          </p:spPr>
          <p:txBody>
            <a:bodyPr lIns="90000" tIns="46800" rIns="90000" bIns="46800">
              <a:spAutoFit/>
            </a:bodyPr>
            <a:lstStyle/>
            <a:p>
              <a:pPr algn="ctr">
                <a:lnSpc>
                  <a:spcPct val="100000"/>
                </a:lnSpc>
                <a:spcBef>
                  <a:spcPts val="2000"/>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200" b="1">
                  <a:solidFill>
                    <a:srgbClr val="000000"/>
                  </a:solidFill>
                  <a:latin typeface="Arial Black" charset="0"/>
                </a:rPr>
                <a:t>AN AGELESS DRAMA IN THREE EPISODES!</a:t>
              </a:r>
            </a:p>
            <a:p>
              <a:pPr algn="ctr">
                <a:lnSpc>
                  <a:spcPct val="100000"/>
                </a:lnSpc>
                <a:spcBef>
                  <a:spcPts val="2000"/>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200" b="1">
                  <a:solidFill>
                    <a:srgbClr val="000000"/>
                  </a:solidFill>
                  <a:latin typeface="Arial Black" charset="0"/>
                </a:rPr>
                <a:t> THE CHURCH IS BORN… AND HERE WE ARE!</a:t>
              </a:r>
            </a:p>
          </p:txBody>
        </p:sp>
        <p:sp>
          <p:nvSpPr>
            <p:cNvPr id="33825" name="Text Box 34"/>
            <p:cNvSpPr txBox="1">
              <a:spLocks noChangeArrowheads="1"/>
            </p:cNvSpPr>
            <p:nvPr/>
          </p:nvSpPr>
          <p:spPr bwMode="auto">
            <a:xfrm>
              <a:off x="377" y="696"/>
              <a:ext cx="1916" cy="3418"/>
            </a:xfrm>
            <a:prstGeom prst="rect">
              <a:avLst/>
            </a:prstGeom>
            <a:noFill/>
            <a:ln w="9525">
              <a:noFill/>
              <a:round/>
              <a:headEnd/>
              <a:tailEnd/>
            </a:ln>
          </p:spPr>
          <p:txBody>
            <a:bodyPr lIns="90000" tIns="46800" rIns="90000" bIns="46800">
              <a:spAutoFit/>
            </a:bodyPr>
            <a:lstStyle/>
            <a:p>
              <a:pPr algn="ctr">
                <a:lnSpc>
                  <a:spcPct val="100000"/>
                </a:lnSpc>
                <a:spcBef>
                  <a:spcPts val="20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200" b="1">
                  <a:solidFill>
                    <a:srgbClr val="FFFFFF"/>
                  </a:solidFill>
                  <a:latin typeface="Arial Black" charset="0"/>
                </a:rPr>
                <a:t>AN AGELESS DRAMA IN THREE EPISODES!</a:t>
              </a:r>
            </a:p>
            <a:p>
              <a:pPr algn="ctr">
                <a:lnSpc>
                  <a:spcPct val="100000"/>
                </a:lnSpc>
                <a:spcBef>
                  <a:spcPts val="20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200" b="1">
                  <a:solidFill>
                    <a:srgbClr val="FFFFFF"/>
                  </a:solidFill>
                  <a:latin typeface="Arial Black" charset="0"/>
                </a:rPr>
                <a:t> THE CHURCH IS BORN… </a:t>
              </a:r>
              <a:r>
                <a:rPr lang="en-GB" sz="3200" b="1">
                  <a:solidFill>
                    <a:srgbClr val="19FFF4"/>
                  </a:solidFill>
                  <a:latin typeface="Arial Black" charset="0"/>
                </a:rPr>
                <a:t>AND HERE WE ARE!</a:t>
              </a:r>
            </a:p>
          </p:txBody>
        </p:sp>
      </p:grpSp>
      <p:grpSp>
        <p:nvGrpSpPr>
          <p:cNvPr id="6" name="Group 35"/>
          <p:cNvGrpSpPr>
            <a:grpSpLocks/>
          </p:cNvGrpSpPr>
          <p:nvPr/>
        </p:nvGrpSpPr>
        <p:grpSpPr bwMode="auto">
          <a:xfrm>
            <a:off x="219084" y="158760"/>
            <a:ext cx="3471863" cy="7527925"/>
            <a:chOff x="228" y="100"/>
            <a:chExt cx="2187" cy="4742"/>
          </a:xfrm>
        </p:grpSpPr>
        <p:sp>
          <p:nvSpPr>
            <p:cNvPr id="33819" name="AutoShape 36"/>
            <p:cNvSpPr>
              <a:spLocks noChangeArrowheads="1"/>
            </p:cNvSpPr>
            <p:nvPr/>
          </p:nvSpPr>
          <p:spPr bwMode="auto">
            <a:xfrm>
              <a:off x="228" y="100"/>
              <a:ext cx="2187" cy="4742"/>
            </a:xfrm>
            <a:prstGeom prst="roundRect">
              <a:avLst>
                <a:gd name="adj" fmla="val 16667"/>
              </a:avLst>
            </a:prstGeom>
            <a:gradFill rotWithShape="0">
              <a:gsLst>
                <a:gs pos="0">
                  <a:srgbClr val="000000"/>
                </a:gs>
                <a:gs pos="50000">
                  <a:srgbClr val="FC0128"/>
                </a:gs>
                <a:gs pos="100000">
                  <a:srgbClr val="000000"/>
                </a:gs>
              </a:gsLst>
              <a:lin ang="5400000" scaled="1"/>
            </a:gradFill>
            <a:ln w="76320">
              <a:solidFill>
                <a:srgbClr val="FFFFFF"/>
              </a:solidFill>
              <a:miter lim="800000"/>
              <a:headEnd/>
              <a:tailEnd/>
            </a:ln>
          </p:spPr>
          <p:txBody>
            <a:bodyPr wrap="none" anchor="ctr"/>
            <a:lstStyle/>
            <a:p>
              <a:endParaRPr lang="en-US"/>
            </a:p>
          </p:txBody>
        </p:sp>
        <p:grpSp>
          <p:nvGrpSpPr>
            <p:cNvPr id="33820" name="Group 37"/>
            <p:cNvGrpSpPr>
              <a:grpSpLocks/>
            </p:cNvGrpSpPr>
            <p:nvPr/>
          </p:nvGrpSpPr>
          <p:grpSpPr bwMode="auto">
            <a:xfrm>
              <a:off x="288" y="1134"/>
              <a:ext cx="2115" cy="2229"/>
              <a:chOff x="288" y="1134"/>
              <a:chExt cx="2115" cy="2229"/>
            </a:xfrm>
          </p:grpSpPr>
          <p:sp>
            <p:nvSpPr>
              <p:cNvPr id="33821" name="Text Box 38"/>
              <p:cNvSpPr txBox="1">
                <a:spLocks noChangeArrowheads="1"/>
              </p:cNvSpPr>
              <p:nvPr/>
            </p:nvSpPr>
            <p:spPr bwMode="auto">
              <a:xfrm>
                <a:off x="288" y="1171"/>
                <a:ext cx="2059" cy="2192"/>
              </a:xfrm>
              <a:prstGeom prst="rect">
                <a:avLst/>
              </a:prstGeom>
              <a:noFill/>
              <a:ln w="9525">
                <a:noFill/>
                <a:round/>
                <a:headEnd/>
                <a:tailEnd/>
              </a:ln>
            </p:spPr>
            <p:txBody>
              <a:bodyPr wrap="square" lIns="90000" tIns="46800" rIns="90000" bIns="46800">
                <a:spAutoFit/>
              </a:bodyPr>
              <a:lstStyle/>
              <a:p>
                <a:pPr algn="ctr">
                  <a:lnSpc>
                    <a:spcPct val="100000"/>
                  </a:lnSpc>
                  <a:spcBef>
                    <a:spcPts val="2997"/>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300" b="1">
                    <a:solidFill>
                      <a:srgbClr val="000000"/>
                    </a:solidFill>
                    <a:latin typeface="Arial Black" charset="0"/>
                  </a:rPr>
                  <a:t>ITHUM CHIWUI PONGLI KHI SADALEI?</a:t>
                </a:r>
              </a:p>
            </p:txBody>
          </p:sp>
          <p:sp>
            <p:nvSpPr>
              <p:cNvPr id="33822" name="Text Box 39"/>
              <p:cNvSpPr txBox="1">
                <a:spLocks noChangeArrowheads="1"/>
              </p:cNvSpPr>
              <p:nvPr/>
            </p:nvSpPr>
            <p:spPr bwMode="auto">
              <a:xfrm>
                <a:off x="288" y="1134"/>
                <a:ext cx="2115" cy="2192"/>
              </a:xfrm>
              <a:prstGeom prst="rect">
                <a:avLst/>
              </a:prstGeom>
              <a:noFill/>
              <a:ln w="9525">
                <a:noFill/>
                <a:round/>
                <a:headEnd/>
                <a:tailEnd/>
              </a:ln>
            </p:spPr>
            <p:txBody>
              <a:bodyPr wrap="square" lIns="90000" tIns="46800" rIns="90000" bIns="46800">
                <a:spAutoFit/>
              </a:bodyPr>
              <a:lstStyle/>
              <a:p>
                <a:pPr algn="ctr">
                  <a:lnSpc>
                    <a:spcPct val="100000"/>
                  </a:lnSpc>
                  <a:spcBef>
                    <a:spcPts val="2997"/>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300" b="1">
                    <a:solidFill>
                      <a:srgbClr val="FFFFFF"/>
                    </a:solidFill>
                    <a:latin typeface="Arial Black" charset="0"/>
                  </a:rPr>
                  <a:t>ITHUM CHIWUI PONGLI KHI SADALEI?</a:t>
                </a: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4828"/>
                                        </p:tgtEl>
                                        <p:attrNameLst>
                                          <p:attrName>style.visibility</p:attrName>
                                        </p:attrNameLst>
                                      </p:cBhvr>
                                      <p:to>
                                        <p:strVal val="visible"/>
                                      </p:to>
                                    </p:set>
                                    <p:anim calcmode="lin" valueType="num">
                                      <p:cBhvr>
                                        <p:cTn id="7" dur="500" fill="hold"/>
                                        <p:tgtEl>
                                          <p:spTgt spid="34828"/>
                                        </p:tgtEl>
                                        <p:attrNameLst>
                                          <p:attrName>ppt_x</p:attrName>
                                        </p:attrNameLst>
                                      </p:cBhvr>
                                      <p:tavLst>
                                        <p:tav tm="100000">
                                          <p:val>
                                            <p:strVal val="0-#ppt_w/2"/>
                                          </p:val>
                                        </p:tav>
                                        <p:tav tm="100000">
                                          <p:val>
                                            <p:strVal val="#ppt_x"/>
                                          </p:val>
                                        </p:tav>
                                      </p:tavLst>
                                    </p:anim>
                                    <p:anim calcmode="lin" valueType="num">
                                      <p:cBhvr>
                                        <p:cTn id="8" dur="500" fill="hold"/>
                                        <p:tgtEl>
                                          <p:spTgt spid="34828"/>
                                        </p:tgtEl>
                                        <p:attrNameLst>
                                          <p:attrName>ppt_y</p:attrName>
                                        </p:attrNameLst>
                                      </p:cBhvr>
                                      <p:tavLst>
                                        <p:tav tm="10000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nodeType="afterGroup">
                            <p:stCondLst>
                              <p:cond delay="0"/>
                            </p:stCondLst>
                            <p:childTnLst>
                              <p:par>
                                <p:cTn id="15" presetID="10" presetClass="entr" fill="hold" nodeType="after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fade">
                                      <p:cBhvr>
                                        <p:cTn id="17" dur="1000"/>
                                        <p:tgtEl>
                                          <p:spTgt spid="34821"/>
                                        </p:tgtEl>
                                      </p:cBhvr>
                                    </p:animEffect>
                                  </p:childTnLst>
                                </p:cTn>
                              </p:par>
                            </p:childTnLst>
                          </p:cTn>
                        </p:par>
                        <p:par>
                          <p:cTn id="18" fill="hold" nodeType="afterGroup">
                            <p:stCondLst>
                              <p:cond delay="0"/>
                            </p:stCondLst>
                            <p:childTnLst>
                              <p:par>
                                <p:cTn id="19" presetID="10" presetClass="entr"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par>
                          <p:cTn id="27" fill="hold" nodeType="afterGroup">
                            <p:stCondLst>
                              <p:cond delay="0"/>
                            </p:stCondLst>
                            <p:childTnLst>
                              <p:par>
                                <p:cTn id="28" presetID="10" presetClass="entr" fill="hold" nodeType="afterEffect">
                                  <p:stCondLst>
                                    <p:cond delay="0"/>
                                  </p:stCondLst>
                                  <p:childTnLst>
                                    <p:set>
                                      <p:cBhvr>
                                        <p:cTn id="29" dur="1" fill="hold">
                                          <p:stCondLst>
                                            <p:cond delay="0"/>
                                          </p:stCondLst>
                                        </p:cTn>
                                        <p:tgtEl>
                                          <p:spTgt spid="34819"/>
                                        </p:tgtEl>
                                        <p:attrNameLst>
                                          <p:attrName>style.visibility</p:attrName>
                                        </p:attrNameLst>
                                      </p:cBhvr>
                                      <p:to>
                                        <p:strVal val="visible"/>
                                      </p:to>
                                    </p:set>
                                    <p:animEffect transition="in" filter="fade">
                                      <p:cBhvr>
                                        <p:cTn id="30" dur="1000"/>
                                        <p:tgtEl>
                                          <p:spTgt spid="348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fill="hold" grpId="0" nodeType="clickEffect">
                                  <p:stCondLst>
                                    <p:cond delay="0"/>
                                  </p:stCondLst>
                                  <p:childTnLst>
                                    <p:set>
                                      <p:cBhvr>
                                        <p:cTn id="34" dur="1" fill="hold">
                                          <p:stCondLst>
                                            <p:cond delay="0"/>
                                          </p:stCondLst>
                                        </p:cTn>
                                        <p:tgtEl>
                                          <p:spTgt spid="34829"/>
                                        </p:tgtEl>
                                        <p:attrNameLst>
                                          <p:attrName>style.visibility</p:attrName>
                                        </p:attrNameLst>
                                      </p:cBhvr>
                                      <p:to>
                                        <p:strVal val="visible"/>
                                      </p:to>
                                    </p:set>
                                    <p:animEffect transition="in" filter="fade">
                                      <p:cBhvr>
                                        <p:cTn id="35" dur="1000"/>
                                        <p:tgtEl>
                                          <p:spTgt spid="34829"/>
                                        </p:tgtEl>
                                      </p:cBhvr>
                                    </p:animEffect>
                                  </p:childTnLst>
                                </p:cTn>
                              </p:par>
                            </p:childTnLst>
                          </p:cTn>
                        </p:par>
                        <p:par>
                          <p:cTn id="36" fill="hold" nodeType="afterGroup">
                            <p:stCondLst>
                              <p:cond delay="0"/>
                            </p:stCondLst>
                            <p:childTnLst>
                              <p:par>
                                <p:cTn id="37" presetID="10" presetClass="entr" fill="hold" nodeType="afterEffect">
                                  <p:stCondLst>
                                    <p:cond delay="0"/>
                                  </p:stCondLst>
                                  <p:childTnLst>
                                    <p:set>
                                      <p:cBhvr>
                                        <p:cTn id="38" dur="1" fill="hold">
                                          <p:stCondLst>
                                            <p:cond delay="0"/>
                                          </p:stCondLst>
                                        </p:cTn>
                                        <p:tgtEl>
                                          <p:spTgt spid="34820"/>
                                        </p:tgtEl>
                                        <p:attrNameLst>
                                          <p:attrName>style.visibility</p:attrName>
                                        </p:attrNameLst>
                                      </p:cBhvr>
                                      <p:to>
                                        <p:strVal val="visible"/>
                                      </p:to>
                                    </p:set>
                                    <p:animEffect transition="in" filter="fade">
                                      <p:cBhvr>
                                        <p:cTn id="39" dur="1000"/>
                                        <p:tgtEl>
                                          <p:spTgt spid="348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childTnLst>
                                </p:cTn>
                              </p:par>
                            </p:childTnLst>
                          </p:cTn>
                        </p:par>
                        <p:par>
                          <p:cTn id="45" fill="hold" nodeType="afterGroup">
                            <p:stCondLst>
                              <p:cond delay="0"/>
                            </p:stCondLst>
                            <p:childTnLst>
                              <p:par>
                                <p:cTn id="46" presetID="7" presetClass="entr" presetSubtype="1" fill="hold" nodeType="afterEffect">
                                  <p:stCondLst>
                                    <p:cond delay="0"/>
                                  </p:stCondLst>
                                  <p:childTnLst>
                                    <p:set>
                                      <p:cBhvr>
                                        <p:cTn id="47" dur="1" fill="hold">
                                          <p:stCondLst>
                                            <p:cond delay="0"/>
                                          </p:stCondLst>
                                        </p:cTn>
                                        <p:tgtEl>
                                          <p:spTgt spid="34842"/>
                                        </p:tgtEl>
                                        <p:attrNameLst>
                                          <p:attrName>style.visibility</p:attrName>
                                        </p:attrNameLst>
                                      </p:cBhvr>
                                      <p:to>
                                        <p:strVal val="visible"/>
                                      </p:to>
                                    </p:set>
                                    <p:anim calcmode="lin" valueType="num">
                                      <p:cBhvr>
                                        <p:cTn id="48" dur="5000" fill="hold"/>
                                        <p:tgtEl>
                                          <p:spTgt spid="34842"/>
                                        </p:tgtEl>
                                        <p:attrNameLst>
                                          <p:attrName>ppt_x</p:attrName>
                                        </p:attrNameLst>
                                      </p:cBhvr>
                                      <p:tavLst>
                                        <p:tav tm="100000">
                                          <p:val>
                                            <p:strVal val="#ppt_x"/>
                                          </p:val>
                                        </p:tav>
                                        <p:tav tm="100000">
                                          <p:val>
                                            <p:strVal val="#ppt_x"/>
                                          </p:val>
                                        </p:tav>
                                      </p:tavLst>
                                    </p:anim>
                                    <p:anim calcmode="lin" valueType="num">
                                      <p:cBhvr>
                                        <p:cTn id="49" dur="5000" fill="hold"/>
                                        <p:tgtEl>
                                          <p:spTgt spid="34842"/>
                                        </p:tgtEl>
                                        <p:attrNameLst>
                                          <p:attrName>ppt_y</p:attrName>
                                        </p:attrNameLst>
                                      </p:cBhvr>
                                      <p:tavLst>
                                        <p:tav tm="100000">
                                          <p:val>
                                            <p:strVal val="0-#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7" name="Text Box 26"/>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34838" name="Text Box 27"/>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34839" name="Text Box 28"/>
          <p:cNvSpPr txBox="1">
            <a:spLocks noChangeArrowheads="1"/>
          </p:cNvSpPr>
          <p:nvPr/>
        </p:nvSpPr>
        <p:spPr bwMode="auto">
          <a:xfrm>
            <a:off x="9190873" y="7529231"/>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33</a:t>
            </a:r>
          </a:p>
        </p:txBody>
      </p:sp>
      <p:sp>
        <p:nvSpPr>
          <p:cNvPr id="31" name="Rectangle 1"/>
          <p:cNvSpPr>
            <a:spLocks noChangeArrowheads="1"/>
          </p:cNvSpPr>
          <p:nvPr/>
        </p:nvSpPr>
        <p:spPr bwMode="auto">
          <a:xfrm>
            <a:off x="901700" y="3641725"/>
            <a:ext cx="1862138"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32" name="Rectangle 2"/>
          <p:cNvSpPr>
            <a:spLocks noChangeArrowheads="1"/>
          </p:cNvSpPr>
          <p:nvPr/>
        </p:nvSpPr>
        <p:spPr bwMode="auto">
          <a:xfrm>
            <a:off x="885805" y="3201989"/>
            <a:ext cx="1857389" cy="417512"/>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4)</a:t>
            </a:r>
          </a:p>
        </p:txBody>
      </p:sp>
      <p:sp>
        <p:nvSpPr>
          <p:cNvPr id="33" name="Rectangle 3"/>
          <p:cNvSpPr>
            <a:spLocks noChangeArrowheads="1"/>
          </p:cNvSpPr>
          <p:nvPr/>
        </p:nvSpPr>
        <p:spPr bwMode="auto">
          <a:xfrm>
            <a:off x="885796" y="3671896"/>
            <a:ext cx="1928826" cy="887317"/>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KHAMASHUNG KALA VAREWUI MARAM</a:t>
            </a:r>
          </a:p>
        </p:txBody>
      </p:sp>
      <p:sp>
        <p:nvSpPr>
          <p:cNvPr id="34" name="Rectangle 4"/>
          <p:cNvSpPr>
            <a:spLocks noChangeArrowheads="1"/>
          </p:cNvSpPr>
          <p:nvPr/>
        </p:nvSpPr>
        <p:spPr bwMode="auto">
          <a:xfrm>
            <a:off x="3084513" y="3636973"/>
            <a:ext cx="1711325" cy="909637"/>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35" name="Rectangle 5"/>
          <p:cNvSpPr>
            <a:spLocks noChangeArrowheads="1"/>
          </p:cNvSpPr>
          <p:nvPr/>
        </p:nvSpPr>
        <p:spPr bwMode="auto">
          <a:xfrm>
            <a:off x="3043453" y="3801380"/>
            <a:ext cx="1785950" cy="606381"/>
          </a:xfrm>
          <a:prstGeom prst="rect">
            <a:avLst/>
          </a:prstGeom>
          <a:noFill/>
          <a:ln w="9525">
            <a:noFill/>
            <a:round/>
            <a:headEnd/>
            <a:tailEnd/>
          </a:ln>
        </p:spPr>
        <p:txBody>
          <a:bodyPr wrap="square" lIns="101390" tIns="50695" rIns="101390" bIns="50695">
            <a:spAutoFit/>
          </a:bodyPr>
          <a:lstStyle/>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CHURCWUI</a:t>
            </a:r>
          </a:p>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THOTRINCHAN</a:t>
            </a:r>
          </a:p>
        </p:txBody>
      </p:sp>
      <p:sp>
        <p:nvSpPr>
          <p:cNvPr id="36" name="Rectangle 6"/>
          <p:cNvSpPr>
            <a:spLocks noChangeArrowheads="1"/>
          </p:cNvSpPr>
          <p:nvPr/>
        </p:nvSpPr>
        <p:spPr bwMode="auto">
          <a:xfrm>
            <a:off x="5100638" y="3638550"/>
            <a:ext cx="1795462"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37" name="Rectangle 7"/>
          <p:cNvSpPr>
            <a:spLocks noChangeArrowheads="1"/>
          </p:cNvSpPr>
          <p:nvPr/>
        </p:nvSpPr>
        <p:spPr bwMode="auto">
          <a:xfrm>
            <a:off x="4957764" y="3795505"/>
            <a:ext cx="2071702" cy="606381"/>
          </a:xfrm>
          <a:prstGeom prst="rect">
            <a:avLst/>
          </a:prstGeom>
          <a:noFill/>
          <a:ln w="9525">
            <a:noFill/>
            <a:round/>
            <a:headEnd/>
            <a:tailEnd/>
          </a:ln>
        </p:spPr>
        <p:txBody>
          <a:bodyPr wrap="square" lIns="101390" tIns="50695" rIns="101390" bIns="50695">
            <a:spAutoFit/>
          </a:bodyPr>
          <a:lstStyle/>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B3C0"/>
                </a:solidFill>
                <a:latin typeface="Helvetica" charset="0"/>
              </a:rPr>
              <a:t>CHURCHWUI</a:t>
            </a:r>
          </a:p>
          <a:p>
            <a:pPr algn="ctr">
              <a:lnSpc>
                <a:spcPct val="65000"/>
              </a:lnSpc>
              <a:spcBef>
                <a:spcPts val="1125"/>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spc="-100">
                <a:solidFill>
                  <a:srgbClr val="FFB3C0"/>
                </a:solidFill>
                <a:latin typeface="Helvetica" charset="0"/>
              </a:rPr>
              <a:t>KASHOK-KAZANG</a:t>
            </a:r>
          </a:p>
        </p:txBody>
      </p:sp>
      <p:sp>
        <p:nvSpPr>
          <p:cNvPr id="38" name="Rectangle 8"/>
          <p:cNvSpPr>
            <a:spLocks noChangeArrowheads="1"/>
          </p:cNvSpPr>
          <p:nvPr/>
        </p:nvSpPr>
        <p:spPr bwMode="auto">
          <a:xfrm>
            <a:off x="7142173" y="3638550"/>
            <a:ext cx="1785937"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39" name="Rectangle 9"/>
          <p:cNvSpPr>
            <a:spLocks noChangeArrowheads="1"/>
          </p:cNvSpPr>
          <p:nvPr/>
        </p:nvSpPr>
        <p:spPr bwMode="auto">
          <a:xfrm>
            <a:off x="7291391" y="3614963"/>
            <a:ext cx="1490662" cy="933484"/>
          </a:xfrm>
          <a:prstGeom prst="rect">
            <a:avLst/>
          </a:prstGeom>
          <a:noFill/>
          <a:ln w="9525">
            <a:noFill/>
            <a:round/>
            <a:headEnd/>
            <a:tailEnd/>
          </a:ln>
        </p:spPr>
        <p:txBody>
          <a:bodyPr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B3C0"/>
                </a:solidFill>
                <a:latin typeface="Helvetica" charset="0"/>
              </a:rPr>
              <a:t>NAODA KATANG MAKHAVAI</a:t>
            </a:r>
          </a:p>
        </p:txBody>
      </p:sp>
      <p:grpSp>
        <p:nvGrpSpPr>
          <p:cNvPr id="40" name="Group 10"/>
          <p:cNvGrpSpPr>
            <a:grpSpLocks/>
          </p:cNvGrpSpPr>
          <p:nvPr/>
        </p:nvGrpSpPr>
        <p:grpSpPr bwMode="auto">
          <a:xfrm>
            <a:off x="776298" y="4641854"/>
            <a:ext cx="8289925" cy="1962150"/>
            <a:chOff x="489" y="2924"/>
            <a:chExt cx="5222" cy="1236"/>
          </a:xfrm>
        </p:grpSpPr>
        <p:sp>
          <p:nvSpPr>
            <p:cNvPr id="41"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42"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43"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44"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45"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46"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grpSp>
      <p:sp>
        <p:nvSpPr>
          <p:cNvPr id="47" name="Rectangle 17"/>
          <p:cNvSpPr>
            <a:spLocks noChangeArrowheads="1"/>
          </p:cNvSpPr>
          <p:nvPr/>
        </p:nvSpPr>
        <p:spPr bwMode="auto">
          <a:xfrm>
            <a:off x="3073387" y="3182940"/>
            <a:ext cx="1741504" cy="417512"/>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1)</a:t>
            </a:r>
          </a:p>
        </p:txBody>
      </p:sp>
      <p:sp>
        <p:nvSpPr>
          <p:cNvPr id="48" name="Rectangle 18"/>
          <p:cNvSpPr>
            <a:spLocks noChangeArrowheads="1"/>
          </p:cNvSpPr>
          <p:nvPr/>
        </p:nvSpPr>
        <p:spPr bwMode="auto">
          <a:xfrm>
            <a:off x="5100637" y="3182938"/>
            <a:ext cx="1711325" cy="418166"/>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21)</a:t>
            </a:r>
          </a:p>
        </p:txBody>
      </p:sp>
      <p:sp>
        <p:nvSpPr>
          <p:cNvPr id="49" name="Rectangle 19"/>
          <p:cNvSpPr>
            <a:spLocks noChangeArrowheads="1"/>
          </p:cNvSpPr>
          <p:nvPr/>
        </p:nvSpPr>
        <p:spPr bwMode="auto">
          <a:xfrm>
            <a:off x="7242225" y="3184525"/>
            <a:ext cx="1573199" cy="418166"/>
          </a:xfrm>
          <a:prstGeom prst="rect">
            <a:avLst/>
          </a:prstGeom>
          <a:noFill/>
          <a:ln w="9525">
            <a:noFill/>
            <a:round/>
            <a:headEnd/>
            <a:tailEnd/>
          </a:ln>
        </p:spPr>
        <p:txBody>
          <a:bodyPr wrap="square" lIns="101390" tIns="50695" rIns="101390" bIns="50695">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1)</a:t>
            </a:r>
          </a:p>
        </p:txBody>
      </p:sp>
      <p:sp>
        <p:nvSpPr>
          <p:cNvPr id="50" name="Rectangle 20"/>
          <p:cNvSpPr>
            <a:spLocks noChangeArrowheads="1"/>
          </p:cNvSpPr>
          <p:nvPr/>
        </p:nvSpPr>
        <p:spPr bwMode="auto">
          <a:xfrm>
            <a:off x="885796" y="5005390"/>
            <a:ext cx="1928826" cy="526944"/>
          </a:xfrm>
          <a:prstGeom prst="rect">
            <a:avLst/>
          </a:prstGeom>
          <a:noFill/>
          <a:ln w="9525">
            <a:noFill/>
            <a:round/>
            <a:headEnd/>
            <a:tailEnd/>
          </a:ln>
        </p:spPr>
        <p:txBody>
          <a:bodyPr wrap="square" lIns="90246" tIns="44224" rIns="90246" bIns="44224">
            <a:spAutoFit/>
          </a:bodyPr>
          <a:lstStyle/>
          <a:p>
            <a:pPr algn="ctr">
              <a:lnSpc>
                <a:spcPct val="100000"/>
              </a:lnSpc>
              <a:spcBef>
                <a:spcPts val="1749"/>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A7FFA7"/>
                </a:solidFill>
                <a:latin typeface="Helvetica" charset="0"/>
              </a:rPr>
              <a:t>Paokaphā</a:t>
            </a:r>
          </a:p>
        </p:txBody>
      </p:sp>
      <p:sp>
        <p:nvSpPr>
          <p:cNvPr id="51" name="Rectangle 21"/>
          <p:cNvSpPr>
            <a:spLocks noChangeArrowheads="1"/>
          </p:cNvSpPr>
          <p:nvPr/>
        </p:nvSpPr>
        <p:spPr bwMode="auto">
          <a:xfrm>
            <a:off x="2842518" y="4963437"/>
            <a:ext cx="2143140" cy="1294334"/>
          </a:xfrm>
          <a:prstGeom prst="rect">
            <a:avLst/>
          </a:prstGeom>
          <a:noFill/>
          <a:ln w="9525">
            <a:noFill/>
            <a:round/>
            <a:headEnd/>
            <a:tailEnd/>
          </a:ln>
        </p:spPr>
        <p:txBody>
          <a:bodyPr wrap="square" lIns="90246" tIns="44224" rIns="90246" bIns="44224">
            <a:spAutoFit/>
          </a:bodyPr>
          <a:lstStyle/>
          <a:p>
            <a:pPr algn="ctr">
              <a:lnSpc>
                <a:spcPct val="100000"/>
              </a:lnSpc>
              <a:spcBef>
                <a:spcPts val="0"/>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a:solidFill>
                  <a:srgbClr val="A7FFA7"/>
                </a:solidFill>
                <a:latin typeface="Helvetica" charset="0"/>
              </a:rPr>
              <a:t>Sakhangath</a:t>
            </a:r>
            <a:r>
              <a:rPr lang="en-GB" b="1" i="1" u="sng">
                <a:solidFill>
                  <a:srgbClr val="A7FFA7"/>
                </a:solidFill>
                <a:latin typeface="Helvetica" charset="0"/>
              </a:rPr>
              <a:t>a</a:t>
            </a:r>
            <a:r>
              <a:rPr lang="en-GB" b="1" i="1">
                <a:solidFill>
                  <a:srgbClr val="A7FFA7"/>
                </a:solidFill>
                <a:latin typeface="Helvetica" charset="0"/>
              </a:rPr>
              <a:t> bingwui </a:t>
            </a:r>
            <a:r>
              <a:rPr lang="en-GB" sz="2800" b="1" i="1">
                <a:solidFill>
                  <a:srgbClr val="A7FFA7"/>
                </a:solidFill>
                <a:latin typeface="Helvetica" charset="0"/>
              </a:rPr>
              <a:t>Otsak</a:t>
            </a:r>
          </a:p>
        </p:txBody>
      </p:sp>
      <p:sp>
        <p:nvSpPr>
          <p:cNvPr id="52" name="Rectangle 22"/>
          <p:cNvSpPr>
            <a:spLocks noChangeArrowheads="1"/>
          </p:cNvSpPr>
          <p:nvPr/>
        </p:nvSpPr>
        <p:spPr bwMode="auto">
          <a:xfrm>
            <a:off x="5167313" y="5029209"/>
            <a:ext cx="1706562" cy="472442"/>
          </a:xfrm>
          <a:prstGeom prst="rect">
            <a:avLst/>
          </a:prstGeom>
          <a:noFill/>
          <a:ln w="9525">
            <a:noFill/>
            <a:round/>
            <a:headEnd/>
            <a:tailEnd/>
          </a:ln>
        </p:spPr>
        <p:txBody>
          <a:bodyPr wrap="square" lIns="90246" tIns="44224" rIns="90246" bIns="44224">
            <a:spAutoFit/>
          </a:bodyPr>
          <a:lstStyle/>
          <a:p>
            <a:pPr algn="ctr">
              <a:lnSpc>
                <a:spcPct val="85000"/>
              </a:lnSpc>
              <a:spcBef>
                <a:spcPts val="1749"/>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a:solidFill>
                  <a:srgbClr val="A7FFA7"/>
                </a:solidFill>
                <a:latin typeface="Helvetica" charset="0"/>
              </a:rPr>
              <a:t>Chithi</a:t>
            </a:r>
          </a:p>
        </p:txBody>
      </p:sp>
      <p:sp>
        <p:nvSpPr>
          <p:cNvPr id="53" name="Rectangle 23"/>
          <p:cNvSpPr>
            <a:spLocks noChangeArrowheads="1"/>
          </p:cNvSpPr>
          <p:nvPr/>
        </p:nvSpPr>
        <p:spPr bwMode="auto">
          <a:xfrm>
            <a:off x="6740526" y="5107859"/>
            <a:ext cx="2638425" cy="362711"/>
          </a:xfrm>
          <a:prstGeom prst="rect">
            <a:avLst/>
          </a:prstGeom>
          <a:noFill/>
          <a:ln w="9525">
            <a:noFill/>
            <a:round/>
            <a:headEnd/>
            <a:tailEnd/>
          </a:ln>
        </p:spPr>
        <p:txBody>
          <a:bodyPr lIns="90246" tIns="44224" rIns="90246" bIns="44224">
            <a:spAutoFit/>
          </a:bodyPr>
          <a:lstStyle/>
          <a:p>
            <a:pPr algn="ctr">
              <a:lnSpc>
                <a:spcPct val="65000"/>
              </a:lnSpc>
              <a:spcBef>
                <a:spcPts val="1500"/>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a:solidFill>
                  <a:srgbClr val="A7FFA7"/>
                </a:solidFill>
                <a:latin typeface="Helvetica" charset="0"/>
              </a:rPr>
              <a:t>Phongkhami</a:t>
            </a:r>
          </a:p>
        </p:txBody>
      </p:sp>
      <p:sp>
        <p:nvSpPr>
          <p:cNvPr id="54" name="AutoShape 34"/>
          <p:cNvSpPr>
            <a:spLocks noChangeArrowheads="1"/>
          </p:cNvSpPr>
          <p:nvPr/>
        </p:nvSpPr>
        <p:spPr bwMode="auto">
          <a:xfrm>
            <a:off x="2244725" y="2301886"/>
            <a:ext cx="5397500" cy="593725"/>
          </a:xfrm>
          <a:prstGeom prst="roundRect">
            <a:avLst>
              <a:gd name="adj" fmla="val 16667"/>
            </a:avLst>
          </a:prstGeom>
          <a:noFill/>
          <a:ln w="76320">
            <a:solidFill>
              <a:srgbClr val="FF0000"/>
            </a:solidFill>
            <a:miter lim="800000"/>
            <a:headEnd/>
            <a:tailEnd/>
          </a:ln>
          <a:effectLst>
            <a:outerShdw blurRad="63500" dist="99193" dir="2381944" algn="ctr" rotWithShape="0">
              <a:srgbClr val="000000"/>
            </a:outerShdw>
          </a:effectLst>
        </p:spPr>
        <p:txBody>
          <a:bodyPr wrap="none" lIns="91255" tIns="45626" rIns="91255" bIns="45626" anchor="ctr"/>
          <a:lstStyle/>
          <a:p>
            <a:pPr defTabSz="456238"/>
            <a:endParaRPr lang="en-US">
              <a:solidFill>
                <a:srgbClr val="FF0000"/>
              </a:solidFill>
              <a:latin typeface="Times New Roman" pitchFamily="-112" charset="0"/>
              <a:ea typeface="+mn-ea"/>
            </a:endParaRPr>
          </a:p>
        </p:txBody>
      </p:sp>
      <p:sp>
        <p:nvSpPr>
          <p:cNvPr id="55" name="Rectangle 24"/>
          <p:cNvSpPr>
            <a:spLocks noChangeArrowheads="1"/>
          </p:cNvSpPr>
          <p:nvPr/>
        </p:nvSpPr>
        <p:spPr bwMode="auto">
          <a:xfrm>
            <a:off x="1981200" y="1708150"/>
            <a:ext cx="6042025" cy="1117600"/>
          </a:xfrm>
          <a:prstGeom prst="rect">
            <a:avLst/>
          </a:prstGeom>
          <a:noFill/>
          <a:ln w="9525">
            <a:noFill/>
            <a:round/>
            <a:headEnd/>
            <a:tailEnd/>
          </a:ln>
        </p:spPr>
        <p:txBody>
          <a:bodyPr lIns="90246" tIns="44224" rIns="90246" bIns="44224">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NT AKHUM MATI:</a:t>
            </a:r>
          </a:p>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A.D</a:t>
            </a:r>
            <a:r>
              <a:rPr lang="en-GB" sz="1800" b="1">
                <a:solidFill>
                  <a:srgbClr val="FFEA18"/>
                </a:solidFill>
                <a:latin typeface="Helvetica" charset="0"/>
              </a:rPr>
              <a:t>.</a:t>
            </a:r>
            <a:r>
              <a:rPr lang="en-GB" sz="2000" b="1">
                <a:solidFill>
                  <a:srgbClr val="FFEA18"/>
                </a:solidFill>
                <a:latin typeface="Helvetica" charset="0"/>
              </a:rPr>
              <a:t> 50s  eina  90s ALUNGLI  KAPIKAHAI</a:t>
            </a:r>
          </a:p>
        </p:txBody>
      </p:sp>
      <p:sp>
        <p:nvSpPr>
          <p:cNvPr id="56" name="Oval 25"/>
          <p:cNvSpPr>
            <a:spLocks noChangeArrowheads="1"/>
          </p:cNvSpPr>
          <p:nvPr/>
        </p:nvSpPr>
        <p:spPr bwMode="auto">
          <a:xfrm>
            <a:off x="4735521" y="2743194"/>
            <a:ext cx="2436829" cy="4191000"/>
          </a:xfrm>
          <a:prstGeom prst="ellipse">
            <a:avLst/>
          </a:prstGeom>
          <a:noFill/>
          <a:ln w="76320">
            <a:solidFill>
              <a:srgbClr val="00AE00"/>
            </a:solidFill>
            <a:miter lim="800000"/>
            <a:headEnd/>
            <a:tailEnd/>
          </a:ln>
          <a:effectLst>
            <a:outerShdw blurRad="63500" dist="99193" dir="2381944"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100000">
                                          <p:val>
                                            <p:fltVal val="0"/>
                                          </p:val>
                                        </p:tav>
                                        <p:tav tm="100000">
                                          <p:val>
                                            <p:strVal val="#ppt_w"/>
                                          </p:val>
                                        </p:tav>
                                      </p:tavLst>
                                    </p:anim>
                                    <p:anim calcmode="lin" valueType="num">
                                      <p:cBhvr>
                                        <p:cTn id="8" dur="500" fill="hold"/>
                                        <p:tgtEl>
                                          <p:spTgt spid="56"/>
                                        </p:tgtEl>
                                        <p:attrNameLst>
                                          <p:attrName>ppt_h</p:attrName>
                                        </p:attrNameLst>
                                      </p:cBhvr>
                                      <p:tavLst>
                                        <p:tav tm="100000">
                                          <p:val>
                                            <p:fltVal val="0"/>
                                          </p:val>
                                        </p:tav>
                                        <p:tav tm="100000">
                                          <p:val>
                                            <p:strVal val="#ppt_h"/>
                                          </p:val>
                                        </p:tav>
                                      </p:tavLst>
                                    </p:anim>
                                    <p:anim calcmode="lin" valueType="num">
                                      <p:cBhvr>
                                        <p:cTn id="9" dur="500" fill="hold"/>
                                        <p:tgtEl>
                                          <p:spTgt spid="56"/>
                                        </p:tgtEl>
                                        <p:attrNameLst>
                                          <p:attrName>ppt_x</p:attrName>
                                        </p:attrNameLst>
                                      </p:cBhvr>
                                      <p:tavLst>
                                        <p:tav tm="100000">
                                          <p:val>
                                            <p:fltVal val="0.5"/>
                                          </p:val>
                                        </p:tav>
                                        <p:tav tm="100000">
                                          <p:val>
                                            <p:strVal val="#ppt_x"/>
                                          </p:val>
                                        </p:tav>
                                      </p:tavLst>
                                    </p:anim>
                                    <p:anim calcmode="lin" valueType="num">
                                      <p:cBhvr>
                                        <p:cTn id="10" dur="500" fill="hold"/>
                                        <p:tgtEl>
                                          <p:spTgt spid="56"/>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35843" name="Line 2"/>
          <p:cNvSpPr>
            <a:spLocks noChangeShapeType="1"/>
          </p:cNvSpPr>
          <p:nvPr/>
        </p:nvSpPr>
        <p:spPr bwMode="auto">
          <a:xfrm>
            <a:off x="3143255" y="533400"/>
            <a:ext cx="6381750" cy="1588"/>
          </a:xfrm>
          <a:prstGeom prst="line">
            <a:avLst/>
          </a:prstGeom>
          <a:noFill/>
          <a:ln w="9525">
            <a:noFill/>
            <a:round/>
            <a:headEnd/>
            <a:tailEnd/>
          </a:ln>
        </p:spPr>
        <p:txBody>
          <a:bodyPr lIns="91328" tIns="45662" rIns="91328" bIns="45662"/>
          <a:lstStyle/>
          <a:p>
            <a:endParaRPr lang="en-US"/>
          </a:p>
        </p:txBody>
      </p:sp>
      <p:sp>
        <p:nvSpPr>
          <p:cNvPr id="35844" name="Text Box 3"/>
          <p:cNvSpPr txBox="1">
            <a:spLocks noChangeArrowheads="1"/>
          </p:cNvSpPr>
          <p:nvPr/>
        </p:nvSpPr>
        <p:spPr bwMode="auto">
          <a:xfrm>
            <a:off x="9697768"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FF00"/>
                </a:solidFill>
                <a:latin typeface="Comic Sans MS" charset="0"/>
              </a:rPr>
              <a:t> </a:t>
            </a:r>
          </a:p>
        </p:txBody>
      </p:sp>
      <p:sp>
        <p:nvSpPr>
          <p:cNvPr id="36868" name="Rectangle 4"/>
          <p:cNvSpPr>
            <a:spLocks noChangeArrowheads="1"/>
          </p:cNvSpPr>
          <p:nvPr/>
        </p:nvSpPr>
        <p:spPr bwMode="auto">
          <a:xfrm>
            <a:off x="1560543" y="2028812"/>
            <a:ext cx="7826375" cy="1964718"/>
          </a:xfrm>
          <a:prstGeom prst="rect">
            <a:avLst/>
          </a:prstGeom>
          <a:noFill/>
          <a:ln w="9525">
            <a:noFill/>
            <a:round/>
            <a:headEnd/>
            <a:tailEnd/>
          </a:ln>
        </p:spPr>
        <p:txBody>
          <a:bodyPr lIns="101390" tIns="50695" rIns="101390" bIns="50695">
            <a:spAutoFit/>
          </a:bodyPr>
          <a:lstStyle/>
          <a:p>
            <a:pPr algn="ctr">
              <a:lnSpc>
                <a:spcPct val="105000"/>
              </a:lnSpc>
              <a:spcBef>
                <a:spcPts val="3562"/>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5700" b="1" i="1">
                <a:solidFill>
                  <a:srgbClr val="FFFF00"/>
                </a:solidFill>
                <a:latin typeface="Helvetica" charset="0"/>
              </a:rPr>
              <a:t>Paul wui shongza ngarongkakhui</a:t>
            </a:r>
            <a:endParaRPr lang="en-GB" sz="5700" b="1" i="1">
              <a:solidFill>
                <a:srgbClr val="FFFF00"/>
              </a:solidFill>
              <a:latin typeface="Helvetica" charset="0"/>
            </a:endParaRPr>
          </a:p>
        </p:txBody>
      </p:sp>
      <p:sp>
        <p:nvSpPr>
          <p:cNvPr id="36869" name="Rectangle 5"/>
          <p:cNvSpPr>
            <a:spLocks noChangeArrowheads="1"/>
          </p:cNvSpPr>
          <p:nvPr/>
        </p:nvSpPr>
        <p:spPr bwMode="auto">
          <a:xfrm>
            <a:off x="2624168" y="4493891"/>
            <a:ext cx="6691312" cy="2663943"/>
          </a:xfrm>
          <a:prstGeom prst="rect">
            <a:avLst/>
          </a:prstGeom>
          <a:noFill/>
          <a:ln w="9525">
            <a:noFill/>
            <a:round/>
            <a:headEnd/>
            <a:tailEnd/>
          </a:ln>
        </p:spPr>
        <p:txBody>
          <a:bodyPr lIns="101390" tIns="50695" rIns="101390" bIns="50695">
            <a:spAutoFit/>
          </a:bodyPr>
          <a:lstStyle/>
          <a:p>
            <a:pPr algn="ctr">
              <a:lnSpc>
                <a:spcPct val="105000"/>
              </a:lnSpc>
              <a:spcBef>
                <a:spcPts val="1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i="1">
                <a:solidFill>
                  <a:srgbClr val="FFFFFF"/>
                </a:solidFill>
                <a:latin typeface="Helvetica" charset="0"/>
              </a:rPr>
              <a:t>Nawui Biblewui akatangli map mihaidakhalei chi yanglu … marakkhaliya kachipana kachipakhala kachi theishilaka … Chieina ithum yang ngarumsa.</a:t>
            </a:r>
            <a:endParaRPr lang="en-GB" sz="3100" b="1" i="1" u="sng">
              <a:solidFill>
                <a:srgbClr val="FFFFFF"/>
              </a:solidFill>
              <a:latin typeface="Helvetica" charset="0"/>
            </a:endParaRPr>
          </a:p>
        </p:txBody>
      </p:sp>
      <p:pic>
        <p:nvPicPr>
          <p:cNvPr id="35847" name="Picture 6"/>
          <p:cNvPicPr>
            <a:picLocks noChangeAspect="1" noChangeArrowheads="1"/>
          </p:cNvPicPr>
          <p:nvPr/>
        </p:nvPicPr>
        <p:blipFill>
          <a:blip r:embed="rId3"/>
          <a:srcRect/>
          <a:stretch>
            <a:fillRect/>
          </a:stretch>
        </p:blipFill>
        <p:spPr bwMode="auto">
          <a:xfrm>
            <a:off x="635000" y="3216277"/>
            <a:ext cx="1866900" cy="4013200"/>
          </a:xfrm>
          <a:prstGeom prst="rect">
            <a:avLst/>
          </a:prstGeom>
          <a:solidFill>
            <a:schemeClr val="bg1"/>
          </a:solidFill>
          <a:ln w="9525">
            <a:noFill/>
            <a:round/>
            <a:headEnd/>
            <a:tailEnd/>
          </a:ln>
        </p:spPr>
      </p:pic>
      <p:sp>
        <p:nvSpPr>
          <p:cNvPr id="35848" name="Text Box 7"/>
          <p:cNvSpPr txBox="1">
            <a:spLocks noChangeArrowheads="1"/>
          </p:cNvSpPr>
          <p:nvPr/>
        </p:nvSpPr>
        <p:spPr bwMode="auto">
          <a:xfrm>
            <a:off x="9459919" y="7042150"/>
            <a:ext cx="184150" cy="366713"/>
          </a:xfrm>
          <a:prstGeom prst="rect">
            <a:avLst/>
          </a:prstGeom>
          <a:noFill/>
          <a:ln w="9525">
            <a:noFill/>
            <a:round/>
            <a:headEnd/>
            <a:tailEnd/>
          </a:ln>
        </p:spPr>
        <p:txBody>
          <a:bodyPr wrap="none" lIns="91328" tIns="45662" rIns="91328" bIns="45662" anchor="ctr"/>
          <a:lstStyle/>
          <a:p>
            <a:endParaRPr lang="en-US"/>
          </a:p>
        </p:txBody>
      </p:sp>
      <p:sp>
        <p:nvSpPr>
          <p:cNvPr id="35849" name="Text Box 8"/>
          <p:cNvSpPr txBox="1">
            <a:spLocks noChangeArrowheads="1"/>
          </p:cNvSpPr>
          <p:nvPr/>
        </p:nvSpPr>
        <p:spPr bwMode="auto">
          <a:xfrm>
            <a:off x="9221486" y="7508367"/>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34</a:t>
            </a:r>
          </a:p>
        </p:txBody>
      </p:sp>
      <p:sp>
        <p:nvSpPr>
          <p:cNvPr id="35850" name="Text Box 9"/>
          <p:cNvSpPr txBox="1">
            <a:spLocks noChangeArrowheads="1"/>
          </p:cNvSpPr>
          <p:nvPr/>
        </p:nvSpPr>
        <p:spPr bwMode="auto">
          <a:xfrm>
            <a:off x="9595313" y="7443597"/>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1</a:t>
            </a:r>
          </a:p>
        </p:txBody>
      </p:sp>
      <p:sp>
        <p:nvSpPr>
          <p:cNvPr id="35851" name="Text Box 10"/>
          <p:cNvSpPr txBox="1">
            <a:spLocks noChangeArrowheads="1"/>
          </p:cNvSpPr>
          <p:nvPr/>
        </p:nvSpPr>
        <p:spPr bwMode="auto">
          <a:xfrm>
            <a:off x="3622685" y="427040"/>
            <a:ext cx="5426075" cy="1874837"/>
          </a:xfrm>
          <a:prstGeom prst="rect">
            <a:avLst/>
          </a:prstGeom>
          <a:noFill/>
          <a:ln w="9525">
            <a:noFill/>
            <a:round/>
            <a:headEnd/>
            <a:tailEnd/>
          </a:ln>
        </p:spPr>
        <p:txBody>
          <a:bodyPr wrap="none" lIns="91328" tIns="45662" rIns="91328" bIns="45662"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box(out)">
                                      <p:cBhvr>
                                        <p:cTn id="7" dur="500"/>
                                        <p:tgtEl>
                                          <p:spTgt spid="368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fade">
                                      <p:cBhvr>
                                        <p:cTn id="12" dur="1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srcRect l="5481" t="4640" r="4184" b="3424"/>
          <a:stretch>
            <a:fillRect/>
          </a:stretch>
        </p:blipFill>
        <p:spPr bwMode="auto">
          <a:xfrm>
            <a:off x="628657" y="574686"/>
            <a:ext cx="8745538" cy="6551613"/>
          </a:xfrm>
          <a:prstGeom prst="rect">
            <a:avLst/>
          </a:prstGeom>
          <a:noFill/>
          <a:ln w="9525">
            <a:noFill/>
            <a:round/>
            <a:headEnd/>
            <a:tailEnd/>
          </a:ln>
        </p:spPr>
      </p:pic>
      <p:sp>
        <p:nvSpPr>
          <p:cNvPr id="36867" name="Text Box 2"/>
          <p:cNvSpPr txBox="1">
            <a:spLocks noChangeArrowheads="1"/>
          </p:cNvSpPr>
          <p:nvPr/>
        </p:nvSpPr>
        <p:spPr bwMode="auto">
          <a:xfrm>
            <a:off x="1006476" y="5945188"/>
            <a:ext cx="2876550" cy="733425"/>
          </a:xfrm>
          <a:prstGeom prst="rect">
            <a:avLst/>
          </a:prstGeom>
          <a:noFill/>
          <a:ln w="9525">
            <a:noFill/>
            <a:round/>
            <a:headEnd/>
            <a:tailEnd/>
          </a:ln>
        </p:spPr>
        <p:txBody>
          <a:bodyPr lIns="101750" tIns="51056" rIns="101750" bIns="51056">
            <a:spAutoFit/>
          </a:bodyPr>
          <a:lstStyle/>
          <a:p>
            <a:pPr>
              <a:lnSpc>
                <a:spcPct val="100000"/>
              </a:lnSpc>
              <a:spcBef>
                <a:spcPts val="2500"/>
              </a:spcBef>
              <a:buClr>
                <a:srgbClr val="0033C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a:solidFill>
                  <a:srgbClr val="0033CC"/>
                </a:solidFill>
                <a:latin typeface="Comic Sans MS" charset="0"/>
              </a:rPr>
              <a:t>AFRICA</a:t>
            </a:r>
          </a:p>
        </p:txBody>
      </p:sp>
      <p:sp>
        <p:nvSpPr>
          <p:cNvPr id="36868" name="Text Box 3"/>
          <p:cNvSpPr txBox="1">
            <a:spLocks noChangeArrowheads="1"/>
          </p:cNvSpPr>
          <p:nvPr/>
        </p:nvSpPr>
        <p:spPr bwMode="auto">
          <a:xfrm>
            <a:off x="6956434" y="5570542"/>
            <a:ext cx="2362201" cy="733425"/>
          </a:xfrm>
          <a:prstGeom prst="rect">
            <a:avLst/>
          </a:prstGeom>
          <a:noFill/>
          <a:ln w="9525">
            <a:noFill/>
            <a:round/>
            <a:headEnd/>
            <a:tailEnd/>
          </a:ln>
        </p:spPr>
        <p:txBody>
          <a:bodyPr lIns="101750" tIns="51056" rIns="101750" bIns="51056">
            <a:spAutoFit/>
          </a:bodyPr>
          <a:lstStyle/>
          <a:p>
            <a:pPr>
              <a:lnSpc>
                <a:spcPct val="100000"/>
              </a:lnSpc>
              <a:spcBef>
                <a:spcPts val="2500"/>
              </a:spcBef>
              <a:buClr>
                <a:srgbClr val="0033C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a:solidFill>
                  <a:srgbClr val="0033CC"/>
                </a:solidFill>
                <a:latin typeface="Comic Sans MS" charset="0"/>
              </a:rPr>
              <a:t>ARABIA</a:t>
            </a:r>
          </a:p>
        </p:txBody>
      </p:sp>
      <p:sp>
        <p:nvSpPr>
          <p:cNvPr id="36869" name="Text Box 4"/>
          <p:cNvSpPr txBox="1">
            <a:spLocks noChangeArrowheads="1"/>
          </p:cNvSpPr>
          <p:nvPr/>
        </p:nvSpPr>
        <p:spPr bwMode="auto">
          <a:xfrm>
            <a:off x="6956435" y="2374910"/>
            <a:ext cx="1635125" cy="593725"/>
          </a:xfrm>
          <a:prstGeom prst="rect">
            <a:avLst/>
          </a:prstGeom>
          <a:noFill/>
          <a:ln w="9525">
            <a:noFill/>
            <a:round/>
            <a:headEnd/>
            <a:tailEnd/>
          </a:ln>
        </p:spPr>
        <p:txBody>
          <a:bodyPr lIns="101750" tIns="51056" rIns="101750" bIns="51056">
            <a:spAutoFit/>
          </a:bodyPr>
          <a:lstStyle/>
          <a:p>
            <a:pPr>
              <a:lnSpc>
                <a:spcPct val="100000"/>
              </a:lnSpc>
              <a:spcBef>
                <a:spcPts val="1938"/>
              </a:spcBef>
              <a:buClr>
                <a:srgbClr val="0033C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0033CC"/>
                </a:solidFill>
                <a:latin typeface="Comic Sans MS" charset="0"/>
              </a:rPr>
              <a:t>ASIA</a:t>
            </a:r>
          </a:p>
        </p:txBody>
      </p:sp>
      <p:sp>
        <p:nvSpPr>
          <p:cNvPr id="36870" name="Text Box 5"/>
          <p:cNvSpPr txBox="1">
            <a:spLocks noChangeArrowheads="1"/>
          </p:cNvSpPr>
          <p:nvPr/>
        </p:nvSpPr>
        <p:spPr bwMode="auto">
          <a:xfrm rot="1320000">
            <a:off x="3506790" y="4751391"/>
            <a:ext cx="2319337" cy="590551"/>
          </a:xfrm>
          <a:prstGeom prst="rect">
            <a:avLst/>
          </a:prstGeom>
          <a:noFill/>
          <a:ln w="9525">
            <a:noFill/>
            <a:round/>
            <a:headEnd/>
            <a:tailEnd/>
          </a:ln>
        </p:spPr>
        <p:txBody>
          <a:bodyPr lIns="101750" tIns="51056" rIns="101750" bIns="51056">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MEDITERRANEAN SEA</a:t>
            </a:r>
          </a:p>
        </p:txBody>
      </p:sp>
      <p:sp>
        <p:nvSpPr>
          <p:cNvPr id="36871" name="Text Box 6"/>
          <p:cNvSpPr txBox="1">
            <a:spLocks noChangeArrowheads="1"/>
          </p:cNvSpPr>
          <p:nvPr/>
        </p:nvSpPr>
        <p:spPr bwMode="auto">
          <a:xfrm rot="1320000">
            <a:off x="642941" y="1443038"/>
            <a:ext cx="1500187" cy="590551"/>
          </a:xfrm>
          <a:prstGeom prst="rect">
            <a:avLst/>
          </a:prstGeom>
          <a:noFill/>
          <a:ln w="9525">
            <a:noFill/>
            <a:round/>
            <a:headEnd/>
            <a:tailEnd/>
          </a:ln>
        </p:spPr>
        <p:txBody>
          <a:bodyPr lIns="101750" tIns="51056" rIns="101750" bIns="51056">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ATLANTIC OCEAN</a:t>
            </a:r>
          </a:p>
        </p:txBody>
      </p:sp>
      <p:sp>
        <p:nvSpPr>
          <p:cNvPr id="36872" name="Freeform 7"/>
          <p:cNvSpPr>
            <a:spLocks noChangeArrowheads="1"/>
          </p:cNvSpPr>
          <p:nvPr/>
        </p:nvSpPr>
        <p:spPr bwMode="auto">
          <a:xfrm>
            <a:off x="6877058" y="6064252"/>
            <a:ext cx="1004889"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328" tIns="45662" rIns="91328" bIns="45662" anchor="ctr"/>
          <a:lstStyle/>
          <a:p>
            <a:endParaRPr lang="en-US"/>
          </a:p>
        </p:txBody>
      </p:sp>
      <p:sp>
        <p:nvSpPr>
          <p:cNvPr id="36873" name="Rectangle 8"/>
          <p:cNvSpPr>
            <a:spLocks noChangeArrowheads="1"/>
          </p:cNvSpPr>
          <p:nvPr/>
        </p:nvSpPr>
        <p:spPr bwMode="auto">
          <a:xfrm>
            <a:off x="628657" y="561975"/>
            <a:ext cx="8745538" cy="6605588"/>
          </a:xfrm>
          <a:prstGeom prst="rect">
            <a:avLst/>
          </a:prstGeom>
          <a:noFill/>
          <a:ln w="76320">
            <a:solidFill>
              <a:srgbClr val="A50021"/>
            </a:solidFill>
            <a:miter lim="800000"/>
            <a:headEnd/>
            <a:tailEnd/>
          </a:ln>
        </p:spPr>
        <p:txBody>
          <a:bodyPr wrap="none" lIns="91328" tIns="45662" rIns="91328" bIns="45662" anchor="ctr"/>
          <a:lstStyle/>
          <a:p>
            <a:endParaRPr lang="en-US"/>
          </a:p>
        </p:txBody>
      </p:sp>
      <p:sp>
        <p:nvSpPr>
          <p:cNvPr id="36874" name="AutoShape 9"/>
          <p:cNvSpPr>
            <a:spLocks noChangeArrowheads="1"/>
          </p:cNvSpPr>
          <p:nvPr/>
        </p:nvSpPr>
        <p:spPr bwMode="auto">
          <a:xfrm>
            <a:off x="8761413" y="3913188"/>
            <a:ext cx="803275" cy="406400"/>
          </a:xfrm>
          <a:prstGeom prst="roundRect">
            <a:avLst>
              <a:gd name="adj" fmla="val 16667"/>
            </a:avLst>
          </a:prstGeom>
          <a:solidFill>
            <a:srgbClr val="E7EC26"/>
          </a:solidFill>
          <a:ln w="38160">
            <a:solidFill>
              <a:srgbClr val="919191"/>
            </a:solidFill>
            <a:miter lim="800000"/>
            <a:headEnd/>
            <a:tailEnd/>
          </a:ln>
        </p:spPr>
        <p:txBody>
          <a:bodyPr wrap="none" lIns="91328" tIns="45662" rIns="91328" bIns="45662" anchor="ctr"/>
          <a:lstStyle/>
          <a:p>
            <a:endParaRPr lang="en-US"/>
          </a:p>
        </p:txBody>
      </p:sp>
      <p:sp>
        <p:nvSpPr>
          <p:cNvPr id="36875" name="Rectangle 10"/>
          <p:cNvSpPr>
            <a:spLocks noChangeArrowheads="1"/>
          </p:cNvSpPr>
          <p:nvPr/>
        </p:nvSpPr>
        <p:spPr bwMode="auto">
          <a:xfrm>
            <a:off x="8759825" y="4062424"/>
            <a:ext cx="1047750" cy="447675"/>
          </a:xfrm>
          <a:prstGeom prst="rect">
            <a:avLst/>
          </a:prstGeom>
          <a:solidFill>
            <a:srgbClr val="FFFF00"/>
          </a:solidFill>
          <a:ln w="38160">
            <a:solidFill>
              <a:srgbClr val="000000"/>
            </a:solidFill>
            <a:miter lim="800000"/>
            <a:headEnd/>
            <a:tailEnd/>
          </a:ln>
        </p:spPr>
        <p:txBody>
          <a:bodyPr wrap="none" lIns="91328" tIns="45662" rIns="91328" bIns="45662" anchor="ctr"/>
          <a:lstStyle/>
          <a:p>
            <a:endParaRPr lang="en-US"/>
          </a:p>
        </p:txBody>
      </p:sp>
      <p:sp>
        <p:nvSpPr>
          <p:cNvPr id="36876" name="AutoShape 11"/>
          <p:cNvSpPr>
            <a:spLocks noChangeArrowheads="1"/>
          </p:cNvSpPr>
          <p:nvPr/>
        </p:nvSpPr>
        <p:spPr bwMode="auto">
          <a:xfrm>
            <a:off x="8782055" y="3941763"/>
            <a:ext cx="762000" cy="406400"/>
          </a:xfrm>
          <a:prstGeom prst="roundRect">
            <a:avLst>
              <a:gd name="adj" fmla="val 16667"/>
            </a:avLst>
          </a:prstGeom>
          <a:solidFill>
            <a:srgbClr val="FFFF00"/>
          </a:solidFill>
          <a:ln w="9525">
            <a:noFill/>
            <a:round/>
            <a:headEnd/>
            <a:tailEnd/>
          </a:ln>
        </p:spPr>
        <p:txBody>
          <a:bodyPr wrap="none" lIns="91328" tIns="45662" rIns="91328" bIns="45662" anchor="ctr"/>
          <a:lstStyle/>
          <a:p>
            <a:endParaRPr lang="en-US"/>
          </a:p>
        </p:txBody>
      </p:sp>
      <p:sp>
        <p:nvSpPr>
          <p:cNvPr id="36877" name="Line 12"/>
          <p:cNvSpPr>
            <a:spLocks noChangeShapeType="1"/>
          </p:cNvSpPr>
          <p:nvPr/>
        </p:nvSpPr>
        <p:spPr bwMode="auto">
          <a:xfrm>
            <a:off x="8805863" y="4238625"/>
            <a:ext cx="950912" cy="1588"/>
          </a:xfrm>
          <a:prstGeom prst="line">
            <a:avLst/>
          </a:prstGeom>
          <a:noFill/>
          <a:ln w="12600">
            <a:solidFill>
              <a:srgbClr val="000000"/>
            </a:solidFill>
            <a:miter lim="800000"/>
            <a:headEnd/>
            <a:tailEnd/>
          </a:ln>
        </p:spPr>
        <p:txBody>
          <a:bodyPr lIns="91328" tIns="45662" rIns="91328" bIns="45662"/>
          <a:lstStyle/>
          <a:p>
            <a:endParaRPr lang="en-US"/>
          </a:p>
        </p:txBody>
      </p:sp>
      <p:sp>
        <p:nvSpPr>
          <p:cNvPr id="36878" name="Line 13"/>
          <p:cNvSpPr>
            <a:spLocks noChangeShapeType="1"/>
          </p:cNvSpPr>
          <p:nvPr/>
        </p:nvSpPr>
        <p:spPr bwMode="auto">
          <a:xfrm>
            <a:off x="8805863" y="4411663"/>
            <a:ext cx="950912" cy="1587"/>
          </a:xfrm>
          <a:prstGeom prst="line">
            <a:avLst/>
          </a:prstGeom>
          <a:noFill/>
          <a:ln w="12600">
            <a:solidFill>
              <a:srgbClr val="000000"/>
            </a:solidFill>
            <a:miter lim="800000"/>
            <a:headEnd/>
            <a:tailEnd/>
          </a:ln>
        </p:spPr>
        <p:txBody>
          <a:bodyPr lIns="91328" tIns="45662" rIns="91328" bIns="45662"/>
          <a:lstStyle/>
          <a:p>
            <a:endParaRPr lang="en-US"/>
          </a:p>
        </p:txBody>
      </p:sp>
      <p:sp>
        <p:nvSpPr>
          <p:cNvPr id="36879" name="Rectangle 14"/>
          <p:cNvSpPr>
            <a:spLocks noChangeArrowheads="1"/>
          </p:cNvSpPr>
          <p:nvPr/>
        </p:nvSpPr>
        <p:spPr bwMode="auto">
          <a:xfrm>
            <a:off x="8724904" y="4221167"/>
            <a:ext cx="1201117" cy="254089"/>
          </a:xfrm>
          <a:prstGeom prst="rect">
            <a:avLst/>
          </a:prstGeom>
          <a:noFill/>
          <a:ln w="9525">
            <a:noFill/>
            <a:round/>
            <a:headEnd/>
            <a:tailEnd/>
          </a:ln>
        </p:spPr>
        <p:txBody>
          <a:bodyPr wrap="none" lIns="100672" tIns="49616" rIns="100672" bIns="49616">
            <a:spAutoFit/>
          </a:bodyPr>
          <a:lstStyle/>
          <a:p>
            <a:pPr>
              <a:lnSpc>
                <a:spcPct val="100000"/>
              </a:lnSpc>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000000"/>
                </a:solidFill>
                <a:latin typeface="Helvetica" charset="0"/>
              </a:rPr>
              <a:t>Roman Systems</a:t>
            </a:r>
          </a:p>
        </p:txBody>
      </p:sp>
      <p:sp>
        <p:nvSpPr>
          <p:cNvPr id="36880" name="Rectangle 15"/>
          <p:cNvSpPr>
            <a:spLocks noChangeArrowheads="1"/>
          </p:cNvSpPr>
          <p:nvPr/>
        </p:nvSpPr>
        <p:spPr bwMode="auto">
          <a:xfrm>
            <a:off x="8719690" y="4046121"/>
            <a:ext cx="1101725" cy="258983"/>
          </a:xfrm>
          <a:prstGeom prst="rect">
            <a:avLst/>
          </a:prstGeom>
          <a:noFill/>
          <a:ln w="9525">
            <a:noFill/>
            <a:round/>
            <a:headEnd/>
            <a:tailEnd/>
          </a:ln>
        </p:spPr>
        <p:txBody>
          <a:bodyPr wrap="square" lIns="100672" tIns="49616" rIns="100672" bIns="49616">
            <a:spAutoFit/>
          </a:bodyPr>
          <a:lstStyle/>
          <a:p>
            <a:pPr>
              <a:lnSpc>
                <a:spcPct val="100000"/>
              </a:lnSpc>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000000"/>
                </a:solidFill>
                <a:latin typeface="Helvetica" charset="0"/>
              </a:rPr>
              <a:t>Alex the Greek</a:t>
            </a:r>
          </a:p>
        </p:txBody>
      </p:sp>
      <p:sp>
        <p:nvSpPr>
          <p:cNvPr id="36881" name="Rectangle 16"/>
          <p:cNvSpPr>
            <a:spLocks noChangeArrowheads="1"/>
          </p:cNvSpPr>
          <p:nvPr/>
        </p:nvSpPr>
        <p:spPr bwMode="auto">
          <a:xfrm>
            <a:off x="8743986" y="3886204"/>
            <a:ext cx="830423" cy="254089"/>
          </a:xfrm>
          <a:prstGeom prst="rect">
            <a:avLst/>
          </a:prstGeom>
          <a:noFill/>
          <a:ln w="9525">
            <a:noFill/>
            <a:round/>
            <a:headEnd/>
            <a:tailEnd/>
          </a:ln>
        </p:spPr>
        <p:txBody>
          <a:bodyPr wrap="none" lIns="100672" tIns="49616" rIns="100672" bIns="49616">
            <a:spAutoFit/>
          </a:bodyPr>
          <a:lstStyle/>
          <a:p>
            <a:pPr>
              <a:lnSpc>
                <a:spcPct val="100000"/>
              </a:lnSpc>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000000"/>
                </a:solidFill>
                <a:latin typeface="Chicago" pitchFamily="32" charset="0"/>
              </a:rPr>
              <a:t>Makahang</a:t>
            </a:r>
          </a:p>
        </p:txBody>
      </p:sp>
      <p:sp>
        <p:nvSpPr>
          <p:cNvPr id="36882" name="Text Box 17"/>
          <p:cNvSpPr txBox="1">
            <a:spLocks noChangeArrowheads="1"/>
          </p:cNvSpPr>
          <p:nvPr/>
        </p:nvSpPr>
        <p:spPr bwMode="auto">
          <a:xfrm>
            <a:off x="9632604" y="106988"/>
            <a:ext cx="205487" cy="441663"/>
          </a:xfrm>
          <a:prstGeom prst="rect">
            <a:avLst/>
          </a:prstGeom>
          <a:noFill/>
          <a:ln w="9525">
            <a:noFill/>
            <a:round/>
            <a:headEnd/>
            <a:tailEnd/>
          </a:ln>
        </p:spPr>
        <p:txBody>
          <a:bodyPr wrap="none" lIns="101750" tIns="51056" rIns="101750" bIns="51056" anchor="ctr">
            <a:spAutoFit/>
          </a:bodyPr>
          <a:lstStyle/>
          <a:p>
            <a:pPr algn="ctr">
              <a:lnSpc>
                <a:spcPct val="100000"/>
              </a:lnSpc>
              <a:spcBef>
                <a:spcPts val="1375"/>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a:solidFill>
                  <a:srgbClr val="FFA27C"/>
                </a:solidFill>
                <a:latin typeface="Comic Sans MS" charset="0"/>
              </a:rPr>
              <a:t> </a:t>
            </a:r>
          </a:p>
        </p:txBody>
      </p:sp>
      <p:sp>
        <p:nvSpPr>
          <p:cNvPr id="37906" name="Rectangle 18"/>
          <p:cNvSpPr>
            <a:spLocks noChangeArrowheads="1"/>
          </p:cNvSpPr>
          <p:nvPr/>
        </p:nvSpPr>
        <p:spPr bwMode="auto">
          <a:xfrm>
            <a:off x="1127128" y="773116"/>
            <a:ext cx="7826375" cy="2511047"/>
          </a:xfrm>
          <a:prstGeom prst="rect">
            <a:avLst/>
          </a:prstGeom>
          <a:noFill/>
          <a:ln>
            <a:noFill/>
          </a:ln>
        </p:spPr>
        <p:txBody>
          <a:bodyPr lIns="101308" tIns="50654" rIns="101308" bIns="50654">
            <a:spAutoFit/>
          </a:bodyPr>
          <a:lstStyle/>
          <a:p>
            <a:pPr algn="ctr" defTabSz="450850">
              <a:lnSpc>
                <a:spcPct val="100000"/>
              </a:lnSpc>
              <a:spcBef>
                <a:spcPts val="3188"/>
              </a:spcBef>
              <a:buClr>
                <a:srgbClr val="FC0128"/>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5100" b="1" i="1" dirty="0">
                <a:solidFill>
                  <a:srgbClr val="FC0128"/>
                </a:solidFill>
                <a:effectLst>
                  <a:glow rad="101600">
                    <a:schemeClr val="bg1"/>
                  </a:glow>
                </a:effectLst>
                <a:latin typeface="Helvetica" charset="0"/>
                <a:ea typeface="ＭＳ Ｐゴシック" charset="0"/>
                <a:cs typeface="ＭＳ Ｐゴシック" charset="0"/>
              </a:rPr>
              <a:t>Paul hi </a:t>
            </a:r>
            <a:r>
              <a:rPr lang="en-GB" sz="5100" b="1" i="1" dirty="0" err="1">
                <a:solidFill>
                  <a:srgbClr val="FC0128"/>
                </a:solidFill>
                <a:effectLst>
                  <a:glow rad="101600">
                    <a:schemeClr val="bg1"/>
                  </a:glow>
                </a:effectLst>
                <a:latin typeface="Helvetica" charset="0"/>
                <a:ea typeface="ＭＳ Ｐゴシック" charset="0"/>
                <a:cs typeface="ＭＳ Ｐゴシック" charset="0"/>
              </a:rPr>
              <a:t>kharam</a:t>
            </a:r>
            <a:r>
              <a:rPr lang="en-GB" sz="5100" b="1" i="1" dirty="0">
                <a:solidFill>
                  <a:srgbClr val="FC0128"/>
                </a:solidFill>
                <a:effectLst>
                  <a:glow rad="101600">
                    <a:schemeClr val="bg1"/>
                  </a:glow>
                </a:effectLst>
                <a:latin typeface="Helvetica" charset="0"/>
                <a:ea typeface="ＭＳ Ｐゴシック" charset="0"/>
                <a:cs typeface="ＭＳ Ｐゴシック" charset="0"/>
              </a:rPr>
              <a:t> </a:t>
            </a:r>
            <a:r>
              <a:rPr lang="en-GB" sz="5100" b="1" i="1" dirty="0" err="1">
                <a:solidFill>
                  <a:srgbClr val="FC0128"/>
                </a:solidFill>
                <a:effectLst>
                  <a:glow rad="101600">
                    <a:schemeClr val="bg1"/>
                  </a:glow>
                </a:effectLst>
                <a:latin typeface="Helvetica" charset="0"/>
                <a:ea typeface="ＭＳ Ｐゴシック" charset="0"/>
                <a:cs typeface="ＭＳ Ｐゴシック" charset="0"/>
              </a:rPr>
              <a:t>ungvālākahai</a:t>
            </a:r>
            <a:r>
              <a:rPr lang="en-GB" sz="5100" b="1" i="1" dirty="0">
                <a:solidFill>
                  <a:srgbClr val="FC0128"/>
                </a:solidFill>
                <a:effectLst>
                  <a:glow rad="101600">
                    <a:schemeClr val="bg1"/>
                  </a:glow>
                </a:effectLst>
                <a:latin typeface="Helvetica" charset="0"/>
                <a:ea typeface="ＭＳ Ｐゴシック" charset="0"/>
                <a:cs typeface="ＭＳ Ｐゴシック" charset="0"/>
              </a:rPr>
              <a:t> mina… Mediterranean </a:t>
            </a:r>
            <a:r>
              <a:rPr lang="en-GB" sz="5100" b="1" i="1" dirty="0" err="1">
                <a:solidFill>
                  <a:srgbClr val="FC0128"/>
                </a:solidFill>
                <a:effectLst>
                  <a:glow rad="101600">
                    <a:schemeClr val="bg1"/>
                  </a:glow>
                </a:effectLst>
                <a:latin typeface="Helvetica" charset="0"/>
                <a:ea typeface="ＭＳ Ｐゴシック" charset="0"/>
                <a:cs typeface="ＭＳ Ｐゴシック" charset="0"/>
              </a:rPr>
              <a:t>peida</a:t>
            </a:r>
            <a:r>
              <a:rPr lang="en-GB" sz="5100" b="1" i="1" dirty="0">
                <a:solidFill>
                  <a:srgbClr val="FC0128"/>
                </a:solidFill>
                <a:effectLst>
                  <a:glow rad="101600">
                    <a:schemeClr val="bg1"/>
                  </a:glow>
                </a:effectLst>
                <a:latin typeface="Helvetica" charset="0"/>
                <a:ea typeface="ＭＳ Ｐゴシック" charset="0"/>
                <a:cs typeface="ＭＳ Ｐゴシック" charset="0"/>
              </a:rPr>
              <a:t>!</a:t>
            </a:r>
          </a:p>
        </p:txBody>
      </p:sp>
      <p:sp>
        <p:nvSpPr>
          <p:cNvPr id="37907" name="Oval 19"/>
          <p:cNvSpPr>
            <a:spLocks noChangeArrowheads="1"/>
          </p:cNvSpPr>
          <p:nvPr/>
        </p:nvSpPr>
        <p:spPr bwMode="auto">
          <a:xfrm rot="1200000">
            <a:off x="2752735" y="3694113"/>
            <a:ext cx="5197475" cy="1858962"/>
          </a:xfrm>
          <a:prstGeom prst="ellipse">
            <a:avLst/>
          </a:prstGeom>
          <a:noFill/>
          <a:ln w="76320">
            <a:solidFill>
              <a:srgbClr val="FC0128"/>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37908" name="Oval 20"/>
          <p:cNvSpPr>
            <a:spLocks noChangeArrowheads="1"/>
          </p:cNvSpPr>
          <p:nvPr/>
        </p:nvSpPr>
        <p:spPr bwMode="auto">
          <a:xfrm rot="1200000">
            <a:off x="2765435" y="3681413"/>
            <a:ext cx="5197475" cy="1858962"/>
          </a:xfrm>
          <a:prstGeom prst="ellipse">
            <a:avLst/>
          </a:prstGeom>
          <a:noFill/>
          <a:ln w="76320">
            <a:solidFill>
              <a:srgbClr val="FC0128"/>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37909" name="Oval 21"/>
          <p:cNvSpPr>
            <a:spLocks noChangeArrowheads="1"/>
          </p:cNvSpPr>
          <p:nvPr/>
        </p:nvSpPr>
        <p:spPr bwMode="auto">
          <a:xfrm rot="1200000">
            <a:off x="2722573" y="3679826"/>
            <a:ext cx="5197475" cy="1858962"/>
          </a:xfrm>
          <a:prstGeom prst="ellipse">
            <a:avLst/>
          </a:prstGeom>
          <a:noFill/>
          <a:ln w="76320">
            <a:solidFill>
              <a:srgbClr val="FC0128"/>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37910" name="Oval 22"/>
          <p:cNvSpPr>
            <a:spLocks noChangeArrowheads="1"/>
          </p:cNvSpPr>
          <p:nvPr/>
        </p:nvSpPr>
        <p:spPr bwMode="auto">
          <a:xfrm rot="1200000">
            <a:off x="2740034" y="3668714"/>
            <a:ext cx="5197475" cy="1858962"/>
          </a:xfrm>
          <a:prstGeom prst="ellipse">
            <a:avLst/>
          </a:prstGeom>
          <a:noFill/>
          <a:ln w="7632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
        <p:nvSpPr>
          <p:cNvPr id="36888" name="Text Box 23"/>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36889" name="Text Box 24"/>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35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7906">
                                            <p:txEl>
                                              <p:pRg st="0" end="0"/>
                                            </p:txEl>
                                          </p:spTgt>
                                        </p:tgtEl>
                                        <p:attrNameLst>
                                          <p:attrName>style.visibility</p:attrName>
                                        </p:attrNameLst>
                                      </p:cBhvr>
                                      <p:to>
                                        <p:strVal val="visible"/>
                                      </p:to>
                                    </p:set>
                                    <p:animEffect transition="in" filter="box(out)">
                                      <p:cBhvr>
                                        <p:cTn id="7" dur="500"/>
                                        <p:tgtEl>
                                          <p:spTgt spid="37906">
                                            <p:txEl>
                                              <p:pRg st="0" end="0"/>
                                            </p:txEl>
                                          </p:spTgt>
                                        </p:tgtEl>
                                      </p:cBhvr>
                                    </p:animEffect>
                                  </p:childTnLst>
                                </p:cTn>
                              </p:par>
                            </p:childTnLst>
                          </p:cTn>
                        </p:par>
                        <p:par>
                          <p:cTn id="8" fill="hold" nodeType="afterGroup">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37910"/>
                                        </p:tgtEl>
                                        <p:attrNameLst>
                                          <p:attrName>style.visibility</p:attrName>
                                        </p:attrNameLst>
                                      </p:cBhvr>
                                      <p:to>
                                        <p:strVal val="visible"/>
                                      </p:to>
                                    </p:set>
                                    <p:anim calcmode="lin" valueType="num">
                                      <p:cBhvr>
                                        <p:cTn id="11" dur="500" fill="hold"/>
                                        <p:tgtEl>
                                          <p:spTgt spid="37910"/>
                                        </p:tgtEl>
                                        <p:attrNameLst>
                                          <p:attrName>ppt_w</p:attrName>
                                        </p:attrNameLst>
                                      </p:cBhvr>
                                      <p:tavLst>
                                        <p:tav tm="100000">
                                          <p:val>
                                            <p:strVal val="2/3*#ppt_w"/>
                                          </p:val>
                                        </p:tav>
                                        <p:tav tm="100000">
                                          <p:val>
                                            <p:strVal val="#ppt_w"/>
                                          </p:val>
                                        </p:tav>
                                      </p:tavLst>
                                    </p:anim>
                                    <p:anim calcmode="lin" valueType="num">
                                      <p:cBhvr>
                                        <p:cTn id="12" dur="500" fill="hold"/>
                                        <p:tgtEl>
                                          <p:spTgt spid="37910"/>
                                        </p:tgtEl>
                                        <p:attrNameLst>
                                          <p:attrName>ppt_h</p:attrName>
                                        </p:attrNameLst>
                                      </p:cBhvr>
                                      <p:tavLst>
                                        <p:tav tm="100000">
                                          <p:val>
                                            <p:strVal val="2/3*#ppt_h"/>
                                          </p:val>
                                        </p:tav>
                                        <p:tav tm="100000">
                                          <p:val>
                                            <p:strVal val="#ppt_h"/>
                                          </p:val>
                                        </p:tav>
                                      </p:tavLst>
                                    </p:anim>
                                  </p:childTnLst>
                                  <p:subTnLst>
                                    <p:set>
                                      <p:cBhvr override="childStyle">
                                        <p:cTn dur="1" fill="hold" display="0" masterRel="sameClick" afterEffect="1">
                                          <p:stCondLst>
                                            <p:cond evt="end" delay="0">
                                              <p:tn val="9"/>
                                            </p:cond>
                                          </p:stCondLst>
                                        </p:cTn>
                                        <p:tgtEl>
                                          <p:spTgt spid="37910"/>
                                        </p:tgtEl>
                                        <p:attrNameLst>
                                          <p:attrName>style.visibility</p:attrName>
                                        </p:attrNameLst>
                                      </p:cBhvr>
                                      <p:to>
                                        <p:strVal val="hidden"/>
                                      </p:to>
                                    </p:set>
                                  </p:subTnLst>
                                </p:cTn>
                              </p:par>
                            </p:childTnLst>
                          </p:cTn>
                        </p:par>
                        <p:par>
                          <p:cTn id="13" fill="hold" nodeType="afterGroup">
                            <p:stCondLst>
                              <p:cond delay="1000"/>
                            </p:stCondLst>
                            <p:childTnLst>
                              <p:par>
                                <p:cTn id="14" presetID="23" presetClass="entr" presetSubtype="272" fill="hold" grpId="0" nodeType="afterEffect">
                                  <p:stCondLst>
                                    <p:cond delay="0"/>
                                  </p:stCondLst>
                                  <p:childTnLst>
                                    <p:set>
                                      <p:cBhvr>
                                        <p:cTn id="15" dur="1" fill="hold">
                                          <p:stCondLst>
                                            <p:cond delay="0"/>
                                          </p:stCondLst>
                                        </p:cTn>
                                        <p:tgtEl>
                                          <p:spTgt spid="37907"/>
                                        </p:tgtEl>
                                        <p:attrNameLst>
                                          <p:attrName>style.visibility</p:attrName>
                                        </p:attrNameLst>
                                      </p:cBhvr>
                                      <p:to>
                                        <p:strVal val="visible"/>
                                      </p:to>
                                    </p:set>
                                    <p:anim calcmode="lin" valueType="num">
                                      <p:cBhvr>
                                        <p:cTn id="16" dur="500" fill="hold"/>
                                        <p:tgtEl>
                                          <p:spTgt spid="37907"/>
                                        </p:tgtEl>
                                        <p:attrNameLst>
                                          <p:attrName>ppt_w</p:attrName>
                                        </p:attrNameLst>
                                      </p:cBhvr>
                                      <p:tavLst>
                                        <p:tav tm="100000">
                                          <p:val>
                                            <p:strVal val="2/3*#ppt_w"/>
                                          </p:val>
                                        </p:tav>
                                        <p:tav tm="100000">
                                          <p:val>
                                            <p:strVal val="#ppt_w"/>
                                          </p:val>
                                        </p:tav>
                                      </p:tavLst>
                                    </p:anim>
                                    <p:anim calcmode="lin" valueType="num">
                                      <p:cBhvr>
                                        <p:cTn id="17" dur="500" fill="hold"/>
                                        <p:tgtEl>
                                          <p:spTgt spid="37907"/>
                                        </p:tgtEl>
                                        <p:attrNameLst>
                                          <p:attrName>ppt_h</p:attrName>
                                        </p:attrNameLst>
                                      </p:cBhvr>
                                      <p:tavLst>
                                        <p:tav tm="100000">
                                          <p:val>
                                            <p:strVal val="2/3*#ppt_h"/>
                                          </p:val>
                                        </p:tav>
                                        <p:tav tm="100000">
                                          <p:val>
                                            <p:strVal val="#ppt_h"/>
                                          </p:val>
                                        </p:tav>
                                      </p:tavLst>
                                    </p:anim>
                                  </p:childTnLst>
                                  <p:subTnLst>
                                    <p:set>
                                      <p:cBhvr override="childStyle">
                                        <p:cTn dur="1" fill="hold" display="0" masterRel="sameClick" afterEffect="1">
                                          <p:stCondLst>
                                            <p:cond evt="end" delay="0">
                                              <p:tn val="14"/>
                                            </p:cond>
                                          </p:stCondLst>
                                        </p:cTn>
                                        <p:tgtEl>
                                          <p:spTgt spid="37907"/>
                                        </p:tgtEl>
                                        <p:attrNameLst>
                                          <p:attrName>style.visibility</p:attrName>
                                        </p:attrNameLst>
                                      </p:cBhvr>
                                      <p:to>
                                        <p:strVal val="hidden"/>
                                      </p:to>
                                    </p:set>
                                  </p:subTnLst>
                                </p:cTn>
                              </p:par>
                            </p:childTnLst>
                          </p:cTn>
                        </p:par>
                        <p:par>
                          <p:cTn id="18" fill="hold" nodeType="afterGroup">
                            <p:stCondLst>
                              <p:cond delay="1500"/>
                            </p:stCondLst>
                            <p:childTnLst>
                              <p:par>
                                <p:cTn id="19" presetID="23" presetClass="entr" presetSubtype="272" fill="hold" grpId="0" nodeType="afterEffect">
                                  <p:stCondLst>
                                    <p:cond delay="0"/>
                                  </p:stCondLst>
                                  <p:childTnLst>
                                    <p:set>
                                      <p:cBhvr>
                                        <p:cTn id="20" dur="1" fill="hold">
                                          <p:stCondLst>
                                            <p:cond delay="0"/>
                                          </p:stCondLst>
                                        </p:cTn>
                                        <p:tgtEl>
                                          <p:spTgt spid="37908"/>
                                        </p:tgtEl>
                                        <p:attrNameLst>
                                          <p:attrName>style.visibility</p:attrName>
                                        </p:attrNameLst>
                                      </p:cBhvr>
                                      <p:to>
                                        <p:strVal val="visible"/>
                                      </p:to>
                                    </p:set>
                                    <p:anim calcmode="lin" valueType="num">
                                      <p:cBhvr>
                                        <p:cTn id="21" dur="500" fill="hold"/>
                                        <p:tgtEl>
                                          <p:spTgt spid="37908"/>
                                        </p:tgtEl>
                                        <p:attrNameLst>
                                          <p:attrName>ppt_w</p:attrName>
                                        </p:attrNameLst>
                                      </p:cBhvr>
                                      <p:tavLst>
                                        <p:tav tm="100000">
                                          <p:val>
                                            <p:strVal val="2/3*#ppt_w"/>
                                          </p:val>
                                        </p:tav>
                                        <p:tav tm="100000">
                                          <p:val>
                                            <p:strVal val="#ppt_w"/>
                                          </p:val>
                                        </p:tav>
                                      </p:tavLst>
                                    </p:anim>
                                    <p:anim calcmode="lin" valueType="num">
                                      <p:cBhvr>
                                        <p:cTn id="22" dur="500" fill="hold"/>
                                        <p:tgtEl>
                                          <p:spTgt spid="37908"/>
                                        </p:tgtEl>
                                        <p:attrNameLst>
                                          <p:attrName>ppt_h</p:attrName>
                                        </p:attrNameLst>
                                      </p:cBhvr>
                                      <p:tavLst>
                                        <p:tav tm="100000">
                                          <p:val>
                                            <p:strVal val="2/3*#ppt_h"/>
                                          </p:val>
                                        </p:tav>
                                        <p:tav tm="100000">
                                          <p:val>
                                            <p:strVal val="#ppt_h"/>
                                          </p:val>
                                        </p:tav>
                                      </p:tavLst>
                                    </p:anim>
                                  </p:childTnLst>
                                  <p:subTnLst>
                                    <p:set>
                                      <p:cBhvr override="childStyle">
                                        <p:cTn dur="1" fill="hold" display="0" masterRel="sameClick" afterEffect="1">
                                          <p:stCondLst>
                                            <p:cond evt="end" delay="0">
                                              <p:tn val="19"/>
                                            </p:cond>
                                          </p:stCondLst>
                                        </p:cTn>
                                        <p:tgtEl>
                                          <p:spTgt spid="37908"/>
                                        </p:tgtEl>
                                        <p:attrNameLst>
                                          <p:attrName>style.visibility</p:attrName>
                                        </p:attrNameLst>
                                      </p:cBhvr>
                                      <p:to>
                                        <p:strVal val="hidden"/>
                                      </p:to>
                                    </p:set>
                                  </p:subTnLst>
                                </p:cTn>
                              </p:par>
                            </p:childTnLst>
                          </p:cTn>
                        </p:par>
                        <p:par>
                          <p:cTn id="23" fill="hold" nodeType="afterGroup">
                            <p:stCondLst>
                              <p:cond delay="2000"/>
                            </p:stCondLst>
                            <p:childTnLst>
                              <p:par>
                                <p:cTn id="24" presetID="23" presetClass="entr" presetSubtype="272" fill="hold" grpId="0" nodeType="afterEffect">
                                  <p:stCondLst>
                                    <p:cond delay="0"/>
                                  </p:stCondLst>
                                  <p:childTnLst>
                                    <p:set>
                                      <p:cBhvr>
                                        <p:cTn id="25" dur="1" fill="hold">
                                          <p:stCondLst>
                                            <p:cond delay="0"/>
                                          </p:stCondLst>
                                        </p:cTn>
                                        <p:tgtEl>
                                          <p:spTgt spid="37909"/>
                                        </p:tgtEl>
                                        <p:attrNameLst>
                                          <p:attrName>style.visibility</p:attrName>
                                        </p:attrNameLst>
                                      </p:cBhvr>
                                      <p:to>
                                        <p:strVal val="visible"/>
                                      </p:to>
                                    </p:set>
                                    <p:anim calcmode="lin" valueType="num">
                                      <p:cBhvr>
                                        <p:cTn id="26" dur="500" fill="hold"/>
                                        <p:tgtEl>
                                          <p:spTgt spid="37909"/>
                                        </p:tgtEl>
                                        <p:attrNameLst>
                                          <p:attrName>ppt_w</p:attrName>
                                        </p:attrNameLst>
                                      </p:cBhvr>
                                      <p:tavLst>
                                        <p:tav tm="100000">
                                          <p:val>
                                            <p:strVal val="2/3*#ppt_w"/>
                                          </p:val>
                                        </p:tav>
                                        <p:tav tm="100000">
                                          <p:val>
                                            <p:strVal val="#ppt_w"/>
                                          </p:val>
                                        </p:tav>
                                      </p:tavLst>
                                    </p:anim>
                                    <p:anim calcmode="lin" valueType="num">
                                      <p:cBhvr>
                                        <p:cTn id="27" dur="500" fill="hold"/>
                                        <p:tgtEl>
                                          <p:spTgt spid="37909"/>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7" grpId="0" animBg="1"/>
      <p:bldP spid="37908" grpId="0" animBg="1"/>
      <p:bldP spid="37909" grpId="0" animBg="1"/>
      <p:bldP spid="379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3813" y="-31746"/>
            <a:ext cx="10033000" cy="7802563"/>
            <a:chOff x="15" y="-20"/>
            <a:chExt cx="6320" cy="4915"/>
          </a:xfrm>
        </p:grpSpPr>
        <p:pic>
          <p:nvPicPr>
            <p:cNvPr id="37901" name="Picture 2"/>
            <p:cNvPicPr>
              <a:picLocks noChangeAspect="1" noChangeArrowheads="1"/>
            </p:cNvPicPr>
            <p:nvPr/>
          </p:nvPicPr>
          <p:blipFill>
            <a:blip r:embed="rId3"/>
            <a:srcRect r="8611"/>
            <a:stretch>
              <a:fillRect/>
            </a:stretch>
          </p:blipFill>
          <p:spPr bwMode="auto">
            <a:xfrm>
              <a:off x="185" y="58"/>
              <a:ext cx="5398" cy="4806"/>
            </a:xfrm>
            <a:prstGeom prst="rect">
              <a:avLst/>
            </a:prstGeom>
            <a:noFill/>
            <a:ln w="9525">
              <a:noFill/>
              <a:round/>
              <a:headEnd/>
              <a:tailEnd/>
            </a:ln>
          </p:spPr>
        </p:pic>
        <p:sp>
          <p:nvSpPr>
            <p:cNvPr id="37902" name="Rectangle 3"/>
            <p:cNvSpPr>
              <a:spLocks noChangeArrowheads="1"/>
            </p:cNvSpPr>
            <p:nvPr/>
          </p:nvSpPr>
          <p:spPr bwMode="auto">
            <a:xfrm>
              <a:off x="5576" y="-12"/>
              <a:ext cx="760" cy="4855"/>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37903" name="Rectangle 4"/>
            <p:cNvSpPr>
              <a:spLocks noChangeArrowheads="1"/>
            </p:cNvSpPr>
            <p:nvPr/>
          </p:nvSpPr>
          <p:spPr bwMode="auto">
            <a:xfrm>
              <a:off x="31" y="54"/>
              <a:ext cx="453" cy="4747"/>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37904" name="Rectangle 5"/>
            <p:cNvSpPr>
              <a:spLocks noChangeArrowheads="1"/>
            </p:cNvSpPr>
            <p:nvPr/>
          </p:nvSpPr>
          <p:spPr bwMode="auto">
            <a:xfrm>
              <a:off x="15" y="4620"/>
              <a:ext cx="5823" cy="276"/>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37905" name="Rectangle 6"/>
            <p:cNvSpPr>
              <a:spLocks noChangeArrowheads="1"/>
            </p:cNvSpPr>
            <p:nvPr/>
          </p:nvSpPr>
          <p:spPr bwMode="auto">
            <a:xfrm>
              <a:off x="15" y="-20"/>
              <a:ext cx="5823" cy="137"/>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37906" name="Rectangle 7"/>
            <p:cNvSpPr>
              <a:spLocks noChangeArrowheads="1"/>
            </p:cNvSpPr>
            <p:nvPr/>
          </p:nvSpPr>
          <p:spPr bwMode="auto">
            <a:xfrm>
              <a:off x="513" y="4620"/>
              <a:ext cx="5823" cy="276"/>
            </a:xfrm>
            <a:prstGeom prst="rect">
              <a:avLst/>
            </a:prstGeom>
            <a:solidFill>
              <a:srgbClr val="040404"/>
            </a:solidFill>
            <a:ln w="12600">
              <a:solidFill>
                <a:srgbClr val="000000"/>
              </a:solidFill>
              <a:miter lim="800000"/>
              <a:headEnd/>
              <a:tailEnd/>
            </a:ln>
          </p:spPr>
          <p:txBody>
            <a:bodyPr wrap="none" anchor="ctr"/>
            <a:lstStyle/>
            <a:p>
              <a:endParaRPr lang="en-US"/>
            </a:p>
          </p:txBody>
        </p:sp>
      </p:grpSp>
      <p:sp>
        <p:nvSpPr>
          <p:cNvPr id="37891" name="Rectangle 8"/>
          <p:cNvSpPr>
            <a:spLocks noChangeArrowheads="1"/>
          </p:cNvSpPr>
          <p:nvPr/>
        </p:nvSpPr>
        <p:spPr bwMode="auto">
          <a:xfrm>
            <a:off x="0" y="50803"/>
            <a:ext cx="10058400" cy="7721599"/>
          </a:xfrm>
          <a:prstGeom prst="rect">
            <a:avLst/>
          </a:prstGeom>
          <a:solidFill>
            <a:srgbClr val="040404">
              <a:alpha val="50195"/>
            </a:srgbClr>
          </a:solidFill>
          <a:ln w="12600">
            <a:solidFill>
              <a:srgbClr val="000000"/>
            </a:solidFill>
            <a:miter lim="800000"/>
            <a:headEnd/>
            <a:tailEnd/>
          </a:ln>
        </p:spPr>
        <p:txBody>
          <a:bodyPr wrap="none" lIns="91328" tIns="45662" rIns="91328" bIns="45662" anchor="ctr"/>
          <a:lstStyle/>
          <a:p>
            <a:endParaRPr lang="en-US"/>
          </a:p>
        </p:txBody>
      </p:sp>
      <p:sp>
        <p:nvSpPr>
          <p:cNvPr id="37892" name="Line 9"/>
          <p:cNvSpPr>
            <a:spLocks noChangeShapeType="1"/>
          </p:cNvSpPr>
          <p:nvPr/>
        </p:nvSpPr>
        <p:spPr bwMode="auto">
          <a:xfrm>
            <a:off x="3143255" y="533400"/>
            <a:ext cx="6381750" cy="1588"/>
          </a:xfrm>
          <a:prstGeom prst="line">
            <a:avLst/>
          </a:prstGeom>
          <a:noFill/>
          <a:ln w="9525">
            <a:noFill/>
            <a:round/>
            <a:headEnd/>
            <a:tailEnd/>
          </a:ln>
        </p:spPr>
        <p:txBody>
          <a:bodyPr lIns="91328" tIns="45662" rIns="91328" bIns="45662"/>
          <a:lstStyle/>
          <a:p>
            <a:endParaRPr lang="en-US"/>
          </a:p>
        </p:txBody>
      </p:sp>
      <p:sp>
        <p:nvSpPr>
          <p:cNvPr id="38922" name="Rectangle 10"/>
          <p:cNvSpPr>
            <a:spLocks noChangeArrowheads="1"/>
          </p:cNvSpPr>
          <p:nvPr/>
        </p:nvSpPr>
        <p:spPr bwMode="auto">
          <a:xfrm>
            <a:off x="457168" y="1417649"/>
            <a:ext cx="9601232" cy="939933"/>
          </a:xfrm>
          <a:prstGeom prst="rect">
            <a:avLst/>
          </a:prstGeom>
          <a:noFill/>
          <a:ln>
            <a:noFill/>
          </a:ln>
        </p:spPr>
        <p:txBody>
          <a:bodyPr lIns="101308" tIns="50654" rIns="101308" bIns="50654">
            <a:spAutoFit/>
          </a:bodyPr>
          <a:lstStyle/>
          <a:p>
            <a:pPr algn="ctr" defTabSz="450850">
              <a:lnSpc>
                <a:spcPct val="105000"/>
              </a:lnSpc>
              <a:spcBef>
                <a:spcPts val="318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5100" b="1" i="1" dirty="0" err="1">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Khiwuivang</a:t>
            </a:r>
            <a:r>
              <a:rPr lang="en-GB" sz="5100" b="1" i="1" dirty="0">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 hi </a:t>
            </a:r>
            <a:r>
              <a:rPr lang="en-GB" sz="5100" b="1" i="1" dirty="0" err="1">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matailakhao</a:t>
            </a:r>
            <a:r>
              <a:rPr lang="en-GB" sz="5100" b="1" i="1" dirty="0">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a:t>
            </a:r>
          </a:p>
        </p:txBody>
      </p:sp>
      <p:sp>
        <p:nvSpPr>
          <p:cNvPr id="38923" name="Rectangle 11"/>
          <p:cNvSpPr>
            <a:spLocks noChangeArrowheads="1"/>
          </p:cNvSpPr>
          <p:nvPr/>
        </p:nvSpPr>
        <p:spPr bwMode="auto">
          <a:xfrm>
            <a:off x="1112839" y="2455873"/>
            <a:ext cx="7826375" cy="939933"/>
          </a:xfrm>
          <a:prstGeom prst="rect">
            <a:avLst/>
          </a:prstGeom>
          <a:noFill/>
          <a:ln>
            <a:noFill/>
          </a:ln>
        </p:spPr>
        <p:txBody>
          <a:bodyPr lIns="101308" tIns="50654" rIns="101308" bIns="50654">
            <a:spAutoFit/>
          </a:bodyPr>
          <a:lstStyle/>
          <a:p>
            <a:pPr algn="ctr" defTabSz="450850">
              <a:lnSpc>
                <a:spcPct val="105000"/>
              </a:lnSpc>
              <a:spcBef>
                <a:spcPts val="318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5100" b="1" i="1" dirty="0" err="1">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chiakha</a:t>
            </a:r>
            <a:r>
              <a:rPr lang="en-GB" sz="5100" b="1" i="1" dirty="0">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a:t>
            </a:r>
          </a:p>
        </p:txBody>
      </p:sp>
      <p:sp>
        <p:nvSpPr>
          <p:cNvPr id="38924" name="Rectangle 12"/>
          <p:cNvSpPr>
            <a:spLocks noChangeArrowheads="1"/>
          </p:cNvSpPr>
          <p:nvPr/>
        </p:nvSpPr>
        <p:spPr bwMode="auto">
          <a:xfrm>
            <a:off x="457169" y="4006851"/>
            <a:ext cx="9072626" cy="2624703"/>
          </a:xfrm>
          <a:prstGeom prst="rect">
            <a:avLst/>
          </a:prstGeom>
          <a:noFill/>
          <a:ln>
            <a:noFill/>
          </a:ln>
        </p:spPr>
        <p:txBody>
          <a:bodyPr lIns="101308" tIns="50654" rIns="101308" bIns="50654">
            <a:spAutoFit/>
          </a:bodyPr>
          <a:lstStyle/>
          <a:p>
            <a:pPr algn="ctr" defTabSz="450850">
              <a:lnSpc>
                <a:spcPct val="105000"/>
              </a:lnSpc>
              <a:spcBef>
                <a:spcPts val="3188"/>
              </a:spcBef>
              <a:buClr>
                <a:srgbClr val="FFFF00"/>
              </a:buClr>
              <a:tabLst>
                <a:tab pos="0" algn="l"/>
                <a:tab pos="908050" algn="l"/>
                <a:tab pos="1820863" algn="l"/>
                <a:tab pos="2733675" algn="l"/>
                <a:tab pos="3644900" algn="l"/>
                <a:tab pos="4557713" algn="l"/>
                <a:tab pos="5472113" algn="l"/>
                <a:tab pos="6384925" algn="l"/>
                <a:tab pos="7296150" algn="l"/>
                <a:tab pos="8208963" algn="l"/>
                <a:tab pos="9121775" algn="l"/>
                <a:tab pos="10036175" algn="l"/>
              </a:tabLst>
            </a:pPr>
            <a:r>
              <a:rPr lang="en-GB" sz="5100" b="1" i="1" dirty="0" err="1">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Hiwui</a:t>
            </a:r>
            <a:r>
              <a:rPr lang="en-GB" sz="5100" b="1" i="1" dirty="0">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 </a:t>
            </a:r>
            <a:r>
              <a:rPr lang="en-GB" sz="5100" b="1" i="1" dirty="0" err="1">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eina</a:t>
            </a:r>
            <a:r>
              <a:rPr lang="en-GB" sz="5100" b="1" i="1" dirty="0">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a:t>
            </a:r>
            <a:r>
              <a:rPr lang="en-GB" sz="5100" b="1" i="1" dirty="0" err="1">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Otsakwui</a:t>
            </a:r>
            <a:r>
              <a:rPr lang="en-GB" sz="5100" b="1" i="1" dirty="0">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 </a:t>
            </a:r>
            <a:r>
              <a:rPr lang="en-GB" sz="5100" b="1" i="1" dirty="0" err="1">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eina</a:t>
            </a:r>
            <a:r>
              <a:rPr lang="en-GB" sz="5100" b="1" i="1" dirty="0">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 </a:t>
            </a:r>
            <a:r>
              <a:rPr lang="en-GB" sz="5100" b="1" i="1" dirty="0" err="1">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Vareshiwui</a:t>
            </a:r>
            <a:r>
              <a:rPr lang="en-GB" sz="5100" b="1" i="1" dirty="0">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 </a:t>
            </a:r>
            <a:r>
              <a:rPr lang="en-GB" sz="5100" b="1" i="1" dirty="0" err="1">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paokaphā</a:t>
            </a:r>
            <a:r>
              <a:rPr lang="en-GB" sz="5100" b="1" i="1" dirty="0">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 </a:t>
            </a:r>
            <a:r>
              <a:rPr lang="en-GB" sz="5100" b="1" i="1" dirty="0" err="1">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khangayao</a:t>
            </a:r>
            <a:r>
              <a:rPr lang="en-GB" sz="5100" b="1" i="1" dirty="0">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 </a:t>
            </a:r>
            <a:r>
              <a:rPr lang="en-GB" sz="5100" b="1" i="1" dirty="0" err="1">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haokaphokna</a:t>
            </a:r>
            <a:r>
              <a:rPr lang="en-GB" sz="5100" b="1" i="1" dirty="0">
                <a:solidFill>
                  <a:srgbClr val="FFFF00"/>
                </a:solidFill>
                <a:effectLst>
                  <a:outerShdw blurRad="50800" dist="63500" dir="2700000" algn="tl" rotWithShape="0">
                    <a:srgbClr val="000000"/>
                  </a:outerShdw>
                </a:effectLst>
                <a:latin typeface="Helvetica" charset="0"/>
                <a:ea typeface="ＭＳ Ｐゴシック" charset="0"/>
                <a:cs typeface="ＭＳ Ｐゴシック" charset="0"/>
              </a:rPr>
              <a:t>!</a:t>
            </a:r>
          </a:p>
        </p:txBody>
      </p:sp>
      <p:sp>
        <p:nvSpPr>
          <p:cNvPr id="37896" name="Rectangle 13"/>
          <p:cNvSpPr>
            <a:spLocks noChangeArrowheads="1"/>
          </p:cNvSpPr>
          <p:nvPr/>
        </p:nvSpPr>
        <p:spPr bwMode="auto">
          <a:xfrm>
            <a:off x="8693192"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37897" name="Text Box 14"/>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37898" name="Text Box 15"/>
          <p:cNvSpPr txBox="1">
            <a:spLocks noChangeArrowheads="1"/>
          </p:cNvSpPr>
          <p:nvPr/>
        </p:nvSpPr>
        <p:spPr bwMode="auto">
          <a:xfrm>
            <a:off x="9358313" y="6931029"/>
            <a:ext cx="184150" cy="366713"/>
          </a:xfrm>
          <a:prstGeom prst="rect">
            <a:avLst/>
          </a:prstGeom>
          <a:noFill/>
          <a:ln w="9525">
            <a:noFill/>
            <a:round/>
            <a:headEnd/>
            <a:tailEnd/>
          </a:ln>
        </p:spPr>
        <p:txBody>
          <a:bodyPr wrap="none" lIns="91328" tIns="45662" rIns="91328" bIns="45662" anchor="ctr"/>
          <a:lstStyle/>
          <a:p>
            <a:endParaRPr lang="en-US"/>
          </a:p>
        </p:txBody>
      </p:sp>
      <p:sp>
        <p:nvSpPr>
          <p:cNvPr id="37899" name="Text Box 16"/>
          <p:cNvSpPr txBox="1">
            <a:spLocks noChangeArrowheads="1"/>
          </p:cNvSpPr>
          <p:nvPr/>
        </p:nvSpPr>
        <p:spPr bwMode="auto">
          <a:xfrm>
            <a:off x="9190873"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36</a:t>
            </a:r>
          </a:p>
        </p:txBody>
      </p:sp>
      <p:sp>
        <p:nvSpPr>
          <p:cNvPr id="37900" name="Text Box 17"/>
          <p:cNvSpPr txBox="1">
            <a:spLocks noChangeArrowheads="1"/>
          </p:cNvSpPr>
          <p:nvPr/>
        </p:nvSpPr>
        <p:spPr bwMode="auto">
          <a:xfrm>
            <a:off x="9566285" y="7348548"/>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fade">
                                      <p:cBhvr>
                                        <p:cTn id="7" dur="1000"/>
                                        <p:tgtEl>
                                          <p:spTgt spid="38922"/>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38923">
                                            <p:txEl>
                                              <p:pRg st="0" end="0"/>
                                            </p:txEl>
                                          </p:spTgt>
                                        </p:tgtEl>
                                        <p:attrNameLst>
                                          <p:attrName>style.visibility</p:attrName>
                                        </p:attrNameLst>
                                      </p:cBhvr>
                                      <p:to>
                                        <p:strVal val="visible"/>
                                      </p:to>
                                    </p:set>
                                    <p:animEffect transition="in" filter="box(out)">
                                      <p:cBhvr>
                                        <p:cTn id="11" dur="500"/>
                                        <p:tgtEl>
                                          <p:spTgt spid="3892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100000">
                                          <p:val>
                                            <p:fltVal val="0"/>
                                          </p:val>
                                        </p:tav>
                                        <p:tav tm="100000">
                                          <p:val>
                                            <p:strVal val="#ppt_w"/>
                                          </p:val>
                                        </p:tav>
                                      </p:tavLst>
                                    </p:anim>
                                    <p:anim calcmode="lin" valueType="num">
                                      <p:cBhvr>
                                        <p:cTn id="17" dur="500" fill="hold"/>
                                        <p:tgtEl>
                                          <p:spTgt spid="2"/>
                                        </p:tgtEl>
                                        <p:attrNameLst>
                                          <p:attrName>ppt_h</p:attrName>
                                        </p:attrNameLst>
                                      </p:cBhvr>
                                      <p:tavLst>
                                        <p:tav tm="100000">
                                          <p:val>
                                            <p:fltVal val="0"/>
                                          </p:val>
                                        </p:tav>
                                        <p:tav tm="100000">
                                          <p:val>
                                            <p:strVal val="#ppt_h"/>
                                          </p:val>
                                        </p:tav>
                                      </p:tavLst>
                                    </p:anim>
                                    <p:anim calcmode="lin" valueType="num">
                                      <p:cBhvr>
                                        <p:cTn id="18" dur="500" fill="hold"/>
                                        <p:tgtEl>
                                          <p:spTgt spid="2"/>
                                        </p:tgtEl>
                                        <p:attrNameLst>
                                          <p:attrName>ppt_x</p:attrName>
                                        </p:attrNameLst>
                                      </p:cBhvr>
                                      <p:tavLst>
                                        <p:tav tm="100000">
                                          <p:val>
                                            <p:fltVal val="0.5"/>
                                          </p:val>
                                        </p:tav>
                                        <p:tav tm="100000">
                                          <p:val>
                                            <p:strVal val="#ppt_x"/>
                                          </p:val>
                                        </p:tav>
                                      </p:tavLst>
                                    </p:anim>
                                    <p:anim calcmode="lin" valueType="num">
                                      <p:cBhvr>
                                        <p:cTn id="19" dur="500" fill="hold"/>
                                        <p:tgtEl>
                                          <p:spTgt spid="2"/>
                                        </p:tgtEl>
                                        <p:attrNameLst>
                                          <p:attrName>ppt_y</p:attrName>
                                        </p:attrNameLst>
                                      </p:cBhvr>
                                      <p:tavLst>
                                        <p:tav tm="100000">
                                          <p:val>
                                            <p:fltVal val="0.5"/>
                                          </p:val>
                                        </p:tav>
                                        <p:tav tm="100000">
                                          <p:val>
                                            <p:strVal val="#ppt_y"/>
                                          </p:val>
                                        </p:tav>
                                      </p:tavLst>
                                    </p:anim>
                                  </p:childTnLst>
                                </p:cTn>
                              </p:par>
                            </p:childTnLst>
                          </p:cTn>
                        </p:par>
                        <p:par>
                          <p:cTn id="20" fill="hold" nodeType="afterGroup">
                            <p:stCondLst>
                              <p:cond delay="500"/>
                            </p:stCondLst>
                            <p:childTnLst>
                              <p:par>
                                <p:cTn id="21" presetID="10" presetClass="entr" fill="hold" nodeType="afterEffect">
                                  <p:stCondLst>
                                    <p:cond delay="0"/>
                                  </p:stCondLst>
                                  <p:childTnLst>
                                    <p:set>
                                      <p:cBhvr>
                                        <p:cTn id="22" dur="1" fill="hold">
                                          <p:stCondLst>
                                            <p:cond delay="0"/>
                                          </p:stCondLst>
                                        </p:cTn>
                                        <p:tgtEl>
                                          <p:spTgt spid="38924"/>
                                        </p:tgtEl>
                                        <p:attrNameLst>
                                          <p:attrName>style.visibility</p:attrName>
                                        </p:attrNameLst>
                                      </p:cBhvr>
                                      <p:to>
                                        <p:strVal val="visible"/>
                                      </p:to>
                                    </p:set>
                                    <p:animEffect transition="in" filter="fade">
                                      <p:cBhvr>
                                        <p:cTn id="23" dur="10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sp>
        <p:nvSpPr>
          <p:cNvPr id="38915" name="Line 2"/>
          <p:cNvSpPr>
            <a:spLocks noChangeShapeType="1"/>
          </p:cNvSpPr>
          <p:nvPr/>
        </p:nvSpPr>
        <p:spPr bwMode="auto">
          <a:xfrm>
            <a:off x="3143255" y="533400"/>
            <a:ext cx="6381750" cy="1588"/>
          </a:xfrm>
          <a:prstGeom prst="line">
            <a:avLst/>
          </a:prstGeom>
          <a:noFill/>
          <a:ln w="9525">
            <a:noFill/>
            <a:round/>
            <a:headEnd/>
            <a:tailEnd/>
          </a:ln>
        </p:spPr>
        <p:txBody>
          <a:bodyPr lIns="91328" tIns="45662" rIns="91328" bIns="45662"/>
          <a:lstStyle/>
          <a:p>
            <a:endParaRPr lang="en-US"/>
          </a:p>
        </p:txBody>
      </p:sp>
      <p:pic>
        <p:nvPicPr>
          <p:cNvPr id="39939" name="Picture 3"/>
          <p:cNvPicPr>
            <a:picLocks noChangeAspect="1" noChangeArrowheads="1"/>
          </p:cNvPicPr>
          <p:nvPr/>
        </p:nvPicPr>
        <p:blipFill>
          <a:blip r:embed="rId3"/>
          <a:srcRect/>
          <a:stretch>
            <a:fillRect/>
          </a:stretch>
        </p:blipFill>
        <p:spPr bwMode="auto">
          <a:xfrm>
            <a:off x="2592388" y="127000"/>
            <a:ext cx="958850" cy="2317751"/>
          </a:xfrm>
          <a:prstGeom prst="rect">
            <a:avLst/>
          </a:prstGeom>
          <a:noFill/>
          <a:ln w="9525">
            <a:noFill/>
            <a:miter lim="800000"/>
            <a:headEnd/>
            <a:tailEnd/>
          </a:ln>
          <a:effectLst>
            <a:outerShdw dist="107933" dir="2700000" algn="ctr" rotWithShape="0">
              <a:srgbClr val="808080"/>
            </a:outerShdw>
          </a:effectLst>
        </p:spPr>
      </p:pic>
      <p:sp>
        <p:nvSpPr>
          <p:cNvPr id="39940" name="Text Box 4"/>
          <p:cNvSpPr txBox="1">
            <a:spLocks noChangeArrowheads="1"/>
          </p:cNvSpPr>
          <p:nvPr/>
        </p:nvSpPr>
        <p:spPr bwMode="auto">
          <a:xfrm>
            <a:off x="2335213" y="579443"/>
            <a:ext cx="1149350" cy="1230312"/>
          </a:xfrm>
          <a:prstGeom prst="rect">
            <a:avLst/>
          </a:prstGeom>
          <a:noFill/>
          <a:ln w="9525">
            <a:noFill/>
            <a:round/>
            <a:headEnd/>
            <a:tailEnd/>
          </a:ln>
        </p:spPr>
        <p:txBody>
          <a:bodyPr lIns="89886" tIns="46738" rIns="89886" bIns="46738">
            <a:spAutoFit/>
          </a:bodyPr>
          <a:lstStyle/>
          <a:p>
            <a:pPr algn="ctr">
              <a:lnSpc>
                <a:spcPct val="100000"/>
              </a:lnSpc>
              <a:spcBef>
                <a:spcPts val="449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7200" b="1">
                <a:solidFill>
                  <a:srgbClr val="FFEA18"/>
                </a:solidFill>
                <a:latin typeface="Comic Sans MS" charset="0"/>
              </a:rPr>
              <a:t>?</a:t>
            </a:r>
          </a:p>
        </p:txBody>
      </p:sp>
      <p:sp>
        <p:nvSpPr>
          <p:cNvPr id="39941" name="Text Box 5"/>
          <p:cNvSpPr txBox="1">
            <a:spLocks noChangeArrowheads="1"/>
          </p:cNvSpPr>
          <p:nvPr/>
        </p:nvSpPr>
        <p:spPr bwMode="auto">
          <a:xfrm>
            <a:off x="1989138" y="0"/>
            <a:ext cx="1149350" cy="1352549"/>
          </a:xfrm>
          <a:prstGeom prst="rect">
            <a:avLst/>
          </a:prstGeom>
          <a:noFill/>
          <a:ln w="9525">
            <a:noFill/>
            <a:round/>
            <a:headEnd/>
            <a:tailEnd/>
          </a:ln>
        </p:spPr>
        <p:txBody>
          <a:bodyPr lIns="89886" tIns="46738" rIns="89886" bIns="46738">
            <a:spAutoFit/>
          </a:bodyPr>
          <a:lstStyle/>
          <a:p>
            <a:pPr algn="ctr">
              <a:lnSpc>
                <a:spcPct val="100000"/>
              </a:lnSpc>
              <a:spcBef>
                <a:spcPts val="4995"/>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8000" b="1">
                <a:solidFill>
                  <a:srgbClr val="19FF21"/>
                </a:solidFill>
                <a:latin typeface="Comic Sans MS" charset="0"/>
              </a:rPr>
              <a:t>?</a:t>
            </a:r>
          </a:p>
        </p:txBody>
      </p:sp>
      <p:sp>
        <p:nvSpPr>
          <p:cNvPr id="39942" name="Text Box 6"/>
          <p:cNvSpPr txBox="1">
            <a:spLocks noChangeArrowheads="1"/>
          </p:cNvSpPr>
          <p:nvPr/>
        </p:nvSpPr>
        <p:spPr bwMode="auto">
          <a:xfrm>
            <a:off x="3063875" y="611198"/>
            <a:ext cx="1149350" cy="1125537"/>
          </a:xfrm>
          <a:prstGeom prst="rect">
            <a:avLst/>
          </a:prstGeom>
          <a:noFill/>
          <a:ln w="9525">
            <a:noFill/>
            <a:round/>
            <a:headEnd/>
            <a:tailEnd/>
          </a:ln>
        </p:spPr>
        <p:txBody>
          <a:bodyPr lIns="89886" tIns="46738" rIns="89886" bIns="46738">
            <a:spAutoFit/>
          </a:bodyPr>
          <a:lstStyle/>
          <a:p>
            <a:pPr algn="ctr">
              <a:lnSpc>
                <a:spcPct val="100000"/>
              </a:lnSpc>
              <a:spcBef>
                <a:spcPts val="4125"/>
              </a:spcBef>
              <a:buClr>
                <a:srgbClr val="FF57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6600" b="1">
                <a:solidFill>
                  <a:srgbClr val="FF5757"/>
                </a:solidFill>
                <a:latin typeface="Comic Sans MS" charset="0"/>
              </a:rPr>
              <a:t>?</a:t>
            </a:r>
          </a:p>
        </p:txBody>
      </p:sp>
      <p:sp>
        <p:nvSpPr>
          <p:cNvPr id="39943" name="Text Box 7"/>
          <p:cNvSpPr txBox="1">
            <a:spLocks noChangeArrowheads="1"/>
          </p:cNvSpPr>
          <p:nvPr/>
        </p:nvSpPr>
        <p:spPr bwMode="auto">
          <a:xfrm>
            <a:off x="3508384" y="95250"/>
            <a:ext cx="727075" cy="846138"/>
          </a:xfrm>
          <a:prstGeom prst="rect">
            <a:avLst/>
          </a:prstGeom>
          <a:noFill/>
          <a:ln w="9525">
            <a:noFill/>
            <a:round/>
            <a:headEnd/>
            <a:tailEnd/>
          </a:ln>
        </p:spPr>
        <p:txBody>
          <a:bodyPr lIns="89886" tIns="46738" rIns="89886" bIns="46738">
            <a:spAutoFit/>
          </a:bodyPr>
          <a:lstStyle/>
          <a:p>
            <a:pPr algn="ctr">
              <a:lnSpc>
                <a:spcPct val="100000"/>
              </a:lnSpc>
              <a:spcBef>
                <a:spcPts val="2997"/>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800" b="1">
                <a:solidFill>
                  <a:srgbClr val="FC0128"/>
                </a:solidFill>
                <a:latin typeface="Comic Sans MS" charset="0"/>
              </a:rPr>
              <a:t>?</a:t>
            </a:r>
          </a:p>
        </p:txBody>
      </p:sp>
      <p:sp>
        <p:nvSpPr>
          <p:cNvPr id="39944" name="Text Box 8"/>
          <p:cNvSpPr txBox="1">
            <a:spLocks noChangeArrowheads="1"/>
          </p:cNvSpPr>
          <p:nvPr/>
        </p:nvSpPr>
        <p:spPr bwMode="auto">
          <a:xfrm>
            <a:off x="2878138" y="-142875"/>
            <a:ext cx="1149350" cy="1125538"/>
          </a:xfrm>
          <a:prstGeom prst="rect">
            <a:avLst/>
          </a:prstGeom>
          <a:noFill/>
          <a:ln w="9525">
            <a:noFill/>
            <a:round/>
            <a:headEnd/>
            <a:tailEnd/>
          </a:ln>
        </p:spPr>
        <p:txBody>
          <a:bodyPr lIns="89886" tIns="46738" rIns="89886" bIns="46738">
            <a:spAutoFit/>
          </a:bodyPr>
          <a:lstStyle/>
          <a:p>
            <a:pPr algn="ctr">
              <a:lnSpc>
                <a:spcPct val="100000"/>
              </a:lnSpc>
              <a:spcBef>
                <a:spcPts val="4125"/>
              </a:spcBef>
              <a:buClr>
                <a:srgbClr val="91919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6600" b="1">
                <a:solidFill>
                  <a:srgbClr val="919191"/>
                </a:solidFill>
                <a:latin typeface="Comic Sans MS" charset="0"/>
              </a:rPr>
              <a:t>?</a:t>
            </a:r>
          </a:p>
        </p:txBody>
      </p:sp>
      <p:sp>
        <p:nvSpPr>
          <p:cNvPr id="39945" name="Text Box 9"/>
          <p:cNvSpPr txBox="1">
            <a:spLocks noChangeArrowheads="1"/>
          </p:cNvSpPr>
          <p:nvPr/>
        </p:nvSpPr>
        <p:spPr bwMode="auto">
          <a:xfrm>
            <a:off x="615991" y="2671757"/>
            <a:ext cx="8770937" cy="3761550"/>
          </a:xfrm>
          <a:prstGeom prst="rect">
            <a:avLst/>
          </a:prstGeom>
          <a:noFill/>
          <a:ln w="9525">
            <a:noFill/>
            <a:round/>
            <a:headEnd/>
            <a:tailEnd/>
          </a:ln>
        </p:spPr>
        <p:txBody>
          <a:bodyPr wrap="square" lIns="89886" tIns="46738" rIns="89886" bIns="46738">
            <a:spAutoFit/>
          </a:bodyPr>
          <a:lstStyle/>
          <a:p>
            <a:pPr algn="ctr">
              <a:lnSpc>
                <a:spcPct val="80000"/>
              </a:lnSpc>
              <a:spcBef>
                <a:spcPts val="449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7200" b="1">
                <a:solidFill>
                  <a:srgbClr val="FFFFFF"/>
                </a:solidFill>
                <a:latin typeface="Comic Sans MS" charset="0"/>
              </a:rPr>
              <a:t>Kh</a:t>
            </a:r>
            <a:r>
              <a:rPr lang="en-GB" sz="7200" b="1" u="sng">
                <a:solidFill>
                  <a:srgbClr val="FFFFFF"/>
                </a:solidFill>
                <a:latin typeface="Comic Sans MS" charset="0"/>
              </a:rPr>
              <a:t>a</a:t>
            </a:r>
            <a:r>
              <a:rPr lang="en-GB" sz="7200" b="1">
                <a:solidFill>
                  <a:srgbClr val="FFFFFF"/>
                </a:solidFill>
                <a:latin typeface="Comic Sans MS" charset="0"/>
              </a:rPr>
              <a:t>ram kasāngsāng matishi zatkhavāi na kathāda ngarānra?</a:t>
            </a:r>
          </a:p>
        </p:txBody>
      </p:sp>
      <p:sp>
        <p:nvSpPr>
          <p:cNvPr id="38923" name="Rectangle 10"/>
          <p:cNvSpPr>
            <a:spLocks noChangeArrowheads="1"/>
          </p:cNvSpPr>
          <p:nvPr/>
        </p:nvSpPr>
        <p:spPr bwMode="auto">
          <a:xfrm>
            <a:off x="8693192" y="7411733"/>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38924" name="Text Box 11"/>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38925" name="Text Box 12"/>
          <p:cNvSpPr txBox="1">
            <a:spLocks noChangeArrowheads="1"/>
          </p:cNvSpPr>
          <p:nvPr/>
        </p:nvSpPr>
        <p:spPr bwMode="auto">
          <a:xfrm>
            <a:off x="9192458"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37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withEffect">
                                  <p:stCondLst>
                                    <p:cond delay="0"/>
                                  </p:stCondLst>
                                  <p:childTnLst>
                                    <p:set>
                                      <p:cBhvr>
                                        <p:cTn id="6" dur="1" fill="hold">
                                          <p:stCondLst>
                                            <p:cond delay="0"/>
                                          </p:stCondLst>
                                        </p:cTn>
                                        <p:tgtEl>
                                          <p:spTgt spid="39945"/>
                                        </p:tgtEl>
                                        <p:attrNameLst>
                                          <p:attrName>style.visibility</p:attrName>
                                        </p:attrNameLst>
                                      </p:cBhvr>
                                      <p:to>
                                        <p:strVal val="visible"/>
                                      </p:to>
                                    </p:set>
                                    <p:anim calcmode="lin" valueType="num">
                                      <p:cBhvr>
                                        <p:cTn id="7" dur="500" fill="hold"/>
                                        <p:tgtEl>
                                          <p:spTgt spid="39945"/>
                                        </p:tgtEl>
                                        <p:attrNameLst>
                                          <p:attrName>ppt_x</p:attrName>
                                        </p:attrNameLst>
                                      </p:cBhvr>
                                      <p:tavLst>
                                        <p:tav tm="100000">
                                          <p:val>
                                            <p:strVal val="#ppt_x-#ppt_w/2"/>
                                          </p:val>
                                        </p:tav>
                                        <p:tav tm="100000">
                                          <p:val>
                                            <p:strVal val="#ppt_x"/>
                                          </p:val>
                                        </p:tav>
                                      </p:tavLst>
                                    </p:anim>
                                    <p:anim calcmode="lin" valueType="num">
                                      <p:cBhvr>
                                        <p:cTn id="8" dur="500" fill="hold"/>
                                        <p:tgtEl>
                                          <p:spTgt spid="39945"/>
                                        </p:tgtEl>
                                        <p:attrNameLst>
                                          <p:attrName>ppt_y</p:attrName>
                                        </p:attrNameLst>
                                      </p:cBhvr>
                                      <p:tavLst>
                                        <p:tav tm="100000">
                                          <p:val>
                                            <p:strVal val="#ppt_y"/>
                                          </p:val>
                                        </p:tav>
                                        <p:tav tm="100000">
                                          <p:val>
                                            <p:strVal val="#ppt_y"/>
                                          </p:val>
                                        </p:tav>
                                      </p:tavLst>
                                    </p:anim>
                                    <p:anim calcmode="lin" valueType="num">
                                      <p:cBhvr>
                                        <p:cTn id="9" dur="500" fill="hold"/>
                                        <p:tgtEl>
                                          <p:spTgt spid="39945"/>
                                        </p:tgtEl>
                                        <p:attrNameLst>
                                          <p:attrName>ppt_w</p:attrName>
                                        </p:attrNameLst>
                                      </p:cBhvr>
                                      <p:tavLst>
                                        <p:tav tm="100000">
                                          <p:val>
                                            <p:fltVal val="0"/>
                                          </p:val>
                                        </p:tav>
                                        <p:tav tm="100000">
                                          <p:val>
                                            <p:strVal val="#ppt_w"/>
                                          </p:val>
                                        </p:tav>
                                      </p:tavLst>
                                    </p:anim>
                                    <p:anim calcmode="lin" valueType="num">
                                      <p:cBhvr>
                                        <p:cTn id="10" dur="500" fill="hold"/>
                                        <p:tgtEl>
                                          <p:spTgt spid="39945"/>
                                        </p:tgtEl>
                                        <p:attrNameLst>
                                          <p:attrName>ppt_h</p:attrName>
                                        </p:attrNameLst>
                                      </p:cBhvr>
                                      <p:tavLst>
                                        <p:tav tm="100000">
                                          <p:val>
                                            <p:strVal val="#ppt_h"/>
                                          </p:val>
                                        </p:tav>
                                        <p:tav tm="100000">
                                          <p:val>
                                            <p:strVal val="#ppt_h"/>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39944"/>
                                        </p:tgtEl>
                                        <p:attrNameLst>
                                          <p:attrName>style.visibility</p:attrName>
                                        </p:attrNameLst>
                                      </p:cBhvr>
                                      <p:to>
                                        <p:strVal val="visible"/>
                                      </p:to>
                                    </p:set>
                                    <p:anim calcmode="lin" valueType="num">
                                      <p:cBhvr>
                                        <p:cTn id="14" dur="500" fill="hold"/>
                                        <p:tgtEl>
                                          <p:spTgt spid="39944"/>
                                        </p:tgtEl>
                                        <p:attrNameLst>
                                          <p:attrName>ppt_w</p:attrName>
                                        </p:attrNameLst>
                                      </p:cBhvr>
                                      <p:tavLst>
                                        <p:tav tm="100000">
                                          <p:val>
                                            <p:strVal val="2/3*#ppt_w"/>
                                          </p:val>
                                        </p:tav>
                                        <p:tav tm="100000">
                                          <p:val>
                                            <p:strVal val="#ppt_w"/>
                                          </p:val>
                                        </p:tav>
                                      </p:tavLst>
                                    </p:anim>
                                    <p:anim calcmode="lin" valueType="num">
                                      <p:cBhvr>
                                        <p:cTn id="15" dur="500" fill="hold"/>
                                        <p:tgtEl>
                                          <p:spTgt spid="39944"/>
                                        </p:tgtEl>
                                        <p:attrNameLst>
                                          <p:attrName>ppt_h</p:attrName>
                                        </p:attrNameLst>
                                      </p:cBhvr>
                                      <p:tavLst>
                                        <p:tav tm="10000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39942"/>
                                        </p:tgtEl>
                                        <p:attrNameLst>
                                          <p:attrName>style.visibility</p:attrName>
                                        </p:attrNameLst>
                                      </p:cBhvr>
                                      <p:to>
                                        <p:strVal val="visible"/>
                                      </p:to>
                                    </p:set>
                                    <p:anim calcmode="lin" valueType="num">
                                      <p:cBhvr>
                                        <p:cTn id="19" dur="500" fill="hold"/>
                                        <p:tgtEl>
                                          <p:spTgt spid="39942"/>
                                        </p:tgtEl>
                                        <p:attrNameLst>
                                          <p:attrName>ppt_w</p:attrName>
                                        </p:attrNameLst>
                                      </p:cBhvr>
                                      <p:tavLst>
                                        <p:tav tm="100000">
                                          <p:val>
                                            <p:strVal val="2/3*#ppt_w"/>
                                          </p:val>
                                        </p:tav>
                                        <p:tav tm="100000">
                                          <p:val>
                                            <p:strVal val="#ppt_w"/>
                                          </p:val>
                                        </p:tav>
                                      </p:tavLst>
                                    </p:anim>
                                    <p:anim calcmode="lin" valueType="num">
                                      <p:cBhvr>
                                        <p:cTn id="20" dur="500" fill="hold"/>
                                        <p:tgtEl>
                                          <p:spTgt spid="39942"/>
                                        </p:tgtEl>
                                        <p:attrNameLst>
                                          <p:attrName>ppt_h</p:attrName>
                                        </p:attrNameLst>
                                      </p:cBhvr>
                                      <p:tavLst>
                                        <p:tav tm="10000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39940"/>
                                        </p:tgtEl>
                                        <p:attrNameLst>
                                          <p:attrName>style.visibility</p:attrName>
                                        </p:attrNameLst>
                                      </p:cBhvr>
                                      <p:to>
                                        <p:strVal val="visible"/>
                                      </p:to>
                                    </p:set>
                                    <p:anim calcmode="lin" valueType="num">
                                      <p:cBhvr>
                                        <p:cTn id="24" dur="500" fill="hold"/>
                                        <p:tgtEl>
                                          <p:spTgt spid="39940"/>
                                        </p:tgtEl>
                                        <p:attrNameLst>
                                          <p:attrName>ppt_w</p:attrName>
                                        </p:attrNameLst>
                                      </p:cBhvr>
                                      <p:tavLst>
                                        <p:tav tm="100000">
                                          <p:val>
                                            <p:strVal val="2/3*#ppt_w"/>
                                          </p:val>
                                        </p:tav>
                                        <p:tav tm="100000">
                                          <p:val>
                                            <p:strVal val="#ppt_w"/>
                                          </p:val>
                                        </p:tav>
                                      </p:tavLst>
                                    </p:anim>
                                    <p:anim calcmode="lin" valueType="num">
                                      <p:cBhvr>
                                        <p:cTn id="25" dur="500" fill="hold"/>
                                        <p:tgtEl>
                                          <p:spTgt spid="39940"/>
                                        </p:tgtEl>
                                        <p:attrNameLst>
                                          <p:attrName>ppt_h</p:attrName>
                                        </p:attrNameLst>
                                      </p:cBhvr>
                                      <p:tavLst>
                                        <p:tav tm="10000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39943"/>
                                        </p:tgtEl>
                                        <p:attrNameLst>
                                          <p:attrName>style.visibility</p:attrName>
                                        </p:attrNameLst>
                                      </p:cBhvr>
                                      <p:to>
                                        <p:strVal val="visible"/>
                                      </p:to>
                                    </p:set>
                                    <p:anim calcmode="lin" valueType="num">
                                      <p:cBhvr>
                                        <p:cTn id="29" dur="500" fill="hold"/>
                                        <p:tgtEl>
                                          <p:spTgt spid="39943"/>
                                        </p:tgtEl>
                                        <p:attrNameLst>
                                          <p:attrName>ppt_w</p:attrName>
                                        </p:attrNameLst>
                                      </p:cBhvr>
                                      <p:tavLst>
                                        <p:tav tm="100000">
                                          <p:val>
                                            <p:strVal val="2/3*#ppt_w"/>
                                          </p:val>
                                        </p:tav>
                                        <p:tav tm="100000">
                                          <p:val>
                                            <p:strVal val="#ppt_w"/>
                                          </p:val>
                                        </p:tav>
                                      </p:tavLst>
                                    </p:anim>
                                    <p:anim calcmode="lin" valueType="num">
                                      <p:cBhvr>
                                        <p:cTn id="30" dur="500" fill="hold"/>
                                        <p:tgtEl>
                                          <p:spTgt spid="39943"/>
                                        </p:tgtEl>
                                        <p:attrNameLst>
                                          <p:attrName>ppt_h</p:attrName>
                                        </p:attrNameLst>
                                      </p:cBhvr>
                                      <p:tavLst>
                                        <p:tav tm="100000">
                                          <p:val>
                                            <p:strVal val="2/3*#ppt_h"/>
                                          </p:val>
                                        </p:tav>
                                        <p:tav tm="100000">
                                          <p:val>
                                            <p:strVal val="#ppt_h"/>
                                          </p:val>
                                        </p:tav>
                                      </p:tavLst>
                                    </p:anim>
                                  </p:childTnLst>
                                </p:cTn>
                              </p:par>
                            </p:childTnLst>
                          </p:cTn>
                        </p:par>
                        <p:par>
                          <p:cTn id="31" fill="hold" nodeType="afterGroup">
                            <p:stCondLst>
                              <p:cond delay="2500"/>
                            </p:stCondLst>
                            <p:childTnLst>
                              <p:par>
                                <p:cTn id="32" presetID="23" presetClass="entr" presetSubtype="272" fill="hold" nodeType="afterEffect">
                                  <p:stCondLst>
                                    <p:cond delay="0"/>
                                  </p:stCondLst>
                                  <p:childTnLst>
                                    <p:set>
                                      <p:cBhvr>
                                        <p:cTn id="33" dur="1" fill="hold">
                                          <p:stCondLst>
                                            <p:cond delay="0"/>
                                          </p:stCondLst>
                                        </p:cTn>
                                        <p:tgtEl>
                                          <p:spTgt spid="39941"/>
                                        </p:tgtEl>
                                        <p:attrNameLst>
                                          <p:attrName>style.visibility</p:attrName>
                                        </p:attrNameLst>
                                      </p:cBhvr>
                                      <p:to>
                                        <p:strVal val="visible"/>
                                      </p:to>
                                    </p:set>
                                    <p:anim calcmode="lin" valueType="num">
                                      <p:cBhvr>
                                        <p:cTn id="34" dur="500" fill="hold"/>
                                        <p:tgtEl>
                                          <p:spTgt spid="39941"/>
                                        </p:tgtEl>
                                        <p:attrNameLst>
                                          <p:attrName>ppt_w</p:attrName>
                                        </p:attrNameLst>
                                      </p:cBhvr>
                                      <p:tavLst>
                                        <p:tav tm="100000">
                                          <p:val>
                                            <p:strVal val="2/3*#ppt_w"/>
                                          </p:val>
                                        </p:tav>
                                        <p:tav tm="100000">
                                          <p:val>
                                            <p:strVal val="#ppt_w"/>
                                          </p:val>
                                        </p:tav>
                                      </p:tavLst>
                                    </p:anim>
                                    <p:anim calcmode="lin" valueType="num">
                                      <p:cBhvr>
                                        <p:cTn id="35" dur="500" fill="hold"/>
                                        <p:tgtEl>
                                          <p:spTgt spid="39941"/>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sp>
        <p:nvSpPr>
          <p:cNvPr id="40962" name="Text Box 2"/>
          <p:cNvSpPr txBox="1">
            <a:spLocks noChangeArrowheads="1"/>
          </p:cNvSpPr>
          <p:nvPr/>
        </p:nvSpPr>
        <p:spPr bwMode="auto">
          <a:xfrm>
            <a:off x="7688264" y="2176463"/>
            <a:ext cx="2039937" cy="4124325"/>
          </a:xfrm>
          <a:prstGeom prst="rect">
            <a:avLst/>
          </a:prstGeom>
          <a:noFill/>
          <a:ln w="9525">
            <a:noFill/>
            <a:round/>
            <a:headEnd/>
            <a:tailEnd/>
          </a:ln>
        </p:spPr>
        <p:txBody>
          <a:bodyPr lIns="89886" tIns="46738" rIns="89886" bIns="46738">
            <a:spAutoFit/>
          </a:bodyPr>
          <a:lstStyle/>
          <a:p>
            <a:pPr algn="ctr">
              <a:lnSpc>
                <a:spcPct val="125000"/>
              </a:lnSpc>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19FF21"/>
                </a:solidFill>
                <a:latin typeface="Comic Sans MS" charset="0"/>
              </a:rPr>
              <a:t> </a:t>
            </a:r>
            <a:r>
              <a:rPr lang="en-GB" sz="1600" b="1">
                <a:solidFill>
                  <a:srgbClr val="FFEA18"/>
                </a:solidFill>
                <a:latin typeface="Comic Sans MS" charset="0"/>
              </a:rPr>
              <a:t>Caesarea</a:t>
            </a:r>
          </a:p>
          <a:p>
            <a:pPr algn="ctr">
              <a:lnSpc>
                <a:spcPct val="12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Sidon</a:t>
            </a:r>
          </a:p>
          <a:p>
            <a:pPr algn="ctr">
              <a:lnSpc>
                <a:spcPct val="12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Around Cyprus</a:t>
            </a:r>
          </a:p>
          <a:p>
            <a:pPr algn="ctr">
              <a:lnSpc>
                <a:spcPct val="12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Myra</a:t>
            </a:r>
          </a:p>
          <a:p>
            <a:pPr algn="ctr">
              <a:lnSpc>
                <a:spcPct val="12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Crete</a:t>
            </a:r>
          </a:p>
          <a:p>
            <a:pPr algn="ctr">
              <a:lnSpc>
                <a:spcPct val="12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Fair Havens</a:t>
            </a:r>
          </a:p>
          <a:p>
            <a:pPr algn="ctr">
              <a:lnSpc>
                <a:spcPct val="12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Melita</a:t>
            </a:r>
          </a:p>
          <a:p>
            <a:pPr algn="ctr">
              <a:lnSpc>
                <a:spcPct val="12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Sicily Syracuse </a:t>
            </a:r>
          </a:p>
          <a:p>
            <a:pPr algn="ctr">
              <a:lnSpc>
                <a:spcPct val="12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Rhegium</a:t>
            </a:r>
          </a:p>
          <a:p>
            <a:pPr algn="ctr">
              <a:lnSpc>
                <a:spcPct val="12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Puteoli</a:t>
            </a:r>
          </a:p>
          <a:p>
            <a:pPr algn="ctr">
              <a:lnSpc>
                <a:spcPct val="12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Forum of Appius</a:t>
            </a:r>
          </a:p>
          <a:p>
            <a:pPr algn="ctr">
              <a:lnSpc>
                <a:spcPct val="12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Three Taverns</a:t>
            </a:r>
          </a:p>
          <a:p>
            <a:pPr algn="ctr">
              <a:lnSpc>
                <a:spcPct val="125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u="sng">
                <a:solidFill>
                  <a:srgbClr val="FFFFFF"/>
                </a:solidFill>
                <a:latin typeface="Comic Sans MS" charset="0"/>
              </a:rPr>
              <a:t>ROME</a:t>
            </a:r>
          </a:p>
        </p:txBody>
      </p:sp>
      <p:sp>
        <p:nvSpPr>
          <p:cNvPr id="39940" name="Line 3"/>
          <p:cNvSpPr>
            <a:spLocks noChangeShapeType="1"/>
          </p:cNvSpPr>
          <p:nvPr/>
        </p:nvSpPr>
        <p:spPr bwMode="auto">
          <a:xfrm>
            <a:off x="3143255" y="533400"/>
            <a:ext cx="6381750" cy="1588"/>
          </a:xfrm>
          <a:prstGeom prst="line">
            <a:avLst/>
          </a:prstGeom>
          <a:noFill/>
          <a:ln w="9525">
            <a:noFill/>
            <a:round/>
            <a:headEnd/>
            <a:tailEnd/>
          </a:ln>
        </p:spPr>
        <p:txBody>
          <a:bodyPr lIns="91328" tIns="45662" rIns="91328" bIns="45662"/>
          <a:lstStyle/>
          <a:p>
            <a:endParaRPr lang="en-US"/>
          </a:p>
        </p:txBody>
      </p:sp>
      <p:sp>
        <p:nvSpPr>
          <p:cNvPr id="40964" name="Text Box 4"/>
          <p:cNvSpPr txBox="1">
            <a:spLocks noChangeArrowheads="1"/>
          </p:cNvSpPr>
          <p:nvPr/>
        </p:nvSpPr>
        <p:spPr bwMode="auto">
          <a:xfrm>
            <a:off x="3502027" y="346075"/>
            <a:ext cx="2887663" cy="7380288"/>
          </a:xfrm>
          <a:prstGeom prst="rect">
            <a:avLst/>
          </a:prstGeom>
          <a:noFill/>
          <a:ln w="9525">
            <a:noFill/>
            <a:round/>
            <a:headEnd/>
            <a:tailEnd/>
          </a:ln>
        </p:spPr>
        <p:txBody>
          <a:bodyPr lIns="89886" tIns="46738" rIns="89886" bIns="46738">
            <a:spAutoFit/>
          </a:bodyPr>
          <a:lstStyle/>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dirty="0">
              <a:solidFill>
                <a:srgbClr val="FFEA18"/>
              </a:solidFill>
              <a:latin typeface="Comic Sans MS" charset="0"/>
            </a:endParaRP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Syrian Antioch</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Tarsus</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Derbe</a:t>
            </a:r>
            <a:endParaRPr lang="en-GB" sz="1600" b="1" dirty="0">
              <a:solidFill>
                <a:srgbClr val="FFEA18"/>
              </a:solidFill>
              <a:latin typeface="Comic Sans MS" charset="0"/>
            </a:endParaRP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Lystra</a:t>
            </a:r>
            <a:endParaRPr lang="en-GB" sz="1600" b="1" dirty="0">
              <a:solidFill>
                <a:srgbClr val="FFEA18"/>
              </a:solidFill>
              <a:latin typeface="Comic Sans MS" charset="0"/>
            </a:endParaRP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Iconium</a:t>
            </a:r>
            <a:endParaRPr lang="en-GB" sz="1600" b="1" dirty="0">
              <a:solidFill>
                <a:srgbClr val="FFEA18"/>
              </a:solidFill>
              <a:latin typeface="Comic Sans MS" charset="0"/>
            </a:endParaRP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Pisidian</a:t>
            </a:r>
            <a:r>
              <a:rPr lang="en-GB" sz="1600" b="1" dirty="0">
                <a:solidFill>
                  <a:srgbClr val="FFEA18"/>
                </a:solidFill>
                <a:latin typeface="Comic Sans MS" charset="0"/>
              </a:rPr>
              <a:t> Antioch</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Phrygian</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Galatia</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Mysia</a:t>
            </a:r>
            <a:endParaRPr lang="en-GB" sz="1600" b="1" dirty="0">
              <a:solidFill>
                <a:srgbClr val="FFEA18"/>
              </a:solidFill>
              <a:latin typeface="Comic Sans MS" charset="0"/>
            </a:endParaRP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Troas (Troy)</a:t>
            </a:r>
            <a:r>
              <a:rPr lang="x-none" sz="1600" b="1" dirty="0">
                <a:solidFill>
                  <a:srgbClr val="FFEA18"/>
                </a:solidFill>
                <a:latin typeface="Comic Sans MS" charset="0"/>
                <a:cs typeface="Arial" charset="0"/>
              </a:rPr>
              <a:t>‏</a:t>
            </a:r>
            <a:endParaRPr lang="en-GB" sz="1600" b="1" dirty="0">
              <a:solidFill>
                <a:srgbClr val="FFEA18"/>
              </a:solidFill>
              <a:latin typeface="Comic Sans MS" charset="0"/>
            </a:endParaRP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Samothrace</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Neapolis</a:t>
            </a:r>
            <a:endParaRPr lang="en-GB" sz="1600" b="1" dirty="0">
              <a:solidFill>
                <a:srgbClr val="FFEA18"/>
              </a:solidFill>
              <a:latin typeface="Comic Sans MS" charset="0"/>
            </a:endParaRP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Philippi</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Amphipolis</a:t>
            </a:r>
            <a:endParaRPr lang="en-GB" sz="1600" b="1" dirty="0">
              <a:solidFill>
                <a:srgbClr val="FFEA18"/>
              </a:solidFill>
              <a:latin typeface="Comic Sans MS" charset="0"/>
            </a:endParaRP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Apollonia</a:t>
            </a:r>
            <a:endParaRPr lang="en-GB" sz="1600" b="1" dirty="0">
              <a:solidFill>
                <a:srgbClr val="FFEA18"/>
              </a:solidFill>
              <a:latin typeface="Comic Sans MS" charset="0"/>
            </a:endParaRP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Thessalonica</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Berea</a:t>
            </a:r>
          </a:p>
          <a:p>
            <a:pPr algn="ctr">
              <a:lnSpc>
                <a:spcPct val="115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u="sng" dirty="0">
                <a:solidFill>
                  <a:srgbClr val="FFFFFF"/>
                </a:solidFill>
                <a:latin typeface="Comic Sans MS" charset="0"/>
              </a:rPr>
              <a:t>ATHENS</a:t>
            </a:r>
          </a:p>
          <a:p>
            <a:pPr algn="ctr">
              <a:lnSpc>
                <a:spcPct val="115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u="sng" dirty="0">
                <a:solidFill>
                  <a:srgbClr val="FFFFFF"/>
                </a:solidFill>
                <a:latin typeface="Comic Sans MS" charset="0"/>
              </a:rPr>
              <a:t>CORINTH</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Cenchrea</a:t>
            </a:r>
            <a:endParaRPr lang="en-GB" sz="1600" b="1" dirty="0">
              <a:solidFill>
                <a:srgbClr val="FFEA18"/>
              </a:solidFill>
              <a:latin typeface="Comic Sans MS" charset="0"/>
            </a:endParaRP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Ephesus</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Caesarea</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Jerusalem</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Caesarea</a:t>
            </a:r>
          </a:p>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Syrian Antioch</a:t>
            </a:r>
          </a:p>
        </p:txBody>
      </p:sp>
      <p:sp>
        <p:nvSpPr>
          <p:cNvPr id="40965" name="Text Box 5"/>
          <p:cNvSpPr txBox="1">
            <a:spLocks noChangeArrowheads="1"/>
          </p:cNvSpPr>
          <p:nvPr/>
        </p:nvSpPr>
        <p:spPr bwMode="auto">
          <a:xfrm>
            <a:off x="5800728" y="1101729"/>
            <a:ext cx="2041525" cy="6291263"/>
          </a:xfrm>
          <a:prstGeom prst="rect">
            <a:avLst/>
          </a:prstGeom>
          <a:noFill/>
          <a:ln w="9525">
            <a:noFill/>
            <a:round/>
            <a:headEnd/>
            <a:tailEnd/>
          </a:ln>
        </p:spPr>
        <p:txBody>
          <a:bodyPr lIns="89886" tIns="46738" rIns="89886" bIns="46738">
            <a:spAutoFit/>
          </a:bodyPr>
          <a:lstStyle/>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a:solidFill>
                <a:srgbClr val="FFEA18"/>
              </a:solidFill>
              <a:latin typeface="Comic Sans MS" charset="0"/>
            </a:endParaRP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Syrian Antioch</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Galatia</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Phrygian   </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   Regions</a:t>
            </a:r>
          </a:p>
          <a:p>
            <a:pPr algn="ctr">
              <a:lnSpc>
                <a:spcPct val="12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u="sng">
                <a:solidFill>
                  <a:srgbClr val="FFFFFF"/>
                </a:solidFill>
                <a:latin typeface="Comic Sans MS" charset="0"/>
              </a:rPr>
              <a:t>EPHESUS</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Macedonia</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Troas</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Philippi</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Corinth</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Philippi</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Troas</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Assos</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Miletus</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Cos </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Rhodes</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Patara</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Tyre</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Ptolemais</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Caesarea</a:t>
            </a:r>
          </a:p>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Jerusalem</a:t>
            </a:r>
          </a:p>
        </p:txBody>
      </p:sp>
      <p:pic>
        <p:nvPicPr>
          <p:cNvPr id="40966" name="Picture 6"/>
          <p:cNvPicPr>
            <a:picLocks noChangeAspect="1" noChangeArrowheads="1"/>
          </p:cNvPicPr>
          <p:nvPr/>
        </p:nvPicPr>
        <p:blipFill>
          <a:blip r:embed="rId3"/>
          <a:srcRect/>
          <a:stretch>
            <a:fillRect/>
          </a:stretch>
        </p:blipFill>
        <p:spPr bwMode="auto">
          <a:xfrm>
            <a:off x="2592388" y="127000"/>
            <a:ext cx="958850" cy="2317751"/>
          </a:xfrm>
          <a:prstGeom prst="rect">
            <a:avLst/>
          </a:prstGeom>
          <a:noFill/>
          <a:ln w="9525">
            <a:noFill/>
            <a:miter lim="800000"/>
            <a:headEnd/>
            <a:tailEnd/>
          </a:ln>
          <a:effectLst>
            <a:outerShdw dist="107933" dir="2700000" algn="ctr" rotWithShape="0">
              <a:srgbClr val="808080"/>
            </a:outerShdw>
          </a:effectLst>
        </p:spPr>
      </p:pic>
      <p:sp>
        <p:nvSpPr>
          <p:cNvPr id="40967" name="Text Box 7"/>
          <p:cNvSpPr txBox="1">
            <a:spLocks noChangeArrowheads="1"/>
          </p:cNvSpPr>
          <p:nvPr/>
        </p:nvSpPr>
        <p:spPr bwMode="auto">
          <a:xfrm>
            <a:off x="7958158" y="831861"/>
            <a:ext cx="1357322" cy="1362585"/>
          </a:xfrm>
          <a:prstGeom prst="rect">
            <a:avLst/>
          </a:prstGeom>
          <a:noFill/>
          <a:ln w="9525">
            <a:noFill/>
            <a:round/>
            <a:headEnd/>
            <a:tailEnd/>
          </a:ln>
        </p:spPr>
        <p:txBody>
          <a:bodyPr wrap="square" lIns="89886" tIns="46738" rIns="89886" bIns="46738">
            <a:spAutoFit/>
          </a:bodyPr>
          <a:lstStyle/>
          <a:p>
            <a:pPr algn="ctr">
              <a:lnSpc>
                <a:spcPct val="80000"/>
              </a:lnSpc>
              <a:spcBef>
                <a:spcPts val="1500"/>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19FF21"/>
                </a:solidFill>
                <a:latin typeface="Comic Sans MS" charset="0"/>
              </a:rPr>
              <a:t>Khamate shongza:</a:t>
            </a:r>
          </a:p>
          <a:p>
            <a:pPr algn="ctr">
              <a:lnSpc>
                <a:spcPct val="80000"/>
              </a:lnSpc>
              <a:spcBef>
                <a:spcPts val="1500"/>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19FFF4"/>
                </a:solidFill>
                <a:latin typeface="Comic Sans MS" charset="0"/>
              </a:rPr>
              <a:t>Rome </a:t>
            </a:r>
            <a:r>
              <a:rPr lang="en-GB" sz="2000" b="1">
                <a:solidFill>
                  <a:srgbClr val="19FFF4"/>
                </a:solidFill>
                <a:latin typeface="Comic Sans MS" charset="0"/>
              </a:rPr>
              <a:t>vak</a:t>
            </a:r>
            <a:endParaRPr lang="en-GB" b="1">
              <a:solidFill>
                <a:srgbClr val="19FFF4"/>
              </a:solidFill>
              <a:latin typeface="Comic Sans MS" charset="0"/>
            </a:endParaRPr>
          </a:p>
        </p:txBody>
      </p:sp>
      <p:sp>
        <p:nvSpPr>
          <p:cNvPr id="39945" name="Text Box 8"/>
          <p:cNvSpPr txBox="1">
            <a:spLocks noChangeArrowheads="1"/>
          </p:cNvSpPr>
          <p:nvPr/>
        </p:nvSpPr>
        <p:spPr bwMode="auto">
          <a:xfrm>
            <a:off x="2335213" y="579443"/>
            <a:ext cx="1149350" cy="1230312"/>
          </a:xfrm>
          <a:prstGeom prst="rect">
            <a:avLst/>
          </a:prstGeom>
          <a:noFill/>
          <a:ln w="9525">
            <a:noFill/>
            <a:round/>
            <a:headEnd/>
            <a:tailEnd/>
          </a:ln>
        </p:spPr>
        <p:txBody>
          <a:bodyPr lIns="89886" tIns="46738" rIns="89886" bIns="46738">
            <a:spAutoFit/>
          </a:bodyPr>
          <a:lstStyle/>
          <a:p>
            <a:pPr algn="ctr">
              <a:lnSpc>
                <a:spcPct val="100000"/>
              </a:lnSpc>
              <a:spcBef>
                <a:spcPts val="449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7200" b="1">
                <a:solidFill>
                  <a:srgbClr val="FFEA18"/>
                </a:solidFill>
                <a:latin typeface="Comic Sans MS" charset="0"/>
              </a:rPr>
              <a:t>?</a:t>
            </a:r>
          </a:p>
        </p:txBody>
      </p:sp>
      <p:sp>
        <p:nvSpPr>
          <p:cNvPr id="40969" name="Text Box 9"/>
          <p:cNvSpPr txBox="1">
            <a:spLocks noChangeArrowheads="1"/>
          </p:cNvSpPr>
          <p:nvPr/>
        </p:nvSpPr>
        <p:spPr bwMode="auto">
          <a:xfrm>
            <a:off x="2212975" y="4029077"/>
            <a:ext cx="1784350" cy="2322513"/>
          </a:xfrm>
          <a:prstGeom prst="rect">
            <a:avLst/>
          </a:prstGeom>
          <a:noFill/>
          <a:ln w="9525">
            <a:noFill/>
            <a:round/>
            <a:headEnd/>
            <a:tailEnd/>
          </a:ln>
        </p:spPr>
        <p:txBody>
          <a:bodyPr lIns="89886" tIns="46738" rIns="89886" bIns="46738">
            <a:spAutoFit/>
          </a:bodyPr>
          <a:lstStyle/>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Syr.Antioch</a:t>
            </a: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Phoenicia</a:t>
            </a: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Samaria</a:t>
            </a:r>
          </a:p>
          <a:p>
            <a:pPr algn="ctr">
              <a:lnSpc>
                <a:spcPct val="13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u="sng">
                <a:solidFill>
                  <a:srgbClr val="FFFFFF"/>
                </a:solidFill>
                <a:latin typeface="Comic Sans MS" charset="0"/>
              </a:rPr>
              <a:t>JERUSALEM</a:t>
            </a: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Samaria</a:t>
            </a: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Phoenicia</a:t>
            </a: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Comic Sans MS" charset="0"/>
              </a:rPr>
              <a:t>Syr.Antioch</a:t>
            </a:r>
          </a:p>
        </p:txBody>
      </p:sp>
      <p:sp>
        <p:nvSpPr>
          <p:cNvPr id="39947" name="Text Box 10"/>
          <p:cNvSpPr txBox="1">
            <a:spLocks noChangeArrowheads="1"/>
          </p:cNvSpPr>
          <p:nvPr/>
        </p:nvSpPr>
        <p:spPr bwMode="auto">
          <a:xfrm>
            <a:off x="1989138" y="0"/>
            <a:ext cx="1149350" cy="1352549"/>
          </a:xfrm>
          <a:prstGeom prst="rect">
            <a:avLst/>
          </a:prstGeom>
          <a:noFill/>
          <a:ln w="9525">
            <a:noFill/>
            <a:round/>
            <a:headEnd/>
            <a:tailEnd/>
          </a:ln>
        </p:spPr>
        <p:txBody>
          <a:bodyPr lIns="89886" tIns="46738" rIns="89886" bIns="46738">
            <a:spAutoFit/>
          </a:bodyPr>
          <a:lstStyle/>
          <a:p>
            <a:pPr algn="ctr">
              <a:lnSpc>
                <a:spcPct val="100000"/>
              </a:lnSpc>
              <a:spcBef>
                <a:spcPts val="4995"/>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8000" b="1">
                <a:solidFill>
                  <a:srgbClr val="19FF21"/>
                </a:solidFill>
                <a:latin typeface="Comic Sans MS" charset="0"/>
              </a:rPr>
              <a:t>?</a:t>
            </a:r>
          </a:p>
        </p:txBody>
      </p:sp>
      <p:sp>
        <p:nvSpPr>
          <p:cNvPr id="39948" name="Text Box 11"/>
          <p:cNvSpPr txBox="1">
            <a:spLocks noChangeArrowheads="1"/>
          </p:cNvSpPr>
          <p:nvPr/>
        </p:nvSpPr>
        <p:spPr bwMode="auto">
          <a:xfrm>
            <a:off x="3063875" y="611198"/>
            <a:ext cx="1149350" cy="1125537"/>
          </a:xfrm>
          <a:prstGeom prst="rect">
            <a:avLst/>
          </a:prstGeom>
          <a:noFill/>
          <a:ln w="9525">
            <a:noFill/>
            <a:round/>
            <a:headEnd/>
            <a:tailEnd/>
          </a:ln>
        </p:spPr>
        <p:txBody>
          <a:bodyPr lIns="89886" tIns="46738" rIns="89886" bIns="46738">
            <a:spAutoFit/>
          </a:bodyPr>
          <a:lstStyle/>
          <a:p>
            <a:pPr algn="ctr">
              <a:lnSpc>
                <a:spcPct val="100000"/>
              </a:lnSpc>
              <a:spcBef>
                <a:spcPts val="4125"/>
              </a:spcBef>
              <a:buClr>
                <a:srgbClr val="FF57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6600" b="1">
                <a:solidFill>
                  <a:srgbClr val="FF5757"/>
                </a:solidFill>
                <a:latin typeface="Comic Sans MS" charset="0"/>
              </a:rPr>
              <a:t>?</a:t>
            </a:r>
          </a:p>
        </p:txBody>
      </p:sp>
      <p:sp>
        <p:nvSpPr>
          <p:cNvPr id="39949" name="Text Box 12"/>
          <p:cNvSpPr txBox="1">
            <a:spLocks noChangeArrowheads="1"/>
          </p:cNvSpPr>
          <p:nvPr/>
        </p:nvSpPr>
        <p:spPr bwMode="auto">
          <a:xfrm>
            <a:off x="3508384" y="95250"/>
            <a:ext cx="727075" cy="846138"/>
          </a:xfrm>
          <a:prstGeom prst="rect">
            <a:avLst/>
          </a:prstGeom>
          <a:noFill/>
          <a:ln w="9525">
            <a:noFill/>
            <a:round/>
            <a:headEnd/>
            <a:tailEnd/>
          </a:ln>
        </p:spPr>
        <p:txBody>
          <a:bodyPr lIns="89886" tIns="46738" rIns="89886" bIns="46738">
            <a:spAutoFit/>
          </a:bodyPr>
          <a:lstStyle/>
          <a:p>
            <a:pPr algn="ctr">
              <a:lnSpc>
                <a:spcPct val="100000"/>
              </a:lnSpc>
              <a:spcBef>
                <a:spcPts val="2997"/>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800" b="1">
                <a:solidFill>
                  <a:srgbClr val="FC0128"/>
                </a:solidFill>
                <a:latin typeface="Comic Sans MS" charset="0"/>
              </a:rPr>
              <a:t>?</a:t>
            </a:r>
          </a:p>
        </p:txBody>
      </p:sp>
      <p:sp>
        <p:nvSpPr>
          <p:cNvPr id="39950" name="Text Box 13"/>
          <p:cNvSpPr txBox="1">
            <a:spLocks noChangeArrowheads="1"/>
          </p:cNvSpPr>
          <p:nvPr/>
        </p:nvSpPr>
        <p:spPr bwMode="auto">
          <a:xfrm>
            <a:off x="2878138" y="-142875"/>
            <a:ext cx="1149350" cy="1125538"/>
          </a:xfrm>
          <a:prstGeom prst="rect">
            <a:avLst/>
          </a:prstGeom>
          <a:noFill/>
          <a:ln w="9525">
            <a:noFill/>
            <a:round/>
            <a:headEnd/>
            <a:tailEnd/>
          </a:ln>
        </p:spPr>
        <p:txBody>
          <a:bodyPr lIns="89886" tIns="46738" rIns="89886" bIns="46738">
            <a:spAutoFit/>
          </a:bodyPr>
          <a:lstStyle/>
          <a:p>
            <a:pPr algn="ctr">
              <a:lnSpc>
                <a:spcPct val="100000"/>
              </a:lnSpc>
              <a:spcBef>
                <a:spcPts val="4125"/>
              </a:spcBef>
              <a:buClr>
                <a:srgbClr val="91919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6600" b="1">
                <a:solidFill>
                  <a:srgbClr val="919191"/>
                </a:solidFill>
                <a:latin typeface="Comic Sans MS" charset="0"/>
              </a:rPr>
              <a:t>?</a:t>
            </a:r>
          </a:p>
        </p:txBody>
      </p:sp>
      <p:sp>
        <p:nvSpPr>
          <p:cNvPr id="40974" name="Text Box 14"/>
          <p:cNvSpPr txBox="1">
            <a:spLocks noChangeArrowheads="1"/>
          </p:cNvSpPr>
          <p:nvPr/>
        </p:nvSpPr>
        <p:spPr bwMode="auto">
          <a:xfrm>
            <a:off x="547665" y="798937"/>
            <a:ext cx="1195388" cy="608858"/>
          </a:xfrm>
          <a:prstGeom prst="rect">
            <a:avLst/>
          </a:prstGeom>
          <a:noFill/>
          <a:ln w="9525">
            <a:noFill/>
            <a:round/>
            <a:headEnd/>
            <a:tailEnd/>
          </a:ln>
        </p:spPr>
        <p:txBody>
          <a:bodyPr wrap="square" lIns="89886" tIns="46738" rIns="89886" bIns="46738">
            <a:spAutoFit/>
          </a:bodyPr>
          <a:lstStyle/>
          <a:p>
            <a:pPr algn="ctr">
              <a:lnSpc>
                <a:spcPct val="80000"/>
              </a:lnSpc>
              <a:spcBef>
                <a:spcPts val="1500"/>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19FF21"/>
                </a:solidFill>
                <a:latin typeface="Comic Sans MS" charset="0"/>
              </a:rPr>
              <a:t>Khare shongza </a:t>
            </a:r>
          </a:p>
        </p:txBody>
      </p:sp>
      <p:sp>
        <p:nvSpPr>
          <p:cNvPr id="40975" name="Text Box 15"/>
          <p:cNvSpPr txBox="1">
            <a:spLocks noChangeArrowheads="1"/>
          </p:cNvSpPr>
          <p:nvPr/>
        </p:nvSpPr>
        <p:spPr bwMode="auto">
          <a:xfrm>
            <a:off x="2136781" y="2484438"/>
            <a:ext cx="1952625" cy="1605572"/>
          </a:xfrm>
          <a:prstGeom prst="rect">
            <a:avLst/>
          </a:prstGeom>
          <a:noFill/>
          <a:ln w="9525">
            <a:noFill/>
            <a:round/>
            <a:headEnd/>
            <a:tailEnd/>
          </a:ln>
        </p:spPr>
        <p:txBody>
          <a:bodyPr lIns="89886" tIns="46738" rIns="89886" bIns="46738">
            <a:spAutoFit/>
          </a:bodyPr>
          <a:lstStyle/>
          <a:p>
            <a:pPr algn="ctr">
              <a:lnSpc>
                <a:spcPct val="80000"/>
              </a:lnSpc>
              <a:spcBef>
                <a:spcPts val="1125"/>
              </a:spcBef>
              <a:buClr>
                <a:srgbClr val="19FFF4"/>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dirty="0">
                <a:solidFill>
                  <a:srgbClr val="19FFF4"/>
                </a:solidFill>
                <a:latin typeface="Comic Sans MS" charset="0"/>
              </a:rPr>
              <a:t>Jerusalem </a:t>
            </a:r>
            <a:r>
              <a:rPr lang="en-GB" b="1" dirty="0" err="1">
                <a:solidFill>
                  <a:srgbClr val="19FFF4"/>
                </a:solidFill>
                <a:latin typeface="Comic Sans MS" charset="0"/>
              </a:rPr>
              <a:t>kazip</a:t>
            </a:r>
            <a:br>
              <a:rPr lang="en-GB" b="1" dirty="0">
                <a:solidFill>
                  <a:srgbClr val="19FFF4"/>
                </a:solidFill>
                <a:latin typeface="Comic Sans MS" charset="0"/>
              </a:rPr>
            </a:br>
            <a:r>
              <a:rPr lang="en-GB" sz="1800" b="1" dirty="0">
                <a:solidFill>
                  <a:srgbClr val="19FFF4"/>
                </a:solidFill>
                <a:latin typeface="Comic Sans MS" charset="0"/>
              </a:rPr>
              <a:t>(Church li </a:t>
            </a:r>
            <a:r>
              <a:rPr lang="en-GB" sz="1800" b="1" dirty="0" err="1">
                <a:solidFill>
                  <a:srgbClr val="19FFF4"/>
                </a:solidFill>
                <a:latin typeface="Comic Sans MS" charset="0"/>
              </a:rPr>
              <a:t>ngacheizang</a:t>
            </a:r>
            <a:r>
              <a:rPr lang="en-GB" sz="1800" b="1" dirty="0">
                <a:solidFill>
                  <a:srgbClr val="19FFF4"/>
                </a:solidFill>
                <a:latin typeface="Comic Sans MS" charset="0"/>
              </a:rPr>
              <a:t> </a:t>
            </a:r>
            <a:r>
              <a:rPr lang="en-GB" sz="1800" b="1" dirty="0" err="1">
                <a:solidFill>
                  <a:srgbClr val="19FFF4"/>
                </a:solidFill>
                <a:latin typeface="Comic Sans MS" charset="0"/>
              </a:rPr>
              <a:t>ngasak</a:t>
            </a:r>
            <a:r>
              <a:rPr lang="en-GB" sz="1800" b="1" dirty="0">
                <a:solidFill>
                  <a:srgbClr val="19FFF4"/>
                </a:solidFill>
                <a:latin typeface="Comic Sans MS" charset="0"/>
              </a:rPr>
              <a:t> </a:t>
            </a:r>
            <a:r>
              <a:rPr lang="en-GB" sz="1800" b="1" dirty="0" err="1">
                <a:solidFill>
                  <a:srgbClr val="19FFF4"/>
                </a:solidFill>
                <a:latin typeface="Comic Sans MS" charset="0"/>
              </a:rPr>
              <a:t>kahai</a:t>
            </a:r>
            <a:r>
              <a:rPr lang="en-GB" sz="1800" b="1" dirty="0">
                <a:solidFill>
                  <a:srgbClr val="19FFF4"/>
                </a:solidFill>
                <a:latin typeface="Comic Sans MS" charset="0"/>
              </a:rPr>
              <a:t> kasha </a:t>
            </a:r>
            <a:r>
              <a:rPr lang="en-GB" sz="1800" b="1" dirty="0" err="1">
                <a:solidFill>
                  <a:srgbClr val="19FFF4"/>
                </a:solidFill>
                <a:latin typeface="Comic Sans MS" charset="0"/>
              </a:rPr>
              <a:t>shongza</a:t>
            </a:r>
            <a:r>
              <a:rPr lang="en-GB" sz="1800" b="1" dirty="0">
                <a:solidFill>
                  <a:srgbClr val="19FFF4"/>
                </a:solidFill>
                <a:latin typeface="Comic Sans MS" charset="0"/>
              </a:rPr>
              <a:t>!)</a:t>
            </a:r>
            <a:r>
              <a:rPr lang="x-none" sz="1800" b="1" dirty="0">
                <a:solidFill>
                  <a:srgbClr val="19FFF4"/>
                </a:solidFill>
                <a:latin typeface="Comic Sans MS" charset="0"/>
                <a:cs typeface="Arial" charset="0"/>
              </a:rPr>
              <a:t>‏</a:t>
            </a:r>
            <a:endParaRPr lang="en-GB" sz="1800" b="1" dirty="0">
              <a:solidFill>
                <a:srgbClr val="19FFF4"/>
              </a:solidFill>
              <a:latin typeface="Comic Sans MS" charset="0"/>
            </a:endParaRPr>
          </a:p>
        </p:txBody>
      </p:sp>
      <p:grpSp>
        <p:nvGrpSpPr>
          <p:cNvPr id="2" name="Group 18"/>
          <p:cNvGrpSpPr>
            <a:grpSpLocks/>
          </p:cNvGrpSpPr>
          <p:nvPr/>
        </p:nvGrpSpPr>
        <p:grpSpPr bwMode="auto">
          <a:xfrm>
            <a:off x="7" y="1096966"/>
            <a:ext cx="2249488" cy="5805488"/>
            <a:chOff x="0" y="691"/>
            <a:chExt cx="1417" cy="3657"/>
          </a:xfrm>
        </p:grpSpPr>
        <p:sp>
          <p:nvSpPr>
            <p:cNvPr id="39977" name="Text Box 19"/>
            <p:cNvSpPr txBox="1">
              <a:spLocks noChangeArrowheads="1"/>
            </p:cNvSpPr>
            <p:nvPr/>
          </p:nvSpPr>
          <p:spPr bwMode="auto">
            <a:xfrm>
              <a:off x="0" y="691"/>
              <a:ext cx="1417" cy="3657"/>
            </a:xfrm>
            <a:prstGeom prst="rect">
              <a:avLst/>
            </a:prstGeom>
            <a:noFill/>
            <a:ln w="9525">
              <a:noFill/>
              <a:round/>
              <a:headEnd/>
              <a:tailEnd/>
            </a:ln>
          </p:spPr>
          <p:txBody>
            <a:bodyPr lIns="90000" tIns="46800" rIns="90000" bIns="46800">
              <a:spAutoFit/>
            </a:bodyPr>
            <a:lstStyle/>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Syr.Antioch</a:t>
              </a: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Seleucia</a:t>
              </a: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Salamis</a:t>
              </a: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Paphos</a:t>
              </a: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Perga</a:t>
              </a: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Pisidian</a:t>
              </a:r>
              <a:r>
                <a:rPr lang="en-GB" sz="1600" b="1" dirty="0">
                  <a:solidFill>
                    <a:srgbClr val="FFEA18"/>
                  </a:solidFill>
                  <a:latin typeface="Comic Sans MS" charset="0"/>
                </a:rPr>
                <a:t> Antioch</a:t>
              </a: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Iconium</a:t>
              </a: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Lystra</a:t>
              </a: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Comic Sans MS" charset="0"/>
                </a:rPr>
                <a:t> </a:t>
              </a:r>
              <a:r>
                <a:rPr lang="en-GB" sz="1600" b="1" dirty="0" err="1">
                  <a:solidFill>
                    <a:srgbClr val="FFEA18"/>
                  </a:solidFill>
                  <a:latin typeface="Comic Sans MS" charset="0"/>
                </a:rPr>
                <a:t>Derbe</a:t>
              </a: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Lystra</a:t>
              </a: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Iconium</a:t>
              </a: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Pisidian</a:t>
              </a:r>
              <a:r>
                <a:rPr lang="en-GB" sz="1600" b="1" dirty="0">
                  <a:solidFill>
                    <a:srgbClr val="FFEA18"/>
                  </a:solidFill>
                  <a:latin typeface="Comic Sans MS" charset="0"/>
                </a:rPr>
                <a:t> Antioch</a:t>
              </a: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Perga</a:t>
              </a: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Attalia</a:t>
              </a:r>
              <a:endParaRPr lang="en-GB" sz="1600" b="1" dirty="0">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err="1">
                  <a:solidFill>
                    <a:srgbClr val="FFEA18"/>
                  </a:solidFill>
                  <a:latin typeface="Comic Sans MS" charset="0"/>
                </a:rPr>
                <a:t>Syr.Antioch</a:t>
              </a:r>
              <a:r>
                <a:rPr lang="en-GB" sz="1600" b="1" dirty="0">
                  <a:solidFill>
                    <a:srgbClr val="FFEA18"/>
                  </a:solidFill>
                  <a:latin typeface="Comic Sans MS" charset="0"/>
                </a:rPr>
                <a:t> </a:t>
              </a:r>
            </a:p>
          </p:txBody>
        </p:sp>
        <p:sp>
          <p:nvSpPr>
            <p:cNvPr id="39978" name="AutoShape 20"/>
            <p:cNvSpPr>
              <a:spLocks noChangeArrowheads="1"/>
            </p:cNvSpPr>
            <p:nvPr/>
          </p:nvSpPr>
          <p:spPr bwMode="auto">
            <a:xfrm>
              <a:off x="441" y="2828"/>
              <a:ext cx="569" cy="4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1 w 21600"/>
                <a:gd name="T19" fmla="*/ 3142 h 21600"/>
                <a:gd name="T20" fmla="*/ 18449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00" y="10800"/>
                  </a:moveTo>
                  <a:cubicBezTo>
                    <a:pt x="16300" y="7762"/>
                    <a:pt x="13837" y="5300"/>
                    <a:pt x="10800" y="5300"/>
                  </a:cubicBezTo>
                  <a:cubicBezTo>
                    <a:pt x="7762" y="5300"/>
                    <a:pt x="5300" y="7762"/>
                    <a:pt x="5300" y="10800"/>
                  </a:cubicBezTo>
                  <a:lnTo>
                    <a:pt x="0" y="10800"/>
                  </a:lnTo>
                  <a:cubicBezTo>
                    <a:pt x="0" y="4835"/>
                    <a:pt x="4835" y="0"/>
                    <a:pt x="10800" y="0"/>
                  </a:cubicBezTo>
                  <a:cubicBezTo>
                    <a:pt x="16764" y="0"/>
                    <a:pt x="21599" y="4835"/>
                    <a:pt x="21599" y="10799"/>
                  </a:cubicBezTo>
                  <a:lnTo>
                    <a:pt x="21600" y="10800"/>
                  </a:lnTo>
                  <a:lnTo>
                    <a:pt x="24300" y="10800"/>
                  </a:lnTo>
                  <a:lnTo>
                    <a:pt x="18950" y="16150"/>
                  </a:lnTo>
                  <a:lnTo>
                    <a:pt x="13600" y="10800"/>
                  </a:lnTo>
                  <a:lnTo>
                    <a:pt x="16300" y="10800"/>
                  </a:lnTo>
                  <a:close/>
                </a:path>
              </a:pathLst>
            </a:custGeom>
            <a:solidFill>
              <a:srgbClr val="FFFFFF"/>
            </a:solidFill>
            <a:ln w="28440">
              <a:solidFill>
                <a:srgbClr val="000000"/>
              </a:solidFill>
              <a:miter lim="800000"/>
              <a:headEnd/>
              <a:tailEnd/>
            </a:ln>
          </p:spPr>
          <p:txBody>
            <a:bodyPr wrap="none" anchor="ctr"/>
            <a:lstStyle/>
            <a:p>
              <a:endParaRPr lang="en-US"/>
            </a:p>
          </p:txBody>
        </p:sp>
      </p:grpSp>
      <p:sp>
        <p:nvSpPr>
          <p:cNvPr id="39956" name="Text Box 21"/>
          <p:cNvSpPr txBox="1">
            <a:spLocks noChangeArrowheads="1"/>
          </p:cNvSpPr>
          <p:nvPr/>
        </p:nvSpPr>
        <p:spPr bwMode="auto">
          <a:xfrm>
            <a:off x="9513888" y="7000875"/>
            <a:ext cx="184150" cy="366713"/>
          </a:xfrm>
          <a:prstGeom prst="rect">
            <a:avLst/>
          </a:prstGeom>
          <a:noFill/>
          <a:ln w="9525">
            <a:noFill/>
            <a:round/>
            <a:headEnd/>
            <a:tailEnd/>
          </a:ln>
        </p:spPr>
        <p:txBody>
          <a:bodyPr wrap="none" lIns="91328" tIns="45662" rIns="91328" bIns="45662" anchor="ctr"/>
          <a:lstStyle/>
          <a:p>
            <a:endParaRPr lang="en-US"/>
          </a:p>
        </p:txBody>
      </p:sp>
      <p:sp>
        <p:nvSpPr>
          <p:cNvPr id="39957" name="Rectangle 22"/>
          <p:cNvSpPr>
            <a:spLocks noChangeArrowheads="1"/>
          </p:cNvSpPr>
          <p:nvPr/>
        </p:nvSpPr>
        <p:spPr bwMode="auto">
          <a:xfrm>
            <a:off x="8694783"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39958" name="Text Box 23"/>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39959" name="Text Box 24"/>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38</a:t>
            </a:r>
          </a:p>
        </p:txBody>
      </p:sp>
      <p:sp>
        <p:nvSpPr>
          <p:cNvPr id="39960" name="Text Box 25"/>
          <p:cNvSpPr txBox="1">
            <a:spLocks noChangeArrowheads="1"/>
          </p:cNvSpPr>
          <p:nvPr/>
        </p:nvSpPr>
        <p:spPr bwMode="auto">
          <a:xfrm>
            <a:off x="9586916" y="7340327"/>
            <a:ext cx="261938" cy="340272"/>
          </a:xfrm>
          <a:prstGeom prst="rect">
            <a:avLst/>
          </a:prstGeom>
          <a:noFill/>
          <a:ln w="9525">
            <a:noFill/>
            <a:round/>
            <a:headEnd/>
            <a:tailEnd/>
          </a:ln>
        </p:spPr>
        <p:txBody>
          <a:bodyPr lIns="89886" tIns="46738" rIns="89886" bIns="46738" anchor="ctr">
            <a:spAutoFit/>
          </a:bodyPr>
          <a:lstStyle/>
          <a:p>
            <a:pP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4</a:t>
            </a:r>
          </a:p>
        </p:txBody>
      </p:sp>
      <p:sp>
        <p:nvSpPr>
          <p:cNvPr id="40986" name="AutoShape 26"/>
          <p:cNvSpPr>
            <a:spLocks noChangeArrowheads="1"/>
          </p:cNvSpPr>
          <p:nvPr/>
        </p:nvSpPr>
        <p:spPr bwMode="auto">
          <a:xfrm>
            <a:off x="315917" y="1517650"/>
            <a:ext cx="1530350" cy="292100"/>
          </a:xfrm>
          <a:prstGeom prst="roundRect">
            <a:avLst>
              <a:gd name="adj" fmla="val 16667"/>
            </a:avLst>
          </a:prstGeom>
          <a:noFill/>
          <a:ln w="5724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
        <p:nvSpPr>
          <p:cNvPr id="40987" name="AutoShape 27"/>
          <p:cNvSpPr>
            <a:spLocks noChangeArrowheads="1"/>
          </p:cNvSpPr>
          <p:nvPr/>
        </p:nvSpPr>
        <p:spPr bwMode="auto">
          <a:xfrm>
            <a:off x="293688" y="6578600"/>
            <a:ext cx="1530350" cy="292100"/>
          </a:xfrm>
          <a:prstGeom prst="roundRect">
            <a:avLst>
              <a:gd name="adj" fmla="val 16667"/>
            </a:avLst>
          </a:prstGeom>
          <a:noFill/>
          <a:ln w="5724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
        <p:nvSpPr>
          <p:cNvPr id="40988" name="AutoShape 28"/>
          <p:cNvSpPr>
            <a:spLocks noChangeArrowheads="1"/>
          </p:cNvSpPr>
          <p:nvPr/>
        </p:nvSpPr>
        <p:spPr bwMode="auto">
          <a:xfrm>
            <a:off x="2339975" y="4105277"/>
            <a:ext cx="1530350" cy="292100"/>
          </a:xfrm>
          <a:prstGeom prst="roundRect">
            <a:avLst>
              <a:gd name="adj" fmla="val 16667"/>
            </a:avLst>
          </a:prstGeom>
          <a:noFill/>
          <a:ln w="5724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
        <p:nvSpPr>
          <p:cNvPr id="40989" name="AutoShape 29"/>
          <p:cNvSpPr>
            <a:spLocks noChangeArrowheads="1"/>
          </p:cNvSpPr>
          <p:nvPr/>
        </p:nvSpPr>
        <p:spPr bwMode="auto">
          <a:xfrm>
            <a:off x="2312989" y="6026150"/>
            <a:ext cx="1530350" cy="292100"/>
          </a:xfrm>
          <a:prstGeom prst="roundRect">
            <a:avLst>
              <a:gd name="adj" fmla="val 16667"/>
            </a:avLst>
          </a:prstGeom>
          <a:noFill/>
          <a:ln w="5724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
        <p:nvSpPr>
          <p:cNvPr id="40990" name="AutoShape 30"/>
          <p:cNvSpPr>
            <a:spLocks noChangeArrowheads="1"/>
          </p:cNvSpPr>
          <p:nvPr/>
        </p:nvSpPr>
        <p:spPr bwMode="auto">
          <a:xfrm>
            <a:off x="4079875" y="677864"/>
            <a:ext cx="1709738" cy="292100"/>
          </a:xfrm>
          <a:prstGeom prst="roundRect">
            <a:avLst>
              <a:gd name="adj" fmla="val 16667"/>
            </a:avLst>
          </a:prstGeom>
          <a:noFill/>
          <a:ln w="5724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
        <p:nvSpPr>
          <p:cNvPr id="40991" name="AutoShape 31"/>
          <p:cNvSpPr>
            <a:spLocks noChangeArrowheads="1"/>
          </p:cNvSpPr>
          <p:nvPr/>
        </p:nvSpPr>
        <p:spPr bwMode="auto">
          <a:xfrm>
            <a:off x="5845180" y="1417649"/>
            <a:ext cx="1920875" cy="339725"/>
          </a:xfrm>
          <a:prstGeom prst="roundRect">
            <a:avLst>
              <a:gd name="adj" fmla="val 16667"/>
            </a:avLst>
          </a:prstGeom>
          <a:noFill/>
          <a:ln w="5724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
        <p:nvSpPr>
          <p:cNvPr id="40992" name="AutoShape 32"/>
          <p:cNvSpPr>
            <a:spLocks noChangeArrowheads="1"/>
          </p:cNvSpPr>
          <p:nvPr/>
        </p:nvSpPr>
        <p:spPr bwMode="auto">
          <a:xfrm>
            <a:off x="6096002" y="7016761"/>
            <a:ext cx="1431925" cy="339725"/>
          </a:xfrm>
          <a:prstGeom prst="roundRect">
            <a:avLst>
              <a:gd name="adj" fmla="val 16667"/>
            </a:avLst>
          </a:prstGeom>
          <a:noFill/>
          <a:ln w="5724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
        <p:nvSpPr>
          <p:cNvPr id="40993" name="AutoShape 33"/>
          <p:cNvSpPr>
            <a:spLocks noChangeArrowheads="1"/>
          </p:cNvSpPr>
          <p:nvPr/>
        </p:nvSpPr>
        <p:spPr bwMode="auto">
          <a:xfrm>
            <a:off x="8167688" y="2270124"/>
            <a:ext cx="1149350" cy="323850"/>
          </a:xfrm>
          <a:prstGeom prst="roundRect">
            <a:avLst>
              <a:gd name="adj" fmla="val 16667"/>
            </a:avLst>
          </a:prstGeom>
          <a:noFill/>
          <a:ln w="5724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
        <p:nvSpPr>
          <p:cNvPr id="40994" name="AutoShape 34"/>
          <p:cNvSpPr>
            <a:spLocks noChangeArrowheads="1"/>
          </p:cNvSpPr>
          <p:nvPr/>
        </p:nvSpPr>
        <p:spPr bwMode="auto">
          <a:xfrm>
            <a:off x="8150225" y="5965825"/>
            <a:ext cx="1149350" cy="323850"/>
          </a:xfrm>
          <a:prstGeom prst="roundRect">
            <a:avLst>
              <a:gd name="adj" fmla="val 16667"/>
            </a:avLst>
          </a:prstGeom>
          <a:noFill/>
          <a:ln w="5724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
        <p:nvSpPr>
          <p:cNvPr id="40995" name="AutoShape 35"/>
          <p:cNvSpPr>
            <a:spLocks noChangeArrowheads="1"/>
          </p:cNvSpPr>
          <p:nvPr/>
        </p:nvSpPr>
        <p:spPr bwMode="auto">
          <a:xfrm>
            <a:off x="4067181" y="7434268"/>
            <a:ext cx="1709738" cy="292100"/>
          </a:xfrm>
          <a:prstGeom prst="roundRect">
            <a:avLst>
              <a:gd name="adj" fmla="val 16667"/>
            </a:avLst>
          </a:prstGeom>
          <a:noFill/>
          <a:ln w="57240">
            <a:solidFill>
              <a:srgbClr val="FC0128"/>
            </a:solidFill>
            <a:miter lim="800000"/>
            <a:headEnd/>
            <a:tailEnd/>
          </a:ln>
          <a:effectLst>
            <a:outerShdw blurRad="63500" dist="71785" dir="2700000" algn="ctr" rotWithShape="0">
              <a:srgbClr val="000000"/>
            </a:outerShdw>
          </a:effectLst>
        </p:spPr>
        <p:txBody>
          <a:bodyPr wrap="none" lIns="91255" tIns="45626" rIns="91255" bIns="45626" anchor="ctr"/>
          <a:lstStyle/>
          <a:p>
            <a:pPr defTabSz="456238"/>
            <a:endParaRPr lang="en-US">
              <a:latin typeface="Times New Roman" pitchFamily="-112" charset="0"/>
              <a:ea typeface="+mn-ea"/>
            </a:endParaRPr>
          </a:p>
        </p:txBody>
      </p:sp>
      <p:sp>
        <p:nvSpPr>
          <p:cNvPr id="40996" name="Line 36"/>
          <p:cNvSpPr>
            <a:spLocks noChangeShapeType="1"/>
          </p:cNvSpPr>
          <p:nvPr/>
        </p:nvSpPr>
        <p:spPr bwMode="auto">
          <a:xfrm>
            <a:off x="1125548" y="1979623"/>
            <a:ext cx="1587" cy="4708525"/>
          </a:xfrm>
          <a:prstGeom prst="line">
            <a:avLst/>
          </a:prstGeom>
          <a:noFill/>
          <a:ln w="76320">
            <a:solidFill>
              <a:srgbClr val="76F774"/>
            </a:solidFill>
            <a:miter lim="800000"/>
            <a:headEnd/>
            <a:tailEnd type="triangle" w="med" len="med"/>
          </a:ln>
          <a:effectLst>
            <a:outerShdw blurRad="63500" dist="63504" dir="3183908" algn="ctr" rotWithShape="0">
              <a:srgbClr val="000000"/>
            </a:outerShdw>
          </a:effectLst>
        </p:spPr>
        <p:txBody>
          <a:bodyPr lIns="91255" tIns="45626" rIns="91255" bIns="45626"/>
          <a:lstStyle/>
          <a:p>
            <a:pPr defTabSz="456238"/>
            <a:endParaRPr lang="en-US">
              <a:latin typeface="Times New Roman" pitchFamily="-108" charset="0"/>
              <a:ea typeface="+mn-ea"/>
            </a:endParaRPr>
          </a:p>
        </p:txBody>
      </p:sp>
      <p:sp>
        <p:nvSpPr>
          <p:cNvPr id="40997" name="Line 37"/>
          <p:cNvSpPr>
            <a:spLocks noChangeShapeType="1"/>
          </p:cNvSpPr>
          <p:nvPr/>
        </p:nvSpPr>
        <p:spPr bwMode="auto">
          <a:xfrm>
            <a:off x="4962525" y="1141413"/>
            <a:ext cx="1588" cy="6442075"/>
          </a:xfrm>
          <a:prstGeom prst="line">
            <a:avLst/>
          </a:prstGeom>
          <a:noFill/>
          <a:ln w="76320">
            <a:solidFill>
              <a:srgbClr val="76F774"/>
            </a:solidFill>
            <a:miter lim="800000"/>
            <a:headEnd/>
            <a:tailEnd type="triangle" w="med" len="med"/>
          </a:ln>
          <a:effectLst>
            <a:outerShdw blurRad="63500" dist="63504" dir="3183908" algn="ctr" rotWithShape="0">
              <a:srgbClr val="000000"/>
            </a:outerShdw>
          </a:effectLst>
        </p:spPr>
        <p:txBody>
          <a:bodyPr lIns="91255" tIns="45626" rIns="91255" bIns="45626"/>
          <a:lstStyle/>
          <a:p>
            <a:pPr defTabSz="456238"/>
            <a:endParaRPr lang="en-US">
              <a:latin typeface="Times New Roman" pitchFamily="-108" charset="0"/>
              <a:ea typeface="+mn-ea"/>
            </a:endParaRPr>
          </a:p>
        </p:txBody>
      </p:sp>
      <p:sp>
        <p:nvSpPr>
          <p:cNvPr id="40998" name="Line 38"/>
          <p:cNvSpPr>
            <a:spLocks noChangeShapeType="1"/>
          </p:cNvSpPr>
          <p:nvPr/>
        </p:nvSpPr>
        <p:spPr bwMode="auto">
          <a:xfrm>
            <a:off x="6851651" y="1820867"/>
            <a:ext cx="1588" cy="5129212"/>
          </a:xfrm>
          <a:prstGeom prst="line">
            <a:avLst/>
          </a:prstGeom>
          <a:noFill/>
          <a:ln w="76320">
            <a:solidFill>
              <a:srgbClr val="76F774"/>
            </a:solidFill>
            <a:miter lim="800000"/>
            <a:headEnd/>
            <a:tailEnd type="triangle" w="med" len="med"/>
          </a:ln>
          <a:effectLst>
            <a:outerShdw blurRad="63500" dist="63504" dir="3183908" algn="ctr" rotWithShape="0">
              <a:srgbClr val="000000"/>
            </a:outerShdw>
          </a:effectLst>
        </p:spPr>
        <p:txBody>
          <a:bodyPr lIns="91255" tIns="45626" rIns="91255" bIns="45626"/>
          <a:lstStyle/>
          <a:p>
            <a:pPr defTabSz="456238"/>
            <a:endParaRPr lang="en-US">
              <a:latin typeface="Times New Roman" pitchFamily="-108" charset="0"/>
              <a:ea typeface="+mn-ea"/>
            </a:endParaRPr>
          </a:p>
        </p:txBody>
      </p:sp>
      <p:sp>
        <p:nvSpPr>
          <p:cNvPr id="40999" name="Line 39"/>
          <p:cNvSpPr>
            <a:spLocks noChangeShapeType="1"/>
          </p:cNvSpPr>
          <p:nvPr/>
        </p:nvSpPr>
        <p:spPr bwMode="auto">
          <a:xfrm>
            <a:off x="3173423" y="4603761"/>
            <a:ext cx="1587" cy="1516063"/>
          </a:xfrm>
          <a:prstGeom prst="line">
            <a:avLst/>
          </a:prstGeom>
          <a:noFill/>
          <a:ln w="76320">
            <a:solidFill>
              <a:srgbClr val="76F774"/>
            </a:solidFill>
            <a:miter lim="800000"/>
            <a:headEnd/>
            <a:tailEnd type="triangle" w="med" len="med"/>
          </a:ln>
          <a:effectLst>
            <a:outerShdw blurRad="63500" dist="63504" dir="3183908" algn="ctr" rotWithShape="0">
              <a:srgbClr val="000000"/>
            </a:outerShdw>
          </a:effectLst>
        </p:spPr>
        <p:txBody>
          <a:bodyPr lIns="91255" tIns="45626" rIns="91255" bIns="45626"/>
          <a:lstStyle/>
          <a:p>
            <a:pPr defTabSz="456238"/>
            <a:endParaRPr lang="en-US">
              <a:latin typeface="Times New Roman" pitchFamily="-108" charset="0"/>
              <a:ea typeface="+mn-ea"/>
            </a:endParaRPr>
          </a:p>
        </p:txBody>
      </p:sp>
      <p:sp>
        <p:nvSpPr>
          <p:cNvPr id="41000" name="Line 40"/>
          <p:cNvSpPr>
            <a:spLocks noChangeShapeType="1"/>
          </p:cNvSpPr>
          <p:nvPr/>
        </p:nvSpPr>
        <p:spPr bwMode="auto">
          <a:xfrm>
            <a:off x="8777298" y="2652715"/>
            <a:ext cx="1587" cy="1587"/>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328" tIns="45662" rIns="91328" bIns="45662"/>
          <a:lstStyle/>
          <a:p>
            <a:pPr>
              <a:defRPr/>
            </a:pPr>
            <a:endParaRPr lang="en-US"/>
          </a:p>
        </p:txBody>
      </p:sp>
      <p:sp>
        <p:nvSpPr>
          <p:cNvPr id="41001" name="Line 41"/>
          <p:cNvSpPr>
            <a:spLocks noChangeShapeType="1"/>
          </p:cNvSpPr>
          <p:nvPr/>
        </p:nvSpPr>
        <p:spPr bwMode="auto">
          <a:xfrm>
            <a:off x="8832850" y="2649538"/>
            <a:ext cx="1588" cy="3286125"/>
          </a:xfrm>
          <a:prstGeom prst="line">
            <a:avLst/>
          </a:prstGeom>
          <a:noFill/>
          <a:ln w="76320">
            <a:solidFill>
              <a:srgbClr val="76F774"/>
            </a:solidFill>
            <a:miter lim="800000"/>
            <a:headEnd/>
            <a:tailEnd type="triangle" w="med" len="med"/>
          </a:ln>
          <a:effectLst>
            <a:outerShdw blurRad="63500" dist="63504" dir="3183908" algn="ctr" rotWithShape="0">
              <a:srgbClr val="000000"/>
            </a:outerShdw>
          </a:effectLst>
        </p:spPr>
        <p:txBody>
          <a:bodyPr lIns="91255" tIns="45626" rIns="91255" bIns="45626"/>
          <a:lstStyle/>
          <a:p>
            <a:pPr defTabSz="456238"/>
            <a:endParaRPr lang="en-US">
              <a:latin typeface="Times New Roman" pitchFamily="-108" charset="0"/>
              <a:ea typeface="+mn-ea"/>
            </a:endParaRPr>
          </a:p>
        </p:txBody>
      </p:sp>
      <p:sp>
        <p:nvSpPr>
          <p:cNvPr id="43" name="Text Box 14"/>
          <p:cNvSpPr txBox="1">
            <a:spLocks noChangeArrowheads="1"/>
          </p:cNvSpPr>
          <p:nvPr/>
        </p:nvSpPr>
        <p:spPr bwMode="auto">
          <a:xfrm>
            <a:off x="4348392" y="99986"/>
            <a:ext cx="1195388" cy="608858"/>
          </a:xfrm>
          <a:prstGeom prst="rect">
            <a:avLst/>
          </a:prstGeom>
          <a:noFill/>
          <a:ln w="9525">
            <a:noFill/>
            <a:round/>
            <a:headEnd/>
            <a:tailEnd/>
          </a:ln>
        </p:spPr>
        <p:txBody>
          <a:bodyPr wrap="square" lIns="89886" tIns="46738" rIns="89886" bIns="46738">
            <a:spAutoFit/>
          </a:bodyPr>
          <a:lstStyle/>
          <a:p>
            <a:pPr algn="ctr">
              <a:lnSpc>
                <a:spcPct val="80000"/>
              </a:lnSpc>
              <a:spcBef>
                <a:spcPts val="1500"/>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19FF21"/>
                </a:solidFill>
                <a:latin typeface="Comic Sans MS" charset="0"/>
              </a:rPr>
              <a:t>Kakhaneshongza </a:t>
            </a:r>
          </a:p>
        </p:txBody>
      </p:sp>
      <p:sp>
        <p:nvSpPr>
          <p:cNvPr id="44" name="Text Box 14"/>
          <p:cNvSpPr txBox="1">
            <a:spLocks noChangeArrowheads="1"/>
          </p:cNvSpPr>
          <p:nvPr/>
        </p:nvSpPr>
        <p:spPr bwMode="auto">
          <a:xfrm>
            <a:off x="6100770" y="757442"/>
            <a:ext cx="1500198" cy="608858"/>
          </a:xfrm>
          <a:prstGeom prst="rect">
            <a:avLst/>
          </a:prstGeom>
          <a:noFill/>
          <a:ln w="9525">
            <a:noFill/>
            <a:round/>
            <a:headEnd/>
            <a:tailEnd/>
          </a:ln>
        </p:spPr>
        <p:txBody>
          <a:bodyPr wrap="square" lIns="89886" tIns="46738" rIns="89886" bIns="46738">
            <a:spAutoFit/>
          </a:bodyPr>
          <a:lstStyle/>
          <a:p>
            <a:pPr algn="ctr">
              <a:lnSpc>
                <a:spcPct val="80000"/>
              </a:lnSpc>
              <a:spcBef>
                <a:spcPts val="1500"/>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19FF21"/>
                </a:solidFill>
                <a:latin typeface="Comic Sans MS" charset="0"/>
              </a:rPr>
              <a:t>Kakathuma shongza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974"/>
                                        </p:tgtEl>
                                        <p:attrNameLst>
                                          <p:attrName>style.visibility</p:attrName>
                                        </p:attrNameLst>
                                      </p:cBhvr>
                                      <p:to>
                                        <p:strVal val="visible"/>
                                      </p:to>
                                    </p:set>
                                    <p:anim calcmode="lin" valueType="num">
                                      <p:cBhvr>
                                        <p:cTn id="7" dur="500" fill="hold"/>
                                        <p:tgtEl>
                                          <p:spTgt spid="40974"/>
                                        </p:tgtEl>
                                        <p:attrNameLst>
                                          <p:attrName>ppt_x</p:attrName>
                                        </p:attrNameLst>
                                      </p:cBhvr>
                                      <p:tavLst>
                                        <p:tav tm="100000">
                                          <p:val>
                                            <p:strVal val="#ppt_x"/>
                                          </p:val>
                                        </p:tav>
                                        <p:tav tm="100000">
                                          <p:val>
                                            <p:strVal val="#ppt_x"/>
                                          </p:val>
                                        </p:tav>
                                      </p:tavLst>
                                    </p:anim>
                                    <p:anim calcmode="lin" valueType="num">
                                      <p:cBhvr>
                                        <p:cTn id="8" dur="500" fill="hold"/>
                                        <p:tgtEl>
                                          <p:spTgt spid="40974"/>
                                        </p:tgtEl>
                                        <p:attrNameLst>
                                          <p:attrName>ppt_y</p:attrName>
                                        </p:attrNameLst>
                                      </p:cBhvr>
                                      <p:tavLst>
                                        <p:tav tm="10000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40967"/>
                                        </p:tgtEl>
                                        <p:attrNameLst>
                                          <p:attrName>style.visibility</p:attrName>
                                        </p:attrNameLst>
                                      </p:cBhvr>
                                      <p:to>
                                        <p:strVal val="visible"/>
                                      </p:to>
                                    </p:set>
                                    <p:anim calcmode="lin" valueType="num">
                                      <p:cBhvr>
                                        <p:cTn id="12" dur="500" fill="hold"/>
                                        <p:tgtEl>
                                          <p:spTgt spid="40967"/>
                                        </p:tgtEl>
                                        <p:attrNameLst>
                                          <p:attrName>ppt_x</p:attrName>
                                        </p:attrNameLst>
                                      </p:cBhvr>
                                      <p:tavLst>
                                        <p:tav tm="100000">
                                          <p:val>
                                            <p:strVal val="#ppt_x"/>
                                          </p:val>
                                        </p:tav>
                                        <p:tav tm="100000">
                                          <p:val>
                                            <p:strVal val="#ppt_x"/>
                                          </p:val>
                                        </p:tav>
                                      </p:tavLst>
                                    </p:anim>
                                    <p:anim calcmode="lin" valueType="num">
                                      <p:cBhvr>
                                        <p:cTn id="13" dur="500" fill="hold"/>
                                        <p:tgtEl>
                                          <p:spTgt spid="40967"/>
                                        </p:tgtEl>
                                        <p:attrNameLst>
                                          <p:attrName>ppt_y</p:attrName>
                                        </p:attrNameLst>
                                      </p:cBhvr>
                                      <p:tavLst>
                                        <p:tav tm="10000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0975"/>
                                        </p:tgtEl>
                                        <p:attrNameLst>
                                          <p:attrName>style.visibility</p:attrName>
                                        </p:attrNameLst>
                                      </p:cBhvr>
                                      <p:to>
                                        <p:strVal val="visible"/>
                                      </p:to>
                                    </p:set>
                                    <p:anim calcmode="lin" valueType="num">
                                      <p:cBhvr>
                                        <p:cTn id="18" dur="500" fill="hold"/>
                                        <p:tgtEl>
                                          <p:spTgt spid="40975"/>
                                        </p:tgtEl>
                                        <p:attrNameLst>
                                          <p:attrName>ppt_x</p:attrName>
                                        </p:attrNameLst>
                                      </p:cBhvr>
                                      <p:tavLst>
                                        <p:tav tm="100000">
                                          <p:val>
                                            <p:strVal val="#ppt_x"/>
                                          </p:val>
                                        </p:tav>
                                        <p:tav tm="100000">
                                          <p:val>
                                            <p:strVal val="#ppt_x"/>
                                          </p:val>
                                        </p:tav>
                                      </p:tavLst>
                                    </p:anim>
                                    <p:anim calcmode="lin" valueType="num">
                                      <p:cBhvr>
                                        <p:cTn id="19" dur="500" fill="hold"/>
                                        <p:tgtEl>
                                          <p:spTgt spid="40975"/>
                                        </p:tgtEl>
                                        <p:attrNameLst>
                                          <p:attrName>ppt_y</p:attrName>
                                        </p:attrNameLst>
                                      </p:cBhvr>
                                      <p:tavLst>
                                        <p:tav tm="10000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3000" fill="hold"/>
                                        <p:tgtEl>
                                          <p:spTgt spid="2"/>
                                        </p:tgtEl>
                                        <p:attrNameLst>
                                          <p:attrName>ppt_x</p:attrName>
                                        </p:attrNameLst>
                                      </p:cBhvr>
                                      <p:tavLst>
                                        <p:tav tm="100000">
                                          <p:val>
                                            <p:strVal val="#ppt_x"/>
                                          </p:val>
                                        </p:tav>
                                        <p:tav tm="100000">
                                          <p:val>
                                            <p:strVal val="#ppt_x"/>
                                          </p:val>
                                        </p:tav>
                                      </p:tavLst>
                                    </p:anim>
                                    <p:anim calcmode="lin" valueType="num">
                                      <p:cBhvr>
                                        <p:cTn id="25" dur="3000" fill="hold"/>
                                        <p:tgtEl>
                                          <p:spTgt spid="2"/>
                                        </p:tgtEl>
                                        <p:attrNameLst>
                                          <p:attrName>ppt_y</p:attrName>
                                        </p:attrNameLst>
                                      </p:cBhvr>
                                      <p:tavLst>
                                        <p:tav tm="100000">
                                          <p:val>
                                            <p:strVal val="1+#ppt_h/2"/>
                                          </p:val>
                                        </p:tav>
                                        <p:tav tm="100000">
                                          <p:val>
                                            <p:strVal val="#ppt_y"/>
                                          </p:val>
                                        </p:tav>
                                      </p:tavLst>
                                    </p:anim>
                                  </p:childTnLst>
                                </p:cTn>
                              </p:par>
                            </p:childTnLst>
                          </p:cTn>
                        </p:par>
                        <p:par>
                          <p:cTn id="26" fill="hold" nodeType="afterGroup">
                            <p:stCondLst>
                              <p:cond delay="0"/>
                            </p:stCondLst>
                            <p:childTnLst>
                              <p:par>
                                <p:cTn id="27" presetID="7" presetClass="entr" presetSubtype="4" fill="hold" nodeType="afterEffect">
                                  <p:stCondLst>
                                    <p:cond delay="0"/>
                                  </p:stCondLst>
                                  <p:childTnLst>
                                    <p:set>
                                      <p:cBhvr>
                                        <p:cTn id="28" dur="1" fill="hold">
                                          <p:stCondLst>
                                            <p:cond delay="0"/>
                                          </p:stCondLst>
                                        </p:cTn>
                                        <p:tgtEl>
                                          <p:spTgt spid="40969"/>
                                        </p:tgtEl>
                                        <p:attrNameLst>
                                          <p:attrName>style.visibility</p:attrName>
                                        </p:attrNameLst>
                                      </p:cBhvr>
                                      <p:to>
                                        <p:strVal val="visible"/>
                                      </p:to>
                                    </p:set>
                                    <p:anim calcmode="lin" valueType="num">
                                      <p:cBhvr>
                                        <p:cTn id="29" dur="3000" fill="hold"/>
                                        <p:tgtEl>
                                          <p:spTgt spid="40969"/>
                                        </p:tgtEl>
                                        <p:attrNameLst>
                                          <p:attrName>ppt_x</p:attrName>
                                        </p:attrNameLst>
                                      </p:cBhvr>
                                      <p:tavLst>
                                        <p:tav tm="100000">
                                          <p:val>
                                            <p:strVal val="#ppt_x"/>
                                          </p:val>
                                        </p:tav>
                                        <p:tav tm="100000">
                                          <p:val>
                                            <p:strVal val="#ppt_x"/>
                                          </p:val>
                                        </p:tav>
                                      </p:tavLst>
                                    </p:anim>
                                    <p:anim calcmode="lin" valueType="num">
                                      <p:cBhvr>
                                        <p:cTn id="30" dur="3000" fill="hold"/>
                                        <p:tgtEl>
                                          <p:spTgt spid="40969"/>
                                        </p:tgtEl>
                                        <p:attrNameLst>
                                          <p:attrName>ppt_y</p:attrName>
                                        </p:attrNameLst>
                                      </p:cBhvr>
                                      <p:tavLst>
                                        <p:tav tm="100000">
                                          <p:val>
                                            <p:strVal val="1+#ppt_h/2"/>
                                          </p:val>
                                        </p:tav>
                                        <p:tav tm="100000">
                                          <p:val>
                                            <p:strVal val="#ppt_y"/>
                                          </p:val>
                                        </p:tav>
                                      </p:tavLst>
                                    </p:anim>
                                  </p:childTnLst>
                                </p:cTn>
                              </p:par>
                            </p:childTnLst>
                          </p:cTn>
                        </p:par>
                        <p:par>
                          <p:cTn id="31" fill="hold" nodeType="afterGroup">
                            <p:stCondLst>
                              <p:cond delay="0"/>
                            </p:stCondLst>
                            <p:childTnLst>
                              <p:par>
                                <p:cTn id="32" presetID="7" presetClass="entr" presetSubtype="4" fill="hold" nodeType="afterEffect">
                                  <p:stCondLst>
                                    <p:cond delay="0"/>
                                  </p:stCondLst>
                                  <p:childTnLst>
                                    <p:set>
                                      <p:cBhvr>
                                        <p:cTn id="33" dur="1" fill="hold">
                                          <p:stCondLst>
                                            <p:cond delay="0"/>
                                          </p:stCondLst>
                                        </p:cTn>
                                        <p:tgtEl>
                                          <p:spTgt spid="40964"/>
                                        </p:tgtEl>
                                        <p:attrNameLst>
                                          <p:attrName>style.visibility</p:attrName>
                                        </p:attrNameLst>
                                      </p:cBhvr>
                                      <p:to>
                                        <p:strVal val="visible"/>
                                      </p:to>
                                    </p:set>
                                    <p:anim calcmode="lin" valueType="num">
                                      <p:cBhvr>
                                        <p:cTn id="34" dur="3000" fill="hold"/>
                                        <p:tgtEl>
                                          <p:spTgt spid="40964"/>
                                        </p:tgtEl>
                                        <p:attrNameLst>
                                          <p:attrName>ppt_x</p:attrName>
                                        </p:attrNameLst>
                                      </p:cBhvr>
                                      <p:tavLst>
                                        <p:tav tm="100000">
                                          <p:val>
                                            <p:strVal val="#ppt_x"/>
                                          </p:val>
                                        </p:tav>
                                        <p:tav tm="100000">
                                          <p:val>
                                            <p:strVal val="#ppt_x"/>
                                          </p:val>
                                        </p:tav>
                                      </p:tavLst>
                                    </p:anim>
                                    <p:anim calcmode="lin" valueType="num">
                                      <p:cBhvr>
                                        <p:cTn id="35" dur="3000" fill="hold"/>
                                        <p:tgtEl>
                                          <p:spTgt spid="40964"/>
                                        </p:tgtEl>
                                        <p:attrNameLst>
                                          <p:attrName>ppt_y</p:attrName>
                                        </p:attrNameLst>
                                      </p:cBhvr>
                                      <p:tavLst>
                                        <p:tav tm="100000">
                                          <p:val>
                                            <p:strVal val="1+#ppt_h/2"/>
                                          </p:val>
                                        </p:tav>
                                        <p:tav tm="100000">
                                          <p:val>
                                            <p:strVal val="#ppt_y"/>
                                          </p:val>
                                        </p:tav>
                                      </p:tavLst>
                                    </p:anim>
                                  </p:childTnLst>
                                </p:cTn>
                              </p:par>
                            </p:childTnLst>
                          </p:cTn>
                        </p:par>
                        <p:par>
                          <p:cTn id="36" fill="hold" nodeType="afterGroup">
                            <p:stCondLst>
                              <p:cond delay="0"/>
                            </p:stCondLst>
                            <p:childTnLst>
                              <p:par>
                                <p:cTn id="37" presetID="7" presetClass="entr" presetSubtype="4" fill="hold" nodeType="afterEffect">
                                  <p:stCondLst>
                                    <p:cond delay="0"/>
                                  </p:stCondLst>
                                  <p:childTnLst>
                                    <p:set>
                                      <p:cBhvr>
                                        <p:cTn id="38" dur="1" fill="hold">
                                          <p:stCondLst>
                                            <p:cond delay="0"/>
                                          </p:stCondLst>
                                        </p:cTn>
                                        <p:tgtEl>
                                          <p:spTgt spid="40965"/>
                                        </p:tgtEl>
                                        <p:attrNameLst>
                                          <p:attrName>style.visibility</p:attrName>
                                        </p:attrNameLst>
                                      </p:cBhvr>
                                      <p:to>
                                        <p:strVal val="visible"/>
                                      </p:to>
                                    </p:set>
                                    <p:anim calcmode="lin" valueType="num">
                                      <p:cBhvr>
                                        <p:cTn id="39" dur="3000" fill="hold"/>
                                        <p:tgtEl>
                                          <p:spTgt spid="40965"/>
                                        </p:tgtEl>
                                        <p:attrNameLst>
                                          <p:attrName>ppt_x</p:attrName>
                                        </p:attrNameLst>
                                      </p:cBhvr>
                                      <p:tavLst>
                                        <p:tav tm="100000">
                                          <p:val>
                                            <p:strVal val="#ppt_x"/>
                                          </p:val>
                                        </p:tav>
                                        <p:tav tm="100000">
                                          <p:val>
                                            <p:strVal val="#ppt_x"/>
                                          </p:val>
                                        </p:tav>
                                      </p:tavLst>
                                    </p:anim>
                                    <p:anim calcmode="lin" valueType="num">
                                      <p:cBhvr>
                                        <p:cTn id="40" dur="3000" fill="hold"/>
                                        <p:tgtEl>
                                          <p:spTgt spid="40965"/>
                                        </p:tgtEl>
                                        <p:attrNameLst>
                                          <p:attrName>ppt_y</p:attrName>
                                        </p:attrNameLst>
                                      </p:cBhvr>
                                      <p:tavLst>
                                        <p:tav tm="100000">
                                          <p:val>
                                            <p:strVal val="1+#ppt_h/2"/>
                                          </p:val>
                                        </p:tav>
                                        <p:tav tm="100000">
                                          <p:val>
                                            <p:strVal val="#ppt_y"/>
                                          </p:val>
                                        </p:tav>
                                      </p:tavLst>
                                    </p:anim>
                                  </p:childTnLst>
                                </p:cTn>
                              </p:par>
                            </p:childTnLst>
                          </p:cTn>
                        </p:par>
                        <p:par>
                          <p:cTn id="41" fill="hold" nodeType="afterGroup">
                            <p:stCondLst>
                              <p:cond delay="0"/>
                            </p:stCondLst>
                            <p:childTnLst>
                              <p:par>
                                <p:cTn id="42" presetID="7" presetClass="entr" presetSubtype="4" fill="hold" nodeType="afterEffect">
                                  <p:stCondLst>
                                    <p:cond delay="0"/>
                                  </p:stCondLst>
                                  <p:childTnLst>
                                    <p:set>
                                      <p:cBhvr>
                                        <p:cTn id="43" dur="1" fill="hold">
                                          <p:stCondLst>
                                            <p:cond delay="0"/>
                                          </p:stCondLst>
                                        </p:cTn>
                                        <p:tgtEl>
                                          <p:spTgt spid="40962"/>
                                        </p:tgtEl>
                                        <p:attrNameLst>
                                          <p:attrName>style.visibility</p:attrName>
                                        </p:attrNameLst>
                                      </p:cBhvr>
                                      <p:to>
                                        <p:strVal val="visible"/>
                                      </p:to>
                                    </p:set>
                                    <p:anim calcmode="lin" valueType="num">
                                      <p:cBhvr>
                                        <p:cTn id="44" dur="3000" fill="hold"/>
                                        <p:tgtEl>
                                          <p:spTgt spid="40962"/>
                                        </p:tgtEl>
                                        <p:attrNameLst>
                                          <p:attrName>ppt_x</p:attrName>
                                        </p:attrNameLst>
                                      </p:cBhvr>
                                      <p:tavLst>
                                        <p:tav tm="100000">
                                          <p:val>
                                            <p:strVal val="#ppt_x"/>
                                          </p:val>
                                        </p:tav>
                                        <p:tav tm="100000">
                                          <p:val>
                                            <p:strVal val="#ppt_x"/>
                                          </p:val>
                                        </p:tav>
                                      </p:tavLst>
                                    </p:anim>
                                    <p:anim calcmode="lin" valueType="num">
                                      <p:cBhvr>
                                        <p:cTn id="45" dur="3000" fill="hold"/>
                                        <p:tgtEl>
                                          <p:spTgt spid="40962"/>
                                        </p:tgtEl>
                                        <p:attrNameLst>
                                          <p:attrName>ppt_y</p:attrName>
                                        </p:attrNameLst>
                                      </p:cBhvr>
                                      <p:tavLst>
                                        <p:tav tm="10000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272" fill="hold" grpId="0" nodeType="clickEffect">
                                  <p:stCondLst>
                                    <p:cond delay="0"/>
                                  </p:stCondLst>
                                  <p:childTnLst>
                                    <p:set>
                                      <p:cBhvr>
                                        <p:cTn id="49" dur="1" fill="hold">
                                          <p:stCondLst>
                                            <p:cond delay="0"/>
                                          </p:stCondLst>
                                        </p:cTn>
                                        <p:tgtEl>
                                          <p:spTgt spid="40986"/>
                                        </p:tgtEl>
                                        <p:attrNameLst>
                                          <p:attrName>style.visibility</p:attrName>
                                        </p:attrNameLst>
                                      </p:cBhvr>
                                      <p:to>
                                        <p:strVal val="visible"/>
                                      </p:to>
                                    </p:set>
                                    <p:anim calcmode="lin" valueType="num">
                                      <p:cBhvr>
                                        <p:cTn id="50" dur="500" fill="hold"/>
                                        <p:tgtEl>
                                          <p:spTgt spid="40986"/>
                                        </p:tgtEl>
                                        <p:attrNameLst>
                                          <p:attrName>ppt_w</p:attrName>
                                        </p:attrNameLst>
                                      </p:cBhvr>
                                      <p:tavLst>
                                        <p:tav tm="100000">
                                          <p:val>
                                            <p:strVal val="2/3*#ppt_w"/>
                                          </p:val>
                                        </p:tav>
                                        <p:tav tm="100000">
                                          <p:val>
                                            <p:strVal val="#ppt_w"/>
                                          </p:val>
                                        </p:tav>
                                      </p:tavLst>
                                    </p:anim>
                                    <p:anim calcmode="lin" valueType="num">
                                      <p:cBhvr>
                                        <p:cTn id="51" dur="500" fill="hold"/>
                                        <p:tgtEl>
                                          <p:spTgt spid="40986"/>
                                        </p:tgtEl>
                                        <p:attrNameLst>
                                          <p:attrName>ppt_h</p:attrName>
                                        </p:attrNameLst>
                                      </p:cBhvr>
                                      <p:tavLst>
                                        <p:tav tm="100000">
                                          <p:val>
                                            <p:strVal val="2/3*#ppt_h"/>
                                          </p:val>
                                        </p:tav>
                                        <p:tav tm="100000">
                                          <p:val>
                                            <p:strVal val="#ppt_h"/>
                                          </p:val>
                                        </p:tav>
                                      </p:tavLst>
                                    </p:anim>
                                  </p:childTnLst>
                                </p:cTn>
                              </p:par>
                            </p:childTnLst>
                          </p:cTn>
                        </p:par>
                        <p:par>
                          <p:cTn id="52" fill="hold" nodeType="afterGroup">
                            <p:stCondLst>
                              <p:cond delay="0"/>
                            </p:stCondLst>
                            <p:childTnLst>
                              <p:par>
                                <p:cTn id="53" presetID="23" presetClass="entr" presetSubtype="272" fill="hold" grpId="0" nodeType="afterEffect">
                                  <p:stCondLst>
                                    <p:cond delay="0"/>
                                  </p:stCondLst>
                                  <p:childTnLst>
                                    <p:set>
                                      <p:cBhvr>
                                        <p:cTn id="54" dur="1" fill="hold">
                                          <p:stCondLst>
                                            <p:cond delay="0"/>
                                          </p:stCondLst>
                                        </p:cTn>
                                        <p:tgtEl>
                                          <p:spTgt spid="40987"/>
                                        </p:tgtEl>
                                        <p:attrNameLst>
                                          <p:attrName>style.visibility</p:attrName>
                                        </p:attrNameLst>
                                      </p:cBhvr>
                                      <p:to>
                                        <p:strVal val="visible"/>
                                      </p:to>
                                    </p:set>
                                    <p:anim calcmode="lin" valueType="num">
                                      <p:cBhvr>
                                        <p:cTn id="55" dur="500" fill="hold"/>
                                        <p:tgtEl>
                                          <p:spTgt spid="40987"/>
                                        </p:tgtEl>
                                        <p:attrNameLst>
                                          <p:attrName>ppt_w</p:attrName>
                                        </p:attrNameLst>
                                      </p:cBhvr>
                                      <p:tavLst>
                                        <p:tav tm="100000">
                                          <p:val>
                                            <p:strVal val="2/3*#ppt_w"/>
                                          </p:val>
                                        </p:tav>
                                        <p:tav tm="100000">
                                          <p:val>
                                            <p:strVal val="#ppt_w"/>
                                          </p:val>
                                        </p:tav>
                                      </p:tavLst>
                                    </p:anim>
                                    <p:anim calcmode="lin" valueType="num">
                                      <p:cBhvr>
                                        <p:cTn id="56" dur="500" fill="hold"/>
                                        <p:tgtEl>
                                          <p:spTgt spid="40987"/>
                                        </p:tgtEl>
                                        <p:attrNameLst>
                                          <p:attrName>ppt_h</p:attrName>
                                        </p:attrNameLst>
                                      </p:cBhvr>
                                      <p:tavLst>
                                        <p:tav tm="100000">
                                          <p:val>
                                            <p:strVal val="2/3*#ppt_h"/>
                                          </p:val>
                                        </p:tav>
                                        <p:tav tm="100000">
                                          <p:val>
                                            <p:strVal val="#ppt_h"/>
                                          </p:val>
                                        </p:tav>
                                      </p:tavLst>
                                    </p:anim>
                                  </p:childTnLst>
                                </p:cTn>
                              </p:par>
                            </p:childTnLst>
                          </p:cTn>
                        </p:par>
                        <p:par>
                          <p:cTn id="57" fill="hold" nodeType="afterGroup">
                            <p:stCondLst>
                              <p:cond delay="0"/>
                            </p:stCondLst>
                            <p:childTnLst>
                              <p:par>
                                <p:cTn id="58" presetID="23" presetClass="entr" presetSubtype="272" fill="hold" grpId="0" nodeType="afterEffect">
                                  <p:stCondLst>
                                    <p:cond delay="0"/>
                                  </p:stCondLst>
                                  <p:childTnLst>
                                    <p:set>
                                      <p:cBhvr>
                                        <p:cTn id="59" dur="1" fill="hold">
                                          <p:stCondLst>
                                            <p:cond delay="0"/>
                                          </p:stCondLst>
                                        </p:cTn>
                                        <p:tgtEl>
                                          <p:spTgt spid="40988"/>
                                        </p:tgtEl>
                                        <p:attrNameLst>
                                          <p:attrName>style.visibility</p:attrName>
                                        </p:attrNameLst>
                                      </p:cBhvr>
                                      <p:to>
                                        <p:strVal val="visible"/>
                                      </p:to>
                                    </p:set>
                                    <p:anim calcmode="lin" valueType="num">
                                      <p:cBhvr>
                                        <p:cTn id="60" dur="500" fill="hold"/>
                                        <p:tgtEl>
                                          <p:spTgt spid="40988"/>
                                        </p:tgtEl>
                                        <p:attrNameLst>
                                          <p:attrName>ppt_w</p:attrName>
                                        </p:attrNameLst>
                                      </p:cBhvr>
                                      <p:tavLst>
                                        <p:tav tm="100000">
                                          <p:val>
                                            <p:strVal val="2/3*#ppt_w"/>
                                          </p:val>
                                        </p:tav>
                                        <p:tav tm="100000">
                                          <p:val>
                                            <p:strVal val="#ppt_w"/>
                                          </p:val>
                                        </p:tav>
                                      </p:tavLst>
                                    </p:anim>
                                    <p:anim calcmode="lin" valueType="num">
                                      <p:cBhvr>
                                        <p:cTn id="61" dur="500" fill="hold"/>
                                        <p:tgtEl>
                                          <p:spTgt spid="40988"/>
                                        </p:tgtEl>
                                        <p:attrNameLst>
                                          <p:attrName>ppt_h</p:attrName>
                                        </p:attrNameLst>
                                      </p:cBhvr>
                                      <p:tavLst>
                                        <p:tav tm="100000">
                                          <p:val>
                                            <p:strVal val="2/3*#ppt_h"/>
                                          </p:val>
                                        </p:tav>
                                        <p:tav tm="100000">
                                          <p:val>
                                            <p:strVal val="#ppt_h"/>
                                          </p:val>
                                        </p:tav>
                                      </p:tavLst>
                                    </p:anim>
                                  </p:childTnLst>
                                </p:cTn>
                              </p:par>
                            </p:childTnLst>
                          </p:cTn>
                        </p:par>
                        <p:par>
                          <p:cTn id="62" fill="hold" nodeType="afterGroup">
                            <p:stCondLst>
                              <p:cond delay="0"/>
                            </p:stCondLst>
                            <p:childTnLst>
                              <p:par>
                                <p:cTn id="63" presetID="23" presetClass="entr" presetSubtype="272" fill="hold" grpId="0" nodeType="afterEffect">
                                  <p:stCondLst>
                                    <p:cond delay="0"/>
                                  </p:stCondLst>
                                  <p:childTnLst>
                                    <p:set>
                                      <p:cBhvr>
                                        <p:cTn id="64" dur="1" fill="hold">
                                          <p:stCondLst>
                                            <p:cond delay="0"/>
                                          </p:stCondLst>
                                        </p:cTn>
                                        <p:tgtEl>
                                          <p:spTgt spid="40989"/>
                                        </p:tgtEl>
                                        <p:attrNameLst>
                                          <p:attrName>style.visibility</p:attrName>
                                        </p:attrNameLst>
                                      </p:cBhvr>
                                      <p:to>
                                        <p:strVal val="visible"/>
                                      </p:to>
                                    </p:set>
                                    <p:anim calcmode="lin" valueType="num">
                                      <p:cBhvr>
                                        <p:cTn id="65" dur="500" fill="hold"/>
                                        <p:tgtEl>
                                          <p:spTgt spid="40989"/>
                                        </p:tgtEl>
                                        <p:attrNameLst>
                                          <p:attrName>ppt_w</p:attrName>
                                        </p:attrNameLst>
                                      </p:cBhvr>
                                      <p:tavLst>
                                        <p:tav tm="100000">
                                          <p:val>
                                            <p:strVal val="2/3*#ppt_w"/>
                                          </p:val>
                                        </p:tav>
                                        <p:tav tm="100000">
                                          <p:val>
                                            <p:strVal val="#ppt_w"/>
                                          </p:val>
                                        </p:tav>
                                      </p:tavLst>
                                    </p:anim>
                                    <p:anim calcmode="lin" valueType="num">
                                      <p:cBhvr>
                                        <p:cTn id="66" dur="500" fill="hold"/>
                                        <p:tgtEl>
                                          <p:spTgt spid="40989"/>
                                        </p:tgtEl>
                                        <p:attrNameLst>
                                          <p:attrName>ppt_h</p:attrName>
                                        </p:attrNameLst>
                                      </p:cBhvr>
                                      <p:tavLst>
                                        <p:tav tm="100000">
                                          <p:val>
                                            <p:strVal val="2/3*#ppt_h"/>
                                          </p:val>
                                        </p:tav>
                                        <p:tav tm="100000">
                                          <p:val>
                                            <p:strVal val="#ppt_h"/>
                                          </p:val>
                                        </p:tav>
                                      </p:tavLst>
                                    </p:anim>
                                  </p:childTnLst>
                                </p:cTn>
                              </p:par>
                            </p:childTnLst>
                          </p:cTn>
                        </p:par>
                        <p:par>
                          <p:cTn id="67" fill="hold" nodeType="afterGroup">
                            <p:stCondLst>
                              <p:cond delay="0"/>
                            </p:stCondLst>
                            <p:childTnLst>
                              <p:par>
                                <p:cTn id="68" presetID="23" presetClass="entr" presetSubtype="272" fill="hold" grpId="0" nodeType="afterEffect">
                                  <p:stCondLst>
                                    <p:cond delay="0"/>
                                  </p:stCondLst>
                                  <p:childTnLst>
                                    <p:set>
                                      <p:cBhvr>
                                        <p:cTn id="69" dur="1" fill="hold">
                                          <p:stCondLst>
                                            <p:cond delay="0"/>
                                          </p:stCondLst>
                                        </p:cTn>
                                        <p:tgtEl>
                                          <p:spTgt spid="40990"/>
                                        </p:tgtEl>
                                        <p:attrNameLst>
                                          <p:attrName>style.visibility</p:attrName>
                                        </p:attrNameLst>
                                      </p:cBhvr>
                                      <p:to>
                                        <p:strVal val="visible"/>
                                      </p:to>
                                    </p:set>
                                    <p:anim calcmode="lin" valueType="num">
                                      <p:cBhvr>
                                        <p:cTn id="70" dur="500" fill="hold"/>
                                        <p:tgtEl>
                                          <p:spTgt spid="40990"/>
                                        </p:tgtEl>
                                        <p:attrNameLst>
                                          <p:attrName>ppt_w</p:attrName>
                                        </p:attrNameLst>
                                      </p:cBhvr>
                                      <p:tavLst>
                                        <p:tav tm="100000">
                                          <p:val>
                                            <p:strVal val="2/3*#ppt_w"/>
                                          </p:val>
                                        </p:tav>
                                        <p:tav tm="100000">
                                          <p:val>
                                            <p:strVal val="#ppt_w"/>
                                          </p:val>
                                        </p:tav>
                                      </p:tavLst>
                                    </p:anim>
                                    <p:anim calcmode="lin" valueType="num">
                                      <p:cBhvr>
                                        <p:cTn id="71" dur="500" fill="hold"/>
                                        <p:tgtEl>
                                          <p:spTgt spid="40990"/>
                                        </p:tgtEl>
                                        <p:attrNameLst>
                                          <p:attrName>ppt_h</p:attrName>
                                        </p:attrNameLst>
                                      </p:cBhvr>
                                      <p:tavLst>
                                        <p:tav tm="100000">
                                          <p:val>
                                            <p:strVal val="2/3*#ppt_h"/>
                                          </p:val>
                                        </p:tav>
                                        <p:tav tm="100000">
                                          <p:val>
                                            <p:strVal val="#ppt_h"/>
                                          </p:val>
                                        </p:tav>
                                      </p:tavLst>
                                    </p:anim>
                                  </p:childTnLst>
                                </p:cTn>
                              </p:par>
                            </p:childTnLst>
                          </p:cTn>
                        </p:par>
                        <p:par>
                          <p:cTn id="72" fill="hold" nodeType="afterGroup">
                            <p:stCondLst>
                              <p:cond delay="0"/>
                            </p:stCondLst>
                            <p:childTnLst>
                              <p:par>
                                <p:cTn id="73" presetID="23" presetClass="entr" presetSubtype="272" fill="hold" grpId="0" nodeType="afterEffect">
                                  <p:stCondLst>
                                    <p:cond delay="0"/>
                                  </p:stCondLst>
                                  <p:childTnLst>
                                    <p:set>
                                      <p:cBhvr>
                                        <p:cTn id="74" dur="1" fill="hold">
                                          <p:stCondLst>
                                            <p:cond delay="0"/>
                                          </p:stCondLst>
                                        </p:cTn>
                                        <p:tgtEl>
                                          <p:spTgt spid="40995"/>
                                        </p:tgtEl>
                                        <p:attrNameLst>
                                          <p:attrName>style.visibility</p:attrName>
                                        </p:attrNameLst>
                                      </p:cBhvr>
                                      <p:to>
                                        <p:strVal val="visible"/>
                                      </p:to>
                                    </p:set>
                                    <p:anim calcmode="lin" valueType="num">
                                      <p:cBhvr>
                                        <p:cTn id="75" dur="500" fill="hold"/>
                                        <p:tgtEl>
                                          <p:spTgt spid="40995"/>
                                        </p:tgtEl>
                                        <p:attrNameLst>
                                          <p:attrName>ppt_w</p:attrName>
                                        </p:attrNameLst>
                                      </p:cBhvr>
                                      <p:tavLst>
                                        <p:tav tm="100000">
                                          <p:val>
                                            <p:strVal val="2/3*#ppt_w"/>
                                          </p:val>
                                        </p:tav>
                                        <p:tav tm="100000">
                                          <p:val>
                                            <p:strVal val="#ppt_w"/>
                                          </p:val>
                                        </p:tav>
                                      </p:tavLst>
                                    </p:anim>
                                    <p:anim calcmode="lin" valueType="num">
                                      <p:cBhvr>
                                        <p:cTn id="76" dur="500" fill="hold"/>
                                        <p:tgtEl>
                                          <p:spTgt spid="40995"/>
                                        </p:tgtEl>
                                        <p:attrNameLst>
                                          <p:attrName>ppt_h</p:attrName>
                                        </p:attrNameLst>
                                      </p:cBhvr>
                                      <p:tavLst>
                                        <p:tav tm="100000">
                                          <p:val>
                                            <p:strVal val="2/3*#ppt_h"/>
                                          </p:val>
                                        </p:tav>
                                        <p:tav tm="100000">
                                          <p:val>
                                            <p:strVal val="#ppt_h"/>
                                          </p:val>
                                        </p:tav>
                                      </p:tavLst>
                                    </p:anim>
                                  </p:childTnLst>
                                </p:cTn>
                              </p:par>
                            </p:childTnLst>
                          </p:cTn>
                        </p:par>
                        <p:par>
                          <p:cTn id="77" fill="hold" nodeType="afterGroup">
                            <p:stCondLst>
                              <p:cond delay="0"/>
                            </p:stCondLst>
                            <p:childTnLst>
                              <p:par>
                                <p:cTn id="78" presetID="23" presetClass="entr" presetSubtype="272" fill="hold" grpId="0" nodeType="afterEffect">
                                  <p:stCondLst>
                                    <p:cond delay="0"/>
                                  </p:stCondLst>
                                  <p:childTnLst>
                                    <p:set>
                                      <p:cBhvr>
                                        <p:cTn id="79" dur="1" fill="hold">
                                          <p:stCondLst>
                                            <p:cond delay="0"/>
                                          </p:stCondLst>
                                        </p:cTn>
                                        <p:tgtEl>
                                          <p:spTgt spid="40991"/>
                                        </p:tgtEl>
                                        <p:attrNameLst>
                                          <p:attrName>style.visibility</p:attrName>
                                        </p:attrNameLst>
                                      </p:cBhvr>
                                      <p:to>
                                        <p:strVal val="visible"/>
                                      </p:to>
                                    </p:set>
                                    <p:anim calcmode="lin" valueType="num">
                                      <p:cBhvr>
                                        <p:cTn id="80" dur="500" fill="hold"/>
                                        <p:tgtEl>
                                          <p:spTgt spid="40991"/>
                                        </p:tgtEl>
                                        <p:attrNameLst>
                                          <p:attrName>ppt_w</p:attrName>
                                        </p:attrNameLst>
                                      </p:cBhvr>
                                      <p:tavLst>
                                        <p:tav tm="100000">
                                          <p:val>
                                            <p:strVal val="2/3*#ppt_w"/>
                                          </p:val>
                                        </p:tav>
                                        <p:tav tm="100000">
                                          <p:val>
                                            <p:strVal val="#ppt_w"/>
                                          </p:val>
                                        </p:tav>
                                      </p:tavLst>
                                    </p:anim>
                                    <p:anim calcmode="lin" valueType="num">
                                      <p:cBhvr>
                                        <p:cTn id="81" dur="500" fill="hold"/>
                                        <p:tgtEl>
                                          <p:spTgt spid="40991"/>
                                        </p:tgtEl>
                                        <p:attrNameLst>
                                          <p:attrName>ppt_h</p:attrName>
                                        </p:attrNameLst>
                                      </p:cBhvr>
                                      <p:tavLst>
                                        <p:tav tm="100000">
                                          <p:val>
                                            <p:strVal val="2/3*#ppt_h"/>
                                          </p:val>
                                        </p:tav>
                                        <p:tav tm="100000">
                                          <p:val>
                                            <p:strVal val="#ppt_h"/>
                                          </p:val>
                                        </p:tav>
                                      </p:tavLst>
                                    </p:anim>
                                  </p:childTnLst>
                                </p:cTn>
                              </p:par>
                            </p:childTnLst>
                          </p:cTn>
                        </p:par>
                        <p:par>
                          <p:cTn id="82" fill="hold" nodeType="afterGroup">
                            <p:stCondLst>
                              <p:cond delay="0"/>
                            </p:stCondLst>
                            <p:childTnLst>
                              <p:par>
                                <p:cTn id="83" presetID="23" presetClass="entr" presetSubtype="272" fill="hold" grpId="0" nodeType="afterEffect">
                                  <p:stCondLst>
                                    <p:cond delay="0"/>
                                  </p:stCondLst>
                                  <p:childTnLst>
                                    <p:set>
                                      <p:cBhvr>
                                        <p:cTn id="84" dur="1" fill="hold">
                                          <p:stCondLst>
                                            <p:cond delay="0"/>
                                          </p:stCondLst>
                                        </p:cTn>
                                        <p:tgtEl>
                                          <p:spTgt spid="40992"/>
                                        </p:tgtEl>
                                        <p:attrNameLst>
                                          <p:attrName>style.visibility</p:attrName>
                                        </p:attrNameLst>
                                      </p:cBhvr>
                                      <p:to>
                                        <p:strVal val="visible"/>
                                      </p:to>
                                    </p:set>
                                    <p:anim calcmode="lin" valueType="num">
                                      <p:cBhvr>
                                        <p:cTn id="85" dur="500" fill="hold"/>
                                        <p:tgtEl>
                                          <p:spTgt spid="40992"/>
                                        </p:tgtEl>
                                        <p:attrNameLst>
                                          <p:attrName>ppt_w</p:attrName>
                                        </p:attrNameLst>
                                      </p:cBhvr>
                                      <p:tavLst>
                                        <p:tav tm="100000">
                                          <p:val>
                                            <p:strVal val="2/3*#ppt_w"/>
                                          </p:val>
                                        </p:tav>
                                        <p:tav tm="100000">
                                          <p:val>
                                            <p:strVal val="#ppt_w"/>
                                          </p:val>
                                        </p:tav>
                                      </p:tavLst>
                                    </p:anim>
                                    <p:anim calcmode="lin" valueType="num">
                                      <p:cBhvr>
                                        <p:cTn id="86" dur="500" fill="hold"/>
                                        <p:tgtEl>
                                          <p:spTgt spid="40992"/>
                                        </p:tgtEl>
                                        <p:attrNameLst>
                                          <p:attrName>ppt_h</p:attrName>
                                        </p:attrNameLst>
                                      </p:cBhvr>
                                      <p:tavLst>
                                        <p:tav tm="100000">
                                          <p:val>
                                            <p:strVal val="2/3*#ppt_h"/>
                                          </p:val>
                                        </p:tav>
                                        <p:tav tm="100000">
                                          <p:val>
                                            <p:strVal val="#ppt_h"/>
                                          </p:val>
                                        </p:tav>
                                      </p:tavLst>
                                    </p:anim>
                                  </p:childTnLst>
                                </p:cTn>
                              </p:par>
                            </p:childTnLst>
                          </p:cTn>
                        </p:par>
                        <p:par>
                          <p:cTn id="87" fill="hold" nodeType="afterGroup">
                            <p:stCondLst>
                              <p:cond delay="0"/>
                            </p:stCondLst>
                            <p:childTnLst>
                              <p:par>
                                <p:cTn id="88" presetID="23" presetClass="entr" presetSubtype="272" fill="hold" grpId="0" nodeType="afterEffect">
                                  <p:stCondLst>
                                    <p:cond delay="0"/>
                                  </p:stCondLst>
                                  <p:childTnLst>
                                    <p:set>
                                      <p:cBhvr>
                                        <p:cTn id="89" dur="1" fill="hold">
                                          <p:stCondLst>
                                            <p:cond delay="0"/>
                                          </p:stCondLst>
                                        </p:cTn>
                                        <p:tgtEl>
                                          <p:spTgt spid="40993"/>
                                        </p:tgtEl>
                                        <p:attrNameLst>
                                          <p:attrName>style.visibility</p:attrName>
                                        </p:attrNameLst>
                                      </p:cBhvr>
                                      <p:to>
                                        <p:strVal val="visible"/>
                                      </p:to>
                                    </p:set>
                                    <p:anim calcmode="lin" valueType="num">
                                      <p:cBhvr>
                                        <p:cTn id="90" dur="500" fill="hold"/>
                                        <p:tgtEl>
                                          <p:spTgt spid="40993"/>
                                        </p:tgtEl>
                                        <p:attrNameLst>
                                          <p:attrName>ppt_w</p:attrName>
                                        </p:attrNameLst>
                                      </p:cBhvr>
                                      <p:tavLst>
                                        <p:tav tm="100000">
                                          <p:val>
                                            <p:strVal val="2/3*#ppt_w"/>
                                          </p:val>
                                        </p:tav>
                                        <p:tav tm="100000">
                                          <p:val>
                                            <p:strVal val="#ppt_w"/>
                                          </p:val>
                                        </p:tav>
                                      </p:tavLst>
                                    </p:anim>
                                    <p:anim calcmode="lin" valueType="num">
                                      <p:cBhvr>
                                        <p:cTn id="91" dur="500" fill="hold"/>
                                        <p:tgtEl>
                                          <p:spTgt spid="40993"/>
                                        </p:tgtEl>
                                        <p:attrNameLst>
                                          <p:attrName>ppt_h</p:attrName>
                                        </p:attrNameLst>
                                      </p:cBhvr>
                                      <p:tavLst>
                                        <p:tav tm="100000">
                                          <p:val>
                                            <p:strVal val="2/3*#ppt_h"/>
                                          </p:val>
                                        </p:tav>
                                        <p:tav tm="100000">
                                          <p:val>
                                            <p:strVal val="#ppt_h"/>
                                          </p:val>
                                        </p:tav>
                                      </p:tavLst>
                                    </p:anim>
                                  </p:childTnLst>
                                </p:cTn>
                              </p:par>
                            </p:childTnLst>
                          </p:cTn>
                        </p:par>
                        <p:par>
                          <p:cTn id="92" fill="hold" nodeType="afterGroup">
                            <p:stCondLst>
                              <p:cond delay="0"/>
                            </p:stCondLst>
                            <p:childTnLst>
                              <p:par>
                                <p:cTn id="93" presetID="23" presetClass="entr" presetSubtype="272" fill="hold" grpId="0" nodeType="afterEffect">
                                  <p:stCondLst>
                                    <p:cond delay="0"/>
                                  </p:stCondLst>
                                  <p:childTnLst>
                                    <p:set>
                                      <p:cBhvr>
                                        <p:cTn id="94" dur="1" fill="hold">
                                          <p:stCondLst>
                                            <p:cond delay="0"/>
                                          </p:stCondLst>
                                        </p:cTn>
                                        <p:tgtEl>
                                          <p:spTgt spid="40994"/>
                                        </p:tgtEl>
                                        <p:attrNameLst>
                                          <p:attrName>style.visibility</p:attrName>
                                        </p:attrNameLst>
                                      </p:cBhvr>
                                      <p:to>
                                        <p:strVal val="visible"/>
                                      </p:to>
                                    </p:set>
                                    <p:anim calcmode="lin" valueType="num">
                                      <p:cBhvr>
                                        <p:cTn id="95" dur="500" fill="hold"/>
                                        <p:tgtEl>
                                          <p:spTgt spid="40994"/>
                                        </p:tgtEl>
                                        <p:attrNameLst>
                                          <p:attrName>ppt_w</p:attrName>
                                        </p:attrNameLst>
                                      </p:cBhvr>
                                      <p:tavLst>
                                        <p:tav tm="100000">
                                          <p:val>
                                            <p:strVal val="2/3*#ppt_w"/>
                                          </p:val>
                                        </p:tav>
                                        <p:tav tm="100000">
                                          <p:val>
                                            <p:strVal val="#ppt_w"/>
                                          </p:val>
                                        </p:tav>
                                      </p:tavLst>
                                    </p:anim>
                                    <p:anim calcmode="lin" valueType="num">
                                      <p:cBhvr>
                                        <p:cTn id="96" dur="500" fill="hold"/>
                                        <p:tgtEl>
                                          <p:spTgt spid="40994"/>
                                        </p:tgtEl>
                                        <p:attrNameLst>
                                          <p:attrName>ppt_h</p:attrName>
                                        </p:attrNameLst>
                                      </p:cBhvr>
                                      <p:tavLst>
                                        <p:tav tm="100000">
                                          <p:val>
                                            <p:strVal val="2/3*#ppt_h"/>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nodeType="clickEffect">
                                  <p:stCondLst>
                                    <p:cond delay="0"/>
                                  </p:stCondLst>
                                  <p:childTnLst>
                                    <p:set>
                                      <p:cBhvr>
                                        <p:cTn id="100" dur="1" fill="hold">
                                          <p:stCondLst>
                                            <p:cond delay="0"/>
                                          </p:stCondLst>
                                        </p:cTn>
                                        <p:tgtEl>
                                          <p:spTgt spid="40996"/>
                                        </p:tgtEl>
                                        <p:attrNameLst>
                                          <p:attrName>style.visibility</p:attrName>
                                        </p:attrNameLst>
                                      </p:cBhvr>
                                      <p:to>
                                        <p:strVal val="visible"/>
                                      </p:to>
                                    </p:set>
                                    <p:anim calcmode="lin" valueType="num">
                                      <p:cBhvr>
                                        <p:cTn id="101" dur="500" fill="hold"/>
                                        <p:tgtEl>
                                          <p:spTgt spid="40996"/>
                                        </p:tgtEl>
                                        <p:attrNameLst>
                                          <p:attrName>ppt_x</p:attrName>
                                        </p:attrNameLst>
                                      </p:cBhvr>
                                      <p:tavLst>
                                        <p:tav tm="100000">
                                          <p:val>
                                            <p:strVal val="#ppt_x"/>
                                          </p:val>
                                        </p:tav>
                                        <p:tav tm="100000">
                                          <p:val>
                                            <p:strVal val="#ppt_x"/>
                                          </p:val>
                                        </p:tav>
                                      </p:tavLst>
                                    </p:anim>
                                    <p:anim calcmode="lin" valueType="num">
                                      <p:cBhvr>
                                        <p:cTn id="102" dur="500" fill="hold"/>
                                        <p:tgtEl>
                                          <p:spTgt spid="40996"/>
                                        </p:tgtEl>
                                        <p:attrNameLst>
                                          <p:attrName>ppt_y</p:attrName>
                                        </p:attrNameLst>
                                      </p:cBhvr>
                                      <p:tavLst>
                                        <p:tav tm="100000">
                                          <p:val>
                                            <p:strVal val="0-#ppt_h/2"/>
                                          </p:val>
                                        </p:tav>
                                        <p:tav tm="100000">
                                          <p:val>
                                            <p:strVal val="#ppt_y"/>
                                          </p:val>
                                        </p:tav>
                                      </p:tavLst>
                                    </p:anim>
                                  </p:childTnLst>
                                </p:cTn>
                              </p:par>
                            </p:childTnLst>
                          </p:cTn>
                        </p:par>
                        <p:par>
                          <p:cTn id="103" fill="hold" nodeType="afterGroup">
                            <p:stCondLst>
                              <p:cond delay="0"/>
                            </p:stCondLst>
                            <p:childTnLst>
                              <p:par>
                                <p:cTn id="104" presetID="2" presetClass="entr" presetSubtype="1" fill="hold" nodeType="afterEffect">
                                  <p:stCondLst>
                                    <p:cond delay="0"/>
                                  </p:stCondLst>
                                  <p:childTnLst>
                                    <p:set>
                                      <p:cBhvr>
                                        <p:cTn id="105" dur="1" fill="hold">
                                          <p:stCondLst>
                                            <p:cond delay="0"/>
                                          </p:stCondLst>
                                        </p:cTn>
                                        <p:tgtEl>
                                          <p:spTgt spid="40999"/>
                                        </p:tgtEl>
                                        <p:attrNameLst>
                                          <p:attrName>style.visibility</p:attrName>
                                        </p:attrNameLst>
                                      </p:cBhvr>
                                      <p:to>
                                        <p:strVal val="visible"/>
                                      </p:to>
                                    </p:set>
                                    <p:anim calcmode="lin" valueType="num">
                                      <p:cBhvr>
                                        <p:cTn id="106" dur="500" fill="hold"/>
                                        <p:tgtEl>
                                          <p:spTgt spid="40999"/>
                                        </p:tgtEl>
                                        <p:attrNameLst>
                                          <p:attrName>ppt_x</p:attrName>
                                        </p:attrNameLst>
                                      </p:cBhvr>
                                      <p:tavLst>
                                        <p:tav tm="100000">
                                          <p:val>
                                            <p:strVal val="#ppt_x"/>
                                          </p:val>
                                        </p:tav>
                                        <p:tav tm="100000">
                                          <p:val>
                                            <p:strVal val="#ppt_x"/>
                                          </p:val>
                                        </p:tav>
                                      </p:tavLst>
                                    </p:anim>
                                    <p:anim calcmode="lin" valueType="num">
                                      <p:cBhvr>
                                        <p:cTn id="107" dur="500" fill="hold"/>
                                        <p:tgtEl>
                                          <p:spTgt spid="40999"/>
                                        </p:tgtEl>
                                        <p:attrNameLst>
                                          <p:attrName>ppt_y</p:attrName>
                                        </p:attrNameLst>
                                      </p:cBhvr>
                                      <p:tavLst>
                                        <p:tav tm="100000">
                                          <p:val>
                                            <p:strVal val="0-#ppt_h/2"/>
                                          </p:val>
                                        </p:tav>
                                        <p:tav tm="100000">
                                          <p:val>
                                            <p:strVal val="#ppt_y"/>
                                          </p:val>
                                        </p:tav>
                                      </p:tavLst>
                                    </p:anim>
                                  </p:childTnLst>
                                </p:cTn>
                              </p:par>
                            </p:childTnLst>
                          </p:cTn>
                        </p:par>
                        <p:par>
                          <p:cTn id="108" fill="hold" nodeType="afterGroup">
                            <p:stCondLst>
                              <p:cond delay="0"/>
                            </p:stCondLst>
                            <p:childTnLst>
                              <p:par>
                                <p:cTn id="109" presetID="2" presetClass="entr" presetSubtype="1" fill="hold" nodeType="afterEffect">
                                  <p:stCondLst>
                                    <p:cond delay="0"/>
                                  </p:stCondLst>
                                  <p:childTnLst>
                                    <p:set>
                                      <p:cBhvr>
                                        <p:cTn id="110" dur="1" fill="hold">
                                          <p:stCondLst>
                                            <p:cond delay="0"/>
                                          </p:stCondLst>
                                        </p:cTn>
                                        <p:tgtEl>
                                          <p:spTgt spid="40997"/>
                                        </p:tgtEl>
                                        <p:attrNameLst>
                                          <p:attrName>style.visibility</p:attrName>
                                        </p:attrNameLst>
                                      </p:cBhvr>
                                      <p:to>
                                        <p:strVal val="visible"/>
                                      </p:to>
                                    </p:set>
                                    <p:anim calcmode="lin" valueType="num">
                                      <p:cBhvr>
                                        <p:cTn id="111" dur="500" fill="hold"/>
                                        <p:tgtEl>
                                          <p:spTgt spid="40997"/>
                                        </p:tgtEl>
                                        <p:attrNameLst>
                                          <p:attrName>ppt_x</p:attrName>
                                        </p:attrNameLst>
                                      </p:cBhvr>
                                      <p:tavLst>
                                        <p:tav tm="100000">
                                          <p:val>
                                            <p:strVal val="#ppt_x"/>
                                          </p:val>
                                        </p:tav>
                                        <p:tav tm="100000">
                                          <p:val>
                                            <p:strVal val="#ppt_x"/>
                                          </p:val>
                                        </p:tav>
                                      </p:tavLst>
                                    </p:anim>
                                    <p:anim calcmode="lin" valueType="num">
                                      <p:cBhvr>
                                        <p:cTn id="112" dur="500" fill="hold"/>
                                        <p:tgtEl>
                                          <p:spTgt spid="40997"/>
                                        </p:tgtEl>
                                        <p:attrNameLst>
                                          <p:attrName>ppt_y</p:attrName>
                                        </p:attrNameLst>
                                      </p:cBhvr>
                                      <p:tavLst>
                                        <p:tav tm="100000">
                                          <p:val>
                                            <p:strVal val="0-#ppt_h/2"/>
                                          </p:val>
                                        </p:tav>
                                        <p:tav tm="100000">
                                          <p:val>
                                            <p:strVal val="#ppt_y"/>
                                          </p:val>
                                        </p:tav>
                                      </p:tavLst>
                                    </p:anim>
                                  </p:childTnLst>
                                </p:cTn>
                              </p:par>
                            </p:childTnLst>
                          </p:cTn>
                        </p:par>
                        <p:par>
                          <p:cTn id="113" fill="hold" nodeType="afterGroup">
                            <p:stCondLst>
                              <p:cond delay="0"/>
                            </p:stCondLst>
                            <p:childTnLst>
                              <p:par>
                                <p:cTn id="114" presetID="2" presetClass="entr" presetSubtype="1" fill="hold" nodeType="afterEffect">
                                  <p:stCondLst>
                                    <p:cond delay="0"/>
                                  </p:stCondLst>
                                  <p:childTnLst>
                                    <p:set>
                                      <p:cBhvr>
                                        <p:cTn id="115" dur="1" fill="hold">
                                          <p:stCondLst>
                                            <p:cond delay="0"/>
                                          </p:stCondLst>
                                        </p:cTn>
                                        <p:tgtEl>
                                          <p:spTgt spid="40998"/>
                                        </p:tgtEl>
                                        <p:attrNameLst>
                                          <p:attrName>style.visibility</p:attrName>
                                        </p:attrNameLst>
                                      </p:cBhvr>
                                      <p:to>
                                        <p:strVal val="visible"/>
                                      </p:to>
                                    </p:set>
                                    <p:anim calcmode="lin" valueType="num">
                                      <p:cBhvr>
                                        <p:cTn id="116" dur="500" fill="hold"/>
                                        <p:tgtEl>
                                          <p:spTgt spid="40998"/>
                                        </p:tgtEl>
                                        <p:attrNameLst>
                                          <p:attrName>ppt_x</p:attrName>
                                        </p:attrNameLst>
                                      </p:cBhvr>
                                      <p:tavLst>
                                        <p:tav tm="100000">
                                          <p:val>
                                            <p:strVal val="#ppt_x"/>
                                          </p:val>
                                        </p:tav>
                                        <p:tav tm="100000">
                                          <p:val>
                                            <p:strVal val="#ppt_x"/>
                                          </p:val>
                                        </p:tav>
                                      </p:tavLst>
                                    </p:anim>
                                    <p:anim calcmode="lin" valueType="num">
                                      <p:cBhvr>
                                        <p:cTn id="117" dur="500" fill="hold"/>
                                        <p:tgtEl>
                                          <p:spTgt spid="40998"/>
                                        </p:tgtEl>
                                        <p:attrNameLst>
                                          <p:attrName>ppt_y</p:attrName>
                                        </p:attrNameLst>
                                      </p:cBhvr>
                                      <p:tavLst>
                                        <p:tav tm="100000">
                                          <p:val>
                                            <p:strVal val="0-#ppt_h/2"/>
                                          </p:val>
                                        </p:tav>
                                        <p:tav tm="100000">
                                          <p:val>
                                            <p:strVal val="#ppt_y"/>
                                          </p:val>
                                        </p:tav>
                                      </p:tavLst>
                                    </p:anim>
                                  </p:childTnLst>
                                </p:cTn>
                              </p:par>
                            </p:childTnLst>
                          </p:cTn>
                        </p:par>
                        <p:par>
                          <p:cTn id="118" fill="hold" nodeType="afterGroup">
                            <p:stCondLst>
                              <p:cond delay="0"/>
                            </p:stCondLst>
                            <p:childTnLst>
                              <p:par>
                                <p:cTn id="119" presetID="2" presetClass="entr" presetSubtype="1" fill="hold" nodeType="afterEffect">
                                  <p:stCondLst>
                                    <p:cond delay="0"/>
                                  </p:stCondLst>
                                  <p:childTnLst>
                                    <p:set>
                                      <p:cBhvr>
                                        <p:cTn id="120" dur="1" fill="hold">
                                          <p:stCondLst>
                                            <p:cond delay="0"/>
                                          </p:stCondLst>
                                        </p:cTn>
                                        <p:tgtEl>
                                          <p:spTgt spid="41000"/>
                                        </p:tgtEl>
                                        <p:attrNameLst>
                                          <p:attrName>style.visibility</p:attrName>
                                        </p:attrNameLst>
                                      </p:cBhvr>
                                      <p:to>
                                        <p:strVal val="visible"/>
                                      </p:to>
                                    </p:set>
                                    <p:anim calcmode="lin" valueType="num">
                                      <p:cBhvr>
                                        <p:cTn id="121" dur="500" fill="hold"/>
                                        <p:tgtEl>
                                          <p:spTgt spid="41000"/>
                                        </p:tgtEl>
                                        <p:attrNameLst>
                                          <p:attrName>ppt_x</p:attrName>
                                        </p:attrNameLst>
                                      </p:cBhvr>
                                      <p:tavLst>
                                        <p:tav tm="100000">
                                          <p:val>
                                            <p:strVal val="#ppt_x"/>
                                          </p:val>
                                        </p:tav>
                                        <p:tav tm="100000">
                                          <p:val>
                                            <p:strVal val="#ppt_x"/>
                                          </p:val>
                                        </p:tav>
                                      </p:tavLst>
                                    </p:anim>
                                    <p:anim calcmode="lin" valueType="num">
                                      <p:cBhvr>
                                        <p:cTn id="122" dur="500" fill="hold"/>
                                        <p:tgtEl>
                                          <p:spTgt spid="41000"/>
                                        </p:tgtEl>
                                        <p:attrNameLst>
                                          <p:attrName>ppt_y</p:attrName>
                                        </p:attrNameLst>
                                      </p:cBhvr>
                                      <p:tavLst>
                                        <p:tav tm="100000">
                                          <p:val>
                                            <p:strVal val="0-#ppt_h/2"/>
                                          </p:val>
                                        </p:tav>
                                        <p:tav tm="100000">
                                          <p:val>
                                            <p:strVal val="#ppt_y"/>
                                          </p:val>
                                        </p:tav>
                                      </p:tavLst>
                                    </p:anim>
                                  </p:childTnLst>
                                </p:cTn>
                              </p:par>
                            </p:childTnLst>
                          </p:cTn>
                        </p:par>
                        <p:par>
                          <p:cTn id="123" fill="hold" nodeType="afterGroup">
                            <p:stCondLst>
                              <p:cond delay="0"/>
                            </p:stCondLst>
                            <p:childTnLst>
                              <p:par>
                                <p:cTn id="124" presetID="2" presetClass="entr" presetSubtype="1" fill="hold" nodeType="afterEffect">
                                  <p:stCondLst>
                                    <p:cond delay="0"/>
                                  </p:stCondLst>
                                  <p:childTnLst>
                                    <p:set>
                                      <p:cBhvr>
                                        <p:cTn id="125" dur="1" fill="hold">
                                          <p:stCondLst>
                                            <p:cond delay="0"/>
                                          </p:stCondLst>
                                        </p:cTn>
                                        <p:tgtEl>
                                          <p:spTgt spid="41001"/>
                                        </p:tgtEl>
                                        <p:attrNameLst>
                                          <p:attrName>style.visibility</p:attrName>
                                        </p:attrNameLst>
                                      </p:cBhvr>
                                      <p:to>
                                        <p:strVal val="visible"/>
                                      </p:to>
                                    </p:set>
                                    <p:anim calcmode="lin" valueType="num">
                                      <p:cBhvr>
                                        <p:cTn id="126" dur="500" fill="hold"/>
                                        <p:tgtEl>
                                          <p:spTgt spid="41001"/>
                                        </p:tgtEl>
                                        <p:attrNameLst>
                                          <p:attrName>ppt_x</p:attrName>
                                        </p:attrNameLst>
                                      </p:cBhvr>
                                      <p:tavLst>
                                        <p:tav tm="100000">
                                          <p:val>
                                            <p:strVal val="#ppt_x"/>
                                          </p:val>
                                        </p:tav>
                                        <p:tav tm="100000">
                                          <p:val>
                                            <p:strVal val="#ppt_x"/>
                                          </p:val>
                                        </p:tav>
                                      </p:tavLst>
                                    </p:anim>
                                    <p:anim calcmode="lin" valueType="num">
                                      <p:cBhvr>
                                        <p:cTn id="127" dur="500" fill="hold"/>
                                        <p:tgtEl>
                                          <p:spTgt spid="41001"/>
                                        </p:tgtEl>
                                        <p:attrNameLst>
                                          <p:attrName>ppt_y</p:attrName>
                                        </p:attrNameLst>
                                      </p:cBhvr>
                                      <p:tavLst>
                                        <p:tav tm="100000">
                                          <p:val>
                                            <p:strVal val="0-#ppt_h/2"/>
                                          </p:val>
                                        </p:tav>
                                        <p:tav tm="100000">
                                          <p:val>
                                            <p:strVal val="#ppt_y"/>
                                          </p:val>
                                        </p:tav>
                                      </p:tavLst>
                                    </p:anim>
                                  </p:childTnLst>
                                </p:cTn>
                              </p:par>
                            </p:childTnLst>
                          </p:cTn>
                        </p:par>
                        <p:par>
                          <p:cTn id="128" fill="hold">
                            <p:stCondLst>
                              <p:cond delay="500"/>
                            </p:stCondLst>
                            <p:childTnLst>
                              <p:par>
                                <p:cTn id="129" presetID="2" presetClass="entr" presetSubtype="4" fill="hold"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ppt_x</p:attrName>
                                        </p:attrNameLst>
                                      </p:cBhvr>
                                      <p:tavLst>
                                        <p:tav tm="100000">
                                          <p:val>
                                            <p:strVal val="#ppt_x"/>
                                          </p:val>
                                        </p:tav>
                                        <p:tav tm="100000">
                                          <p:val>
                                            <p:strVal val="#ppt_x"/>
                                          </p:val>
                                        </p:tav>
                                      </p:tavLst>
                                    </p:anim>
                                    <p:anim calcmode="lin" valueType="num">
                                      <p:cBhvr>
                                        <p:cTn id="132" dur="500" fill="hold"/>
                                        <p:tgtEl>
                                          <p:spTgt spid="43"/>
                                        </p:tgtEl>
                                        <p:attrNameLst>
                                          <p:attrName>ppt_y</p:attrName>
                                        </p:attrNameLst>
                                      </p:cBhvr>
                                      <p:tavLst>
                                        <p:tav tm="100000">
                                          <p:val>
                                            <p:strVal val="1+#ppt_h/2"/>
                                          </p:val>
                                        </p:tav>
                                        <p:tav tm="100000">
                                          <p:val>
                                            <p:strVal val="#ppt_y"/>
                                          </p:val>
                                        </p:tav>
                                      </p:tavLst>
                                    </p:anim>
                                  </p:childTnLst>
                                </p:cTn>
                              </p:par>
                            </p:childTnLst>
                          </p:cTn>
                        </p:par>
                        <p:par>
                          <p:cTn id="133" fill="hold">
                            <p:stCondLst>
                              <p:cond delay="1000"/>
                            </p:stCondLst>
                            <p:childTnLst>
                              <p:par>
                                <p:cTn id="134" presetID="2" presetClass="entr" presetSubtype="4" fill="hold" nodeType="afterEffect">
                                  <p:stCondLst>
                                    <p:cond delay="0"/>
                                  </p:stCondLst>
                                  <p:childTnLst>
                                    <p:set>
                                      <p:cBhvr>
                                        <p:cTn id="135" dur="1" fill="hold">
                                          <p:stCondLst>
                                            <p:cond delay="0"/>
                                          </p:stCondLst>
                                        </p:cTn>
                                        <p:tgtEl>
                                          <p:spTgt spid="44"/>
                                        </p:tgtEl>
                                        <p:attrNameLst>
                                          <p:attrName>style.visibility</p:attrName>
                                        </p:attrNameLst>
                                      </p:cBhvr>
                                      <p:to>
                                        <p:strVal val="visible"/>
                                      </p:to>
                                    </p:set>
                                    <p:anim calcmode="lin" valueType="num">
                                      <p:cBhvr>
                                        <p:cTn id="136" dur="500" fill="hold"/>
                                        <p:tgtEl>
                                          <p:spTgt spid="44"/>
                                        </p:tgtEl>
                                        <p:attrNameLst>
                                          <p:attrName>ppt_x</p:attrName>
                                        </p:attrNameLst>
                                      </p:cBhvr>
                                      <p:tavLst>
                                        <p:tav tm="100000">
                                          <p:val>
                                            <p:strVal val="#ppt_x"/>
                                          </p:val>
                                        </p:tav>
                                        <p:tav tm="100000">
                                          <p:val>
                                            <p:strVal val="#ppt_x"/>
                                          </p:val>
                                        </p:tav>
                                      </p:tavLst>
                                    </p:anim>
                                    <p:anim calcmode="lin" valueType="num">
                                      <p:cBhvr>
                                        <p:cTn id="137" dur="500" fill="hold"/>
                                        <p:tgtEl>
                                          <p:spTgt spid="44"/>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6" grpId="0" animBg="1"/>
      <p:bldP spid="40987" grpId="0" animBg="1"/>
      <p:bldP spid="40988" grpId="0" animBg="1"/>
      <p:bldP spid="40989" grpId="0" animBg="1"/>
      <p:bldP spid="40990" grpId="0" animBg="1"/>
      <p:bldP spid="40991" grpId="0" animBg="1"/>
      <p:bldP spid="40992" grpId="0" animBg="1"/>
      <p:bldP spid="40993" grpId="0" animBg="1"/>
      <p:bldP spid="40994" grpId="0" animBg="1"/>
      <p:bldP spid="409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1385891" y="1254135"/>
            <a:ext cx="7138987" cy="4957763"/>
          </a:xfrm>
          <a:prstGeom prst="rect">
            <a:avLst/>
          </a:prstGeom>
          <a:noFill/>
          <a:ln w="9525">
            <a:noFill/>
            <a:round/>
            <a:headEnd/>
            <a:tailEnd/>
          </a:ln>
          <a:effectLst>
            <a:outerShdw dist="81185" dir="2321969" algn="ctr" rotWithShape="0">
              <a:srgbClr val="808080"/>
            </a:outerShdw>
          </a:effectLst>
        </p:spPr>
      </p:pic>
      <p:sp>
        <p:nvSpPr>
          <p:cNvPr id="4099" name="Rectangle 2"/>
          <p:cNvSpPr>
            <a:spLocks noChangeArrowheads="1"/>
          </p:cNvSpPr>
          <p:nvPr/>
        </p:nvSpPr>
        <p:spPr bwMode="auto">
          <a:xfrm>
            <a:off x="2111383" y="5087938"/>
            <a:ext cx="898525" cy="520700"/>
          </a:xfrm>
          <a:prstGeom prst="rect">
            <a:avLst/>
          </a:prstGeom>
          <a:noFill/>
          <a:ln w="9525">
            <a:noFill/>
            <a:round/>
            <a:headEnd/>
            <a:tailEnd/>
          </a:ln>
        </p:spPr>
        <p:txBody>
          <a:bodyPr lIns="100672" tIns="49616" rIns="100672" bIns="49616">
            <a:spAutoFit/>
          </a:bodyPr>
          <a:lstStyle/>
          <a:p>
            <a:pPr>
              <a:lnSpc>
                <a:spcPct val="100000"/>
              </a:lnSpc>
              <a:spcBef>
                <a:spcPts val="168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FFF00"/>
                </a:solidFill>
              </a:rPr>
              <a:t>1</a:t>
            </a:r>
          </a:p>
        </p:txBody>
      </p:sp>
      <p:sp>
        <p:nvSpPr>
          <p:cNvPr id="4100" name="Rectangle 3"/>
          <p:cNvSpPr>
            <a:spLocks noChangeArrowheads="1"/>
          </p:cNvSpPr>
          <p:nvPr/>
        </p:nvSpPr>
        <p:spPr bwMode="auto">
          <a:xfrm>
            <a:off x="2551113" y="4051299"/>
            <a:ext cx="900112"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FF00"/>
                </a:solidFill>
              </a:rPr>
              <a:t>2</a:t>
            </a:r>
          </a:p>
        </p:txBody>
      </p:sp>
      <p:sp>
        <p:nvSpPr>
          <p:cNvPr id="4101" name="Rectangle 4"/>
          <p:cNvSpPr>
            <a:spLocks noChangeArrowheads="1"/>
          </p:cNvSpPr>
          <p:nvPr/>
        </p:nvSpPr>
        <p:spPr bwMode="auto">
          <a:xfrm>
            <a:off x="3327410" y="3246441"/>
            <a:ext cx="898525"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FF00"/>
                </a:solidFill>
              </a:rPr>
              <a:t>3</a:t>
            </a:r>
          </a:p>
        </p:txBody>
      </p:sp>
      <p:sp>
        <p:nvSpPr>
          <p:cNvPr id="4102" name="Rectangle 5"/>
          <p:cNvSpPr>
            <a:spLocks noChangeArrowheads="1"/>
          </p:cNvSpPr>
          <p:nvPr/>
        </p:nvSpPr>
        <p:spPr bwMode="auto">
          <a:xfrm>
            <a:off x="4811723" y="2832100"/>
            <a:ext cx="898525"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FF00"/>
                </a:solidFill>
              </a:rPr>
              <a:t>4</a:t>
            </a:r>
          </a:p>
        </p:txBody>
      </p:sp>
      <p:sp>
        <p:nvSpPr>
          <p:cNvPr id="4103" name="Rectangle 6"/>
          <p:cNvSpPr>
            <a:spLocks noChangeArrowheads="1"/>
          </p:cNvSpPr>
          <p:nvPr/>
        </p:nvSpPr>
        <p:spPr bwMode="auto">
          <a:xfrm>
            <a:off x="5916623" y="3189287"/>
            <a:ext cx="898525"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FF00"/>
                </a:solidFill>
              </a:rPr>
              <a:t>5</a:t>
            </a:r>
          </a:p>
        </p:txBody>
      </p:sp>
      <p:sp>
        <p:nvSpPr>
          <p:cNvPr id="4104" name="Rectangle 7"/>
          <p:cNvSpPr>
            <a:spLocks noChangeArrowheads="1"/>
          </p:cNvSpPr>
          <p:nvPr/>
        </p:nvSpPr>
        <p:spPr bwMode="auto">
          <a:xfrm>
            <a:off x="6559552" y="3709988"/>
            <a:ext cx="898525"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FF00"/>
                </a:solidFill>
              </a:rPr>
              <a:t>6</a:t>
            </a:r>
          </a:p>
        </p:txBody>
      </p:sp>
      <p:sp>
        <p:nvSpPr>
          <p:cNvPr id="4105" name="Rectangle 8"/>
          <p:cNvSpPr>
            <a:spLocks noChangeArrowheads="1"/>
          </p:cNvSpPr>
          <p:nvPr/>
        </p:nvSpPr>
        <p:spPr bwMode="auto">
          <a:xfrm>
            <a:off x="7100898" y="4408487"/>
            <a:ext cx="898525"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FF00"/>
                </a:solidFill>
              </a:rPr>
              <a:t>7</a:t>
            </a:r>
          </a:p>
        </p:txBody>
      </p:sp>
      <p:sp>
        <p:nvSpPr>
          <p:cNvPr id="4106" name="Line 9"/>
          <p:cNvSpPr>
            <a:spLocks noChangeShapeType="1"/>
          </p:cNvSpPr>
          <p:nvPr/>
        </p:nvSpPr>
        <p:spPr bwMode="auto">
          <a:xfrm>
            <a:off x="2335213" y="5638805"/>
            <a:ext cx="1606550" cy="77787"/>
          </a:xfrm>
          <a:prstGeom prst="line">
            <a:avLst/>
          </a:prstGeom>
          <a:noFill/>
          <a:ln w="25560">
            <a:solidFill>
              <a:srgbClr val="000000"/>
            </a:solidFill>
            <a:miter lim="800000"/>
            <a:headEnd/>
            <a:tailEnd/>
          </a:ln>
        </p:spPr>
        <p:txBody>
          <a:bodyPr lIns="91328" tIns="45662" rIns="91328" bIns="45662"/>
          <a:lstStyle/>
          <a:p>
            <a:endParaRPr lang="en-US"/>
          </a:p>
        </p:txBody>
      </p:sp>
      <p:sp>
        <p:nvSpPr>
          <p:cNvPr id="4107" name="Line 10"/>
          <p:cNvSpPr>
            <a:spLocks noChangeShapeType="1"/>
          </p:cNvSpPr>
          <p:nvPr/>
        </p:nvSpPr>
        <p:spPr bwMode="auto">
          <a:xfrm>
            <a:off x="2624138" y="4725988"/>
            <a:ext cx="1489076" cy="620712"/>
          </a:xfrm>
          <a:prstGeom prst="line">
            <a:avLst/>
          </a:prstGeom>
          <a:noFill/>
          <a:ln w="25560">
            <a:solidFill>
              <a:srgbClr val="000000"/>
            </a:solidFill>
            <a:miter lim="800000"/>
            <a:headEnd/>
            <a:tailEnd/>
          </a:ln>
        </p:spPr>
        <p:txBody>
          <a:bodyPr lIns="91328" tIns="45662" rIns="91328" bIns="45662"/>
          <a:lstStyle/>
          <a:p>
            <a:endParaRPr lang="en-US"/>
          </a:p>
        </p:txBody>
      </p:sp>
      <p:sp>
        <p:nvSpPr>
          <p:cNvPr id="4108" name="Line 11"/>
          <p:cNvSpPr>
            <a:spLocks noChangeShapeType="1"/>
          </p:cNvSpPr>
          <p:nvPr/>
        </p:nvSpPr>
        <p:spPr bwMode="auto">
          <a:xfrm>
            <a:off x="3287713" y="3848100"/>
            <a:ext cx="1114425" cy="1322388"/>
          </a:xfrm>
          <a:prstGeom prst="line">
            <a:avLst/>
          </a:prstGeom>
          <a:noFill/>
          <a:ln w="25560">
            <a:solidFill>
              <a:srgbClr val="000000"/>
            </a:solidFill>
            <a:miter lim="800000"/>
            <a:headEnd/>
            <a:tailEnd/>
          </a:ln>
        </p:spPr>
        <p:txBody>
          <a:bodyPr lIns="91328" tIns="45662" rIns="91328" bIns="45662"/>
          <a:lstStyle/>
          <a:p>
            <a:endParaRPr lang="en-US"/>
          </a:p>
        </p:txBody>
      </p:sp>
      <p:sp>
        <p:nvSpPr>
          <p:cNvPr id="4109" name="Line 12"/>
          <p:cNvSpPr>
            <a:spLocks noChangeShapeType="1"/>
          </p:cNvSpPr>
          <p:nvPr/>
        </p:nvSpPr>
        <p:spPr bwMode="auto">
          <a:xfrm>
            <a:off x="4395788" y="3427413"/>
            <a:ext cx="433387" cy="1831976"/>
          </a:xfrm>
          <a:prstGeom prst="line">
            <a:avLst/>
          </a:prstGeom>
          <a:noFill/>
          <a:ln w="25560">
            <a:solidFill>
              <a:srgbClr val="000000"/>
            </a:solidFill>
            <a:miter lim="800000"/>
            <a:headEnd/>
            <a:tailEnd/>
          </a:ln>
        </p:spPr>
        <p:txBody>
          <a:bodyPr lIns="91328" tIns="45662" rIns="91328" bIns="45662"/>
          <a:lstStyle/>
          <a:p>
            <a:endParaRPr lang="en-US"/>
          </a:p>
        </p:txBody>
      </p:sp>
      <p:sp>
        <p:nvSpPr>
          <p:cNvPr id="4110" name="Line 13"/>
          <p:cNvSpPr>
            <a:spLocks noChangeShapeType="1"/>
          </p:cNvSpPr>
          <p:nvPr/>
        </p:nvSpPr>
        <p:spPr bwMode="auto">
          <a:xfrm flipH="1">
            <a:off x="5368931" y="3813175"/>
            <a:ext cx="922338" cy="1198563"/>
          </a:xfrm>
          <a:prstGeom prst="line">
            <a:avLst/>
          </a:prstGeom>
          <a:noFill/>
          <a:ln w="25560">
            <a:solidFill>
              <a:srgbClr val="000000"/>
            </a:solidFill>
            <a:miter lim="800000"/>
            <a:headEnd/>
            <a:tailEnd/>
          </a:ln>
        </p:spPr>
        <p:txBody>
          <a:bodyPr lIns="91328" tIns="45662" rIns="91328" bIns="45662"/>
          <a:lstStyle/>
          <a:p>
            <a:endParaRPr lang="en-US"/>
          </a:p>
        </p:txBody>
      </p:sp>
      <p:sp>
        <p:nvSpPr>
          <p:cNvPr id="4111" name="Line 14"/>
          <p:cNvSpPr>
            <a:spLocks noChangeShapeType="1"/>
          </p:cNvSpPr>
          <p:nvPr/>
        </p:nvSpPr>
        <p:spPr bwMode="auto">
          <a:xfrm flipH="1">
            <a:off x="5640398" y="4268787"/>
            <a:ext cx="1246187" cy="901700"/>
          </a:xfrm>
          <a:prstGeom prst="line">
            <a:avLst/>
          </a:prstGeom>
          <a:noFill/>
          <a:ln w="25560">
            <a:solidFill>
              <a:srgbClr val="000000"/>
            </a:solidFill>
            <a:miter lim="800000"/>
            <a:headEnd/>
            <a:tailEnd/>
          </a:ln>
        </p:spPr>
        <p:txBody>
          <a:bodyPr lIns="91328" tIns="45662" rIns="91328" bIns="45662"/>
          <a:lstStyle/>
          <a:p>
            <a:endParaRPr lang="en-US"/>
          </a:p>
        </p:txBody>
      </p:sp>
      <p:sp>
        <p:nvSpPr>
          <p:cNvPr id="4112" name="Line 15"/>
          <p:cNvSpPr>
            <a:spLocks noChangeShapeType="1"/>
          </p:cNvSpPr>
          <p:nvPr/>
        </p:nvSpPr>
        <p:spPr bwMode="auto">
          <a:xfrm flipV="1">
            <a:off x="5741990" y="5113338"/>
            <a:ext cx="1760537" cy="406400"/>
          </a:xfrm>
          <a:prstGeom prst="line">
            <a:avLst/>
          </a:prstGeom>
          <a:noFill/>
          <a:ln w="25560">
            <a:solidFill>
              <a:srgbClr val="000000"/>
            </a:solidFill>
            <a:miter lim="800000"/>
            <a:headEnd/>
            <a:tailEnd/>
          </a:ln>
        </p:spPr>
        <p:txBody>
          <a:bodyPr lIns="91328" tIns="45662" rIns="91328" bIns="45662"/>
          <a:lstStyle/>
          <a:p>
            <a:endParaRPr lang="en-US"/>
          </a:p>
        </p:txBody>
      </p:sp>
      <p:sp>
        <p:nvSpPr>
          <p:cNvPr id="4113" name="Line 16"/>
          <p:cNvSpPr>
            <a:spLocks noChangeShapeType="1"/>
          </p:cNvSpPr>
          <p:nvPr/>
        </p:nvSpPr>
        <p:spPr bwMode="auto">
          <a:xfrm flipV="1">
            <a:off x="5929313" y="5788029"/>
            <a:ext cx="1568450" cy="26988"/>
          </a:xfrm>
          <a:prstGeom prst="line">
            <a:avLst/>
          </a:prstGeom>
          <a:noFill/>
          <a:ln w="25560">
            <a:solidFill>
              <a:srgbClr val="000000"/>
            </a:solidFill>
            <a:miter lim="800000"/>
            <a:headEnd/>
            <a:tailEnd/>
          </a:ln>
        </p:spPr>
        <p:txBody>
          <a:bodyPr lIns="91328" tIns="45662" rIns="91328" bIns="45662"/>
          <a:lstStyle/>
          <a:p>
            <a:endParaRPr lang="en-US"/>
          </a:p>
        </p:txBody>
      </p:sp>
      <p:sp>
        <p:nvSpPr>
          <p:cNvPr id="4114" name="Rectangle 17"/>
          <p:cNvSpPr>
            <a:spLocks noChangeArrowheads="1"/>
          </p:cNvSpPr>
          <p:nvPr/>
        </p:nvSpPr>
        <p:spPr bwMode="auto">
          <a:xfrm>
            <a:off x="7886274" y="5243524"/>
            <a:ext cx="900112" cy="590551"/>
          </a:xfrm>
          <a:prstGeom prst="rect">
            <a:avLst/>
          </a:prstGeom>
          <a:noFill/>
          <a:ln w="9525">
            <a:noFill/>
            <a:round/>
            <a:headEnd/>
            <a:tailEnd/>
          </a:ln>
        </p:spPr>
        <p:txBody>
          <a:bodyPr lIns="100672" tIns="49616" rIns="100672" bIns="49616">
            <a:spAutoFit/>
          </a:bodyPr>
          <a:lstStyle/>
          <a:p>
            <a:pPr>
              <a:lnSpc>
                <a:spcPct val="100000"/>
              </a:lnSpc>
              <a:spcBef>
                <a:spcPts val="1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100" b="1">
                <a:solidFill>
                  <a:srgbClr val="FFFF00"/>
                </a:solidFill>
              </a:rPr>
              <a:t>8</a:t>
            </a:r>
          </a:p>
        </p:txBody>
      </p:sp>
      <p:sp>
        <p:nvSpPr>
          <p:cNvPr id="4115" name="Rectangle 18"/>
          <p:cNvSpPr>
            <a:spLocks noChangeArrowheads="1"/>
          </p:cNvSpPr>
          <p:nvPr/>
        </p:nvSpPr>
        <p:spPr bwMode="auto">
          <a:xfrm rot="240000">
            <a:off x="2399434" y="5216666"/>
            <a:ext cx="876300" cy="415925"/>
          </a:xfrm>
          <a:prstGeom prst="rect">
            <a:avLst/>
          </a:prstGeom>
          <a:noFill/>
          <a:ln w="9525">
            <a:noFill/>
            <a:round/>
            <a:headEnd/>
            <a:tailEnd/>
          </a:ln>
        </p:spPr>
        <p:txBody>
          <a:bodyPr lIns="100672" tIns="49616" rIns="100672" bIns="49616">
            <a:spAutoFit/>
          </a:bodyPr>
          <a:lstStyle/>
          <a:p>
            <a:pPr>
              <a:lnSpc>
                <a:spcPct val="100000"/>
              </a:lnSpc>
              <a:spcBef>
                <a:spcPts val="125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dirty="0">
                <a:solidFill>
                  <a:srgbClr val="FFFFFF"/>
                </a:solidFill>
                <a:latin typeface="Helvetica BlackOblique" charset="0"/>
              </a:rPr>
              <a:t>AIN</a:t>
            </a:r>
          </a:p>
        </p:txBody>
      </p:sp>
      <p:sp>
        <p:nvSpPr>
          <p:cNvPr id="4116" name="Rectangle 19"/>
          <p:cNvSpPr>
            <a:spLocks noChangeArrowheads="1"/>
          </p:cNvSpPr>
          <p:nvPr/>
        </p:nvSpPr>
        <p:spPr bwMode="auto">
          <a:xfrm rot="3060000">
            <a:off x="2967832" y="4283879"/>
            <a:ext cx="2011363" cy="409575"/>
          </a:xfrm>
          <a:prstGeom prst="rect">
            <a:avLst/>
          </a:prstGeom>
          <a:noFill/>
          <a:ln w="9525">
            <a:noFill/>
            <a:round/>
            <a:headEnd/>
            <a:tailEnd/>
          </a:ln>
        </p:spPr>
        <p:txBody>
          <a:bodyPr lIns="100672" tIns="49616" rIns="100672" bIns="49616">
            <a:spAutoFit/>
          </a:bodyPr>
          <a:lstStyle/>
          <a:p>
            <a:pPr>
              <a:lnSpc>
                <a:spcPct val="100000"/>
              </a:lnSpc>
              <a:spcBef>
                <a:spcPts val="125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BlackOblique" charset="0"/>
              </a:rPr>
              <a:t>KAGAPI</a:t>
            </a:r>
          </a:p>
        </p:txBody>
      </p:sp>
      <p:sp>
        <p:nvSpPr>
          <p:cNvPr id="4117" name="Rectangle 20"/>
          <p:cNvSpPr>
            <a:spLocks noChangeArrowheads="1"/>
          </p:cNvSpPr>
          <p:nvPr/>
        </p:nvSpPr>
        <p:spPr bwMode="auto">
          <a:xfrm rot="4560000">
            <a:off x="3562375" y="3928263"/>
            <a:ext cx="2320925" cy="409575"/>
          </a:xfrm>
          <a:prstGeom prst="rect">
            <a:avLst/>
          </a:prstGeom>
          <a:noFill/>
          <a:ln w="9525">
            <a:noFill/>
            <a:round/>
            <a:headEnd/>
            <a:tailEnd/>
          </a:ln>
        </p:spPr>
        <p:txBody>
          <a:bodyPr lIns="100672" tIns="49616" rIns="100672" bIns="49616">
            <a:spAutoFit/>
          </a:bodyPr>
          <a:lstStyle/>
          <a:p>
            <a:pPr>
              <a:lnSpc>
                <a:spcPct val="100000"/>
              </a:lnSpc>
              <a:spcBef>
                <a:spcPts val="125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BlackOblique" charset="0"/>
              </a:rPr>
              <a:t>MARANKHAMI</a:t>
            </a:r>
          </a:p>
        </p:txBody>
      </p:sp>
      <p:sp>
        <p:nvSpPr>
          <p:cNvPr id="4118" name="Rectangle 21"/>
          <p:cNvSpPr>
            <a:spLocks noChangeArrowheads="1"/>
          </p:cNvSpPr>
          <p:nvPr/>
        </p:nvSpPr>
        <p:spPr bwMode="auto">
          <a:xfrm rot="-3120000">
            <a:off x="4717257" y="4020354"/>
            <a:ext cx="2198687" cy="409575"/>
          </a:xfrm>
          <a:prstGeom prst="rect">
            <a:avLst/>
          </a:prstGeom>
          <a:noFill/>
          <a:ln w="9525">
            <a:noFill/>
            <a:round/>
            <a:headEnd/>
            <a:tailEnd/>
          </a:ln>
        </p:spPr>
        <p:txBody>
          <a:bodyPr lIns="100672" tIns="49616" rIns="100672" bIns="49616">
            <a:spAutoFit/>
          </a:bodyPr>
          <a:lstStyle/>
          <a:p>
            <a:pPr algn="ct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00"/>
                </a:solidFill>
                <a:latin typeface="Helvetica BlackOblique" charset="0"/>
              </a:rPr>
              <a:t>PAOKAPHA</a:t>
            </a:r>
          </a:p>
        </p:txBody>
      </p:sp>
      <p:sp>
        <p:nvSpPr>
          <p:cNvPr id="4119" name="Rectangle 22"/>
          <p:cNvSpPr>
            <a:spLocks noChangeArrowheads="1"/>
          </p:cNvSpPr>
          <p:nvPr/>
        </p:nvSpPr>
        <p:spPr bwMode="auto">
          <a:xfrm rot="-2160000">
            <a:off x="5762891" y="4239670"/>
            <a:ext cx="1213681" cy="415948"/>
          </a:xfrm>
          <a:prstGeom prst="rect">
            <a:avLst/>
          </a:prstGeom>
          <a:noFill/>
          <a:ln w="9525">
            <a:noFill/>
            <a:round/>
            <a:headEnd/>
            <a:tailEnd/>
          </a:ln>
        </p:spPr>
        <p:txBody>
          <a:bodyPr wrap="square" lIns="100672" tIns="49616" rIns="100672" bIns="49616">
            <a:spAutoFit/>
          </a:bodyPr>
          <a:lstStyle/>
          <a:p>
            <a:pP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00"/>
                </a:solidFill>
                <a:latin typeface="Helvetica BlackOblique" charset="0"/>
              </a:rPr>
              <a:t>OTSAK</a:t>
            </a:r>
          </a:p>
        </p:txBody>
      </p:sp>
      <p:sp>
        <p:nvSpPr>
          <p:cNvPr id="4120" name="Rectangle 23"/>
          <p:cNvSpPr>
            <a:spLocks noChangeArrowheads="1"/>
          </p:cNvSpPr>
          <p:nvPr/>
        </p:nvSpPr>
        <p:spPr bwMode="auto">
          <a:xfrm rot="-720000">
            <a:off x="5983360" y="4898172"/>
            <a:ext cx="1277680" cy="415925"/>
          </a:xfrm>
          <a:prstGeom prst="rect">
            <a:avLst/>
          </a:prstGeom>
          <a:noFill/>
          <a:ln w="9525">
            <a:noFill/>
            <a:round/>
            <a:headEnd/>
            <a:tailEnd/>
          </a:ln>
        </p:spPr>
        <p:txBody>
          <a:bodyPr wrap="square" lIns="100672" tIns="49616" rIns="100672" bIns="49616">
            <a:spAutoFit/>
          </a:bodyPr>
          <a:lstStyle/>
          <a:p>
            <a:pPr algn="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00"/>
                </a:solidFill>
                <a:latin typeface="Helvetica BlackOblique" charset="0"/>
              </a:rPr>
              <a:t>CHITHI</a:t>
            </a:r>
          </a:p>
        </p:txBody>
      </p:sp>
      <p:sp>
        <p:nvSpPr>
          <p:cNvPr id="4121" name="Rectangle 24"/>
          <p:cNvSpPr>
            <a:spLocks noChangeArrowheads="1"/>
          </p:cNvSpPr>
          <p:nvPr/>
        </p:nvSpPr>
        <p:spPr bwMode="auto">
          <a:xfrm rot="1560000">
            <a:off x="2636995" y="4778295"/>
            <a:ext cx="2078038" cy="415925"/>
          </a:xfrm>
          <a:prstGeom prst="rect">
            <a:avLst/>
          </a:prstGeom>
          <a:noFill/>
          <a:ln w="9525">
            <a:noFill/>
            <a:round/>
            <a:headEnd/>
            <a:tailEnd/>
          </a:ln>
        </p:spPr>
        <p:txBody>
          <a:bodyPr lIns="100672" tIns="49616" rIns="100672" bIns="49616">
            <a:spAutoFit/>
          </a:bodyPr>
          <a:lstStyle/>
          <a:p>
            <a:pPr>
              <a:lnSpc>
                <a:spcPct val="100000"/>
              </a:lnSpc>
              <a:spcBef>
                <a:spcPts val="125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BlackOblique" charset="0"/>
              </a:rPr>
              <a:t>THOTCHAN</a:t>
            </a:r>
          </a:p>
        </p:txBody>
      </p:sp>
      <p:grpSp>
        <p:nvGrpSpPr>
          <p:cNvPr id="4122" name="Group 25"/>
          <p:cNvGrpSpPr>
            <a:grpSpLocks/>
          </p:cNvGrpSpPr>
          <p:nvPr/>
        </p:nvGrpSpPr>
        <p:grpSpPr bwMode="auto">
          <a:xfrm>
            <a:off x="6073783" y="719148"/>
            <a:ext cx="1004889" cy="1423987"/>
            <a:chOff x="3826" y="453"/>
            <a:chExt cx="633" cy="897"/>
          </a:xfrm>
        </p:grpSpPr>
        <p:sp>
          <p:nvSpPr>
            <p:cNvPr id="5146" name="Rectangle 26"/>
            <p:cNvSpPr>
              <a:spLocks noChangeArrowheads="1"/>
            </p:cNvSpPr>
            <p:nvPr/>
          </p:nvSpPr>
          <p:spPr bwMode="auto">
            <a:xfrm>
              <a:off x="4064" y="453"/>
              <a:ext cx="167" cy="898"/>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5133"/>
              <a:endParaRPr lang="en-US"/>
            </a:p>
          </p:txBody>
        </p:sp>
        <p:sp>
          <p:nvSpPr>
            <p:cNvPr id="5147" name="Rectangle 27"/>
            <p:cNvSpPr>
              <a:spLocks noChangeArrowheads="1"/>
            </p:cNvSpPr>
            <p:nvPr/>
          </p:nvSpPr>
          <p:spPr bwMode="auto">
            <a:xfrm>
              <a:off x="3826" y="607"/>
              <a:ext cx="634" cy="163"/>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5133"/>
              <a:endParaRPr lang="en-US"/>
            </a:p>
          </p:txBody>
        </p:sp>
      </p:grpSp>
      <p:sp>
        <p:nvSpPr>
          <p:cNvPr id="4123" name="Rectangle 28"/>
          <p:cNvSpPr>
            <a:spLocks noChangeArrowheads="1"/>
          </p:cNvSpPr>
          <p:nvPr/>
        </p:nvSpPr>
        <p:spPr bwMode="auto">
          <a:xfrm>
            <a:off x="5856310" y="5454437"/>
            <a:ext cx="2316162" cy="346075"/>
          </a:xfrm>
          <a:prstGeom prst="rect">
            <a:avLst/>
          </a:prstGeom>
          <a:noFill/>
          <a:ln w="9525">
            <a:noFill/>
            <a:round/>
            <a:headEnd/>
            <a:tailEnd/>
          </a:ln>
        </p:spPr>
        <p:txBody>
          <a:bodyPr lIns="100672" tIns="49616" rIns="100672" bIns="49616">
            <a:spAutoFit/>
          </a:bodyPr>
          <a:lstStyle/>
          <a:p>
            <a:pPr algn="ctr">
              <a:lnSpc>
                <a:spcPct val="100000"/>
              </a:lnSpc>
              <a:spcBef>
                <a:spcPts val="999"/>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00"/>
                </a:solidFill>
                <a:latin typeface="Helvetica BlackOblique" charset="0"/>
              </a:rPr>
              <a:t>PHONGKHAMI</a:t>
            </a:r>
          </a:p>
        </p:txBody>
      </p:sp>
      <p:sp>
        <p:nvSpPr>
          <p:cNvPr id="5149" name="Oval 29"/>
          <p:cNvSpPr>
            <a:spLocks noChangeArrowheads="1"/>
          </p:cNvSpPr>
          <p:nvPr/>
        </p:nvSpPr>
        <p:spPr bwMode="auto">
          <a:xfrm rot="3240000">
            <a:off x="4960644" y="2760506"/>
            <a:ext cx="3370069" cy="4187493"/>
          </a:xfrm>
          <a:prstGeom prst="ellipse">
            <a:avLst/>
          </a:prstGeom>
          <a:noFill/>
          <a:ln w="76320">
            <a:solidFill>
              <a:srgbClr val="00AE00"/>
            </a:solidFill>
            <a:miter lim="800000"/>
            <a:headEnd/>
            <a:tailEnd/>
          </a:ln>
          <a:effectLst>
            <a:outerShdw dist="71785" dir="2700000" algn="ctr" rotWithShape="0">
              <a:srgbClr val="001147"/>
            </a:outerShdw>
          </a:effectLst>
        </p:spPr>
        <p:txBody>
          <a:bodyPr wrap="none" lIns="91328" tIns="45662" rIns="91328" bIns="45662" anchor="ctr"/>
          <a:lstStyle/>
          <a:p>
            <a:pPr defTabSz="455133"/>
            <a:endParaRPr lang="en-US"/>
          </a:p>
        </p:txBody>
      </p:sp>
      <p:sp>
        <p:nvSpPr>
          <p:cNvPr id="4125" name="Text Box 30"/>
          <p:cNvSpPr txBox="1">
            <a:spLocks noChangeArrowheads="1"/>
          </p:cNvSpPr>
          <p:nvPr/>
        </p:nvSpPr>
        <p:spPr bwMode="auto">
          <a:xfrm>
            <a:off x="9696180" y="3710"/>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4126" name="Rectangle 31"/>
          <p:cNvSpPr>
            <a:spLocks noChangeArrowheads="1"/>
          </p:cNvSpPr>
          <p:nvPr/>
        </p:nvSpPr>
        <p:spPr bwMode="auto">
          <a:xfrm>
            <a:off x="6470653" y="938223"/>
            <a:ext cx="212725" cy="377825"/>
          </a:xfrm>
          <a:prstGeom prst="rect">
            <a:avLst/>
          </a:prstGeom>
          <a:solidFill>
            <a:srgbClr val="FC0128"/>
          </a:solidFill>
          <a:ln w="9525">
            <a:noFill/>
            <a:round/>
            <a:headEnd/>
            <a:tailEnd/>
          </a:ln>
        </p:spPr>
        <p:txBody>
          <a:bodyPr wrap="none" lIns="91328" tIns="45662" rIns="91328" bIns="45662" anchor="ctr"/>
          <a:lstStyle/>
          <a:p>
            <a:endParaRPr lang="en-US"/>
          </a:p>
        </p:txBody>
      </p:sp>
      <p:sp>
        <p:nvSpPr>
          <p:cNvPr id="4127" name="Rectangle 32"/>
          <p:cNvSpPr>
            <a:spLocks noChangeArrowheads="1"/>
          </p:cNvSpPr>
          <p:nvPr/>
        </p:nvSpPr>
        <p:spPr bwMode="auto">
          <a:xfrm>
            <a:off x="2651264" y="6718979"/>
            <a:ext cx="4615912" cy="654291"/>
          </a:xfrm>
          <a:prstGeom prst="rect">
            <a:avLst/>
          </a:prstGeom>
          <a:noFill/>
          <a:ln w="9525">
            <a:noFill/>
            <a:round/>
            <a:headEnd/>
            <a:tailEnd/>
          </a:ln>
        </p:spPr>
        <p:txBody>
          <a:bodyPr wrap="none" lIns="100672" tIns="49616" rIns="100672" bIns="49616">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FFFF"/>
                </a:solidFill>
              </a:rPr>
              <a:t> </a:t>
            </a:r>
            <a:r>
              <a:rPr lang="ja-JP" altLang="en-GB" sz="3600" b="1">
                <a:solidFill>
                  <a:srgbClr val="FFFFFF"/>
                </a:solidFill>
              </a:rPr>
              <a:t>“</a:t>
            </a:r>
            <a:r>
              <a:rPr lang="en-GB" altLang="ja-JP" sz="3600" b="1">
                <a:solidFill>
                  <a:srgbClr val="FFFFFF"/>
                </a:solidFill>
              </a:rPr>
              <a:t>Khalāmkahai</a:t>
            </a:r>
            <a:r>
              <a:rPr lang="ja-JP" altLang="en-GB" sz="3600" b="1">
                <a:solidFill>
                  <a:srgbClr val="FFFFFF"/>
                </a:solidFill>
              </a:rPr>
              <a:t>”</a:t>
            </a:r>
            <a:r>
              <a:rPr lang="en-GB" altLang="ja-JP" sz="3600" b="1">
                <a:solidFill>
                  <a:srgbClr val="FFFFFF"/>
                </a:solidFill>
              </a:rPr>
              <a:t> Bible</a:t>
            </a:r>
            <a:endParaRPr lang="en-GB" sz="3600" b="1">
              <a:solidFill>
                <a:srgbClr val="FFFFFF"/>
              </a:solidFill>
            </a:endParaRPr>
          </a:p>
        </p:txBody>
      </p:sp>
      <p:sp>
        <p:nvSpPr>
          <p:cNvPr id="4128" name="Line 33"/>
          <p:cNvSpPr>
            <a:spLocks noChangeShapeType="1"/>
          </p:cNvSpPr>
          <p:nvPr/>
        </p:nvSpPr>
        <p:spPr bwMode="auto">
          <a:xfrm flipV="1">
            <a:off x="5868988" y="4564065"/>
            <a:ext cx="771525" cy="517525"/>
          </a:xfrm>
          <a:prstGeom prst="line">
            <a:avLst/>
          </a:prstGeom>
          <a:noFill/>
          <a:ln w="76320">
            <a:solidFill>
              <a:srgbClr val="FFFFFF"/>
            </a:solidFill>
            <a:miter lim="800000"/>
            <a:headEnd/>
            <a:tailEnd/>
          </a:ln>
        </p:spPr>
        <p:txBody>
          <a:bodyPr lIns="91328" tIns="45662" rIns="91328" bIns="45662"/>
          <a:lstStyle/>
          <a:p>
            <a:endParaRPr lang="en-US"/>
          </a:p>
        </p:txBody>
      </p:sp>
      <p:sp>
        <p:nvSpPr>
          <p:cNvPr id="4129" name="Line 34"/>
          <p:cNvSpPr>
            <a:spLocks noChangeShapeType="1"/>
          </p:cNvSpPr>
          <p:nvPr/>
        </p:nvSpPr>
        <p:spPr bwMode="auto">
          <a:xfrm flipV="1">
            <a:off x="6105525" y="4524385"/>
            <a:ext cx="661988" cy="468313"/>
          </a:xfrm>
          <a:prstGeom prst="line">
            <a:avLst/>
          </a:prstGeom>
          <a:noFill/>
          <a:ln w="76320">
            <a:solidFill>
              <a:srgbClr val="FFFFFF"/>
            </a:solidFill>
            <a:miter lim="800000"/>
            <a:headEnd/>
            <a:tailEnd/>
          </a:ln>
        </p:spPr>
        <p:txBody>
          <a:bodyPr lIns="91328" tIns="45662" rIns="91328" bIns="45662"/>
          <a:lstStyle/>
          <a:p>
            <a:endParaRPr lang="en-US"/>
          </a:p>
        </p:txBody>
      </p:sp>
      <p:sp>
        <p:nvSpPr>
          <p:cNvPr id="4130" name="Line 35"/>
          <p:cNvSpPr>
            <a:spLocks noChangeShapeType="1"/>
          </p:cNvSpPr>
          <p:nvPr/>
        </p:nvSpPr>
        <p:spPr bwMode="auto">
          <a:xfrm flipV="1">
            <a:off x="6146800" y="4533911"/>
            <a:ext cx="661988" cy="468313"/>
          </a:xfrm>
          <a:prstGeom prst="line">
            <a:avLst/>
          </a:prstGeom>
          <a:noFill/>
          <a:ln w="76320">
            <a:solidFill>
              <a:srgbClr val="FFFFFF"/>
            </a:solidFill>
            <a:miter lim="800000"/>
            <a:headEnd/>
            <a:tailEnd/>
          </a:ln>
        </p:spPr>
        <p:txBody>
          <a:bodyPr lIns="91328" tIns="45662" rIns="91328" bIns="45662"/>
          <a:lstStyle/>
          <a:p>
            <a:endParaRPr lang="en-US"/>
          </a:p>
        </p:txBody>
      </p:sp>
      <p:sp>
        <p:nvSpPr>
          <p:cNvPr id="4131" name="Text Box 36"/>
          <p:cNvSpPr txBox="1">
            <a:spLocks noChangeArrowheads="1"/>
          </p:cNvSpPr>
          <p:nvPr/>
        </p:nvSpPr>
        <p:spPr bwMode="auto">
          <a:xfrm>
            <a:off x="9200399" y="7524922"/>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03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149"/>
                                        </p:tgtEl>
                                        <p:attrNameLst>
                                          <p:attrName>style.visibility</p:attrName>
                                        </p:attrNameLst>
                                      </p:cBhvr>
                                      <p:to>
                                        <p:strVal val="visible"/>
                                      </p:to>
                                    </p:set>
                                    <p:anim calcmode="lin" valueType="num">
                                      <p:cBhvr>
                                        <p:cTn id="7" dur="500" fill="hold"/>
                                        <p:tgtEl>
                                          <p:spTgt spid="5149"/>
                                        </p:tgtEl>
                                        <p:attrNameLst>
                                          <p:attrName>ppt_w</p:attrName>
                                        </p:attrNameLst>
                                      </p:cBhvr>
                                      <p:tavLst>
                                        <p:tav tm="100000">
                                          <p:val>
                                            <p:fltVal val="0"/>
                                          </p:val>
                                        </p:tav>
                                        <p:tav tm="100000">
                                          <p:val>
                                            <p:strVal val="#ppt_w"/>
                                          </p:val>
                                        </p:tav>
                                      </p:tavLst>
                                    </p:anim>
                                    <p:anim calcmode="lin" valueType="num">
                                      <p:cBhvr>
                                        <p:cTn id="8" dur="500" fill="hold"/>
                                        <p:tgtEl>
                                          <p:spTgt spid="5149"/>
                                        </p:tgtEl>
                                        <p:attrNameLst>
                                          <p:attrName>ppt_h</p:attrName>
                                        </p:attrNameLst>
                                      </p:cBhvr>
                                      <p:tavLst>
                                        <p:tav tm="100000">
                                          <p:val>
                                            <p:fltVal val="0"/>
                                          </p:val>
                                        </p:tav>
                                        <p:tav tm="100000">
                                          <p:val>
                                            <p:strVal val="#ppt_h"/>
                                          </p:val>
                                        </p:tav>
                                      </p:tavLst>
                                    </p:anim>
                                    <p:anim calcmode="lin" valueType="num">
                                      <p:cBhvr>
                                        <p:cTn id="9" dur="500" fill="hold"/>
                                        <p:tgtEl>
                                          <p:spTgt spid="5149"/>
                                        </p:tgtEl>
                                        <p:attrNameLst>
                                          <p:attrName>ppt_x</p:attrName>
                                        </p:attrNameLst>
                                      </p:cBhvr>
                                      <p:tavLst>
                                        <p:tav tm="100000">
                                          <p:val>
                                            <p:fltVal val="0.5"/>
                                          </p:val>
                                        </p:tav>
                                        <p:tav tm="100000">
                                          <p:val>
                                            <p:strVal val="#ppt_x"/>
                                          </p:val>
                                        </p:tav>
                                      </p:tavLst>
                                    </p:anim>
                                    <p:anim calcmode="lin" valueType="num">
                                      <p:cBhvr>
                                        <p:cTn id="10" dur="500" fill="hold"/>
                                        <p:tgtEl>
                                          <p:spTgt spid="5149"/>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sp>
        <p:nvSpPr>
          <p:cNvPr id="40963" name="Text Box 2"/>
          <p:cNvSpPr txBox="1">
            <a:spLocks noChangeArrowheads="1"/>
          </p:cNvSpPr>
          <p:nvPr/>
        </p:nvSpPr>
        <p:spPr bwMode="auto">
          <a:xfrm>
            <a:off x="7688264" y="2176463"/>
            <a:ext cx="2039937" cy="4124325"/>
          </a:xfrm>
          <a:prstGeom prst="rect">
            <a:avLst/>
          </a:prstGeom>
          <a:noFill/>
          <a:ln w="9525">
            <a:noFill/>
            <a:round/>
            <a:headEnd/>
            <a:tailEnd/>
          </a:ln>
        </p:spPr>
        <p:txBody>
          <a:bodyPr lIns="89886" tIns="46738" rIns="89886" bIns="46738">
            <a:spAutoFit/>
          </a:bodyPr>
          <a:lstStyle/>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005DC0"/>
                </a:solidFill>
                <a:latin typeface="Comic Sans MS" charset="0"/>
              </a:rPr>
              <a:t> </a:t>
            </a:r>
            <a:r>
              <a:rPr lang="en-GB" sz="1600" b="1">
                <a:solidFill>
                  <a:srgbClr val="005DC0"/>
                </a:solidFill>
                <a:latin typeface="Comic Sans MS" charset="0"/>
              </a:rPr>
              <a:t>Caesarea</a:t>
            </a:r>
          </a:p>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Sidon</a:t>
            </a:r>
          </a:p>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Around Cyprus</a:t>
            </a:r>
          </a:p>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Myra</a:t>
            </a:r>
          </a:p>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Crete</a:t>
            </a:r>
          </a:p>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Fair Havens</a:t>
            </a:r>
          </a:p>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Melita</a:t>
            </a:r>
          </a:p>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Sicily Syracuse </a:t>
            </a:r>
          </a:p>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Rhegium</a:t>
            </a:r>
          </a:p>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Puteoli</a:t>
            </a:r>
          </a:p>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Forum of Appius</a:t>
            </a:r>
          </a:p>
          <a:p>
            <a:pPr algn="ctr">
              <a:lnSpc>
                <a:spcPct val="12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Three Taverns</a:t>
            </a:r>
          </a:p>
          <a:p>
            <a:pPr algn="ctr">
              <a:lnSpc>
                <a:spcPct val="125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u="sng">
                <a:solidFill>
                  <a:srgbClr val="FFFFFF"/>
                </a:solidFill>
                <a:latin typeface="Comic Sans MS" charset="0"/>
              </a:rPr>
              <a:t>ROME</a:t>
            </a:r>
          </a:p>
        </p:txBody>
      </p:sp>
      <p:sp>
        <p:nvSpPr>
          <p:cNvPr id="40964" name="Line 3"/>
          <p:cNvSpPr>
            <a:spLocks noChangeShapeType="1"/>
          </p:cNvSpPr>
          <p:nvPr/>
        </p:nvSpPr>
        <p:spPr bwMode="auto">
          <a:xfrm>
            <a:off x="3143255" y="533400"/>
            <a:ext cx="6381750" cy="1588"/>
          </a:xfrm>
          <a:prstGeom prst="line">
            <a:avLst/>
          </a:prstGeom>
          <a:noFill/>
          <a:ln w="9525">
            <a:noFill/>
            <a:round/>
            <a:headEnd/>
            <a:tailEnd/>
          </a:ln>
        </p:spPr>
        <p:txBody>
          <a:bodyPr lIns="91328" tIns="45662" rIns="91328" bIns="45662"/>
          <a:lstStyle/>
          <a:p>
            <a:endParaRPr lang="en-US"/>
          </a:p>
        </p:txBody>
      </p:sp>
      <p:sp>
        <p:nvSpPr>
          <p:cNvPr id="40965" name="Text Box 4"/>
          <p:cNvSpPr txBox="1">
            <a:spLocks noChangeArrowheads="1"/>
          </p:cNvSpPr>
          <p:nvPr/>
        </p:nvSpPr>
        <p:spPr bwMode="auto">
          <a:xfrm>
            <a:off x="3502027" y="346075"/>
            <a:ext cx="2887663" cy="7380288"/>
          </a:xfrm>
          <a:prstGeom prst="rect">
            <a:avLst/>
          </a:prstGeom>
          <a:noFill/>
          <a:ln w="9525">
            <a:noFill/>
            <a:round/>
            <a:headEnd/>
            <a:tailEnd/>
          </a:ln>
        </p:spPr>
        <p:txBody>
          <a:bodyPr lIns="89886" tIns="46738" rIns="89886" bIns="46738">
            <a:spAutoFit/>
          </a:bodyPr>
          <a:lstStyle/>
          <a:p>
            <a:pPr algn="ctr">
              <a:lnSpc>
                <a:spcPct val="115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a:solidFill>
                <a:srgbClr val="FFEA18"/>
              </a:solidFill>
              <a:latin typeface="Comic Sans MS" charset="0"/>
            </a:endParaRP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Syrian Antioch</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Tarsus</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Derbe</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Lystra</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Iconium</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Pisidian Antioch</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Phrygian</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Galatia</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Mysia</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Troas (Troy)</a:t>
            </a:r>
            <a:r>
              <a:rPr lang="x-none" sz="1600" b="1">
                <a:solidFill>
                  <a:srgbClr val="005DC0"/>
                </a:solidFill>
                <a:latin typeface="Comic Sans MS" charset="0"/>
                <a:cs typeface="Arial" charset="0"/>
              </a:rPr>
              <a:t>‏</a:t>
            </a:r>
            <a:endParaRPr lang="en-GB" sz="1600" b="1">
              <a:solidFill>
                <a:srgbClr val="005DC0"/>
              </a:solidFill>
              <a:latin typeface="Comic Sans MS" charset="0"/>
            </a:endParaRP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Samothrace</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Neapolis</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Philippi</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Amphipolis</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Apollonia</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Thessalonica</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Berea</a:t>
            </a:r>
          </a:p>
          <a:p>
            <a:pPr algn="ctr">
              <a:lnSpc>
                <a:spcPct val="115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u="sng">
                <a:solidFill>
                  <a:srgbClr val="FFFFFF"/>
                </a:solidFill>
                <a:latin typeface="Comic Sans MS" charset="0"/>
              </a:rPr>
              <a:t>ATHENS</a:t>
            </a:r>
          </a:p>
          <a:p>
            <a:pPr algn="ctr">
              <a:lnSpc>
                <a:spcPct val="115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u="sng">
                <a:solidFill>
                  <a:srgbClr val="FFFFFF"/>
                </a:solidFill>
                <a:latin typeface="Comic Sans MS" charset="0"/>
              </a:rPr>
              <a:t>CORINTH</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Cenchrea</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Ephesus</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Caesarea</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Jerusalem</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Caesarea</a:t>
            </a:r>
          </a:p>
          <a:p>
            <a:pPr algn="ctr">
              <a:lnSpc>
                <a:spcPct val="115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Syrian Antioch</a:t>
            </a:r>
          </a:p>
        </p:txBody>
      </p:sp>
      <p:sp>
        <p:nvSpPr>
          <p:cNvPr id="40966" name="Text Box 5"/>
          <p:cNvSpPr txBox="1">
            <a:spLocks noChangeArrowheads="1"/>
          </p:cNvSpPr>
          <p:nvPr/>
        </p:nvSpPr>
        <p:spPr bwMode="auto">
          <a:xfrm>
            <a:off x="5800728" y="1101729"/>
            <a:ext cx="2041525" cy="6291263"/>
          </a:xfrm>
          <a:prstGeom prst="rect">
            <a:avLst/>
          </a:prstGeom>
          <a:noFill/>
          <a:ln w="9525">
            <a:noFill/>
            <a:round/>
            <a:headEnd/>
            <a:tailEnd/>
          </a:ln>
        </p:spPr>
        <p:txBody>
          <a:bodyPr lIns="89886" tIns="46738" rIns="89886" bIns="46738">
            <a:spAutoFit/>
          </a:bodyPr>
          <a:lstStyle/>
          <a:p>
            <a:pPr algn="ctr">
              <a:lnSpc>
                <a:spcPct val="12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a:solidFill>
                <a:srgbClr val="FFEA18"/>
              </a:solidFill>
              <a:latin typeface="Comic Sans MS" charset="0"/>
            </a:endParaRP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Syrian Antioch</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Galatia</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Phrygian   </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   Regions</a:t>
            </a:r>
          </a:p>
          <a:p>
            <a:pPr algn="ctr">
              <a:lnSpc>
                <a:spcPct val="12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u="sng">
                <a:solidFill>
                  <a:srgbClr val="FFFFFF"/>
                </a:solidFill>
                <a:latin typeface="Comic Sans MS" charset="0"/>
              </a:rPr>
              <a:t>EPHESUS</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Macedonia</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Troas</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Philippi</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Corinth</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Philippi</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Troas</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Assos</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Miletus</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Cos </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Rhodes</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Patara</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Tyre</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Ptolemais</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Caesarea</a:t>
            </a:r>
          </a:p>
          <a:p>
            <a:pPr algn="ctr">
              <a:lnSpc>
                <a:spcPct val="12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Jerusalem</a:t>
            </a:r>
          </a:p>
        </p:txBody>
      </p:sp>
      <p:pic>
        <p:nvPicPr>
          <p:cNvPr id="41990" name="Picture 6"/>
          <p:cNvPicPr>
            <a:picLocks noChangeAspect="1" noChangeArrowheads="1"/>
          </p:cNvPicPr>
          <p:nvPr/>
        </p:nvPicPr>
        <p:blipFill>
          <a:blip r:embed="rId3"/>
          <a:srcRect/>
          <a:stretch>
            <a:fillRect/>
          </a:stretch>
        </p:blipFill>
        <p:spPr bwMode="auto">
          <a:xfrm>
            <a:off x="2592388" y="127000"/>
            <a:ext cx="958850" cy="2317751"/>
          </a:xfrm>
          <a:prstGeom prst="rect">
            <a:avLst/>
          </a:prstGeom>
          <a:noFill/>
          <a:ln w="9525">
            <a:noFill/>
            <a:miter lim="800000"/>
            <a:headEnd/>
            <a:tailEnd/>
          </a:ln>
          <a:effectLst>
            <a:outerShdw dist="107933" dir="2700000" algn="ctr" rotWithShape="0">
              <a:srgbClr val="808080"/>
            </a:outerShdw>
          </a:effectLst>
        </p:spPr>
      </p:pic>
      <p:sp>
        <p:nvSpPr>
          <p:cNvPr id="40969" name="Text Box 8"/>
          <p:cNvSpPr txBox="1">
            <a:spLocks noChangeArrowheads="1"/>
          </p:cNvSpPr>
          <p:nvPr/>
        </p:nvSpPr>
        <p:spPr bwMode="auto">
          <a:xfrm>
            <a:off x="2335213" y="579443"/>
            <a:ext cx="1149350" cy="1230312"/>
          </a:xfrm>
          <a:prstGeom prst="rect">
            <a:avLst/>
          </a:prstGeom>
          <a:noFill/>
          <a:ln w="9525">
            <a:noFill/>
            <a:round/>
            <a:headEnd/>
            <a:tailEnd/>
          </a:ln>
        </p:spPr>
        <p:txBody>
          <a:bodyPr lIns="89886" tIns="46738" rIns="89886" bIns="46738">
            <a:spAutoFit/>
          </a:bodyPr>
          <a:lstStyle/>
          <a:p>
            <a:pPr algn="ctr">
              <a:lnSpc>
                <a:spcPct val="100000"/>
              </a:lnSpc>
              <a:spcBef>
                <a:spcPts val="449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7200" b="1">
                <a:solidFill>
                  <a:srgbClr val="FFEA18"/>
                </a:solidFill>
                <a:latin typeface="Comic Sans MS" charset="0"/>
              </a:rPr>
              <a:t>?</a:t>
            </a:r>
          </a:p>
        </p:txBody>
      </p:sp>
      <p:sp>
        <p:nvSpPr>
          <p:cNvPr id="40970" name="Text Box 9"/>
          <p:cNvSpPr txBox="1">
            <a:spLocks noChangeArrowheads="1"/>
          </p:cNvSpPr>
          <p:nvPr/>
        </p:nvSpPr>
        <p:spPr bwMode="auto">
          <a:xfrm>
            <a:off x="2212975" y="4029077"/>
            <a:ext cx="1784350" cy="2322513"/>
          </a:xfrm>
          <a:prstGeom prst="rect">
            <a:avLst/>
          </a:prstGeom>
          <a:noFill/>
          <a:ln w="9525">
            <a:noFill/>
            <a:round/>
            <a:headEnd/>
            <a:tailEnd/>
          </a:ln>
        </p:spPr>
        <p:txBody>
          <a:bodyPr lIns="89886" tIns="46738" rIns="89886" bIns="46738">
            <a:spAutoFit/>
          </a:bodyPr>
          <a:lstStyle/>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Syr.Antioch</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Phoenicia</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Samaria</a:t>
            </a:r>
          </a:p>
          <a:p>
            <a:pPr algn="ctr">
              <a:lnSpc>
                <a:spcPct val="13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u="sng">
                <a:solidFill>
                  <a:srgbClr val="FFFFFF"/>
                </a:solidFill>
                <a:latin typeface="Comic Sans MS" charset="0"/>
              </a:rPr>
              <a:t>JERUSALEM</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Samaria</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Phoenicia</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Syr.Antioch</a:t>
            </a:r>
          </a:p>
        </p:txBody>
      </p:sp>
      <p:sp>
        <p:nvSpPr>
          <p:cNvPr id="40971" name="Text Box 10"/>
          <p:cNvSpPr txBox="1">
            <a:spLocks noChangeArrowheads="1"/>
          </p:cNvSpPr>
          <p:nvPr/>
        </p:nvSpPr>
        <p:spPr bwMode="auto">
          <a:xfrm>
            <a:off x="1989138" y="0"/>
            <a:ext cx="1149350" cy="1352549"/>
          </a:xfrm>
          <a:prstGeom prst="rect">
            <a:avLst/>
          </a:prstGeom>
          <a:noFill/>
          <a:ln w="9525">
            <a:noFill/>
            <a:round/>
            <a:headEnd/>
            <a:tailEnd/>
          </a:ln>
        </p:spPr>
        <p:txBody>
          <a:bodyPr lIns="89886" tIns="46738" rIns="89886" bIns="46738">
            <a:spAutoFit/>
          </a:bodyPr>
          <a:lstStyle/>
          <a:p>
            <a:pPr algn="ctr">
              <a:lnSpc>
                <a:spcPct val="100000"/>
              </a:lnSpc>
              <a:spcBef>
                <a:spcPts val="4995"/>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8000" b="1">
                <a:solidFill>
                  <a:srgbClr val="19FF21"/>
                </a:solidFill>
                <a:latin typeface="Comic Sans MS" charset="0"/>
              </a:rPr>
              <a:t>?</a:t>
            </a:r>
          </a:p>
        </p:txBody>
      </p:sp>
      <p:sp>
        <p:nvSpPr>
          <p:cNvPr id="40972" name="Text Box 11"/>
          <p:cNvSpPr txBox="1">
            <a:spLocks noChangeArrowheads="1"/>
          </p:cNvSpPr>
          <p:nvPr/>
        </p:nvSpPr>
        <p:spPr bwMode="auto">
          <a:xfrm>
            <a:off x="3063875" y="611198"/>
            <a:ext cx="1149350" cy="1125537"/>
          </a:xfrm>
          <a:prstGeom prst="rect">
            <a:avLst/>
          </a:prstGeom>
          <a:noFill/>
          <a:ln w="9525">
            <a:noFill/>
            <a:round/>
            <a:headEnd/>
            <a:tailEnd/>
          </a:ln>
        </p:spPr>
        <p:txBody>
          <a:bodyPr lIns="89886" tIns="46738" rIns="89886" bIns="46738">
            <a:spAutoFit/>
          </a:bodyPr>
          <a:lstStyle/>
          <a:p>
            <a:pPr algn="ctr">
              <a:lnSpc>
                <a:spcPct val="100000"/>
              </a:lnSpc>
              <a:spcBef>
                <a:spcPts val="4125"/>
              </a:spcBef>
              <a:buClr>
                <a:srgbClr val="FF57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6600" b="1">
                <a:solidFill>
                  <a:srgbClr val="FF5757"/>
                </a:solidFill>
                <a:latin typeface="Comic Sans MS" charset="0"/>
              </a:rPr>
              <a:t>?</a:t>
            </a:r>
          </a:p>
        </p:txBody>
      </p:sp>
      <p:sp>
        <p:nvSpPr>
          <p:cNvPr id="40973" name="Text Box 12"/>
          <p:cNvSpPr txBox="1">
            <a:spLocks noChangeArrowheads="1"/>
          </p:cNvSpPr>
          <p:nvPr/>
        </p:nvSpPr>
        <p:spPr bwMode="auto">
          <a:xfrm>
            <a:off x="3508384" y="95250"/>
            <a:ext cx="727075" cy="846138"/>
          </a:xfrm>
          <a:prstGeom prst="rect">
            <a:avLst/>
          </a:prstGeom>
          <a:noFill/>
          <a:ln w="9525">
            <a:noFill/>
            <a:round/>
            <a:headEnd/>
            <a:tailEnd/>
          </a:ln>
        </p:spPr>
        <p:txBody>
          <a:bodyPr lIns="89886" tIns="46738" rIns="89886" bIns="46738">
            <a:spAutoFit/>
          </a:bodyPr>
          <a:lstStyle/>
          <a:p>
            <a:pPr algn="ctr">
              <a:lnSpc>
                <a:spcPct val="100000"/>
              </a:lnSpc>
              <a:spcBef>
                <a:spcPts val="2997"/>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800" b="1">
                <a:solidFill>
                  <a:srgbClr val="FC0128"/>
                </a:solidFill>
                <a:latin typeface="Comic Sans MS" charset="0"/>
              </a:rPr>
              <a:t>?</a:t>
            </a:r>
          </a:p>
        </p:txBody>
      </p:sp>
      <p:sp>
        <p:nvSpPr>
          <p:cNvPr id="40974" name="Text Box 13"/>
          <p:cNvSpPr txBox="1">
            <a:spLocks noChangeArrowheads="1"/>
          </p:cNvSpPr>
          <p:nvPr/>
        </p:nvSpPr>
        <p:spPr bwMode="auto">
          <a:xfrm>
            <a:off x="2878138" y="-142875"/>
            <a:ext cx="1149350" cy="1125538"/>
          </a:xfrm>
          <a:prstGeom prst="rect">
            <a:avLst/>
          </a:prstGeom>
          <a:noFill/>
          <a:ln w="9525">
            <a:noFill/>
            <a:round/>
            <a:headEnd/>
            <a:tailEnd/>
          </a:ln>
        </p:spPr>
        <p:txBody>
          <a:bodyPr lIns="89886" tIns="46738" rIns="89886" bIns="46738">
            <a:spAutoFit/>
          </a:bodyPr>
          <a:lstStyle/>
          <a:p>
            <a:pPr algn="ctr">
              <a:lnSpc>
                <a:spcPct val="100000"/>
              </a:lnSpc>
              <a:spcBef>
                <a:spcPts val="4125"/>
              </a:spcBef>
              <a:buClr>
                <a:srgbClr val="91919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6600" b="1">
                <a:solidFill>
                  <a:srgbClr val="919191"/>
                </a:solidFill>
                <a:latin typeface="Comic Sans MS" charset="0"/>
              </a:rPr>
              <a:t>?</a:t>
            </a:r>
          </a:p>
        </p:txBody>
      </p:sp>
      <p:grpSp>
        <p:nvGrpSpPr>
          <p:cNvPr id="40979" name="Group 18"/>
          <p:cNvGrpSpPr>
            <a:grpSpLocks/>
          </p:cNvGrpSpPr>
          <p:nvPr/>
        </p:nvGrpSpPr>
        <p:grpSpPr bwMode="auto">
          <a:xfrm>
            <a:off x="514350" y="1096966"/>
            <a:ext cx="1735138" cy="5805488"/>
            <a:chOff x="324" y="691"/>
            <a:chExt cx="1093" cy="3657"/>
          </a:xfrm>
        </p:grpSpPr>
        <p:sp>
          <p:nvSpPr>
            <p:cNvPr id="41011" name="Text Box 19"/>
            <p:cNvSpPr txBox="1">
              <a:spLocks noChangeArrowheads="1"/>
            </p:cNvSpPr>
            <p:nvPr/>
          </p:nvSpPr>
          <p:spPr bwMode="auto">
            <a:xfrm>
              <a:off x="324" y="691"/>
              <a:ext cx="1093" cy="3657"/>
            </a:xfrm>
            <a:prstGeom prst="rect">
              <a:avLst/>
            </a:prstGeom>
            <a:noFill/>
            <a:ln w="9525">
              <a:noFill/>
              <a:round/>
              <a:headEnd/>
              <a:tailEnd/>
            </a:ln>
          </p:spPr>
          <p:txBody>
            <a:bodyPr lIns="90000" tIns="46800" rIns="90000" bIns="46800">
              <a:spAutoFit/>
            </a:bodyPr>
            <a:lstStyle/>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a:solidFill>
                  <a:srgbClr val="FFEA18"/>
                </a:solidFill>
                <a:latin typeface="Comic Sans MS" charset="0"/>
              </a:endParaRP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Syr.Antioch</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Seleucia</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Salamis</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Paphos</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Perga</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Pisidian Antioch</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Iconium</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Lystra</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 Derbe</a:t>
              </a: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a:solidFill>
                  <a:srgbClr val="FFEA18"/>
                </a:solidFill>
                <a:latin typeface="Comic Sans MS" charset="0"/>
              </a:endParaRPr>
            </a:p>
            <a:p>
              <a:pPr algn="ctr">
                <a:lnSpc>
                  <a:spcPct val="13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a:solidFill>
                  <a:srgbClr val="FFEA18"/>
                </a:solidFill>
                <a:latin typeface="Comic Sans MS" charset="0"/>
              </a:endParaRP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Lystra</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Iconium</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Pisidian Antioch</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Perga</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Attalia</a:t>
              </a:r>
            </a:p>
            <a:p>
              <a:pPr algn="ctr">
                <a:lnSpc>
                  <a:spcPct val="130000"/>
                </a:lnSpc>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5DC0"/>
                  </a:solidFill>
                  <a:latin typeface="Comic Sans MS" charset="0"/>
                </a:rPr>
                <a:t>Syr.Antioch</a:t>
              </a:r>
              <a:r>
                <a:rPr lang="en-GB" sz="1600" b="1">
                  <a:solidFill>
                    <a:srgbClr val="FFEA18"/>
                  </a:solidFill>
                  <a:latin typeface="Comic Sans MS" charset="0"/>
                </a:rPr>
                <a:t> </a:t>
              </a:r>
            </a:p>
          </p:txBody>
        </p:sp>
        <p:sp>
          <p:nvSpPr>
            <p:cNvPr id="41012" name="AutoShape 20"/>
            <p:cNvSpPr>
              <a:spLocks noChangeArrowheads="1"/>
            </p:cNvSpPr>
            <p:nvPr/>
          </p:nvSpPr>
          <p:spPr bwMode="auto">
            <a:xfrm>
              <a:off x="664" y="2828"/>
              <a:ext cx="439" cy="4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9 w 21600"/>
                <a:gd name="T19" fmla="*/ 3142 h 21600"/>
                <a:gd name="T20" fmla="*/ 18451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00" y="10800"/>
                  </a:moveTo>
                  <a:cubicBezTo>
                    <a:pt x="16300" y="7762"/>
                    <a:pt x="13837" y="5300"/>
                    <a:pt x="10800" y="5300"/>
                  </a:cubicBezTo>
                  <a:cubicBezTo>
                    <a:pt x="7762" y="5300"/>
                    <a:pt x="5300" y="7762"/>
                    <a:pt x="5300" y="10800"/>
                  </a:cubicBezTo>
                  <a:lnTo>
                    <a:pt x="0" y="10800"/>
                  </a:lnTo>
                  <a:cubicBezTo>
                    <a:pt x="0" y="4835"/>
                    <a:pt x="4835" y="0"/>
                    <a:pt x="10800" y="0"/>
                  </a:cubicBezTo>
                  <a:cubicBezTo>
                    <a:pt x="16764" y="0"/>
                    <a:pt x="21599" y="4835"/>
                    <a:pt x="21599" y="10799"/>
                  </a:cubicBezTo>
                  <a:lnTo>
                    <a:pt x="21600" y="10800"/>
                  </a:lnTo>
                  <a:lnTo>
                    <a:pt x="24300" y="10800"/>
                  </a:lnTo>
                  <a:lnTo>
                    <a:pt x="18950" y="16150"/>
                  </a:lnTo>
                  <a:lnTo>
                    <a:pt x="13600" y="10800"/>
                  </a:lnTo>
                  <a:lnTo>
                    <a:pt x="16300" y="10800"/>
                  </a:lnTo>
                  <a:close/>
                </a:path>
              </a:pathLst>
            </a:custGeom>
            <a:solidFill>
              <a:srgbClr val="FFFFFF"/>
            </a:solidFill>
            <a:ln w="28440">
              <a:solidFill>
                <a:srgbClr val="000000"/>
              </a:solidFill>
              <a:miter lim="800000"/>
              <a:headEnd/>
              <a:tailEnd/>
            </a:ln>
          </p:spPr>
          <p:txBody>
            <a:bodyPr wrap="none" anchor="ctr"/>
            <a:lstStyle/>
            <a:p>
              <a:endParaRPr lang="en-US"/>
            </a:p>
          </p:txBody>
        </p:sp>
      </p:grpSp>
      <p:sp>
        <p:nvSpPr>
          <p:cNvPr id="40980" name="Text Box 21"/>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42006" name="Line 22"/>
          <p:cNvSpPr>
            <a:spLocks noChangeShapeType="1"/>
          </p:cNvSpPr>
          <p:nvPr/>
        </p:nvSpPr>
        <p:spPr bwMode="auto">
          <a:xfrm>
            <a:off x="8777298" y="2652715"/>
            <a:ext cx="1587" cy="1587"/>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328" tIns="45662" rIns="91328" bIns="45662"/>
          <a:lstStyle/>
          <a:p>
            <a:pPr>
              <a:defRPr/>
            </a:pPr>
            <a:endParaRPr lang="en-US"/>
          </a:p>
        </p:txBody>
      </p:sp>
      <p:grpSp>
        <p:nvGrpSpPr>
          <p:cNvPr id="3" name="Group 23"/>
          <p:cNvGrpSpPr>
            <a:grpSpLocks/>
          </p:cNvGrpSpPr>
          <p:nvPr/>
        </p:nvGrpSpPr>
        <p:grpSpPr bwMode="auto">
          <a:xfrm>
            <a:off x="4033843" y="6411912"/>
            <a:ext cx="1811337" cy="1041400"/>
            <a:chOff x="2541" y="4039"/>
            <a:chExt cx="1141" cy="656"/>
          </a:xfrm>
        </p:grpSpPr>
        <p:sp>
          <p:nvSpPr>
            <p:cNvPr id="42008" name="Rectangle 24"/>
            <p:cNvSpPr>
              <a:spLocks noChangeArrowheads="1"/>
            </p:cNvSpPr>
            <p:nvPr/>
          </p:nvSpPr>
          <p:spPr bwMode="auto">
            <a:xfrm>
              <a:off x="2555" y="4039"/>
              <a:ext cx="1127"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lIns="90000" tIns="46800" rIns="90000" bIns="46800" anchor="ctr"/>
            <a:lstStyle/>
            <a:p>
              <a:pPr algn="ctr" defTabSz="455133">
                <a:lnSpc>
                  <a:spcPct val="100000"/>
                </a:lnSpc>
                <a:tabLst>
                  <a:tab pos="0" algn="l"/>
                  <a:tab pos="911850" algn="l"/>
                  <a:tab pos="1825290" algn="l"/>
                  <a:tab pos="2738729" algn="l"/>
                  <a:tab pos="3652167" algn="l"/>
                  <a:tab pos="4565605" algn="l"/>
                  <a:tab pos="5479044" algn="l"/>
                  <a:tab pos="6392482" algn="l"/>
                  <a:tab pos="7304334" algn="l"/>
                  <a:tab pos="8217772" algn="l"/>
                  <a:tab pos="9131210" algn="l"/>
                  <a:tab pos="10044649" algn="l"/>
                </a:tabLst>
              </a:pPr>
              <a:r>
                <a:rPr lang="en-GB" sz="2000" b="1">
                  <a:solidFill>
                    <a:srgbClr val="000000"/>
                  </a:solidFill>
                  <a:latin typeface="Comic Sans MS" charset="0"/>
                </a:rPr>
                <a:t> </a:t>
              </a:r>
            </a:p>
          </p:txBody>
        </p:sp>
        <p:sp>
          <p:nvSpPr>
            <p:cNvPr id="41010" name="Text Box 25"/>
            <p:cNvSpPr txBox="1">
              <a:spLocks noChangeArrowheads="1"/>
            </p:cNvSpPr>
            <p:nvPr/>
          </p:nvSpPr>
          <p:spPr bwMode="auto">
            <a:xfrm>
              <a:off x="2541" y="4161"/>
              <a:ext cx="1117" cy="463"/>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FFFFFF"/>
                  </a:solidFill>
                  <a:latin typeface="Comic Sans MS" charset="0"/>
                </a:rPr>
                <a:t>EUROPE</a:t>
              </a:r>
              <a:r>
                <a:rPr lang="en-GB" sz="2000" b="1">
                  <a:solidFill>
                    <a:srgbClr val="FFEA18"/>
                  </a:solidFill>
                  <a:latin typeface="Comic Sans MS" charset="0"/>
                </a:rPr>
                <a:t> VAK KHAV</a:t>
              </a:r>
              <a:r>
                <a:rPr lang="en-GB" sz="2000" b="1">
                  <a:solidFill>
                    <a:srgbClr val="FFEA18"/>
                  </a:solidFill>
                  <a:latin typeface="Comic Sans MS" pitchFamily="66" charset="0"/>
                  <a:cs typeface="Arial"/>
                </a:rPr>
                <a:t>Â</a:t>
              </a:r>
              <a:endParaRPr lang="en-GB" sz="2000" b="1">
                <a:solidFill>
                  <a:srgbClr val="FFEA18"/>
                </a:solidFill>
                <a:latin typeface="Comic Sans MS" charset="0"/>
              </a:endParaRPr>
            </a:p>
          </p:txBody>
        </p:sp>
      </p:grpSp>
      <p:grpSp>
        <p:nvGrpSpPr>
          <p:cNvPr id="4" name="Group 26"/>
          <p:cNvGrpSpPr>
            <a:grpSpLocks/>
          </p:cNvGrpSpPr>
          <p:nvPr/>
        </p:nvGrpSpPr>
        <p:grpSpPr bwMode="auto">
          <a:xfrm>
            <a:off x="457206" y="6424613"/>
            <a:ext cx="2347913" cy="1041400"/>
            <a:chOff x="288" y="4047"/>
            <a:chExt cx="1479" cy="656"/>
          </a:xfrm>
        </p:grpSpPr>
        <p:sp>
          <p:nvSpPr>
            <p:cNvPr id="42011" name="Rectangle 27"/>
            <p:cNvSpPr>
              <a:spLocks noChangeArrowheads="1"/>
            </p:cNvSpPr>
            <p:nvPr/>
          </p:nvSpPr>
          <p:spPr bwMode="auto">
            <a:xfrm>
              <a:off x="330" y="4047"/>
              <a:ext cx="1437"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anchor="ctr"/>
            <a:lstStyle/>
            <a:p>
              <a:pPr defTabSz="455133"/>
              <a:endParaRPr lang="en-US"/>
            </a:p>
          </p:txBody>
        </p:sp>
        <p:sp>
          <p:nvSpPr>
            <p:cNvPr id="41008" name="Text Box 28"/>
            <p:cNvSpPr txBox="1">
              <a:spLocks noChangeArrowheads="1"/>
            </p:cNvSpPr>
            <p:nvPr/>
          </p:nvSpPr>
          <p:spPr bwMode="auto">
            <a:xfrm>
              <a:off x="288" y="4248"/>
              <a:ext cx="1466" cy="253"/>
            </a:xfrm>
            <a:prstGeom prst="rect">
              <a:avLst/>
            </a:prstGeom>
            <a:noFill/>
            <a:ln w="9525">
              <a:noFill/>
              <a:round/>
              <a:headEnd/>
              <a:tailEnd/>
            </a:ln>
          </p:spPr>
          <p:txBody>
            <a:bodyPr wrap="square" lIns="90000" tIns="46800" rIns="90000" bIns="46800">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Comic Sans MS" pitchFamily="66" charset="0"/>
                </a:rPr>
                <a:t>S</a:t>
              </a:r>
              <a:r>
                <a:rPr lang="en-GB" sz="2000" b="1">
                  <a:solidFill>
                    <a:srgbClr val="FFEA18"/>
                  </a:solidFill>
                  <a:latin typeface="Comic Sans MS" pitchFamily="66" charset="0"/>
                  <a:cs typeface="Arial"/>
                </a:rPr>
                <a:t>ÂYANGKAKHUI</a:t>
              </a:r>
              <a:endParaRPr lang="en-GB" sz="2000" b="1" i="1">
                <a:solidFill>
                  <a:srgbClr val="FFFFFF"/>
                </a:solidFill>
                <a:latin typeface="Comic Sans MS" pitchFamily="66" charset="0"/>
              </a:endParaRPr>
            </a:p>
          </p:txBody>
        </p:sp>
      </p:grpSp>
      <p:grpSp>
        <p:nvGrpSpPr>
          <p:cNvPr id="5" name="Group 29"/>
          <p:cNvGrpSpPr>
            <a:grpSpLocks/>
          </p:cNvGrpSpPr>
          <p:nvPr/>
        </p:nvGrpSpPr>
        <p:grpSpPr bwMode="auto">
          <a:xfrm>
            <a:off x="5981710" y="6407150"/>
            <a:ext cx="1806575" cy="1041400"/>
            <a:chOff x="3768" y="4036"/>
            <a:chExt cx="1138" cy="656"/>
          </a:xfrm>
        </p:grpSpPr>
        <p:sp>
          <p:nvSpPr>
            <p:cNvPr id="42014" name="Rectangle 30"/>
            <p:cNvSpPr>
              <a:spLocks noChangeArrowheads="1"/>
            </p:cNvSpPr>
            <p:nvPr/>
          </p:nvSpPr>
          <p:spPr bwMode="auto">
            <a:xfrm>
              <a:off x="3768" y="4036"/>
              <a:ext cx="1138"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lIns="90000" tIns="46800" rIns="90000" bIns="46800" anchor="ctr"/>
            <a:lstStyle/>
            <a:p>
              <a:pPr algn="ctr" defTabSz="455133">
                <a:lnSpc>
                  <a:spcPct val="100000"/>
                </a:lnSpc>
                <a:tabLst>
                  <a:tab pos="0" algn="l"/>
                  <a:tab pos="911850" algn="l"/>
                  <a:tab pos="1825290" algn="l"/>
                  <a:tab pos="2738729" algn="l"/>
                  <a:tab pos="3652167" algn="l"/>
                  <a:tab pos="4565605" algn="l"/>
                  <a:tab pos="5479044" algn="l"/>
                  <a:tab pos="6392482" algn="l"/>
                  <a:tab pos="7304334" algn="l"/>
                  <a:tab pos="8217772" algn="l"/>
                  <a:tab pos="9131210" algn="l"/>
                  <a:tab pos="10044649" algn="l"/>
                </a:tabLst>
              </a:pPr>
              <a:r>
                <a:rPr lang="en-GB" sz="2000" b="1">
                  <a:solidFill>
                    <a:srgbClr val="000000"/>
                  </a:solidFill>
                  <a:latin typeface="Comic Sans MS" charset="0"/>
                </a:rPr>
                <a:t> </a:t>
              </a:r>
            </a:p>
          </p:txBody>
        </p:sp>
        <p:sp>
          <p:nvSpPr>
            <p:cNvPr id="41006" name="Text Box 31"/>
            <p:cNvSpPr txBox="1">
              <a:spLocks noChangeArrowheads="1"/>
            </p:cNvSpPr>
            <p:nvPr/>
          </p:nvSpPr>
          <p:spPr bwMode="auto">
            <a:xfrm>
              <a:off x="3787" y="4161"/>
              <a:ext cx="1117" cy="463"/>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FFFFFF"/>
                  </a:solidFill>
                  <a:latin typeface="Comic Sans MS" charset="0"/>
                </a:rPr>
                <a:t>ASIA</a:t>
              </a:r>
              <a:r>
                <a:rPr lang="en-GB" sz="2000" b="1">
                  <a:solidFill>
                    <a:srgbClr val="FFEA18"/>
                  </a:solidFill>
                  <a:latin typeface="Comic Sans MS" charset="0"/>
                </a:rPr>
                <a:t>    VAK KHAV</a:t>
              </a:r>
              <a:r>
                <a:rPr lang="en-GB" sz="2000" b="1">
                  <a:solidFill>
                    <a:srgbClr val="FFEA18"/>
                  </a:solidFill>
                  <a:latin typeface="Comic Sans MS" pitchFamily="66" charset="0"/>
                  <a:cs typeface="Arial"/>
                </a:rPr>
                <a:t>Â</a:t>
              </a:r>
              <a:endParaRPr lang="en-GB" sz="2000" b="1">
                <a:solidFill>
                  <a:srgbClr val="FFEA18"/>
                </a:solidFill>
                <a:latin typeface="Comic Sans MS" charset="0"/>
              </a:endParaRPr>
            </a:p>
          </p:txBody>
        </p:sp>
      </p:grpSp>
      <p:grpSp>
        <p:nvGrpSpPr>
          <p:cNvPr id="6" name="Group 32"/>
          <p:cNvGrpSpPr>
            <a:grpSpLocks/>
          </p:cNvGrpSpPr>
          <p:nvPr/>
        </p:nvGrpSpPr>
        <p:grpSpPr bwMode="auto">
          <a:xfrm>
            <a:off x="7913698" y="6399213"/>
            <a:ext cx="1806575" cy="1041400"/>
            <a:chOff x="4985" y="4031"/>
            <a:chExt cx="1138" cy="656"/>
          </a:xfrm>
        </p:grpSpPr>
        <p:sp>
          <p:nvSpPr>
            <p:cNvPr id="42017" name="Rectangle 33"/>
            <p:cNvSpPr>
              <a:spLocks noChangeArrowheads="1"/>
            </p:cNvSpPr>
            <p:nvPr/>
          </p:nvSpPr>
          <p:spPr bwMode="auto">
            <a:xfrm>
              <a:off x="4985" y="4031"/>
              <a:ext cx="1138"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lIns="90000" tIns="46800" rIns="90000" bIns="46800" anchor="ctr"/>
            <a:lstStyle/>
            <a:p>
              <a:pPr algn="ctr" defTabSz="455133">
                <a:lnSpc>
                  <a:spcPct val="100000"/>
                </a:lnSpc>
                <a:tabLst>
                  <a:tab pos="0" algn="l"/>
                  <a:tab pos="911850" algn="l"/>
                  <a:tab pos="1825290" algn="l"/>
                  <a:tab pos="2738729" algn="l"/>
                  <a:tab pos="3652167" algn="l"/>
                  <a:tab pos="4565605" algn="l"/>
                  <a:tab pos="5479044" algn="l"/>
                  <a:tab pos="6392482" algn="l"/>
                  <a:tab pos="7304334" algn="l"/>
                  <a:tab pos="8217772" algn="l"/>
                  <a:tab pos="9131210" algn="l"/>
                  <a:tab pos="10044649" algn="l"/>
                </a:tabLst>
              </a:pPr>
              <a:r>
                <a:rPr lang="en-GB" sz="2000" b="1">
                  <a:solidFill>
                    <a:srgbClr val="000000"/>
                  </a:solidFill>
                  <a:latin typeface="Comic Sans MS" charset="0"/>
                </a:rPr>
                <a:t> </a:t>
              </a:r>
            </a:p>
          </p:txBody>
        </p:sp>
        <p:sp>
          <p:nvSpPr>
            <p:cNvPr id="41004" name="Text Box 34"/>
            <p:cNvSpPr txBox="1">
              <a:spLocks noChangeArrowheads="1"/>
            </p:cNvSpPr>
            <p:nvPr/>
          </p:nvSpPr>
          <p:spPr bwMode="auto">
            <a:xfrm>
              <a:off x="4986" y="4180"/>
              <a:ext cx="1117" cy="441"/>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900" b="1">
                  <a:solidFill>
                    <a:srgbClr val="FFFFFF"/>
                  </a:solidFill>
                  <a:latin typeface="Comic Sans MS" charset="0"/>
                </a:rPr>
                <a:t>ROME</a:t>
              </a:r>
              <a:r>
                <a:rPr lang="en-GB" sz="1900" b="1">
                  <a:solidFill>
                    <a:srgbClr val="FFEA18"/>
                  </a:solidFill>
                  <a:latin typeface="Comic Sans MS" charset="0"/>
                </a:rPr>
                <a:t> </a:t>
              </a:r>
              <a:r>
                <a:rPr lang="en-GB" sz="1900" b="1" i="1">
                  <a:solidFill>
                    <a:srgbClr val="FFEA18"/>
                  </a:solidFill>
                  <a:latin typeface="Comic Sans MS" charset="0"/>
                </a:rPr>
                <a:t>LI UNGKAPHAT</a:t>
              </a:r>
              <a:endParaRPr lang="en-GB" sz="1900" b="1">
                <a:solidFill>
                  <a:srgbClr val="FFEA18"/>
                </a:solidFill>
                <a:latin typeface="Comic Sans MS" charset="0"/>
              </a:endParaRPr>
            </a:p>
          </p:txBody>
        </p:sp>
      </p:grpSp>
      <p:sp>
        <p:nvSpPr>
          <p:cNvPr id="42019" name="Oval 35"/>
          <p:cNvSpPr>
            <a:spLocks noChangeArrowheads="1"/>
          </p:cNvSpPr>
          <p:nvPr/>
        </p:nvSpPr>
        <p:spPr bwMode="auto">
          <a:xfrm>
            <a:off x="2214573" y="4899025"/>
            <a:ext cx="1863725" cy="617537"/>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lIns="91328" tIns="45662" rIns="91328" bIns="45662" anchor="ctr"/>
          <a:lstStyle/>
          <a:p>
            <a:pPr defTabSz="455133"/>
            <a:endParaRPr lang="en-US"/>
          </a:p>
        </p:txBody>
      </p:sp>
      <p:grpSp>
        <p:nvGrpSpPr>
          <p:cNvPr id="7" name="Group 36"/>
          <p:cNvGrpSpPr>
            <a:grpSpLocks/>
          </p:cNvGrpSpPr>
          <p:nvPr/>
        </p:nvGrpSpPr>
        <p:grpSpPr bwMode="auto">
          <a:xfrm>
            <a:off x="369895" y="4354513"/>
            <a:ext cx="2566988" cy="3230562"/>
            <a:chOff x="233" y="2743"/>
            <a:chExt cx="1617" cy="2035"/>
          </a:xfrm>
        </p:grpSpPr>
        <p:sp>
          <p:nvSpPr>
            <p:cNvPr id="42021" name="Rectangle 37"/>
            <p:cNvSpPr>
              <a:spLocks noChangeArrowheads="1"/>
            </p:cNvSpPr>
            <p:nvPr/>
          </p:nvSpPr>
          <p:spPr bwMode="auto">
            <a:xfrm>
              <a:off x="233" y="3963"/>
              <a:ext cx="1618" cy="816"/>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5133"/>
              <a:endParaRPr lang="en-US"/>
            </a:p>
          </p:txBody>
        </p:sp>
        <p:sp>
          <p:nvSpPr>
            <p:cNvPr id="42022" name="Oval 38"/>
            <p:cNvSpPr>
              <a:spLocks noChangeArrowheads="1"/>
            </p:cNvSpPr>
            <p:nvPr/>
          </p:nvSpPr>
          <p:spPr bwMode="auto">
            <a:xfrm>
              <a:off x="539" y="2743"/>
              <a:ext cx="738" cy="486"/>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5133"/>
              <a:endParaRPr lang="en-US"/>
            </a:p>
          </p:txBody>
        </p:sp>
      </p:grpSp>
      <p:grpSp>
        <p:nvGrpSpPr>
          <p:cNvPr id="8" name="Group 39"/>
          <p:cNvGrpSpPr>
            <a:grpSpLocks/>
          </p:cNvGrpSpPr>
          <p:nvPr/>
        </p:nvGrpSpPr>
        <p:grpSpPr bwMode="auto">
          <a:xfrm>
            <a:off x="5829300" y="2459040"/>
            <a:ext cx="2084388" cy="5116512"/>
            <a:chOff x="3672" y="1549"/>
            <a:chExt cx="1313" cy="3223"/>
          </a:xfrm>
        </p:grpSpPr>
        <p:sp>
          <p:nvSpPr>
            <p:cNvPr id="42024" name="Oval 40"/>
            <p:cNvSpPr>
              <a:spLocks noChangeArrowheads="1"/>
            </p:cNvSpPr>
            <p:nvPr/>
          </p:nvSpPr>
          <p:spPr bwMode="auto">
            <a:xfrm>
              <a:off x="3923" y="1549"/>
              <a:ext cx="738" cy="401"/>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5133"/>
              <a:endParaRPr lang="en-US"/>
            </a:p>
          </p:txBody>
        </p:sp>
        <p:sp>
          <p:nvSpPr>
            <p:cNvPr id="42025" name="Rectangle 41"/>
            <p:cNvSpPr>
              <a:spLocks noChangeArrowheads="1"/>
            </p:cNvSpPr>
            <p:nvPr/>
          </p:nvSpPr>
          <p:spPr bwMode="auto">
            <a:xfrm>
              <a:off x="3672" y="3970"/>
              <a:ext cx="1314" cy="803"/>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5133"/>
              <a:endParaRPr lang="en-US"/>
            </a:p>
          </p:txBody>
        </p:sp>
      </p:grpSp>
      <p:grpSp>
        <p:nvGrpSpPr>
          <p:cNvPr id="9" name="Group 42"/>
          <p:cNvGrpSpPr>
            <a:grpSpLocks/>
          </p:cNvGrpSpPr>
          <p:nvPr/>
        </p:nvGrpSpPr>
        <p:grpSpPr bwMode="auto">
          <a:xfrm>
            <a:off x="7772400" y="5878524"/>
            <a:ext cx="2084388" cy="1685925"/>
            <a:chOff x="4896" y="3703"/>
            <a:chExt cx="1313" cy="1062"/>
          </a:xfrm>
        </p:grpSpPr>
        <p:sp>
          <p:nvSpPr>
            <p:cNvPr id="42027" name="Rectangle 43"/>
            <p:cNvSpPr>
              <a:spLocks noChangeArrowheads="1"/>
            </p:cNvSpPr>
            <p:nvPr/>
          </p:nvSpPr>
          <p:spPr bwMode="auto">
            <a:xfrm>
              <a:off x="4896" y="3963"/>
              <a:ext cx="1314" cy="803"/>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5133"/>
              <a:endParaRPr lang="en-US"/>
            </a:p>
          </p:txBody>
        </p:sp>
        <p:sp>
          <p:nvSpPr>
            <p:cNvPr id="42028" name="Oval 44"/>
            <p:cNvSpPr>
              <a:spLocks noChangeArrowheads="1"/>
            </p:cNvSpPr>
            <p:nvPr/>
          </p:nvSpPr>
          <p:spPr bwMode="auto">
            <a:xfrm>
              <a:off x="5123" y="3703"/>
              <a:ext cx="738" cy="289"/>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5133"/>
              <a:endParaRPr lang="en-US"/>
            </a:p>
          </p:txBody>
        </p:sp>
      </p:grpSp>
      <p:grpSp>
        <p:nvGrpSpPr>
          <p:cNvPr id="10" name="Group 45"/>
          <p:cNvGrpSpPr>
            <a:grpSpLocks/>
          </p:cNvGrpSpPr>
          <p:nvPr/>
        </p:nvGrpSpPr>
        <p:grpSpPr bwMode="auto">
          <a:xfrm>
            <a:off x="3905250" y="5345113"/>
            <a:ext cx="2084388" cy="2216149"/>
            <a:chOff x="2460" y="3367"/>
            <a:chExt cx="1313" cy="1396"/>
          </a:xfrm>
        </p:grpSpPr>
        <p:sp>
          <p:nvSpPr>
            <p:cNvPr id="42030" name="Oval 46"/>
            <p:cNvSpPr>
              <a:spLocks noChangeArrowheads="1"/>
            </p:cNvSpPr>
            <p:nvPr/>
          </p:nvSpPr>
          <p:spPr bwMode="auto">
            <a:xfrm>
              <a:off x="2554" y="3367"/>
              <a:ext cx="1126" cy="486"/>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5133"/>
              <a:endParaRPr lang="en-US"/>
            </a:p>
          </p:txBody>
        </p:sp>
        <p:sp>
          <p:nvSpPr>
            <p:cNvPr id="42031" name="Rectangle 47"/>
            <p:cNvSpPr>
              <a:spLocks noChangeArrowheads="1"/>
            </p:cNvSpPr>
            <p:nvPr/>
          </p:nvSpPr>
          <p:spPr bwMode="auto">
            <a:xfrm>
              <a:off x="2460" y="3961"/>
              <a:ext cx="1314" cy="803"/>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5133"/>
              <a:endParaRPr lang="en-US"/>
            </a:p>
          </p:txBody>
        </p:sp>
      </p:grpSp>
      <p:sp>
        <p:nvSpPr>
          <p:cNvPr id="40991" name="Text Box 48"/>
          <p:cNvSpPr txBox="1">
            <a:spLocks noChangeArrowheads="1"/>
          </p:cNvSpPr>
          <p:nvPr/>
        </p:nvSpPr>
        <p:spPr bwMode="auto">
          <a:xfrm>
            <a:off x="9513888" y="7000875"/>
            <a:ext cx="184150" cy="366713"/>
          </a:xfrm>
          <a:prstGeom prst="rect">
            <a:avLst/>
          </a:prstGeom>
          <a:noFill/>
          <a:ln w="9525">
            <a:noFill/>
            <a:round/>
            <a:headEnd/>
            <a:tailEnd/>
          </a:ln>
        </p:spPr>
        <p:txBody>
          <a:bodyPr wrap="none" lIns="91328" tIns="45662" rIns="91328" bIns="45662" anchor="ctr"/>
          <a:lstStyle/>
          <a:p>
            <a:endParaRPr lang="en-US"/>
          </a:p>
        </p:txBody>
      </p:sp>
      <p:sp>
        <p:nvSpPr>
          <p:cNvPr id="40992" name="Rectangle 49"/>
          <p:cNvSpPr>
            <a:spLocks noChangeArrowheads="1"/>
          </p:cNvSpPr>
          <p:nvPr/>
        </p:nvSpPr>
        <p:spPr bwMode="auto">
          <a:xfrm>
            <a:off x="8694783"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99C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99CCFF"/>
                </a:solidFill>
                <a:latin typeface="Comic Sans MS" charset="0"/>
              </a:rPr>
              <a:t>9.65.08.</a:t>
            </a:r>
          </a:p>
        </p:txBody>
      </p:sp>
      <p:sp>
        <p:nvSpPr>
          <p:cNvPr id="40993" name="Text Box 50"/>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99C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99CCFF"/>
                </a:solidFill>
                <a:latin typeface="Comic Sans MS" charset="0"/>
              </a:rPr>
              <a:t>39</a:t>
            </a:r>
          </a:p>
        </p:txBody>
      </p:sp>
      <p:sp>
        <p:nvSpPr>
          <p:cNvPr id="40994" name="Text Box 51"/>
          <p:cNvSpPr txBox="1">
            <a:spLocks noChangeArrowheads="1"/>
          </p:cNvSpPr>
          <p:nvPr/>
        </p:nvSpPr>
        <p:spPr bwMode="auto">
          <a:xfrm>
            <a:off x="9558341" y="7368254"/>
            <a:ext cx="333375" cy="309832"/>
          </a:xfrm>
          <a:prstGeom prst="rect">
            <a:avLst/>
          </a:prstGeom>
          <a:noFill/>
          <a:ln w="9525">
            <a:noFill/>
            <a:round/>
            <a:headEnd/>
            <a:tailEnd/>
          </a:ln>
        </p:spPr>
        <p:txBody>
          <a:bodyPr lIns="89886" tIns="46738" rIns="89886" bIns="46738" anchor="ctr">
            <a:spAutoFit/>
          </a:bodyPr>
          <a:lstStyle/>
          <a:p>
            <a:pPr algn="ctr">
              <a:lnSpc>
                <a:spcPct val="100000"/>
              </a:lnSpc>
              <a:spcBef>
                <a:spcPts val="875"/>
              </a:spcBef>
              <a:buClr>
                <a:srgbClr val="99C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99CCFF"/>
                </a:solidFill>
                <a:latin typeface="Comic Sans MS" charset="0"/>
              </a:rPr>
              <a:t>8</a:t>
            </a:r>
          </a:p>
        </p:txBody>
      </p:sp>
      <p:sp>
        <p:nvSpPr>
          <p:cNvPr id="53" name="Text Box 14"/>
          <p:cNvSpPr txBox="1">
            <a:spLocks noChangeArrowheads="1"/>
          </p:cNvSpPr>
          <p:nvPr/>
        </p:nvSpPr>
        <p:spPr bwMode="auto">
          <a:xfrm>
            <a:off x="771948" y="885804"/>
            <a:ext cx="1195388" cy="608858"/>
          </a:xfrm>
          <a:prstGeom prst="rect">
            <a:avLst/>
          </a:prstGeom>
          <a:noFill/>
          <a:ln w="9525">
            <a:noFill/>
            <a:round/>
            <a:headEnd/>
            <a:tailEnd/>
          </a:ln>
        </p:spPr>
        <p:txBody>
          <a:bodyPr wrap="square" lIns="89886" tIns="46738" rIns="89886" bIns="46738">
            <a:spAutoFit/>
          </a:bodyPr>
          <a:lstStyle/>
          <a:p>
            <a:pPr algn="ctr">
              <a:lnSpc>
                <a:spcPct val="80000"/>
              </a:lnSpc>
              <a:spcBef>
                <a:spcPts val="1500"/>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19FF21"/>
                </a:solidFill>
                <a:latin typeface="Comic Sans MS" charset="0"/>
              </a:rPr>
              <a:t>Khare shongza </a:t>
            </a:r>
          </a:p>
        </p:txBody>
      </p:sp>
      <p:sp>
        <p:nvSpPr>
          <p:cNvPr id="54" name="Text Box 14"/>
          <p:cNvSpPr txBox="1">
            <a:spLocks noChangeArrowheads="1"/>
          </p:cNvSpPr>
          <p:nvPr/>
        </p:nvSpPr>
        <p:spPr bwMode="auto">
          <a:xfrm>
            <a:off x="4386258" y="153172"/>
            <a:ext cx="1195388" cy="608858"/>
          </a:xfrm>
          <a:prstGeom prst="rect">
            <a:avLst/>
          </a:prstGeom>
          <a:noFill/>
          <a:ln w="9525">
            <a:noFill/>
            <a:round/>
            <a:headEnd/>
            <a:tailEnd/>
          </a:ln>
        </p:spPr>
        <p:txBody>
          <a:bodyPr wrap="square" lIns="89886" tIns="46738" rIns="89886" bIns="46738">
            <a:spAutoFit/>
          </a:bodyPr>
          <a:lstStyle/>
          <a:p>
            <a:pPr algn="ctr">
              <a:lnSpc>
                <a:spcPct val="80000"/>
              </a:lnSpc>
              <a:spcBef>
                <a:spcPts val="1500"/>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19FF21"/>
                </a:solidFill>
                <a:latin typeface="Comic Sans MS" charset="0"/>
              </a:rPr>
              <a:t>Kakhane shongza </a:t>
            </a:r>
          </a:p>
        </p:txBody>
      </p:sp>
      <p:sp>
        <p:nvSpPr>
          <p:cNvPr id="55" name="Text Box 14"/>
          <p:cNvSpPr txBox="1">
            <a:spLocks noChangeArrowheads="1"/>
          </p:cNvSpPr>
          <p:nvPr/>
        </p:nvSpPr>
        <p:spPr bwMode="auto">
          <a:xfrm>
            <a:off x="6043846" y="885804"/>
            <a:ext cx="1571636" cy="608858"/>
          </a:xfrm>
          <a:prstGeom prst="rect">
            <a:avLst/>
          </a:prstGeom>
          <a:noFill/>
          <a:ln w="9525">
            <a:noFill/>
            <a:round/>
            <a:headEnd/>
            <a:tailEnd/>
          </a:ln>
        </p:spPr>
        <p:txBody>
          <a:bodyPr wrap="square" lIns="89886" tIns="46738" rIns="89886" bIns="46738">
            <a:spAutoFit/>
          </a:bodyPr>
          <a:lstStyle/>
          <a:p>
            <a:pPr algn="ctr">
              <a:lnSpc>
                <a:spcPct val="80000"/>
              </a:lnSpc>
              <a:spcBef>
                <a:spcPts val="1500"/>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19FF21"/>
                </a:solidFill>
                <a:latin typeface="Comic Sans MS" charset="0"/>
              </a:rPr>
              <a:t>Kakathuma shongza </a:t>
            </a:r>
          </a:p>
        </p:txBody>
      </p:sp>
      <p:sp>
        <p:nvSpPr>
          <p:cNvPr id="56" name="Text Box 7"/>
          <p:cNvSpPr txBox="1">
            <a:spLocks noChangeArrowheads="1"/>
          </p:cNvSpPr>
          <p:nvPr/>
        </p:nvSpPr>
        <p:spPr bwMode="auto">
          <a:xfrm>
            <a:off x="8029600" y="909843"/>
            <a:ext cx="1357322" cy="1362585"/>
          </a:xfrm>
          <a:prstGeom prst="rect">
            <a:avLst/>
          </a:prstGeom>
          <a:noFill/>
          <a:ln w="9525">
            <a:noFill/>
            <a:round/>
            <a:headEnd/>
            <a:tailEnd/>
          </a:ln>
        </p:spPr>
        <p:txBody>
          <a:bodyPr wrap="square" lIns="89886" tIns="46738" rIns="89886" bIns="46738">
            <a:spAutoFit/>
          </a:bodyPr>
          <a:lstStyle/>
          <a:p>
            <a:pPr algn="ctr">
              <a:lnSpc>
                <a:spcPct val="80000"/>
              </a:lnSpc>
              <a:spcBef>
                <a:spcPts val="1500"/>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19FF21"/>
                </a:solidFill>
                <a:latin typeface="Comic Sans MS" charset="0"/>
              </a:rPr>
              <a:t>Khamate shongza:</a:t>
            </a:r>
          </a:p>
          <a:p>
            <a:pPr algn="ctr">
              <a:lnSpc>
                <a:spcPct val="80000"/>
              </a:lnSpc>
              <a:spcBef>
                <a:spcPts val="1500"/>
              </a:spcBef>
              <a:buClr>
                <a:srgbClr val="19FF2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19FFF4"/>
                </a:solidFill>
                <a:latin typeface="Comic Sans MS" charset="0"/>
              </a:rPr>
              <a:t>Rome </a:t>
            </a:r>
            <a:r>
              <a:rPr lang="en-GB" sz="2000" b="1">
                <a:solidFill>
                  <a:srgbClr val="19FFF4"/>
                </a:solidFill>
                <a:latin typeface="Comic Sans MS" charset="0"/>
              </a:rPr>
              <a:t>vak</a:t>
            </a:r>
            <a:endParaRPr lang="en-GB" b="1">
              <a:solidFill>
                <a:srgbClr val="19FFF4"/>
              </a:solidFill>
              <a:latin typeface="Comic Sans MS" charset="0"/>
            </a:endParaRPr>
          </a:p>
        </p:txBody>
      </p:sp>
      <p:sp>
        <p:nvSpPr>
          <p:cNvPr id="57" name="Text Box 15"/>
          <p:cNvSpPr txBox="1">
            <a:spLocks noChangeArrowheads="1"/>
          </p:cNvSpPr>
          <p:nvPr/>
        </p:nvSpPr>
        <p:spPr bwMode="auto">
          <a:xfrm>
            <a:off x="2290759" y="2502662"/>
            <a:ext cx="1952625" cy="1605572"/>
          </a:xfrm>
          <a:prstGeom prst="rect">
            <a:avLst/>
          </a:prstGeom>
          <a:noFill/>
          <a:ln w="9525">
            <a:noFill/>
            <a:round/>
            <a:headEnd/>
            <a:tailEnd/>
          </a:ln>
        </p:spPr>
        <p:txBody>
          <a:bodyPr lIns="89886" tIns="46738" rIns="89886" bIns="46738">
            <a:spAutoFit/>
          </a:bodyPr>
          <a:lstStyle/>
          <a:p>
            <a:pPr algn="ctr">
              <a:lnSpc>
                <a:spcPct val="80000"/>
              </a:lnSpc>
              <a:spcBef>
                <a:spcPts val="1125"/>
              </a:spcBef>
              <a:buClr>
                <a:srgbClr val="19FFF4"/>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dirty="0">
                <a:solidFill>
                  <a:srgbClr val="19FFF4"/>
                </a:solidFill>
                <a:latin typeface="Comic Sans MS" charset="0"/>
              </a:rPr>
              <a:t>Jerusalem </a:t>
            </a:r>
            <a:r>
              <a:rPr lang="en-GB" b="1" dirty="0" err="1">
                <a:solidFill>
                  <a:srgbClr val="19FFF4"/>
                </a:solidFill>
                <a:latin typeface="Comic Sans MS" charset="0"/>
              </a:rPr>
              <a:t>kazip</a:t>
            </a:r>
            <a:br>
              <a:rPr lang="en-GB" b="1" dirty="0">
                <a:solidFill>
                  <a:srgbClr val="19FFF4"/>
                </a:solidFill>
                <a:latin typeface="Comic Sans MS" charset="0"/>
              </a:rPr>
            </a:br>
            <a:r>
              <a:rPr lang="en-GB" sz="1800" b="1" dirty="0">
                <a:solidFill>
                  <a:srgbClr val="19FFF4"/>
                </a:solidFill>
                <a:latin typeface="Comic Sans MS" charset="0"/>
              </a:rPr>
              <a:t>(Church li </a:t>
            </a:r>
            <a:r>
              <a:rPr lang="en-GB" sz="1800" b="1" dirty="0" err="1">
                <a:solidFill>
                  <a:srgbClr val="19FFF4"/>
                </a:solidFill>
                <a:latin typeface="Comic Sans MS" charset="0"/>
              </a:rPr>
              <a:t>ngacheijang</a:t>
            </a:r>
            <a:r>
              <a:rPr lang="en-GB" sz="1800" b="1" dirty="0">
                <a:solidFill>
                  <a:srgbClr val="19FFF4"/>
                </a:solidFill>
                <a:latin typeface="Comic Sans MS" charset="0"/>
              </a:rPr>
              <a:t> </a:t>
            </a:r>
            <a:r>
              <a:rPr lang="en-GB" sz="1800" b="1" dirty="0" err="1">
                <a:solidFill>
                  <a:srgbClr val="19FFF4"/>
                </a:solidFill>
                <a:latin typeface="Comic Sans MS" charset="0"/>
              </a:rPr>
              <a:t>ngasak</a:t>
            </a:r>
            <a:r>
              <a:rPr lang="en-GB" sz="1800" b="1" dirty="0">
                <a:solidFill>
                  <a:srgbClr val="19FFF4"/>
                </a:solidFill>
                <a:latin typeface="Comic Sans MS" charset="0"/>
              </a:rPr>
              <a:t> </a:t>
            </a:r>
            <a:r>
              <a:rPr lang="en-GB" sz="1800" b="1" dirty="0" err="1">
                <a:solidFill>
                  <a:srgbClr val="19FFF4"/>
                </a:solidFill>
                <a:latin typeface="Comic Sans MS" charset="0"/>
              </a:rPr>
              <a:t>kahai</a:t>
            </a:r>
            <a:r>
              <a:rPr lang="en-GB" sz="1800" b="1" dirty="0">
                <a:solidFill>
                  <a:srgbClr val="19FFF4"/>
                </a:solidFill>
                <a:latin typeface="Comic Sans MS" charset="0"/>
              </a:rPr>
              <a:t> kasha </a:t>
            </a:r>
            <a:r>
              <a:rPr lang="en-GB" sz="1800" b="1" dirty="0" err="1">
                <a:solidFill>
                  <a:srgbClr val="19FFF4"/>
                </a:solidFill>
                <a:latin typeface="Comic Sans MS" charset="0"/>
              </a:rPr>
              <a:t>shongza</a:t>
            </a:r>
            <a:r>
              <a:rPr lang="en-GB" sz="1800" b="1" dirty="0">
                <a:solidFill>
                  <a:srgbClr val="19FFF4"/>
                </a:solidFill>
                <a:latin typeface="Comic Sans MS" charset="0"/>
              </a:rPr>
              <a:t>!)</a:t>
            </a:r>
            <a:r>
              <a:rPr lang="x-none" sz="1800" b="1" dirty="0">
                <a:solidFill>
                  <a:srgbClr val="19FFF4"/>
                </a:solidFill>
                <a:latin typeface="Comic Sans MS" charset="0"/>
                <a:cs typeface="Arial" charset="0"/>
              </a:rPr>
              <a:t>‏</a:t>
            </a:r>
            <a:endParaRPr lang="en-GB" sz="1800" b="1" dirty="0">
              <a:solidFill>
                <a:srgbClr val="19FFF4"/>
              </a:solidFill>
              <a:latin typeface="Comic Sans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100000">
                                          <p:val>
                                            <p:fltVal val="0"/>
                                          </p:val>
                                        </p:tav>
                                        <p:tav tm="100000">
                                          <p:val>
                                            <p:strVal val="#ppt_w"/>
                                          </p:val>
                                        </p:tav>
                                      </p:tavLst>
                                    </p:anim>
                                    <p:anim calcmode="lin" valueType="num">
                                      <p:cBhvr>
                                        <p:cTn id="8" dur="500" fill="hold"/>
                                        <p:tgtEl>
                                          <p:spTgt spid="4"/>
                                        </p:tgtEl>
                                        <p:attrNameLst>
                                          <p:attrName>ppt_h</p:attrName>
                                        </p:attrNameLst>
                                      </p:cBhvr>
                                      <p:tavLst>
                                        <p:tav tm="100000">
                                          <p:val>
                                            <p:fltVal val="0"/>
                                          </p:val>
                                        </p:tav>
                                        <p:tav tm="100000">
                                          <p:val>
                                            <p:strVal val="#ppt_h"/>
                                          </p:val>
                                        </p:tav>
                                      </p:tavLst>
                                    </p:anim>
                                    <p:anim calcmode="lin" valueType="num">
                                      <p:cBhvr>
                                        <p:cTn id="9" dur="500" fill="hold"/>
                                        <p:tgtEl>
                                          <p:spTgt spid="4"/>
                                        </p:tgtEl>
                                        <p:attrNameLst>
                                          <p:attrName>ppt_x</p:attrName>
                                        </p:attrNameLst>
                                      </p:cBhvr>
                                      <p:tavLst>
                                        <p:tav tm="100000">
                                          <p:val>
                                            <p:fltVal val="0.5"/>
                                          </p:val>
                                        </p:tav>
                                        <p:tav tm="100000">
                                          <p:val>
                                            <p:strVal val="#ppt_x"/>
                                          </p:val>
                                        </p:tav>
                                      </p:tavLst>
                                    </p:anim>
                                    <p:anim calcmode="lin" valueType="num">
                                      <p:cBhvr>
                                        <p:cTn id="10" dur="500" fill="hold"/>
                                        <p:tgtEl>
                                          <p:spTgt spid="4"/>
                                        </p:tgtEl>
                                        <p:attrNameLst>
                                          <p:attrName>ppt_y</p:attrName>
                                        </p:attrNameLst>
                                      </p:cBhvr>
                                      <p:tavLst>
                                        <p:tav tm="10000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100000">
                                          <p:val>
                                            <p:fltVal val="0"/>
                                          </p:val>
                                        </p:tav>
                                        <p:tav tm="100000">
                                          <p:val>
                                            <p:strVal val="#ppt_w"/>
                                          </p:val>
                                        </p:tav>
                                      </p:tavLst>
                                    </p:anim>
                                    <p:anim calcmode="lin" valueType="num">
                                      <p:cBhvr>
                                        <p:cTn id="16" dur="500" fill="hold"/>
                                        <p:tgtEl>
                                          <p:spTgt spid="3"/>
                                        </p:tgtEl>
                                        <p:attrNameLst>
                                          <p:attrName>ppt_h</p:attrName>
                                        </p:attrNameLst>
                                      </p:cBhvr>
                                      <p:tavLst>
                                        <p:tav tm="100000">
                                          <p:val>
                                            <p:fltVal val="0"/>
                                          </p:val>
                                        </p:tav>
                                        <p:tav tm="100000">
                                          <p:val>
                                            <p:strVal val="#ppt_h"/>
                                          </p:val>
                                        </p:tav>
                                      </p:tavLst>
                                    </p:anim>
                                    <p:anim calcmode="lin" valueType="num">
                                      <p:cBhvr>
                                        <p:cTn id="17" dur="500" fill="hold"/>
                                        <p:tgtEl>
                                          <p:spTgt spid="3"/>
                                        </p:tgtEl>
                                        <p:attrNameLst>
                                          <p:attrName>ppt_x</p:attrName>
                                        </p:attrNameLst>
                                      </p:cBhvr>
                                      <p:tavLst>
                                        <p:tav tm="100000">
                                          <p:val>
                                            <p:fltVal val="0.5"/>
                                          </p:val>
                                        </p:tav>
                                        <p:tav tm="100000">
                                          <p:val>
                                            <p:strVal val="#ppt_x"/>
                                          </p:val>
                                        </p:tav>
                                      </p:tavLst>
                                    </p:anim>
                                    <p:anim calcmode="lin" valueType="num">
                                      <p:cBhvr>
                                        <p:cTn id="18" dur="500" fill="hold"/>
                                        <p:tgtEl>
                                          <p:spTgt spid="3"/>
                                        </p:tgtEl>
                                        <p:attrNameLst>
                                          <p:attrName>ppt_y</p:attrName>
                                        </p:attrNameLst>
                                      </p:cBhvr>
                                      <p:tavLst>
                                        <p:tav tm="10000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tm="100000">
                                          <p:val>
                                            <p:strVal val="#ppt_w"/>
                                          </p:val>
                                        </p:tav>
                                      </p:tavLst>
                                    </p:anim>
                                    <p:anim calcmode="lin" valueType="num">
                                      <p:cBhvr>
                                        <p:cTn id="24" dur="500" fill="hold"/>
                                        <p:tgtEl>
                                          <p:spTgt spid="5"/>
                                        </p:tgtEl>
                                        <p:attrNameLst>
                                          <p:attrName>ppt_h</p:attrName>
                                        </p:attrNameLst>
                                      </p:cBhvr>
                                      <p:tavLst>
                                        <p:tav tm="100000">
                                          <p:val>
                                            <p:fltVal val="0"/>
                                          </p:val>
                                        </p:tav>
                                        <p:tav tm="100000">
                                          <p:val>
                                            <p:strVal val="#ppt_h"/>
                                          </p:val>
                                        </p:tav>
                                      </p:tavLst>
                                    </p:anim>
                                    <p:anim calcmode="lin" valueType="num">
                                      <p:cBhvr>
                                        <p:cTn id="25" dur="500" fill="hold"/>
                                        <p:tgtEl>
                                          <p:spTgt spid="5"/>
                                        </p:tgtEl>
                                        <p:attrNameLst>
                                          <p:attrName>ppt_x</p:attrName>
                                        </p:attrNameLst>
                                      </p:cBhvr>
                                      <p:tavLst>
                                        <p:tav tm="100000">
                                          <p:val>
                                            <p:fltVal val="0.5"/>
                                          </p:val>
                                        </p:tav>
                                        <p:tav tm="100000">
                                          <p:val>
                                            <p:strVal val="#ppt_x"/>
                                          </p:val>
                                        </p:tav>
                                      </p:tavLst>
                                    </p:anim>
                                    <p:anim calcmode="lin" valueType="num">
                                      <p:cBhvr>
                                        <p:cTn id="26" dur="500" fill="hold"/>
                                        <p:tgtEl>
                                          <p:spTgt spid="5"/>
                                        </p:tgtEl>
                                        <p:attrNameLst>
                                          <p:attrName>ppt_y</p:attrName>
                                        </p:attrNameLst>
                                      </p:cBhvr>
                                      <p:tavLst>
                                        <p:tav tm="10000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100000">
                                          <p:val>
                                            <p:fltVal val="0"/>
                                          </p:val>
                                        </p:tav>
                                        <p:tav tm="100000">
                                          <p:val>
                                            <p:strVal val="#ppt_w"/>
                                          </p:val>
                                        </p:tav>
                                      </p:tavLst>
                                    </p:anim>
                                    <p:anim calcmode="lin" valueType="num">
                                      <p:cBhvr>
                                        <p:cTn id="32" dur="500" fill="hold"/>
                                        <p:tgtEl>
                                          <p:spTgt spid="6"/>
                                        </p:tgtEl>
                                        <p:attrNameLst>
                                          <p:attrName>ppt_h</p:attrName>
                                        </p:attrNameLst>
                                      </p:cBhvr>
                                      <p:tavLst>
                                        <p:tav tm="100000">
                                          <p:val>
                                            <p:fltVal val="0"/>
                                          </p:val>
                                        </p:tav>
                                        <p:tav tm="100000">
                                          <p:val>
                                            <p:strVal val="#ppt_h"/>
                                          </p:val>
                                        </p:tav>
                                      </p:tavLst>
                                    </p:anim>
                                    <p:anim calcmode="lin" valueType="num">
                                      <p:cBhvr>
                                        <p:cTn id="33" dur="500" fill="hold"/>
                                        <p:tgtEl>
                                          <p:spTgt spid="6"/>
                                        </p:tgtEl>
                                        <p:attrNameLst>
                                          <p:attrName>ppt_x</p:attrName>
                                        </p:attrNameLst>
                                      </p:cBhvr>
                                      <p:tavLst>
                                        <p:tav tm="100000">
                                          <p:val>
                                            <p:fltVal val="0.5"/>
                                          </p:val>
                                        </p:tav>
                                        <p:tav tm="100000">
                                          <p:val>
                                            <p:strVal val="#ppt_x"/>
                                          </p:val>
                                        </p:tav>
                                      </p:tavLst>
                                    </p:anim>
                                    <p:anim calcmode="lin" valueType="num">
                                      <p:cBhvr>
                                        <p:cTn id="34" dur="500" fill="hold"/>
                                        <p:tgtEl>
                                          <p:spTgt spid="6"/>
                                        </p:tgtEl>
                                        <p:attrNameLst>
                                          <p:attrName>ppt_y</p:attrName>
                                        </p:attrNameLst>
                                      </p:cBhvr>
                                      <p:tavLst>
                                        <p:tav tm="10000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100000">
                                          <p:val>
                                            <p:fltVal val="0"/>
                                          </p:val>
                                        </p:tav>
                                        <p:tav tm="100000">
                                          <p:val>
                                            <p:strVal val="#ppt_w"/>
                                          </p:val>
                                        </p:tav>
                                      </p:tavLst>
                                    </p:anim>
                                    <p:anim calcmode="lin" valueType="num">
                                      <p:cBhvr>
                                        <p:cTn id="40" dur="500" fill="hold"/>
                                        <p:tgtEl>
                                          <p:spTgt spid="7"/>
                                        </p:tgtEl>
                                        <p:attrNameLst>
                                          <p:attrName>ppt_h</p:attrName>
                                        </p:attrNameLst>
                                      </p:cBhvr>
                                      <p:tavLst>
                                        <p:tav tm="100000">
                                          <p:val>
                                            <p:fltVal val="0"/>
                                          </p:val>
                                        </p:tav>
                                        <p:tav tm="100000">
                                          <p:val>
                                            <p:strVal val="#ppt_h"/>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42019"/>
                                        </p:tgtEl>
                                        <p:attrNameLst>
                                          <p:attrName>style.visibility</p:attrName>
                                        </p:attrNameLst>
                                      </p:cBhvr>
                                      <p:to>
                                        <p:strVal val="visible"/>
                                      </p:to>
                                    </p:set>
                                    <p:anim calcmode="lin" valueType="num">
                                      <p:cBhvr>
                                        <p:cTn id="45" dur="500" fill="hold"/>
                                        <p:tgtEl>
                                          <p:spTgt spid="42019"/>
                                        </p:tgtEl>
                                        <p:attrNameLst>
                                          <p:attrName>ppt_w</p:attrName>
                                        </p:attrNameLst>
                                      </p:cBhvr>
                                      <p:tavLst>
                                        <p:tav tm="100000">
                                          <p:val>
                                            <p:fltVal val="0"/>
                                          </p:val>
                                        </p:tav>
                                        <p:tav tm="100000">
                                          <p:val>
                                            <p:strVal val="#ppt_w"/>
                                          </p:val>
                                        </p:tav>
                                      </p:tavLst>
                                    </p:anim>
                                    <p:anim calcmode="lin" valueType="num">
                                      <p:cBhvr>
                                        <p:cTn id="46" dur="500" fill="hold"/>
                                        <p:tgtEl>
                                          <p:spTgt spid="42019"/>
                                        </p:tgtEl>
                                        <p:attrNameLst>
                                          <p:attrName>ppt_h</p:attrName>
                                        </p:attrNameLst>
                                      </p:cBhvr>
                                      <p:tavLst>
                                        <p:tav tm="100000">
                                          <p:val>
                                            <p:fltVal val="0"/>
                                          </p:val>
                                        </p:tav>
                                        <p:tav tm="100000">
                                          <p:val>
                                            <p:strVal val="#ppt_h"/>
                                          </p:val>
                                        </p:tav>
                                      </p:tavLst>
                                    </p:anim>
                                  </p:childTnLst>
                                  <p:subTnLst>
                                    <p:set>
                                      <p:cBhvr override="childStyle">
                                        <p:cTn dur="1" fill="hold" display="0" masterRel="nextClick" afterEffect="1"/>
                                        <p:tgtEl>
                                          <p:spTgt spid="42019"/>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100000">
                                          <p:val>
                                            <p:fltVal val="0"/>
                                          </p:val>
                                        </p:tav>
                                        <p:tav tm="100000">
                                          <p:val>
                                            <p:strVal val="#ppt_w"/>
                                          </p:val>
                                        </p:tav>
                                      </p:tavLst>
                                    </p:anim>
                                    <p:anim calcmode="lin" valueType="num">
                                      <p:cBhvr>
                                        <p:cTn id="52" dur="500" fill="hold"/>
                                        <p:tgtEl>
                                          <p:spTgt spid="10"/>
                                        </p:tgtEl>
                                        <p:attrNameLst>
                                          <p:attrName>ppt_h</p:attrName>
                                        </p:attrNameLst>
                                      </p:cBhvr>
                                      <p:tavLst>
                                        <p:tav tm="100000">
                                          <p:val>
                                            <p:fltVal val="0"/>
                                          </p:val>
                                        </p:tav>
                                        <p:tav tm="100000">
                                          <p:val>
                                            <p:strVal val="#ppt_h"/>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100000">
                                          <p:val>
                                            <p:fltVal val="0"/>
                                          </p:val>
                                        </p:tav>
                                        <p:tav tm="100000">
                                          <p:val>
                                            <p:strVal val="#ppt_w"/>
                                          </p:val>
                                        </p:tav>
                                      </p:tavLst>
                                    </p:anim>
                                    <p:anim calcmode="lin" valueType="num">
                                      <p:cBhvr>
                                        <p:cTn id="58" dur="500" fill="hold"/>
                                        <p:tgtEl>
                                          <p:spTgt spid="8"/>
                                        </p:tgtEl>
                                        <p:attrNameLst>
                                          <p:attrName>ppt_h</p:attrName>
                                        </p:attrNameLst>
                                      </p:cBhvr>
                                      <p:tavLst>
                                        <p:tav tm="100000">
                                          <p:val>
                                            <p:fltVal val="0"/>
                                          </p:val>
                                        </p:tav>
                                        <p:tav tm="100000">
                                          <p:val>
                                            <p:strVal val="#ppt_h"/>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100000">
                                          <p:val>
                                            <p:fltVal val="0"/>
                                          </p:val>
                                        </p:tav>
                                        <p:tav tm="100000">
                                          <p:val>
                                            <p:strVal val="#ppt_w"/>
                                          </p:val>
                                        </p:tav>
                                      </p:tavLst>
                                    </p:anim>
                                    <p:anim calcmode="lin" valueType="num">
                                      <p:cBhvr>
                                        <p:cTn id="64" dur="500" fill="hold"/>
                                        <p:tgtEl>
                                          <p:spTgt spid="9"/>
                                        </p:tgtEl>
                                        <p:attrNameLst>
                                          <p:attrName>ppt_h</p:attrName>
                                        </p:attrNameLst>
                                      </p:cBhvr>
                                      <p:tavLst>
                                        <p:tav tm="10000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28" tIns="45662" rIns="91328" bIns="45662" anchor="ctr"/>
          <a:lstStyle/>
          <a:p>
            <a:endParaRPr lang="en-US"/>
          </a:p>
        </p:txBody>
      </p:sp>
      <p:sp>
        <p:nvSpPr>
          <p:cNvPr id="41987" name="Text Box 2"/>
          <p:cNvSpPr txBox="1">
            <a:spLocks noChangeArrowheads="1"/>
          </p:cNvSpPr>
          <p:nvPr/>
        </p:nvSpPr>
        <p:spPr bwMode="auto">
          <a:xfrm>
            <a:off x="829314" y="7435543"/>
            <a:ext cx="981395"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41988" name="Rectangle 3"/>
          <p:cNvSpPr>
            <a:spLocks noChangeArrowheads="1"/>
          </p:cNvSpPr>
          <p:nvPr/>
        </p:nvSpPr>
        <p:spPr bwMode="auto">
          <a:xfrm>
            <a:off x="8696369" y="7411733"/>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pic>
        <p:nvPicPr>
          <p:cNvPr id="41989" name="Picture 4"/>
          <p:cNvPicPr>
            <a:picLocks noChangeAspect="1" noChangeArrowheads="1"/>
          </p:cNvPicPr>
          <p:nvPr/>
        </p:nvPicPr>
        <p:blipFill>
          <a:blip r:embed="rId3"/>
          <a:srcRect l="5481" t="4640" r="4184" b="3424"/>
          <a:stretch>
            <a:fillRect/>
          </a:stretch>
        </p:blipFill>
        <p:spPr bwMode="auto">
          <a:xfrm>
            <a:off x="628657" y="574686"/>
            <a:ext cx="8745538" cy="6551613"/>
          </a:xfrm>
          <a:prstGeom prst="rect">
            <a:avLst/>
          </a:prstGeom>
          <a:noFill/>
          <a:ln w="9525">
            <a:noFill/>
            <a:round/>
            <a:headEnd/>
            <a:tailEnd/>
          </a:ln>
        </p:spPr>
      </p:pic>
      <p:sp>
        <p:nvSpPr>
          <p:cNvPr id="41990" name="Text Box 5"/>
          <p:cNvSpPr txBox="1">
            <a:spLocks noChangeArrowheads="1"/>
          </p:cNvSpPr>
          <p:nvPr/>
        </p:nvSpPr>
        <p:spPr bwMode="auto">
          <a:xfrm>
            <a:off x="1006476" y="5945188"/>
            <a:ext cx="2876550" cy="733425"/>
          </a:xfrm>
          <a:prstGeom prst="rect">
            <a:avLst/>
          </a:prstGeom>
          <a:noFill/>
          <a:ln>
            <a:noFill/>
          </a:ln>
        </p:spPr>
        <p:txBody>
          <a:bodyPr lIns="101667" tIns="51015" rIns="101667" bIns="51015">
            <a:spAutoFit/>
          </a:bodyPr>
          <a:lstStyle>
            <a:defPPr>
              <a:defRPr lang="en-GB"/>
            </a:defPPr>
            <a:lvl1pPr defTabSz="453173">
              <a:lnSpc>
                <a:spcPct val="100000"/>
              </a:lnSpc>
              <a:spcBef>
                <a:spcPts val="2500"/>
              </a:spcBef>
              <a:buClr>
                <a:srgbClr val="0033C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4000" b="1">
                <a:solidFill>
                  <a:srgbClr val="0033CC"/>
                </a:solidFill>
                <a:effectLst>
                  <a:glow rad="152400">
                    <a:schemeClr val="bg1"/>
                  </a:glow>
                </a:effectLst>
                <a:latin typeface="Comic Sans MS" charset="0"/>
                <a:ea typeface="ＭＳ Ｐゴシック" charset="0"/>
                <a:cs typeface="ＭＳ Ｐゴシック" charset="0"/>
              </a:defRPr>
            </a:lvl1pPr>
            <a:lvl2pPr marL="37931725" indent="-37474525"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2pPr>
            <a:lvl3pPr marL="908050"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3pPr>
            <a:lvl4pPr marL="1363663"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4pPr>
            <a:lvl5pPr marL="1820863"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5pPr>
            <a:lvl6pPr marL="457200" defTabSz="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6pPr>
            <a:lvl7pPr marL="914400" defTabSz="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7pPr>
            <a:lvl8pPr marL="1371600" defTabSz="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8pPr>
            <a:lvl9pPr marL="1828800" defTabSz="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9pPr>
          </a:lstStyle>
          <a:p>
            <a:r>
              <a:rPr lang="en-GB" dirty="0"/>
              <a:t>AFRICA</a:t>
            </a:r>
          </a:p>
        </p:txBody>
      </p:sp>
      <p:sp>
        <p:nvSpPr>
          <p:cNvPr id="41991" name="Text Box 6"/>
          <p:cNvSpPr txBox="1">
            <a:spLocks noChangeArrowheads="1"/>
          </p:cNvSpPr>
          <p:nvPr/>
        </p:nvSpPr>
        <p:spPr bwMode="auto">
          <a:xfrm>
            <a:off x="6987479" y="5758408"/>
            <a:ext cx="2362201" cy="733425"/>
          </a:xfrm>
          <a:prstGeom prst="rect">
            <a:avLst/>
          </a:prstGeom>
          <a:noFill/>
          <a:ln w="9525">
            <a:noFill/>
            <a:round/>
            <a:headEnd/>
            <a:tailEnd/>
          </a:ln>
        </p:spPr>
        <p:txBody>
          <a:bodyPr lIns="101750" tIns="51056" rIns="101750" bIns="51056">
            <a:spAutoFit/>
          </a:bodyPr>
          <a:lstStyle/>
          <a:p>
            <a:pPr>
              <a:lnSpc>
                <a:spcPct val="100000"/>
              </a:lnSpc>
              <a:spcBef>
                <a:spcPts val="2500"/>
              </a:spcBef>
              <a:buClr>
                <a:srgbClr val="0033C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dirty="0">
                <a:solidFill>
                  <a:srgbClr val="0033CC"/>
                </a:solidFill>
                <a:effectLst>
                  <a:glow rad="152400">
                    <a:schemeClr val="bg1"/>
                  </a:glow>
                </a:effectLst>
                <a:latin typeface="Comic Sans MS" charset="0"/>
                <a:ea typeface="ＭＳ Ｐゴシック" charset="0"/>
                <a:cs typeface="ＭＳ Ｐゴシック" charset="0"/>
              </a:rPr>
              <a:t>ARABIA</a:t>
            </a:r>
          </a:p>
        </p:txBody>
      </p:sp>
      <p:sp>
        <p:nvSpPr>
          <p:cNvPr id="41992" name="Text Box 7"/>
          <p:cNvSpPr txBox="1">
            <a:spLocks noChangeArrowheads="1"/>
          </p:cNvSpPr>
          <p:nvPr/>
        </p:nvSpPr>
        <p:spPr bwMode="auto">
          <a:xfrm>
            <a:off x="6253336" y="3526160"/>
            <a:ext cx="1635125" cy="718662"/>
          </a:xfrm>
          <a:prstGeom prst="rect">
            <a:avLst/>
          </a:prstGeom>
          <a:noFill/>
          <a:ln w="9525">
            <a:noFill/>
            <a:round/>
            <a:headEnd/>
            <a:tailEnd/>
          </a:ln>
        </p:spPr>
        <p:txBody>
          <a:bodyPr lIns="101750" tIns="51056" rIns="101750" bIns="51056">
            <a:spAutoFit/>
          </a:bodyPr>
          <a:lstStyle/>
          <a:p>
            <a:pPr>
              <a:lnSpc>
                <a:spcPct val="100000"/>
              </a:lnSpc>
              <a:spcBef>
                <a:spcPts val="1938"/>
              </a:spcBef>
              <a:buClr>
                <a:srgbClr val="0033C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dirty="0">
                <a:solidFill>
                  <a:srgbClr val="0033CC"/>
                </a:solidFill>
                <a:effectLst>
                  <a:glow rad="152400">
                    <a:schemeClr val="bg1"/>
                  </a:glow>
                </a:effectLst>
                <a:latin typeface="Comic Sans MS" charset="0"/>
                <a:ea typeface="ＭＳ Ｐゴシック" charset="0"/>
                <a:cs typeface="ＭＳ Ｐゴシック" charset="0"/>
              </a:rPr>
              <a:t>ASIA</a:t>
            </a:r>
          </a:p>
        </p:txBody>
      </p:sp>
      <p:sp>
        <p:nvSpPr>
          <p:cNvPr id="41993" name="Text Box 8"/>
          <p:cNvSpPr txBox="1">
            <a:spLocks noChangeArrowheads="1"/>
          </p:cNvSpPr>
          <p:nvPr/>
        </p:nvSpPr>
        <p:spPr bwMode="auto">
          <a:xfrm>
            <a:off x="3311534" y="1411299"/>
            <a:ext cx="3170239" cy="718662"/>
          </a:xfrm>
          <a:prstGeom prst="rect">
            <a:avLst/>
          </a:prstGeom>
          <a:noFill/>
          <a:ln w="9525">
            <a:noFill/>
            <a:round/>
            <a:headEnd/>
            <a:tailEnd/>
          </a:ln>
        </p:spPr>
        <p:txBody>
          <a:bodyPr lIns="101750" tIns="51056" rIns="101750" bIns="51056">
            <a:spAutoFit/>
          </a:bodyPr>
          <a:lstStyle/>
          <a:p>
            <a:pPr>
              <a:lnSpc>
                <a:spcPct val="100000"/>
              </a:lnSpc>
              <a:spcBef>
                <a:spcPts val="1938"/>
              </a:spcBef>
              <a:buClr>
                <a:srgbClr val="0033C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dirty="0">
                <a:solidFill>
                  <a:srgbClr val="0033CC"/>
                </a:solidFill>
                <a:effectLst>
                  <a:glow rad="152400">
                    <a:schemeClr val="bg1"/>
                  </a:glow>
                </a:effectLst>
                <a:latin typeface="Comic Sans MS" charset="0"/>
                <a:ea typeface="ＭＳ Ｐゴシック" charset="0"/>
                <a:cs typeface="ＭＳ Ｐゴシック" charset="0"/>
              </a:rPr>
              <a:t>EUROPE</a:t>
            </a:r>
          </a:p>
        </p:txBody>
      </p:sp>
      <p:sp>
        <p:nvSpPr>
          <p:cNvPr id="41994" name="Text Box 9"/>
          <p:cNvSpPr txBox="1">
            <a:spLocks noChangeArrowheads="1"/>
          </p:cNvSpPr>
          <p:nvPr/>
        </p:nvSpPr>
        <p:spPr bwMode="auto">
          <a:xfrm rot="1320000">
            <a:off x="3506790" y="4751391"/>
            <a:ext cx="2319337" cy="590551"/>
          </a:xfrm>
          <a:prstGeom prst="rect">
            <a:avLst/>
          </a:prstGeom>
          <a:noFill/>
          <a:ln w="9525">
            <a:noFill/>
            <a:round/>
            <a:headEnd/>
            <a:tailEnd/>
          </a:ln>
        </p:spPr>
        <p:txBody>
          <a:bodyPr lIns="101750" tIns="51056" rIns="101750" bIns="51056">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MEDITERRANEAN SEA</a:t>
            </a:r>
          </a:p>
        </p:txBody>
      </p:sp>
      <p:sp>
        <p:nvSpPr>
          <p:cNvPr id="41995" name="Text Box 10"/>
          <p:cNvSpPr txBox="1">
            <a:spLocks noChangeArrowheads="1"/>
          </p:cNvSpPr>
          <p:nvPr/>
        </p:nvSpPr>
        <p:spPr bwMode="auto">
          <a:xfrm rot="1320000">
            <a:off x="642941" y="1443038"/>
            <a:ext cx="1500187" cy="590551"/>
          </a:xfrm>
          <a:prstGeom prst="rect">
            <a:avLst/>
          </a:prstGeom>
          <a:noFill/>
          <a:ln w="9525">
            <a:noFill/>
            <a:round/>
            <a:headEnd/>
            <a:tailEnd/>
          </a:ln>
        </p:spPr>
        <p:txBody>
          <a:bodyPr lIns="101750" tIns="51056" rIns="101750" bIns="51056">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ATLANTIC OCEAN</a:t>
            </a:r>
          </a:p>
        </p:txBody>
      </p:sp>
      <p:grpSp>
        <p:nvGrpSpPr>
          <p:cNvPr id="2" name="Group 11"/>
          <p:cNvGrpSpPr>
            <a:grpSpLocks/>
          </p:cNvGrpSpPr>
          <p:nvPr/>
        </p:nvGrpSpPr>
        <p:grpSpPr bwMode="auto">
          <a:xfrm>
            <a:off x="6962775" y="5143500"/>
            <a:ext cx="439738" cy="749300"/>
            <a:chOff x="4386" y="3240"/>
            <a:chExt cx="277" cy="472"/>
          </a:xfrm>
        </p:grpSpPr>
        <p:sp>
          <p:nvSpPr>
            <p:cNvPr id="43020" name="Oval 12"/>
            <p:cNvSpPr>
              <a:spLocks noChangeArrowheads="1"/>
            </p:cNvSpPr>
            <p:nvPr/>
          </p:nvSpPr>
          <p:spPr bwMode="auto">
            <a:xfrm>
              <a:off x="4386" y="3240"/>
              <a:ext cx="278" cy="473"/>
            </a:xfrm>
            <a:prstGeom prst="ellipse">
              <a:avLst/>
            </a:prstGeom>
            <a:noFill/>
            <a:ln w="57240">
              <a:solidFill>
                <a:srgbClr val="FFFFFF"/>
              </a:solidFill>
              <a:miter lim="800000"/>
              <a:headEnd/>
              <a:tailEnd/>
            </a:ln>
            <a:effectLst>
              <a:outerShdw dist="63504" dir="2216092" algn="ctr" rotWithShape="0">
                <a:srgbClr val="808080"/>
              </a:outerShdw>
            </a:effectLst>
          </p:spPr>
          <p:txBody>
            <a:bodyPr wrap="none" anchor="ctr"/>
            <a:lstStyle/>
            <a:p>
              <a:pPr defTabSz="455133"/>
              <a:endParaRPr lang="en-US"/>
            </a:p>
          </p:txBody>
        </p:sp>
        <p:sp>
          <p:nvSpPr>
            <p:cNvPr id="43021" name="Oval 13"/>
            <p:cNvSpPr>
              <a:spLocks noChangeArrowheads="1"/>
            </p:cNvSpPr>
            <p:nvPr/>
          </p:nvSpPr>
          <p:spPr bwMode="auto">
            <a:xfrm>
              <a:off x="4433" y="3317"/>
              <a:ext cx="180" cy="319"/>
            </a:xfrm>
            <a:prstGeom prst="ellipse">
              <a:avLst/>
            </a:prstGeom>
            <a:solidFill>
              <a:srgbClr val="FC0128"/>
            </a:solidFill>
            <a:ln w="57240">
              <a:solidFill>
                <a:srgbClr val="FFFFFF"/>
              </a:solidFill>
              <a:miter lim="800000"/>
              <a:headEnd/>
              <a:tailEnd/>
            </a:ln>
            <a:effectLst>
              <a:outerShdw dist="63504" dir="2216092" algn="ctr" rotWithShape="0">
                <a:srgbClr val="808080"/>
              </a:outerShdw>
            </a:effectLst>
          </p:spPr>
          <p:txBody>
            <a:bodyPr wrap="none" anchor="ctr"/>
            <a:lstStyle/>
            <a:p>
              <a:pPr defTabSz="455133"/>
              <a:endParaRPr lang="en-US"/>
            </a:p>
          </p:txBody>
        </p:sp>
      </p:grpSp>
      <p:sp>
        <p:nvSpPr>
          <p:cNvPr id="41997" name="Freeform 14"/>
          <p:cNvSpPr>
            <a:spLocks noChangeArrowheads="1"/>
          </p:cNvSpPr>
          <p:nvPr/>
        </p:nvSpPr>
        <p:spPr bwMode="auto">
          <a:xfrm>
            <a:off x="6877058" y="6064252"/>
            <a:ext cx="1004889"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328" tIns="45662" rIns="91328" bIns="45662" anchor="ctr"/>
          <a:lstStyle/>
          <a:p>
            <a:endParaRPr lang="en-US"/>
          </a:p>
        </p:txBody>
      </p:sp>
      <p:sp>
        <p:nvSpPr>
          <p:cNvPr id="41998" name="Rectangle 15"/>
          <p:cNvSpPr>
            <a:spLocks noChangeArrowheads="1"/>
          </p:cNvSpPr>
          <p:nvPr/>
        </p:nvSpPr>
        <p:spPr bwMode="auto">
          <a:xfrm>
            <a:off x="628657" y="561975"/>
            <a:ext cx="8745538" cy="6605588"/>
          </a:xfrm>
          <a:prstGeom prst="rect">
            <a:avLst/>
          </a:prstGeom>
          <a:noFill/>
          <a:ln w="76320">
            <a:solidFill>
              <a:srgbClr val="A50021"/>
            </a:solidFill>
            <a:miter lim="800000"/>
            <a:headEnd/>
            <a:tailEnd/>
          </a:ln>
        </p:spPr>
        <p:txBody>
          <a:bodyPr wrap="none" lIns="91328" tIns="45662" rIns="91328" bIns="45662" anchor="ctr"/>
          <a:lstStyle/>
          <a:p>
            <a:endParaRPr lang="en-US"/>
          </a:p>
        </p:txBody>
      </p:sp>
      <p:sp>
        <p:nvSpPr>
          <p:cNvPr id="43024" name="Text Box 16"/>
          <p:cNvSpPr txBox="1">
            <a:spLocks noChangeArrowheads="1"/>
          </p:cNvSpPr>
          <p:nvPr/>
        </p:nvSpPr>
        <p:spPr bwMode="auto">
          <a:xfrm>
            <a:off x="6411923" y="4459288"/>
            <a:ext cx="1576387" cy="454025"/>
          </a:xfrm>
          <a:prstGeom prst="rect">
            <a:avLst/>
          </a:prstGeom>
          <a:solidFill>
            <a:srgbClr val="022178"/>
          </a:solidFill>
          <a:ln w="76320">
            <a:solidFill>
              <a:srgbClr val="A50021"/>
            </a:solidFill>
            <a:miter lim="800000"/>
            <a:headEnd/>
            <a:tailEnd/>
          </a:ln>
          <a:effectLst>
            <a:outerShdw dist="81185" dir="3078031" algn="ctr" rotWithShape="0">
              <a:srgbClr val="808080"/>
            </a:outerShdw>
          </a:effectLst>
        </p:spPr>
        <p:txBody>
          <a:bodyPr lIns="101750" tIns="51056" rIns="101750" bIns="51056">
            <a:spAutoFit/>
          </a:bodyPr>
          <a:lstStyle/>
          <a:p>
            <a:pPr algn="ctr">
              <a:lnSpc>
                <a:spcPct val="100000"/>
              </a:lnSpc>
              <a:spcBef>
                <a:spcPts val="1375"/>
              </a:spcBef>
              <a:buClr>
                <a:srgbClr val="66C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2200" b="1">
                <a:solidFill>
                  <a:srgbClr val="66CCFF"/>
                </a:solidFill>
                <a:latin typeface="Comic Sans MS" charset="0"/>
              </a:rPr>
              <a:t>ISRAEL</a:t>
            </a:r>
          </a:p>
        </p:txBody>
      </p:sp>
      <p:sp>
        <p:nvSpPr>
          <p:cNvPr id="42000" name="Text Box 17"/>
          <p:cNvSpPr txBox="1">
            <a:spLocks noChangeArrowheads="1"/>
          </p:cNvSpPr>
          <p:nvPr/>
        </p:nvSpPr>
        <p:spPr bwMode="auto">
          <a:xfrm>
            <a:off x="9632604" y="106988"/>
            <a:ext cx="205487" cy="441663"/>
          </a:xfrm>
          <a:prstGeom prst="rect">
            <a:avLst/>
          </a:prstGeom>
          <a:noFill/>
          <a:ln w="9525">
            <a:noFill/>
            <a:round/>
            <a:headEnd/>
            <a:tailEnd/>
          </a:ln>
        </p:spPr>
        <p:txBody>
          <a:bodyPr wrap="none" lIns="101750" tIns="51056" rIns="101750" bIns="51056" anchor="ctr">
            <a:spAutoFit/>
          </a:bodyPr>
          <a:lstStyle/>
          <a:p>
            <a:pPr algn="ctr">
              <a:lnSpc>
                <a:spcPct val="100000"/>
              </a:lnSpc>
              <a:spcBef>
                <a:spcPts val="1375"/>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a:solidFill>
                  <a:srgbClr val="FFA27C"/>
                </a:solidFill>
                <a:latin typeface="Comic Sans MS" charset="0"/>
              </a:rPr>
              <a:t> </a:t>
            </a:r>
          </a:p>
        </p:txBody>
      </p:sp>
      <p:sp>
        <p:nvSpPr>
          <p:cNvPr id="42001" name="Text Box 18"/>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42002" name="Text Box 19"/>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40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100000">
                                          <p:val>
                                            <p:strVal val="2/3*#ppt_w"/>
                                          </p:val>
                                        </p:tav>
                                        <p:tav tm="100000">
                                          <p:val>
                                            <p:strVal val="#ppt_w"/>
                                          </p:val>
                                        </p:tav>
                                      </p:tavLst>
                                    </p:anim>
                                    <p:anim calcmode="lin" valueType="num">
                                      <p:cBhvr>
                                        <p:cTn id="8" dur="500" fill="hold"/>
                                        <p:tgtEl>
                                          <p:spTgt spid="2"/>
                                        </p:tgtEl>
                                        <p:attrNameLst>
                                          <p:attrName>ppt_h</p:attrName>
                                        </p:attrNameLst>
                                      </p:cBhvr>
                                      <p:tavLst>
                                        <p:tav tm="100000">
                                          <p:val>
                                            <p:strVal val="2/3*#ppt_h"/>
                                          </p:val>
                                        </p:tav>
                                        <p:tav tm="100000">
                                          <p:val>
                                            <p:strVal val="#ppt_h"/>
                                          </p:val>
                                        </p:tav>
                                      </p:tavLst>
                                    </p:anim>
                                  </p:childTnLst>
                                </p:cTn>
                              </p:par>
                            </p:childTnLst>
                          </p:cTn>
                        </p:par>
                        <p:par>
                          <p:cTn id="9" fill="hold" nodeType="afterGroup">
                            <p:stCondLst>
                              <p:cond delay="0"/>
                            </p:stCondLst>
                            <p:childTnLst>
                              <p:par>
                                <p:cTn id="10" presetID="2" presetClass="entr" presetSubtype="2" fill="hold" nodeType="afterEffect">
                                  <p:stCondLst>
                                    <p:cond delay="0"/>
                                  </p:stCondLst>
                                  <p:childTnLst>
                                    <p:set>
                                      <p:cBhvr>
                                        <p:cTn id="11" dur="1" fill="hold">
                                          <p:stCondLst>
                                            <p:cond delay="0"/>
                                          </p:stCondLst>
                                        </p:cTn>
                                        <p:tgtEl>
                                          <p:spTgt spid="43024"/>
                                        </p:tgtEl>
                                        <p:attrNameLst>
                                          <p:attrName>style.visibility</p:attrName>
                                        </p:attrNameLst>
                                      </p:cBhvr>
                                      <p:to>
                                        <p:strVal val="visible"/>
                                      </p:to>
                                    </p:set>
                                    <p:anim calcmode="lin" valueType="num">
                                      <p:cBhvr>
                                        <p:cTn id="12" dur="500" fill="hold"/>
                                        <p:tgtEl>
                                          <p:spTgt spid="43024"/>
                                        </p:tgtEl>
                                        <p:attrNameLst>
                                          <p:attrName>ppt_x</p:attrName>
                                        </p:attrNameLst>
                                      </p:cBhvr>
                                      <p:tavLst>
                                        <p:tav tm="100000">
                                          <p:val>
                                            <p:strVal val="1+#ppt_w/2"/>
                                          </p:val>
                                        </p:tav>
                                        <p:tav tm="100000">
                                          <p:val>
                                            <p:strVal val="#ppt_x"/>
                                          </p:val>
                                        </p:tav>
                                      </p:tavLst>
                                    </p:anim>
                                    <p:anim calcmode="lin" valueType="num">
                                      <p:cBhvr>
                                        <p:cTn id="13" dur="500" fill="hold"/>
                                        <p:tgtEl>
                                          <p:spTgt spid="43024"/>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28" tIns="45662" rIns="91328" bIns="45662" anchor="ctr"/>
          <a:lstStyle/>
          <a:p>
            <a:endParaRPr lang="en-US"/>
          </a:p>
        </p:txBody>
      </p:sp>
      <p:sp>
        <p:nvSpPr>
          <p:cNvPr id="43011" name="Text Box 2"/>
          <p:cNvSpPr txBox="1">
            <a:spLocks noChangeArrowheads="1"/>
          </p:cNvSpPr>
          <p:nvPr/>
        </p:nvSpPr>
        <p:spPr bwMode="auto">
          <a:xfrm>
            <a:off x="829314" y="7435543"/>
            <a:ext cx="981395"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43012" name="Rectangle 3"/>
          <p:cNvSpPr>
            <a:spLocks noChangeArrowheads="1"/>
          </p:cNvSpPr>
          <p:nvPr/>
        </p:nvSpPr>
        <p:spPr bwMode="auto">
          <a:xfrm>
            <a:off x="8696369" y="7411733"/>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pic>
        <p:nvPicPr>
          <p:cNvPr id="43013" name="Picture 4"/>
          <p:cNvPicPr>
            <a:picLocks noChangeAspect="1" noChangeArrowheads="1"/>
          </p:cNvPicPr>
          <p:nvPr/>
        </p:nvPicPr>
        <p:blipFill>
          <a:blip r:embed="rId3"/>
          <a:srcRect l="5481" t="4640" r="4184" b="3424"/>
          <a:stretch>
            <a:fillRect/>
          </a:stretch>
        </p:blipFill>
        <p:spPr bwMode="auto">
          <a:xfrm>
            <a:off x="512538" y="499589"/>
            <a:ext cx="9186896" cy="6882251"/>
          </a:xfrm>
          <a:prstGeom prst="rect">
            <a:avLst/>
          </a:prstGeom>
          <a:noFill/>
          <a:ln w="9525">
            <a:noFill/>
            <a:round/>
            <a:headEnd/>
            <a:tailEnd/>
          </a:ln>
        </p:spPr>
      </p:pic>
      <p:sp>
        <p:nvSpPr>
          <p:cNvPr id="43016" name="Text Box 7"/>
          <p:cNvSpPr txBox="1">
            <a:spLocks noChangeArrowheads="1"/>
          </p:cNvSpPr>
          <p:nvPr/>
        </p:nvSpPr>
        <p:spPr bwMode="auto">
          <a:xfrm rot="1320000">
            <a:off x="3671889" y="4887912"/>
            <a:ext cx="2319337" cy="590551"/>
          </a:xfrm>
          <a:prstGeom prst="rect">
            <a:avLst/>
          </a:prstGeom>
          <a:noFill/>
          <a:ln w="9525">
            <a:noFill/>
            <a:round/>
            <a:headEnd/>
            <a:tailEnd/>
          </a:ln>
        </p:spPr>
        <p:txBody>
          <a:bodyPr lIns="101750" tIns="51056" rIns="101750" bIns="51056">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MEDITERRANEAN SEA</a:t>
            </a:r>
          </a:p>
        </p:txBody>
      </p:sp>
      <p:sp>
        <p:nvSpPr>
          <p:cNvPr id="43017" name="Text Box 8"/>
          <p:cNvSpPr txBox="1">
            <a:spLocks noChangeArrowheads="1"/>
          </p:cNvSpPr>
          <p:nvPr/>
        </p:nvSpPr>
        <p:spPr bwMode="auto">
          <a:xfrm rot="1320000">
            <a:off x="642941" y="1565277"/>
            <a:ext cx="1500187" cy="590551"/>
          </a:xfrm>
          <a:prstGeom prst="rect">
            <a:avLst/>
          </a:prstGeom>
          <a:noFill/>
          <a:ln w="9525">
            <a:noFill/>
            <a:round/>
            <a:headEnd/>
            <a:tailEnd/>
          </a:ln>
        </p:spPr>
        <p:txBody>
          <a:bodyPr lIns="101750" tIns="51056" rIns="101750" bIns="51056">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ATLANTIC OCEAN</a:t>
            </a:r>
          </a:p>
        </p:txBody>
      </p:sp>
      <p:sp>
        <p:nvSpPr>
          <p:cNvPr id="43018" name="Freeform 9"/>
          <p:cNvSpPr>
            <a:spLocks noChangeArrowheads="1"/>
          </p:cNvSpPr>
          <p:nvPr/>
        </p:nvSpPr>
        <p:spPr bwMode="auto">
          <a:xfrm>
            <a:off x="6877058" y="6064252"/>
            <a:ext cx="1004889"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328" tIns="45662" rIns="91328" bIns="45662" anchor="ctr"/>
          <a:lstStyle/>
          <a:p>
            <a:endParaRPr lang="en-US"/>
          </a:p>
        </p:txBody>
      </p:sp>
      <p:sp>
        <p:nvSpPr>
          <p:cNvPr id="43019" name="Rectangle 10"/>
          <p:cNvSpPr>
            <a:spLocks noChangeArrowheads="1"/>
          </p:cNvSpPr>
          <p:nvPr/>
        </p:nvSpPr>
        <p:spPr bwMode="auto">
          <a:xfrm>
            <a:off x="541566" y="532956"/>
            <a:ext cx="9115458" cy="6824687"/>
          </a:xfrm>
          <a:prstGeom prst="rect">
            <a:avLst/>
          </a:prstGeom>
          <a:noFill/>
          <a:ln w="76320">
            <a:solidFill>
              <a:srgbClr val="A50021"/>
            </a:solidFill>
            <a:miter lim="800000"/>
            <a:headEnd/>
            <a:tailEnd/>
          </a:ln>
        </p:spPr>
        <p:txBody>
          <a:bodyPr wrap="none" lIns="91328" tIns="45662" rIns="91328" bIns="45662" anchor="ctr"/>
          <a:lstStyle/>
          <a:p>
            <a:endParaRPr lang="en-US"/>
          </a:p>
        </p:txBody>
      </p:sp>
      <p:sp>
        <p:nvSpPr>
          <p:cNvPr id="43020" name="Text Box 11"/>
          <p:cNvSpPr txBox="1">
            <a:spLocks noChangeArrowheads="1"/>
          </p:cNvSpPr>
          <p:nvPr/>
        </p:nvSpPr>
        <p:spPr bwMode="auto">
          <a:xfrm>
            <a:off x="9632604" y="106988"/>
            <a:ext cx="205487" cy="441663"/>
          </a:xfrm>
          <a:prstGeom prst="rect">
            <a:avLst/>
          </a:prstGeom>
          <a:noFill/>
          <a:ln w="9525">
            <a:noFill/>
            <a:round/>
            <a:headEnd/>
            <a:tailEnd/>
          </a:ln>
        </p:spPr>
        <p:txBody>
          <a:bodyPr wrap="none" lIns="101750" tIns="51056" rIns="101750" bIns="51056" anchor="ctr">
            <a:spAutoFit/>
          </a:bodyPr>
          <a:lstStyle/>
          <a:p>
            <a:pPr algn="ctr">
              <a:lnSpc>
                <a:spcPct val="100000"/>
              </a:lnSpc>
              <a:spcBef>
                <a:spcPts val="1375"/>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a:solidFill>
                  <a:srgbClr val="FFA27C"/>
                </a:solidFill>
                <a:latin typeface="Comic Sans MS" charset="0"/>
              </a:rPr>
              <a:t> </a:t>
            </a:r>
          </a:p>
        </p:txBody>
      </p:sp>
      <p:sp>
        <p:nvSpPr>
          <p:cNvPr id="43021" name="Text Box 12"/>
          <p:cNvSpPr txBox="1">
            <a:spLocks noChangeArrowheads="1"/>
          </p:cNvSpPr>
          <p:nvPr/>
        </p:nvSpPr>
        <p:spPr bwMode="auto">
          <a:xfrm>
            <a:off x="3227390" y="3427413"/>
            <a:ext cx="1481137" cy="419100"/>
          </a:xfrm>
          <a:prstGeom prst="rect">
            <a:avLst/>
          </a:prstGeom>
          <a:noFill/>
          <a:ln w="9525">
            <a:noFill/>
            <a:round/>
            <a:headEnd/>
            <a:tailEnd/>
          </a:ln>
        </p:spPr>
        <p:txBody>
          <a:bodyPr lIns="101750" tIns="51056" rIns="101750" bIns="51056">
            <a:spAutoFit/>
          </a:bodyPr>
          <a:lstStyle/>
          <a:p>
            <a:pP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Comic Sans MS" charset="0"/>
              </a:rPr>
              <a:t>ROME•</a:t>
            </a:r>
          </a:p>
        </p:txBody>
      </p:sp>
      <p:sp>
        <p:nvSpPr>
          <p:cNvPr id="43022" name="Text Box 13"/>
          <p:cNvSpPr txBox="1">
            <a:spLocks noChangeArrowheads="1"/>
          </p:cNvSpPr>
          <p:nvPr/>
        </p:nvSpPr>
        <p:spPr bwMode="auto">
          <a:xfrm>
            <a:off x="5143500" y="4137027"/>
            <a:ext cx="338138" cy="663075"/>
          </a:xfrm>
          <a:prstGeom prst="rect">
            <a:avLst/>
          </a:prstGeom>
          <a:noFill/>
          <a:ln w="9525">
            <a:noFill/>
            <a:round/>
            <a:headEnd/>
            <a:tailEnd/>
          </a:ln>
        </p:spPr>
        <p:txBody>
          <a:bodyPr lIns="101750" tIns="51056" rIns="101750" bIns="51056">
            <a:spAutoFit/>
          </a:bodyPr>
          <a:lstStyle/>
          <a:p>
            <a:pPr>
              <a:lnSpc>
                <a:spcPct val="100000"/>
              </a:lnSpc>
              <a:spcBef>
                <a:spcPts val="2250"/>
              </a:spcBef>
              <a:buClr>
                <a:srgbClr val="91919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919191"/>
                </a:solidFill>
                <a:latin typeface="Comic Sans MS" charset="0"/>
              </a:rPr>
              <a:t>•</a:t>
            </a:r>
          </a:p>
        </p:txBody>
      </p:sp>
      <p:sp>
        <p:nvSpPr>
          <p:cNvPr id="44046" name="Line 14"/>
          <p:cNvSpPr>
            <a:spLocks noChangeShapeType="1"/>
          </p:cNvSpPr>
          <p:nvPr/>
        </p:nvSpPr>
        <p:spPr bwMode="auto">
          <a:xfrm flipH="1">
            <a:off x="3392497" y="2403475"/>
            <a:ext cx="2784475" cy="3022600"/>
          </a:xfrm>
          <a:prstGeom prst="line">
            <a:avLst/>
          </a:prstGeom>
          <a:noFill/>
          <a:ln w="57240">
            <a:solidFill>
              <a:srgbClr val="FC0128"/>
            </a:solidFill>
            <a:miter lim="800000"/>
            <a:headEnd type="triangle" w="med" len="med"/>
            <a:tailEnd type="triangle" w="med" len="med"/>
          </a:ln>
          <a:effectLst>
            <a:outerShdw dist="71785" dir="2700000" algn="ctr" rotWithShape="0">
              <a:srgbClr val="040404"/>
            </a:outerShdw>
          </a:effectLst>
        </p:spPr>
        <p:txBody>
          <a:bodyPr lIns="91328" tIns="45662" rIns="91328" bIns="45662"/>
          <a:lstStyle/>
          <a:p>
            <a:pPr>
              <a:defRPr/>
            </a:pPr>
            <a:endParaRPr lang="en-US"/>
          </a:p>
        </p:txBody>
      </p:sp>
      <p:sp>
        <p:nvSpPr>
          <p:cNvPr id="44047" name="Freeform 15"/>
          <p:cNvSpPr>
            <a:spLocks noChangeArrowheads="1"/>
          </p:cNvSpPr>
          <p:nvPr/>
        </p:nvSpPr>
        <p:spPr bwMode="auto">
          <a:xfrm>
            <a:off x="614363" y="4860925"/>
            <a:ext cx="6510337" cy="2292350"/>
          </a:xfrm>
          <a:custGeom>
            <a:avLst/>
            <a:gdLst>
              <a:gd name="T0" fmla="*/ 0 w 3728"/>
              <a:gd name="T1" fmla="*/ 34 h 1274"/>
              <a:gd name="T2" fmla="*/ 224 w 3728"/>
              <a:gd name="T3" fmla="*/ 2 h 1274"/>
              <a:gd name="T4" fmla="*/ 472 w 3728"/>
              <a:gd name="T5" fmla="*/ 18 h 1274"/>
              <a:gd name="T6" fmla="*/ 744 w 3728"/>
              <a:gd name="T7" fmla="*/ 82 h 1274"/>
              <a:gd name="T8" fmla="*/ 1328 w 3728"/>
              <a:gd name="T9" fmla="*/ 82 h 1274"/>
              <a:gd name="T10" fmla="*/ 1384 w 3728"/>
              <a:gd name="T11" fmla="*/ 122 h 1274"/>
              <a:gd name="T12" fmla="*/ 1480 w 3728"/>
              <a:gd name="T13" fmla="*/ 234 h 1274"/>
              <a:gd name="T14" fmla="*/ 1536 w 3728"/>
              <a:gd name="T15" fmla="*/ 354 h 1274"/>
              <a:gd name="T16" fmla="*/ 1576 w 3728"/>
              <a:gd name="T17" fmla="*/ 402 h 1274"/>
              <a:gd name="T18" fmla="*/ 1624 w 3728"/>
              <a:gd name="T19" fmla="*/ 442 h 1274"/>
              <a:gd name="T20" fmla="*/ 1664 w 3728"/>
              <a:gd name="T21" fmla="*/ 514 h 1274"/>
              <a:gd name="T22" fmla="*/ 1680 w 3728"/>
              <a:gd name="T23" fmla="*/ 538 h 1274"/>
              <a:gd name="T24" fmla="*/ 1776 w 3728"/>
              <a:gd name="T25" fmla="*/ 578 h 1274"/>
              <a:gd name="T26" fmla="*/ 1832 w 3728"/>
              <a:gd name="T27" fmla="*/ 674 h 1274"/>
              <a:gd name="T28" fmla="*/ 1856 w 3728"/>
              <a:gd name="T29" fmla="*/ 682 h 1274"/>
              <a:gd name="T30" fmla="*/ 1904 w 3728"/>
              <a:gd name="T31" fmla="*/ 714 h 1274"/>
              <a:gd name="T32" fmla="*/ 1928 w 3728"/>
              <a:gd name="T33" fmla="*/ 730 h 1274"/>
              <a:gd name="T34" fmla="*/ 1968 w 3728"/>
              <a:gd name="T35" fmla="*/ 762 h 1274"/>
              <a:gd name="T36" fmla="*/ 2008 w 3728"/>
              <a:gd name="T37" fmla="*/ 802 h 1274"/>
              <a:gd name="T38" fmla="*/ 2136 w 3728"/>
              <a:gd name="T39" fmla="*/ 834 h 1274"/>
              <a:gd name="T40" fmla="*/ 2216 w 3728"/>
              <a:gd name="T41" fmla="*/ 954 h 1274"/>
              <a:gd name="T42" fmla="*/ 2264 w 3728"/>
              <a:gd name="T43" fmla="*/ 970 h 1274"/>
              <a:gd name="T44" fmla="*/ 2312 w 3728"/>
              <a:gd name="T45" fmla="*/ 1002 h 1274"/>
              <a:gd name="T46" fmla="*/ 2368 w 3728"/>
              <a:gd name="T47" fmla="*/ 1106 h 1274"/>
              <a:gd name="T48" fmla="*/ 2392 w 3728"/>
              <a:gd name="T49" fmla="*/ 1130 h 1274"/>
              <a:gd name="T50" fmla="*/ 2472 w 3728"/>
              <a:gd name="T51" fmla="*/ 1154 h 1274"/>
              <a:gd name="T52" fmla="*/ 2496 w 3728"/>
              <a:gd name="T53" fmla="*/ 1162 h 1274"/>
              <a:gd name="T54" fmla="*/ 2576 w 3728"/>
              <a:gd name="T55" fmla="*/ 1138 h 1274"/>
              <a:gd name="T56" fmla="*/ 2640 w 3728"/>
              <a:gd name="T57" fmla="*/ 986 h 1274"/>
              <a:gd name="T58" fmla="*/ 2736 w 3728"/>
              <a:gd name="T59" fmla="*/ 930 h 1274"/>
              <a:gd name="T60" fmla="*/ 2832 w 3728"/>
              <a:gd name="T61" fmla="*/ 874 h 1274"/>
              <a:gd name="T62" fmla="*/ 2904 w 3728"/>
              <a:gd name="T63" fmla="*/ 866 h 1274"/>
              <a:gd name="T64" fmla="*/ 2928 w 3728"/>
              <a:gd name="T65" fmla="*/ 858 h 1274"/>
              <a:gd name="T66" fmla="*/ 3168 w 3728"/>
              <a:gd name="T67" fmla="*/ 914 h 1274"/>
              <a:gd name="T68" fmla="*/ 3312 w 3728"/>
              <a:gd name="T69" fmla="*/ 1010 h 1274"/>
              <a:gd name="T70" fmla="*/ 3360 w 3728"/>
              <a:gd name="T71" fmla="*/ 1026 h 1274"/>
              <a:gd name="T72" fmla="*/ 3504 w 3728"/>
              <a:gd name="T73" fmla="*/ 1122 h 1274"/>
              <a:gd name="T74" fmla="*/ 3632 w 3728"/>
              <a:gd name="T75" fmla="*/ 1162 h 1274"/>
              <a:gd name="T76" fmla="*/ 3680 w 3728"/>
              <a:gd name="T77" fmla="*/ 1178 h 1274"/>
              <a:gd name="T78" fmla="*/ 3728 w 3728"/>
              <a:gd name="T79" fmla="*/ 1274 h 12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28"/>
              <a:gd name="T121" fmla="*/ 0 h 1274"/>
              <a:gd name="T122" fmla="*/ 3728 w 3728"/>
              <a:gd name="T123" fmla="*/ 1274 h 12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28" h="1274">
                <a:moveTo>
                  <a:pt x="0" y="34"/>
                </a:moveTo>
                <a:cubicBezTo>
                  <a:pt x="78" y="26"/>
                  <a:pt x="144" y="8"/>
                  <a:pt x="224" y="2"/>
                </a:cubicBezTo>
                <a:cubicBezTo>
                  <a:pt x="297" y="4"/>
                  <a:pt x="392" y="0"/>
                  <a:pt x="472" y="18"/>
                </a:cubicBezTo>
                <a:cubicBezTo>
                  <a:pt x="565" y="38"/>
                  <a:pt x="648" y="72"/>
                  <a:pt x="744" y="82"/>
                </a:cubicBezTo>
                <a:cubicBezTo>
                  <a:pt x="759" y="81"/>
                  <a:pt x="1211" y="64"/>
                  <a:pt x="1328" y="82"/>
                </a:cubicBezTo>
                <a:cubicBezTo>
                  <a:pt x="1350" y="85"/>
                  <a:pt x="1364" y="109"/>
                  <a:pt x="1384" y="122"/>
                </a:cubicBezTo>
                <a:cubicBezTo>
                  <a:pt x="1411" y="162"/>
                  <a:pt x="1457" y="188"/>
                  <a:pt x="1480" y="234"/>
                </a:cubicBezTo>
                <a:cubicBezTo>
                  <a:pt x="1499" y="272"/>
                  <a:pt x="1507" y="319"/>
                  <a:pt x="1536" y="354"/>
                </a:cubicBezTo>
                <a:cubicBezTo>
                  <a:pt x="1549" y="370"/>
                  <a:pt x="1561" y="387"/>
                  <a:pt x="1576" y="402"/>
                </a:cubicBezTo>
                <a:cubicBezTo>
                  <a:pt x="1622" y="448"/>
                  <a:pt x="1578" y="383"/>
                  <a:pt x="1624" y="442"/>
                </a:cubicBezTo>
                <a:cubicBezTo>
                  <a:pt x="1694" y="532"/>
                  <a:pt x="1635" y="456"/>
                  <a:pt x="1664" y="514"/>
                </a:cubicBezTo>
                <a:cubicBezTo>
                  <a:pt x="1668" y="522"/>
                  <a:pt x="1671" y="532"/>
                  <a:pt x="1680" y="538"/>
                </a:cubicBezTo>
                <a:cubicBezTo>
                  <a:pt x="1710" y="557"/>
                  <a:pt x="1745" y="557"/>
                  <a:pt x="1776" y="578"/>
                </a:cubicBezTo>
                <a:cubicBezTo>
                  <a:pt x="1789" y="598"/>
                  <a:pt x="1812" y="667"/>
                  <a:pt x="1832" y="674"/>
                </a:cubicBezTo>
                <a:cubicBezTo>
                  <a:pt x="1840" y="676"/>
                  <a:pt x="1848" y="677"/>
                  <a:pt x="1856" y="682"/>
                </a:cubicBezTo>
                <a:cubicBezTo>
                  <a:pt x="1872" y="691"/>
                  <a:pt x="1888" y="703"/>
                  <a:pt x="1904" y="714"/>
                </a:cubicBezTo>
                <a:cubicBezTo>
                  <a:pt x="1912" y="719"/>
                  <a:pt x="1928" y="730"/>
                  <a:pt x="1928" y="730"/>
                </a:cubicBezTo>
                <a:cubicBezTo>
                  <a:pt x="1973" y="798"/>
                  <a:pt x="1912" y="717"/>
                  <a:pt x="1968" y="762"/>
                </a:cubicBezTo>
                <a:cubicBezTo>
                  <a:pt x="2009" y="794"/>
                  <a:pt x="1956" y="779"/>
                  <a:pt x="2008" y="802"/>
                </a:cubicBezTo>
                <a:cubicBezTo>
                  <a:pt x="2047" y="818"/>
                  <a:pt x="2094" y="820"/>
                  <a:pt x="2136" y="834"/>
                </a:cubicBezTo>
                <a:cubicBezTo>
                  <a:pt x="2148" y="884"/>
                  <a:pt x="2158" y="934"/>
                  <a:pt x="2216" y="954"/>
                </a:cubicBezTo>
                <a:cubicBezTo>
                  <a:pt x="2232" y="959"/>
                  <a:pt x="2249" y="960"/>
                  <a:pt x="2264" y="970"/>
                </a:cubicBezTo>
                <a:cubicBezTo>
                  <a:pt x="2280" y="980"/>
                  <a:pt x="2312" y="1002"/>
                  <a:pt x="2312" y="1002"/>
                </a:cubicBezTo>
                <a:cubicBezTo>
                  <a:pt x="2329" y="1073"/>
                  <a:pt x="2317" y="1064"/>
                  <a:pt x="2368" y="1106"/>
                </a:cubicBezTo>
                <a:cubicBezTo>
                  <a:pt x="2376" y="1113"/>
                  <a:pt x="2382" y="1124"/>
                  <a:pt x="2392" y="1130"/>
                </a:cubicBezTo>
                <a:cubicBezTo>
                  <a:pt x="2416" y="1143"/>
                  <a:pt x="2445" y="1145"/>
                  <a:pt x="2472" y="1154"/>
                </a:cubicBezTo>
                <a:cubicBezTo>
                  <a:pt x="2480" y="1156"/>
                  <a:pt x="2496" y="1162"/>
                  <a:pt x="2496" y="1162"/>
                </a:cubicBezTo>
                <a:cubicBezTo>
                  <a:pt x="2511" y="1159"/>
                  <a:pt x="2561" y="1160"/>
                  <a:pt x="2576" y="1138"/>
                </a:cubicBezTo>
                <a:cubicBezTo>
                  <a:pt x="2602" y="1095"/>
                  <a:pt x="2593" y="1017"/>
                  <a:pt x="2640" y="986"/>
                </a:cubicBezTo>
                <a:cubicBezTo>
                  <a:pt x="2673" y="963"/>
                  <a:pt x="2702" y="948"/>
                  <a:pt x="2736" y="930"/>
                </a:cubicBezTo>
                <a:cubicBezTo>
                  <a:pt x="2771" y="910"/>
                  <a:pt x="2794" y="886"/>
                  <a:pt x="2832" y="874"/>
                </a:cubicBezTo>
                <a:cubicBezTo>
                  <a:pt x="2871" y="887"/>
                  <a:pt x="2848" y="884"/>
                  <a:pt x="2904" y="866"/>
                </a:cubicBezTo>
                <a:cubicBezTo>
                  <a:pt x="2912" y="863"/>
                  <a:pt x="2928" y="858"/>
                  <a:pt x="2928" y="858"/>
                </a:cubicBezTo>
                <a:cubicBezTo>
                  <a:pt x="3006" y="864"/>
                  <a:pt x="3099" y="868"/>
                  <a:pt x="3168" y="914"/>
                </a:cubicBezTo>
                <a:cubicBezTo>
                  <a:pt x="3190" y="948"/>
                  <a:pt x="3270" y="991"/>
                  <a:pt x="3312" y="1010"/>
                </a:cubicBezTo>
                <a:cubicBezTo>
                  <a:pt x="3327" y="1016"/>
                  <a:pt x="3345" y="1016"/>
                  <a:pt x="3360" y="1026"/>
                </a:cubicBezTo>
                <a:cubicBezTo>
                  <a:pt x="3393" y="1048"/>
                  <a:pt x="3465" y="1109"/>
                  <a:pt x="3504" y="1122"/>
                </a:cubicBezTo>
                <a:cubicBezTo>
                  <a:pt x="3546" y="1136"/>
                  <a:pt x="3589" y="1149"/>
                  <a:pt x="3632" y="1162"/>
                </a:cubicBezTo>
                <a:cubicBezTo>
                  <a:pt x="3648" y="1166"/>
                  <a:pt x="3680" y="1178"/>
                  <a:pt x="3680" y="1178"/>
                </a:cubicBezTo>
                <a:cubicBezTo>
                  <a:pt x="3694" y="1220"/>
                  <a:pt x="3728" y="1216"/>
                  <a:pt x="3728" y="1274"/>
                </a:cubicBezTo>
              </a:path>
            </a:pathLst>
          </a:custGeom>
          <a:noFill/>
          <a:ln w="76320">
            <a:solidFill>
              <a:srgbClr val="FC0128"/>
            </a:solidFill>
            <a:round/>
            <a:headEnd/>
            <a:tailEnd/>
          </a:ln>
          <a:effectLst>
            <a:outerShdw dist="71785" dir="2700000" algn="ctr" rotWithShape="0">
              <a:srgbClr val="040404"/>
            </a:outerShdw>
          </a:effectLst>
        </p:spPr>
        <p:txBody>
          <a:bodyPr wrap="none" lIns="91328" tIns="45662" rIns="91328" bIns="45662" anchor="ctr"/>
          <a:lstStyle/>
          <a:p>
            <a:pPr defTabSz="455133"/>
            <a:endParaRPr lang="en-US"/>
          </a:p>
        </p:txBody>
      </p:sp>
      <p:sp>
        <p:nvSpPr>
          <p:cNvPr id="44048" name="Freeform 16"/>
          <p:cNvSpPr>
            <a:spLocks noChangeArrowheads="1"/>
          </p:cNvSpPr>
          <p:nvPr/>
        </p:nvSpPr>
        <p:spPr bwMode="auto">
          <a:xfrm>
            <a:off x="3646497" y="1050925"/>
            <a:ext cx="2835275" cy="1554163"/>
          </a:xfrm>
          <a:custGeom>
            <a:avLst/>
            <a:gdLst>
              <a:gd name="T0" fmla="*/ 0 w 1624"/>
              <a:gd name="T1" fmla="*/ 0 h 864"/>
              <a:gd name="T2" fmla="*/ 24 w 1624"/>
              <a:gd name="T3" fmla="*/ 8 h 864"/>
              <a:gd name="T4" fmla="*/ 40 w 1624"/>
              <a:gd name="T5" fmla="*/ 56 h 864"/>
              <a:gd name="T6" fmla="*/ 72 w 1624"/>
              <a:gd name="T7" fmla="*/ 264 h 864"/>
              <a:gd name="T8" fmla="*/ 64 w 1624"/>
              <a:gd name="T9" fmla="*/ 320 h 864"/>
              <a:gd name="T10" fmla="*/ 48 w 1624"/>
              <a:gd name="T11" fmla="*/ 368 h 864"/>
              <a:gd name="T12" fmla="*/ 56 w 1624"/>
              <a:gd name="T13" fmla="*/ 392 h 864"/>
              <a:gd name="T14" fmla="*/ 80 w 1624"/>
              <a:gd name="T15" fmla="*/ 400 h 864"/>
              <a:gd name="T16" fmla="*/ 152 w 1624"/>
              <a:gd name="T17" fmla="*/ 440 h 864"/>
              <a:gd name="T18" fmla="*/ 224 w 1624"/>
              <a:gd name="T19" fmla="*/ 528 h 864"/>
              <a:gd name="T20" fmla="*/ 336 w 1624"/>
              <a:gd name="T21" fmla="*/ 536 h 864"/>
              <a:gd name="T22" fmla="*/ 456 w 1624"/>
              <a:gd name="T23" fmla="*/ 608 h 864"/>
              <a:gd name="T24" fmla="*/ 512 w 1624"/>
              <a:gd name="T25" fmla="*/ 688 h 864"/>
              <a:gd name="T26" fmla="*/ 632 w 1624"/>
              <a:gd name="T27" fmla="*/ 736 h 864"/>
              <a:gd name="T28" fmla="*/ 808 w 1624"/>
              <a:gd name="T29" fmla="*/ 672 h 864"/>
              <a:gd name="T30" fmla="*/ 944 w 1624"/>
              <a:gd name="T31" fmla="*/ 672 h 864"/>
              <a:gd name="T32" fmla="*/ 992 w 1624"/>
              <a:gd name="T33" fmla="*/ 648 h 864"/>
              <a:gd name="T34" fmla="*/ 1088 w 1624"/>
              <a:gd name="T35" fmla="*/ 664 h 864"/>
              <a:gd name="T36" fmla="*/ 1144 w 1624"/>
              <a:gd name="T37" fmla="*/ 648 h 864"/>
              <a:gd name="T38" fmla="*/ 1200 w 1624"/>
              <a:gd name="T39" fmla="*/ 656 h 864"/>
              <a:gd name="T40" fmla="*/ 1248 w 1624"/>
              <a:gd name="T41" fmla="*/ 672 h 864"/>
              <a:gd name="T42" fmla="*/ 1280 w 1624"/>
              <a:gd name="T43" fmla="*/ 664 h 864"/>
              <a:gd name="T44" fmla="*/ 1328 w 1624"/>
              <a:gd name="T45" fmla="*/ 648 h 864"/>
              <a:gd name="T46" fmla="*/ 1416 w 1624"/>
              <a:gd name="T47" fmla="*/ 664 h 864"/>
              <a:gd name="T48" fmla="*/ 1512 w 1624"/>
              <a:gd name="T49" fmla="*/ 736 h 864"/>
              <a:gd name="T50" fmla="*/ 1576 w 1624"/>
              <a:gd name="T51" fmla="*/ 752 h 864"/>
              <a:gd name="T52" fmla="*/ 1624 w 1624"/>
              <a:gd name="T53" fmla="*/ 864 h 8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4"/>
              <a:gd name="T82" fmla="*/ 0 h 864"/>
              <a:gd name="T83" fmla="*/ 1624 w 1624"/>
              <a:gd name="T84" fmla="*/ 864 h 8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4" h="864">
                <a:moveTo>
                  <a:pt x="0" y="0"/>
                </a:moveTo>
                <a:cubicBezTo>
                  <a:pt x="8" y="2"/>
                  <a:pt x="19" y="1"/>
                  <a:pt x="24" y="8"/>
                </a:cubicBezTo>
                <a:cubicBezTo>
                  <a:pt x="33" y="21"/>
                  <a:pt x="40" y="56"/>
                  <a:pt x="40" y="56"/>
                </a:cubicBezTo>
                <a:cubicBezTo>
                  <a:pt x="45" y="125"/>
                  <a:pt x="49" y="196"/>
                  <a:pt x="72" y="264"/>
                </a:cubicBezTo>
                <a:cubicBezTo>
                  <a:pt x="69" y="282"/>
                  <a:pt x="68" y="301"/>
                  <a:pt x="64" y="320"/>
                </a:cubicBezTo>
                <a:cubicBezTo>
                  <a:pt x="60" y="336"/>
                  <a:pt x="48" y="368"/>
                  <a:pt x="48" y="368"/>
                </a:cubicBezTo>
                <a:cubicBezTo>
                  <a:pt x="50" y="376"/>
                  <a:pt x="50" y="386"/>
                  <a:pt x="56" y="392"/>
                </a:cubicBezTo>
                <a:cubicBezTo>
                  <a:pt x="61" y="397"/>
                  <a:pt x="72" y="395"/>
                  <a:pt x="80" y="400"/>
                </a:cubicBezTo>
                <a:cubicBezTo>
                  <a:pt x="162" y="445"/>
                  <a:pt x="97" y="421"/>
                  <a:pt x="152" y="440"/>
                </a:cubicBezTo>
                <a:cubicBezTo>
                  <a:pt x="162" y="456"/>
                  <a:pt x="192" y="522"/>
                  <a:pt x="224" y="528"/>
                </a:cubicBezTo>
                <a:cubicBezTo>
                  <a:pt x="260" y="534"/>
                  <a:pt x="298" y="533"/>
                  <a:pt x="336" y="536"/>
                </a:cubicBezTo>
                <a:cubicBezTo>
                  <a:pt x="381" y="551"/>
                  <a:pt x="425" y="568"/>
                  <a:pt x="456" y="608"/>
                </a:cubicBezTo>
                <a:cubicBezTo>
                  <a:pt x="459" y="612"/>
                  <a:pt x="501" y="678"/>
                  <a:pt x="512" y="688"/>
                </a:cubicBezTo>
                <a:cubicBezTo>
                  <a:pt x="552" y="723"/>
                  <a:pt x="580" y="727"/>
                  <a:pt x="632" y="736"/>
                </a:cubicBezTo>
                <a:cubicBezTo>
                  <a:pt x="694" y="727"/>
                  <a:pt x="754" y="707"/>
                  <a:pt x="808" y="672"/>
                </a:cubicBezTo>
                <a:cubicBezTo>
                  <a:pt x="857" y="676"/>
                  <a:pt x="897" y="687"/>
                  <a:pt x="944" y="672"/>
                </a:cubicBezTo>
                <a:cubicBezTo>
                  <a:pt x="947" y="670"/>
                  <a:pt x="984" y="650"/>
                  <a:pt x="992" y="648"/>
                </a:cubicBezTo>
                <a:cubicBezTo>
                  <a:pt x="1024" y="652"/>
                  <a:pt x="1055" y="664"/>
                  <a:pt x="1088" y="664"/>
                </a:cubicBezTo>
                <a:cubicBezTo>
                  <a:pt x="1107" y="664"/>
                  <a:pt x="1125" y="652"/>
                  <a:pt x="1144" y="648"/>
                </a:cubicBezTo>
                <a:cubicBezTo>
                  <a:pt x="1162" y="650"/>
                  <a:pt x="1181" y="651"/>
                  <a:pt x="1200" y="656"/>
                </a:cubicBezTo>
                <a:cubicBezTo>
                  <a:pt x="1216" y="659"/>
                  <a:pt x="1248" y="672"/>
                  <a:pt x="1248" y="672"/>
                </a:cubicBezTo>
                <a:cubicBezTo>
                  <a:pt x="1258" y="669"/>
                  <a:pt x="1269" y="667"/>
                  <a:pt x="1280" y="664"/>
                </a:cubicBezTo>
                <a:cubicBezTo>
                  <a:pt x="1296" y="659"/>
                  <a:pt x="1328" y="648"/>
                  <a:pt x="1328" y="648"/>
                </a:cubicBezTo>
                <a:cubicBezTo>
                  <a:pt x="1330" y="648"/>
                  <a:pt x="1398" y="652"/>
                  <a:pt x="1416" y="664"/>
                </a:cubicBezTo>
                <a:cubicBezTo>
                  <a:pt x="1445" y="683"/>
                  <a:pt x="1475" y="728"/>
                  <a:pt x="1512" y="736"/>
                </a:cubicBezTo>
                <a:cubicBezTo>
                  <a:pt x="1560" y="745"/>
                  <a:pt x="1539" y="739"/>
                  <a:pt x="1576" y="752"/>
                </a:cubicBezTo>
                <a:cubicBezTo>
                  <a:pt x="1610" y="803"/>
                  <a:pt x="1624" y="796"/>
                  <a:pt x="1624" y="864"/>
                </a:cubicBezTo>
              </a:path>
            </a:pathLst>
          </a:custGeom>
          <a:noFill/>
          <a:ln w="76320">
            <a:solidFill>
              <a:srgbClr val="FC0128"/>
            </a:solidFill>
            <a:round/>
            <a:headEnd/>
            <a:tailEnd/>
          </a:ln>
          <a:effectLst>
            <a:outerShdw dist="71785" dir="2700000" algn="ctr" rotWithShape="0">
              <a:srgbClr val="040404"/>
            </a:outerShdw>
          </a:effectLst>
        </p:spPr>
        <p:txBody>
          <a:bodyPr wrap="none" lIns="91328" tIns="45662" rIns="91328" bIns="45662" anchor="ctr"/>
          <a:lstStyle/>
          <a:p>
            <a:pPr defTabSz="455133"/>
            <a:endParaRPr lang="en-US"/>
          </a:p>
        </p:txBody>
      </p:sp>
      <p:sp>
        <p:nvSpPr>
          <p:cNvPr id="44049" name="Freeform 17"/>
          <p:cNvSpPr>
            <a:spLocks noChangeArrowheads="1"/>
          </p:cNvSpPr>
          <p:nvPr/>
        </p:nvSpPr>
        <p:spPr bwMode="auto">
          <a:xfrm>
            <a:off x="7697788" y="3411548"/>
            <a:ext cx="349250" cy="3736975"/>
          </a:xfrm>
          <a:custGeom>
            <a:avLst/>
            <a:gdLst>
              <a:gd name="T0" fmla="*/ 48 w 200"/>
              <a:gd name="T1" fmla="*/ 0 h 2077"/>
              <a:gd name="T2" fmla="*/ 120 w 200"/>
              <a:gd name="T3" fmla="*/ 16 h 2077"/>
              <a:gd name="T4" fmla="*/ 152 w 200"/>
              <a:gd name="T5" fmla="*/ 88 h 2077"/>
              <a:gd name="T6" fmla="*/ 128 w 200"/>
              <a:gd name="T7" fmla="*/ 280 h 2077"/>
              <a:gd name="T8" fmla="*/ 120 w 200"/>
              <a:gd name="T9" fmla="*/ 352 h 2077"/>
              <a:gd name="T10" fmla="*/ 48 w 200"/>
              <a:gd name="T11" fmla="*/ 416 h 2077"/>
              <a:gd name="T12" fmla="*/ 0 w 200"/>
              <a:gd name="T13" fmla="*/ 496 h 2077"/>
              <a:gd name="T14" fmla="*/ 8 w 200"/>
              <a:gd name="T15" fmla="*/ 616 h 2077"/>
              <a:gd name="T16" fmla="*/ 88 w 200"/>
              <a:gd name="T17" fmla="*/ 720 h 2077"/>
              <a:gd name="T18" fmla="*/ 144 w 200"/>
              <a:gd name="T19" fmla="*/ 792 h 2077"/>
              <a:gd name="T20" fmla="*/ 176 w 200"/>
              <a:gd name="T21" fmla="*/ 880 h 2077"/>
              <a:gd name="T22" fmla="*/ 200 w 200"/>
              <a:gd name="T23" fmla="*/ 1096 h 2077"/>
              <a:gd name="T24" fmla="*/ 96 w 200"/>
              <a:gd name="T25" fmla="*/ 1288 h 2077"/>
              <a:gd name="T26" fmla="*/ 112 w 200"/>
              <a:gd name="T27" fmla="*/ 1424 h 2077"/>
              <a:gd name="T28" fmla="*/ 136 w 200"/>
              <a:gd name="T29" fmla="*/ 1504 h 2077"/>
              <a:gd name="T30" fmla="*/ 200 w 200"/>
              <a:gd name="T31" fmla="*/ 1824 h 2077"/>
              <a:gd name="T32" fmla="*/ 168 w 200"/>
              <a:gd name="T33" fmla="*/ 1992 h 2077"/>
              <a:gd name="T34" fmla="*/ 152 w 200"/>
              <a:gd name="T35" fmla="*/ 2016 h 2077"/>
              <a:gd name="T36" fmla="*/ 128 w 200"/>
              <a:gd name="T37" fmla="*/ 2072 h 20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
              <a:gd name="T58" fmla="*/ 0 h 2077"/>
              <a:gd name="T59" fmla="*/ 200 w 200"/>
              <a:gd name="T60" fmla="*/ 2077 h 20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 h="2077">
                <a:moveTo>
                  <a:pt x="48" y="0"/>
                </a:moveTo>
                <a:cubicBezTo>
                  <a:pt x="48" y="0"/>
                  <a:pt x="109" y="7"/>
                  <a:pt x="120" y="16"/>
                </a:cubicBezTo>
                <a:cubicBezTo>
                  <a:pt x="140" y="32"/>
                  <a:pt x="152" y="88"/>
                  <a:pt x="152" y="88"/>
                </a:cubicBezTo>
                <a:cubicBezTo>
                  <a:pt x="144" y="152"/>
                  <a:pt x="137" y="216"/>
                  <a:pt x="128" y="280"/>
                </a:cubicBezTo>
                <a:cubicBezTo>
                  <a:pt x="124" y="303"/>
                  <a:pt x="130" y="330"/>
                  <a:pt x="120" y="352"/>
                </a:cubicBezTo>
                <a:cubicBezTo>
                  <a:pt x="107" y="378"/>
                  <a:pt x="72" y="399"/>
                  <a:pt x="48" y="416"/>
                </a:cubicBezTo>
                <a:cubicBezTo>
                  <a:pt x="30" y="442"/>
                  <a:pt x="17" y="469"/>
                  <a:pt x="0" y="496"/>
                </a:cubicBezTo>
                <a:cubicBezTo>
                  <a:pt x="2" y="536"/>
                  <a:pt x="1" y="576"/>
                  <a:pt x="8" y="616"/>
                </a:cubicBezTo>
                <a:cubicBezTo>
                  <a:pt x="15" y="660"/>
                  <a:pt x="66" y="687"/>
                  <a:pt x="88" y="720"/>
                </a:cubicBezTo>
                <a:cubicBezTo>
                  <a:pt x="105" y="745"/>
                  <a:pt x="128" y="764"/>
                  <a:pt x="144" y="792"/>
                </a:cubicBezTo>
                <a:cubicBezTo>
                  <a:pt x="160" y="820"/>
                  <a:pt x="165" y="849"/>
                  <a:pt x="176" y="880"/>
                </a:cubicBezTo>
                <a:cubicBezTo>
                  <a:pt x="181" y="956"/>
                  <a:pt x="189" y="1021"/>
                  <a:pt x="200" y="1096"/>
                </a:cubicBezTo>
                <a:cubicBezTo>
                  <a:pt x="182" y="1167"/>
                  <a:pt x="136" y="1227"/>
                  <a:pt x="96" y="1288"/>
                </a:cubicBezTo>
                <a:cubicBezTo>
                  <a:pt x="108" y="1467"/>
                  <a:pt x="91" y="1351"/>
                  <a:pt x="112" y="1424"/>
                </a:cubicBezTo>
                <a:cubicBezTo>
                  <a:pt x="119" y="1450"/>
                  <a:pt x="136" y="1504"/>
                  <a:pt x="136" y="1504"/>
                </a:cubicBezTo>
                <a:cubicBezTo>
                  <a:pt x="141" y="1628"/>
                  <a:pt x="133" y="1723"/>
                  <a:pt x="200" y="1824"/>
                </a:cubicBezTo>
                <a:cubicBezTo>
                  <a:pt x="193" y="1876"/>
                  <a:pt x="192" y="1943"/>
                  <a:pt x="168" y="1992"/>
                </a:cubicBezTo>
                <a:cubicBezTo>
                  <a:pt x="163" y="2000"/>
                  <a:pt x="155" y="2007"/>
                  <a:pt x="152" y="2016"/>
                </a:cubicBezTo>
                <a:cubicBezTo>
                  <a:pt x="124" y="2077"/>
                  <a:pt x="150" y="2049"/>
                  <a:pt x="128" y="2072"/>
                </a:cubicBezTo>
              </a:path>
            </a:pathLst>
          </a:custGeom>
          <a:noFill/>
          <a:ln w="76320">
            <a:solidFill>
              <a:srgbClr val="FC0128"/>
            </a:solidFill>
            <a:round/>
            <a:headEnd/>
            <a:tailEnd/>
          </a:ln>
          <a:effectLst>
            <a:outerShdw dist="71785" dir="2700000" algn="ctr" rotWithShape="0">
              <a:srgbClr val="040404"/>
            </a:outerShdw>
          </a:effectLst>
        </p:spPr>
        <p:txBody>
          <a:bodyPr wrap="none" lIns="91328" tIns="45662" rIns="91328" bIns="45662" anchor="ctr"/>
          <a:lstStyle/>
          <a:p>
            <a:pPr defTabSz="455133"/>
            <a:endParaRPr lang="en-US"/>
          </a:p>
        </p:txBody>
      </p:sp>
      <p:sp>
        <p:nvSpPr>
          <p:cNvPr id="44050" name="Freeform 18"/>
          <p:cNvSpPr>
            <a:spLocks noChangeArrowheads="1"/>
          </p:cNvSpPr>
          <p:nvPr/>
        </p:nvSpPr>
        <p:spPr bwMode="auto">
          <a:xfrm>
            <a:off x="1751013" y="590550"/>
            <a:ext cx="1377950" cy="906463"/>
          </a:xfrm>
          <a:custGeom>
            <a:avLst/>
            <a:gdLst>
              <a:gd name="T0" fmla="*/ 701 w 789"/>
              <a:gd name="T1" fmla="*/ 0 h 504"/>
              <a:gd name="T2" fmla="*/ 685 w 789"/>
              <a:gd name="T3" fmla="*/ 120 h 504"/>
              <a:gd name="T4" fmla="*/ 677 w 789"/>
              <a:gd name="T5" fmla="*/ 248 h 504"/>
              <a:gd name="T6" fmla="*/ 757 w 789"/>
              <a:gd name="T7" fmla="*/ 264 h 504"/>
              <a:gd name="T8" fmla="*/ 789 w 789"/>
              <a:gd name="T9" fmla="*/ 360 h 504"/>
              <a:gd name="T10" fmla="*/ 757 w 789"/>
              <a:gd name="T11" fmla="*/ 376 h 504"/>
              <a:gd name="T12" fmla="*/ 677 w 789"/>
              <a:gd name="T13" fmla="*/ 384 h 504"/>
              <a:gd name="T14" fmla="*/ 693 w 789"/>
              <a:gd name="T15" fmla="*/ 448 h 504"/>
              <a:gd name="T16" fmla="*/ 549 w 789"/>
              <a:gd name="T17" fmla="*/ 504 h 504"/>
              <a:gd name="T18" fmla="*/ 413 w 789"/>
              <a:gd name="T19" fmla="*/ 480 h 504"/>
              <a:gd name="T20" fmla="*/ 333 w 789"/>
              <a:gd name="T21" fmla="*/ 480 h 504"/>
              <a:gd name="T22" fmla="*/ 253 w 789"/>
              <a:gd name="T23" fmla="*/ 488 h 504"/>
              <a:gd name="T24" fmla="*/ 197 w 789"/>
              <a:gd name="T25" fmla="*/ 480 h 504"/>
              <a:gd name="T26" fmla="*/ 229 w 789"/>
              <a:gd name="T27" fmla="*/ 440 h 504"/>
              <a:gd name="T28" fmla="*/ 413 w 789"/>
              <a:gd name="T29" fmla="*/ 384 h 504"/>
              <a:gd name="T30" fmla="*/ 381 w 789"/>
              <a:gd name="T31" fmla="*/ 328 h 504"/>
              <a:gd name="T32" fmla="*/ 301 w 789"/>
              <a:gd name="T33" fmla="*/ 256 h 504"/>
              <a:gd name="T34" fmla="*/ 413 w 789"/>
              <a:gd name="T35" fmla="*/ 216 h 504"/>
              <a:gd name="T36" fmla="*/ 405 w 789"/>
              <a:gd name="T37" fmla="*/ 168 h 504"/>
              <a:gd name="T38" fmla="*/ 317 w 789"/>
              <a:gd name="T39" fmla="*/ 224 h 504"/>
              <a:gd name="T40" fmla="*/ 117 w 789"/>
              <a:gd name="T41" fmla="*/ 216 h 504"/>
              <a:gd name="T42" fmla="*/ 61 w 789"/>
              <a:gd name="T43" fmla="*/ 208 h 504"/>
              <a:gd name="T44" fmla="*/ 37 w 789"/>
              <a:gd name="T45" fmla="*/ 200 h 504"/>
              <a:gd name="T46" fmla="*/ 13 w 789"/>
              <a:gd name="T47" fmla="*/ 184 h 504"/>
              <a:gd name="T48" fmla="*/ 37 w 789"/>
              <a:gd name="T49" fmla="*/ 112 h 504"/>
              <a:gd name="T50" fmla="*/ 61 w 789"/>
              <a:gd name="T51" fmla="*/ 64 h 504"/>
              <a:gd name="T52" fmla="*/ 109 w 789"/>
              <a:gd name="T53" fmla="*/ 48 h 504"/>
              <a:gd name="T54" fmla="*/ 117 w 789"/>
              <a:gd name="T55" fmla="*/ 24 h 504"/>
              <a:gd name="T56" fmla="*/ 133 w 789"/>
              <a:gd name="T57" fmla="*/ 0 h 5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89"/>
              <a:gd name="T88" fmla="*/ 0 h 504"/>
              <a:gd name="T89" fmla="*/ 789 w 789"/>
              <a:gd name="T90" fmla="*/ 504 h 5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89" h="504">
                <a:moveTo>
                  <a:pt x="701" y="0"/>
                </a:moveTo>
                <a:cubicBezTo>
                  <a:pt x="720" y="59"/>
                  <a:pt x="719" y="67"/>
                  <a:pt x="685" y="120"/>
                </a:cubicBezTo>
                <a:cubicBezTo>
                  <a:pt x="694" y="174"/>
                  <a:pt x="708" y="200"/>
                  <a:pt x="677" y="248"/>
                </a:cubicBezTo>
                <a:cubicBezTo>
                  <a:pt x="716" y="274"/>
                  <a:pt x="708" y="251"/>
                  <a:pt x="757" y="264"/>
                </a:cubicBezTo>
                <a:cubicBezTo>
                  <a:pt x="764" y="311"/>
                  <a:pt x="775" y="318"/>
                  <a:pt x="789" y="360"/>
                </a:cubicBezTo>
                <a:cubicBezTo>
                  <a:pt x="778" y="365"/>
                  <a:pt x="768" y="373"/>
                  <a:pt x="757" y="376"/>
                </a:cubicBezTo>
                <a:cubicBezTo>
                  <a:pt x="730" y="381"/>
                  <a:pt x="699" y="369"/>
                  <a:pt x="677" y="384"/>
                </a:cubicBezTo>
                <a:cubicBezTo>
                  <a:pt x="671" y="387"/>
                  <a:pt x="689" y="438"/>
                  <a:pt x="693" y="448"/>
                </a:cubicBezTo>
                <a:cubicBezTo>
                  <a:pt x="663" y="492"/>
                  <a:pt x="598" y="495"/>
                  <a:pt x="549" y="504"/>
                </a:cubicBezTo>
                <a:cubicBezTo>
                  <a:pt x="497" y="498"/>
                  <a:pt x="460" y="495"/>
                  <a:pt x="413" y="480"/>
                </a:cubicBezTo>
                <a:cubicBezTo>
                  <a:pt x="338" y="498"/>
                  <a:pt x="431" y="480"/>
                  <a:pt x="333" y="480"/>
                </a:cubicBezTo>
                <a:cubicBezTo>
                  <a:pt x="306" y="480"/>
                  <a:pt x="279" y="485"/>
                  <a:pt x="253" y="488"/>
                </a:cubicBezTo>
                <a:cubicBezTo>
                  <a:pt x="234" y="485"/>
                  <a:pt x="212" y="490"/>
                  <a:pt x="197" y="480"/>
                </a:cubicBezTo>
                <a:cubicBezTo>
                  <a:pt x="183" y="471"/>
                  <a:pt x="210" y="448"/>
                  <a:pt x="229" y="440"/>
                </a:cubicBezTo>
                <a:cubicBezTo>
                  <a:pt x="290" y="412"/>
                  <a:pt x="345" y="392"/>
                  <a:pt x="413" y="384"/>
                </a:cubicBezTo>
                <a:cubicBezTo>
                  <a:pt x="440" y="342"/>
                  <a:pt x="420" y="341"/>
                  <a:pt x="381" y="328"/>
                </a:cubicBezTo>
                <a:cubicBezTo>
                  <a:pt x="365" y="282"/>
                  <a:pt x="347" y="267"/>
                  <a:pt x="301" y="256"/>
                </a:cubicBezTo>
                <a:cubicBezTo>
                  <a:pt x="334" y="233"/>
                  <a:pt x="373" y="225"/>
                  <a:pt x="413" y="216"/>
                </a:cubicBezTo>
                <a:cubicBezTo>
                  <a:pt x="410" y="200"/>
                  <a:pt x="419" y="175"/>
                  <a:pt x="405" y="168"/>
                </a:cubicBezTo>
                <a:cubicBezTo>
                  <a:pt x="349" y="137"/>
                  <a:pt x="328" y="190"/>
                  <a:pt x="317" y="224"/>
                </a:cubicBezTo>
                <a:cubicBezTo>
                  <a:pt x="208" y="196"/>
                  <a:pt x="274" y="206"/>
                  <a:pt x="117" y="216"/>
                </a:cubicBezTo>
                <a:cubicBezTo>
                  <a:pt x="21" y="247"/>
                  <a:pt x="94" y="241"/>
                  <a:pt x="61" y="208"/>
                </a:cubicBezTo>
                <a:cubicBezTo>
                  <a:pt x="55" y="202"/>
                  <a:pt x="44" y="203"/>
                  <a:pt x="37" y="200"/>
                </a:cubicBezTo>
                <a:cubicBezTo>
                  <a:pt x="28" y="195"/>
                  <a:pt x="21" y="189"/>
                  <a:pt x="13" y="184"/>
                </a:cubicBezTo>
                <a:cubicBezTo>
                  <a:pt x="0" y="147"/>
                  <a:pt x="9" y="139"/>
                  <a:pt x="37" y="112"/>
                </a:cubicBezTo>
                <a:cubicBezTo>
                  <a:pt x="41" y="98"/>
                  <a:pt x="47" y="72"/>
                  <a:pt x="61" y="64"/>
                </a:cubicBezTo>
                <a:cubicBezTo>
                  <a:pt x="75" y="55"/>
                  <a:pt x="109" y="48"/>
                  <a:pt x="109" y="48"/>
                </a:cubicBezTo>
                <a:cubicBezTo>
                  <a:pt x="111" y="40"/>
                  <a:pt x="113" y="31"/>
                  <a:pt x="117" y="24"/>
                </a:cubicBezTo>
                <a:cubicBezTo>
                  <a:pt x="121" y="15"/>
                  <a:pt x="133" y="0"/>
                  <a:pt x="133" y="0"/>
                </a:cubicBezTo>
              </a:path>
            </a:pathLst>
          </a:custGeom>
          <a:noFill/>
          <a:ln w="76320">
            <a:solidFill>
              <a:srgbClr val="FC0128"/>
            </a:solidFill>
            <a:round/>
            <a:headEnd/>
            <a:tailEnd/>
          </a:ln>
          <a:effectLst>
            <a:outerShdw dist="71785" dir="2700000" algn="ctr" rotWithShape="0">
              <a:srgbClr val="040404"/>
            </a:outerShdw>
          </a:effectLst>
        </p:spPr>
        <p:txBody>
          <a:bodyPr wrap="none" lIns="91328" tIns="45662" rIns="91328" bIns="45662" anchor="ctr"/>
          <a:lstStyle/>
          <a:p>
            <a:pPr defTabSz="455133"/>
            <a:endParaRPr lang="en-US"/>
          </a:p>
        </p:txBody>
      </p:sp>
      <p:sp>
        <p:nvSpPr>
          <p:cNvPr id="44051" name="Line 19"/>
          <p:cNvSpPr>
            <a:spLocks noChangeShapeType="1"/>
          </p:cNvSpPr>
          <p:nvPr/>
        </p:nvSpPr>
        <p:spPr bwMode="auto">
          <a:xfrm>
            <a:off x="2095500" y="201613"/>
            <a:ext cx="5783263" cy="7181849"/>
          </a:xfrm>
          <a:prstGeom prst="line">
            <a:avLst/>
          </a:prstGeom>
          <a:noFill/>
          <a:ln w="57240">
            <a:solidFill>
              <a:srgbClr val="FC0128"/>
            </a:solidFill>
            <a:miter lim="800000"/>
            <a:headEnd type="triangle" w="med" len="med"/>
            <a:tailEnd type="triangle" w="med" len="med"/>
          </a:ln>
          <a:effectLst>
            <a:outerShdw dist="113503" dir="1593903" algn="ctr" rotWithShape="0">
              <a:srgbClr val="040404"/>
            </a:outerShdw>
          </a:effectLst>
        </p:spPr>
        <p:txBody>
          <a:bodyPr lIns="91328" tIns="45662" rIns="91328" bIns="45662"/>
          <a:lstStyle/>
          <a:p>
            <a:pPr>
              <a:defRPr/>
            </a:pPr>
            <a:endParaRPr lang="en-US"/>
          </a:p>
        </p:txBody>
      </p:sp>
      <p:sp>
        <p:nvSpPr>
          <p:cNvPr id="43032" name="Text Box 23"/>
          <p:cNvSpPr txBox="1">
            <a:spLocks noChangeArrowheads="1"/>
          </p:cNvSpPr>
          <p:nvPr/>
        </p:nvSpPr>
        <p:spPr bwMode="auto">
          <a:xfrm>
            <a:off x="9236908"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41</a:t>
            </a:r>
          </a:p>
        </p:txBody>
      </p:sp>
      <p:grpSp>
        <p:nvGrpSpPr>
          <p:cNvPr id="43033" name="Group 24"/>
          <p:cNvGrpSpPr>
            <a:grpSpLocks/>
          </p:cNvGrpSpPr>
          <p:nvPr/>
        </p:nvGrpSpPr>
        <p:grpSpPr bwMode="auto">
          <a:xfrm>
            <a:off x="6962775" y="5143500"/>
            <a:ext cx="439738" cy="749300"/>
            <a:chOff x="4386" y="3240"/>
            <a:chExt cx="277" cy="472"/>
          </a:xfrm>
        </p:grpSpPr>
        <p:sp>
          <p:nvSpPr>
            <p:cNvPr id="44057" name="Oval 25"/>
            <p:cNvSpPr>
              <a:spLocks noChangeArrowheads="1"/>
            </p:cNvSpPr>
            <p:nvPr/>
          </p:nvSpPr>
          <p:spPr bwMode="auto">
            <a:xfrm>
              <a:off x="4386" y="3240"/>
              <a:ext cx="278" cy="473"/>
            </a:xfrm>
            <a:prstGeom prst="ellipse">
              <a:avLst/>
            </a:prstGeom>
            <a:noFill/>
            <a:ln w="57240">
              <a:solidFill>
                <a:srgbClr val="FFFFFF"/>
              </a:solidFill>
              <a:miter lim="800000"/>
              <a:headEnd/>
              <a:tailEnd/>
            </a:ln>
            <a:effectLst>
              <a:outerShdw dist="63504" dir="2216092" algn="ctr" rotWithShape="0">
                <a:srgbClr val="808080"/>
              </a:outerShdw>
            </a:effectLst>
          </p:spPr>
          <p:txBody>
            <a:bodyPr wrap="none" anchor="ctr"/>
            <a:lstStyle/>
            <a:p>
              <a:pPr defTabSz="455133"/>
              <a:endParaRPr lang="en-US"/>
            </a:p>
          </p:txBody>
        </p:sp>
        <p:sp>
          <p:nvSpPr>
            <p:cNvPr id="44058" name="Oval 26"/>
            <p:cNvSpPr>
              <a:spLocks noChangeArrowheads="1"/>
            </p:cNvSpPr>
            <p:nvPr/>
          </p:nvSpPr>
          <p:spPr bwMode="auto">
            <a:xfrm>
              <a:off x="4433" y="3317"/>
              <a:ext cx="180" cy="319"/>
            </a:xfrm>
            <a:prstGeom prst="ellipse">
              <a:avLst/>
            </a:prstGeom>
            <a:solidFill>
              <a:srgbClr val="FC0128"/>
            </a:solidFill>
            <a:ln w="57240">
              <a:solidFill>
                <a:srgbClr val="FFFFFF"/>
              </a:solidFill>
              <a:miter lim="800000"/>
              <a:headEnd/>
              <a:tailEnd/>
            </a:ln>
            <a:effectLst>
              <a:outerShdw dist="63504" dir="2216092" algn="ctr" rotWithShape="0">
                <a:srgbClr val="808080"/>
              </a:outerShdw>
            </a:effectLst>
          </p:spPr>
          <p:txBody>
            <a:bodyPr wrap="none" anchor="ctr"/>
            <a:lstStyle/>
            <a:p>
              <a:pPr defTabSz="455133"/>
              <a:endParaRPr lang="en-US"/>
            </a:p>
          </p:txBody>
        </p:sp>
      </p:grpSp>
      <p:sp>
        <p:nvSpPr>
          <p:cNvPr id="44059" name="Text Box 27"/>
          <p:cNvSpPr txBox="1">
            <a:spLocks noChangeArrowheads="1"/>
          </p:cNvSpPr>
          <p:nvPr/>
        </p:nvSpPr>
        <p:spPr bwMode="auto">
          <a:xfrm>
            <a:off x="6411923" y="4459288"/>
            <a:ext cx="1576387" cy="454025"/>
          </a:xfrm>
          <a:prstGeom prst="rect">
            <a:avLst/>
          </a:prstGeom>
          <a:solidFill>
            <a:srgbClr val="022178"/>
          </a:solidFill>
          <a:ln w="76320">
            <a:solidFill>
              <a:srgbClr val="A50021"/>
            </a:solidFill>
            <a:miter lim="800000"/>
            <a:headEnd/>
            <a:tailEnd/>
          </a:ln>
          <a:effectLst>
            <a:outerShdw dist="81185" dir="3078031" algn="ctr" rotWithShape="0">
              <a:srgbClr val="808080"/>
            </a:outerShdw>
          </a:effectLst>
        </p:spPr>
        <p:txBody>
          <a:bodyPr lIns="101750" tIns="51056" rIns="101750" bIns="51056">
            <a:spAutoFit/>
          </a:bodyPr>
          <a:lstStyle/>
          <a:p>
            <a:pPr algn="ctr">
              <a:lnSpc>
                <a:spcPct val="100000"/>
              </a:lnSpc>
              <a:spcBef>
                <a:spcPts val="1375"/>
              </a:spcBef>
              <a:buClr>
                <a:srgbClr val="66C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2200" b="1">
                <a:solidFill>
                  <a:srgbClr val="66CCFF"/>
                </a:solidFill>
                <a:latin typeface="Comic Sans MS" charset="0"/>
              </a:rPr>
              <a:t>ISRAEL</a:t>
            </a:r>
          </a:p>
        </p:txBody>
      </p:sp>
      <p:sp>
        <p:nvSpPr>
          <p:cNvPr id="29" name="Text Box 5"/>
          <p:cNvSpPr txBox="1">
            <a:spLocks noChangeArrowheads="1"/>
          </p:cNvSpPr>
          <p:nvPr/>
        </p:nvSpPr>
        <p:spPr bwMode="auto">
          <a:xfrm>
            <a:off x="1006476" y="5945188"/>
            <a:ext cx="2876550" cy="733425"/>
          </a:xfrm>
          <a:prstGeom prst="rect">
            <a:avLst/>
          </a:prstGeom>
          <a:noFill/>
          <a:ln>
            <a:noFill/>
          </a:ln>
        </p:spPr>
        <p:txBody>
          <a:bodyPr lIns="101667" tIns="51015" rIns="101667" bIns="51015">
            <a:spAutoFit/>
          </a:bodyPr>
          <a:lstStyle>
            <a:defPPr>
              <a:defRPr lang="en-GB"/>
            </a:defPPr>
            <a:lvl1pPr defTabSz="453173">
              <a:lnSpc>
                <a:spcPct val="100000"/>
              </a:lnSpc>
              <a:spcBef>
                <a:spcPts val="2500"/>
              </a:spcBef>
              <a:buClr>
                <a:srgbClr val="0033CC"/>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4000" b="1">
                <a:solidFill>
                  <a:srgbClr val="0033CC"/>
                </a:solidFill>
                <a:effectLst>
                  <a:glow rad="152400">
                    <a:schemeClr val="bg1"/>
                  </a:glow>
                </a:effectLst>
                <a:latin typeface="Comic Sans MS" charset="0"/>
                <a:ea typeface="ＭＳ Ｐゴシック" charset="0"/>
                <a:cs typeface="ＭＳ Ｐゴシック" charset="0"/>
              </a:defRPr>
            </a:lvl1pPr>
            <a:lvl2pPr marL="37931725" indent="-37474525"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2pPr>
            <a:lvl3pPr marL="908050"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3pPr>
            <a:lvl4pPr marL="1363663"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4pPr>
            <a:lvl5pPr marL="1820863"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5pPr>
            <a:lvl6pPr marL="457200" defTabSz="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6pPr>
            <a:lvl7pPr marL="914400" defTabSz="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7pPr>
            <a:lvl8pPr marL="1371600" defTabSz="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8pPr>
            <a:lvl9pPr marL="1828800" defTabSz="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9pPr>
          </a:lstStyle>
          <a:p>
            <a:r>
              <a:rPr lang="en-GB" dirty="0"/>
              <a:t>AFRICA</a:t>
            </a:r>
          </a:p>
        </p:txBody>
      </p:sp>
      <p:sp>
        <p:nvSpPr>
          <p:cNvPr id="30" name="Text Box 6"/>
          <p:cNvSpPr txBox="1">
            <a:spLocks noChangeArrowheads="1"/>
          </p:cNvSpPr>
          <p:nvPr/>
        </p:nvSpPr>
        <p:spPr bwMode="auto">
          <a:xfrm>
            <a:off x="6987479" y="5758408"/>
            <a:ext cx="2362201" cy="733425"/>
          </a:xfrm>
          <a:prstGeom prst="rect">
            <a:avLst/>
          </a:prstGeom>
          <a:noFill/>
          <a:ln w="9525">
            <a:noFill/>
            <a:round/>
            <a:headEnd/>
            <a:tailEnd/>
          </a:ln>
        </p:spPr>
        <p:txBody>
          <a:bodyPr lIns="101750" tIns="51056" rIns="101750" bIns="51056">
            <a:spAutoFit/>
          </a:bodyPr>
          <a:lstStyle/>
          <a:p>
            <a:pPr>
              <a:lnSpc>
                <a:spcPct val="100000"/>
              </a:lnSpc>
              <a:spcBef>
                <a:spcPts val="2500"/>
              </a:spcBef>
              <a:buClr>
                <a:srgbClr val="0033C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dirty="0">
                <a:solidFill>
                  <a:srgbClr val="0033CC"/>
                </a:solidFill>
                <a:effectLst>
                  <a:glow rad="152400">
                    <a:schemeClr val="bg1"/>
                  </a:glow>
                </a:effectLst>
                <a:latin typeface="Comic Sans MS" charset="0"/>
                <a:ea typeface="ＭＳ Ｐゴシック" charset="0"/>
                <a:cs typeface="ＭＳ Ｐゴシック" charset="0"/>
              </a:rPr>
              <a:t>ARABIA</a:t>
            </a:r>
          </a:p>
        </p:txBody>
      </p:sp>
      <p:sp>
        <p:nvSpPr>
          <p:cNvPr id="31" name="Text Box 7"/>
          <p:cNvSpPr txBox="1">
            <a:spLocks noChangeArrowheads="1"/>
          </p:cNvSpPr>
          <p:nvPr/>
        </p:nvSpPr>
        <p:spPr bwMode="auto">
          <a:xfrm>
            <a:off x="6253336" y="3526160"/>
            <a:ext cx="1635125" cy="718662"/>
          </a:xfrm>
          <a:prstGeom prst="rect">
            <a:avLst/>
          </a:prstGeom>
          <a:noFill/>
          <a:ln w="9525">
            <a:noFill/>
            <a:round/>
            <a:headEnd/>
            <a:tailEnd/>
          </a:ln>
        </p:spPr>
        <p:txBody>
          <a:bodyPr lIns="101750" tIns="51056" rIns="101750" bIns="51056">
            <a:spAutoFit/>
          </a:bodyPr>
          <a:lstStyle/>
          <a:p>
            <a:pPr>
              <a:lnSpc>
                <a:spcPct val="100000"/>
              </a:lnSpc>
              <a:spcBef>
                <a:spcPts val="1938"/>
              </a:spcBef>
              <a:buClr>
                <a:srgbClr val="0033C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dirty="0">
                <a:solidFill>
                  <a:srgbClr val="0033CC"/>
                </a:solidFill>
                <a:effectLst>
                  <a:glow rad="152400">
                    <a:schemeClr val="bg1"/>
                  </a:glow>
                </a:effectLst>
                <a:latin typeface="Comic Sans MS" charset="0"/>
                <a:ea typeface="ＭＳ Ｐゴシック" charset="0"/>
                <a:cs typeface="ＭＳ Ｐゴシック" charset="0"/>
              </a:rPr>
              <a:t>ASIA</a:t>
            </a:r>
          </a:p>
        </p:txBody>
      </p:sp>
      <p:sp>
        <p:nvSpPr>
          <p:cNvPr id="32" name="Text Box 8"/>
          <p:cNvSpPr txBox="1">
            <a:spLocks noChangeArrowheads="1"/>
          </p:cNvSpPr>
          <p:nvPr/>
        </p:nvSpPr>
        <p:spPr bwMode="auto">
          <a:xfrm>
            <a:off x="3311534" y="1411299"/>
            <a:ext cx="3170239" cy="718662"/>
          </a:xfrm>
          <a:prstGeom prst="rect">
            <a:avLst/>
          </a:prstGeom>
          <a:noFill/>
          <a:ln w="9525">
            <a:noFill/>
            <a:round/>
            <a:headEnd/>
            <a:tailEnd/>
          </a:ln>
        </p:spPr>
        <p:txBody>
          <a:bodyPr lIns="101750" tIns="51056" rIns="101750" bIns="51056">
            <a:spAutoFit/>
          </a:bodyPr>
          <a:lstStyle/>
          <a:p>
            <a:pPr>
              <a:lnSpc>
                <a:spcPct val="100000"/>
              </a:lnSpc>
              <a:spcBef>
                <a:spcPts val="1938"/>
              </a:spcBef>
              <a:buClr>
                <a:srgbClr val="0033C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dirty="0">
                <a:solidFill>
                  <a:srgbClr val="0033CC"/>
                </a:solidFill>
                <a:effectLst>
                  <a:glow rad="152400">
                    <a:schemeClr val="bg1"/>
                  </a:glow>
                </a:effectLst>
                <a:latin typeface="Comic Sans MS" charset="0"/>
                <a:ea typeface="ＭＳ Ｐゴシック" charset="0"/>
                <a:cs typeface="ＭＳ Ｐゴシック" charset="0"/>
              </a:rPr>
              <a:t>EUROPE</a:t>
            </a:r>
          </a:p>
        </p:txBody>
      </p:sp>
      <p:sp>
        <p:nvSpPr>
          <p:cNvPr id="44054" name="Text Box 22"/>
          <p:cNvSpPr txBox="1">
            <a:spLocks noChangeArrowheads="1"/>
          </p:cNvSpPr>
          <p:nvPr/>
        </p:nvSpPr>
        <p:spPr bwMode="auto">
          <a:xfrm>
            <a:off x="0" y="2590056"/>
            <a:ext cx="10058400" cy="2407330"/>
          </a:xfrm>
          <a:prstGeom prst="rect">
            <a:avLst/>
          </a:prstGeom>
        </p:spPr>
        <p:txBody>
          <a:bodyPr lIns="91277" tIns="45637" rIns="91277" bIns="45637"/>
          <a:lstStyle>
            <a:lvl1pPr algn="ctr" defTabSz="453173">
              <a:defRPr sz="8000" b="1">
                <a:solidFill>
                  <a:srgbClr val="FFEA18"/>
                </a:solidFill>
                <a:effectLst>
                  <a:glow rad="165100">
                    <a:schemeClr val="tx1">
                      <a:alpha val="96000"/>
                    </a:schemeClr>
                  </a:glow>
                </a:effectLst>
                <a:latin typeface="Comic Sans MS"/>
                <a:ea typeface="ＭＳ Ｐゴシック"/>
                <a:cs typeface="ＭＳ Ｐゴシック"/>
              </a:defRPr>
            </a:lvl1pPr>
            <a:lvl2pPr algn="ctr" defTabSz="450850">
              <a:defRPr sz="4800">
                <a:solidFill>
                  <a:srgbClr val="000000"/>
                </a:solidFill>
                <a:latin typeface="Times New Roman" pitchFamily="-108" charset="0"/>
                <a:ea typeface="ＭＳ Ｐゴシック" charset="0"/>
                <a:cs typeface="MS Gothic" charset="0"/>
              </a:defRPr>
            </a:lvl2pPr>
            <a:lvl3pPr algn="ctr" defTabSz="450850">
              <a:defRPr sz="4800">
                <a:solidFill>
                  <a:srgbClr val="000000"/>
                </a:solidFill>
                <a:latin typeface="Times New Roman" pitchFamily="-108" charset="0"/>
                <a:ea typeface="ＭＳ Ｐゴシック" charset="0"/>
                <a:cs typeface="MS Gothic" charset="0"/>
              </a:defRPr>
            </a:lvl3pPr>
            <a:lvl4pPr algn="ctr" defTabSz="450850">
              <a:defRPr sz="4800">
                <a:solidFill>
                  <a:srgbClr val="000000"/>
                </a:solidFill>
                <a:latin typeface="Times New Roman" pitchFamily="-108" charset="0"/>
                <a:ea typeface="ＭＳ Ｐゴシック" charset="0"/>
                <a:cs typeface="MS Gothic" charset="0"/>
              </a:defRPr>
            </a:lvl4pPr>
            <a:lvl5pPr algn="ctr" defTabSz="450850">
              <a:defRPr sz="4800">
                <a:solidFill>
                  <a:srgbClr val="000000"/>
                </a:solidFill>
                <a:latin typeface="Times New Roman" pitchFamily="-108" charset="0"/>
                <a:ea typeface="ＭＳ Ｐゴシック" charset="0"/>
                <a:cs typeface="MS Gothic" charset="0"/>
              </a:defRPr>
            </a:lvl5pPr>
            <a:lvl6pPr marL="456238" algn="ctr" defTabSz="456238"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2475" algn="ctr" defTabSz="456238"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68714" algn="ctr" defTabSz="456238"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4952" algn="ctr" defTabSz="456238"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a:lstStyle>
          <a:p>
            <a:r>
              <a:rPr lang="en-GB" dirty="0" err="1"/>
              <a:t>ROMEna</a:t>
            </a:r>
            <a:r>
              <a:rPr lang="en-GB" dirty="0"/>
              <a:t> </a:t>
            </a:r>
            <a:r>
              <a:rPr lang="en-GB" dirty="0" err="1"/>
              <a:t>khamung</a:t>
            </a: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4054"/>
                                        </p:tgtEl>
                                        <p:attrNameLst>
                                          <p:attrName>style.visibility</p:attrName>
                                        </p:attrNameLst>
                                      </p:cBhvr>
                                      <p:to>
                                        <p:strVal val="visible"/>
                                      </p:to>
                                    </p:set>
                                    <p:animEffect transition="in" filter="fade">
                                      <p:cBhvr>
                                        <p:cTn id="7" dur="1000"/>
                                        <p:tgtEl>
                                          <p:spTgt spid="44054"/>
                                        </p:tgtEl>
                                      </p:cBhvr>
                                    </p:animEffect>
                                  </p:childTnLst>
                                </p:cTn>
                              </p:par>
                            </p:childTnLst>
                          </p:cTn>
                        </p:par>
                        <p:par>
                          <p:cTn id="8" fill="hold" nodeType="afterGroup">
                            <p:stCondLst>
                              <p:cond delay="1000"/>
                            </p:stCondLst>
                            <p:childTnLst>
                              <p:par>
                                <p:cTn id="9" presetID="16" presetClass="entr" presetSubtype="42" fill="hold" nodeType="afterEffect">
                                  <p:stCondLst>
                                    <p:cond delay="0"/>
                                  </p:stCondLst>
                                  <p:childTnLst>
                                    <p:set>
                                      <p:cBhvr>
                                        <p:cTn id="10" dur="1" fill="hold">
                                          <p:stCondLst>
                                            <p:cond delay="0"/>
                                          </p:stCondLst>
                                        </p:cTn>
                                        <p:tgtEl>
                                          <p:spTgt spid="44051"/>
                                        </p:tgtEl>
                                        <p:attrNameLst>
                                          <p:attrName>style.visibility</p:attrName>
                                        </p:attrNameLst>
                                      </p:cBhvr>
                                      <p:to>
                                        <p:strVal val="visible"/>
                                      </p:to>
                                    </p:set>
                                    <p:animEffect transition="in" filter="barn(outHorizontal)">
                                      <p:cBhvr>
                                        <p:cTn id="11" dur="500"/>
                                        <p:tgtEl>
                                          <p:spTgt spid="44051"/>
                                        </p:tgtEl>
                                      </p:cBhvr>
                                    </p:animEffect>
                                  </p:childTnLst>
                                </p:cTn>
                              </p:par>
                            </p:childTnLst>
                          </p:cTn>
                        </p:par>
                        <p:par>
                          <p:cTn id="12" fill="hold" nodeType="afterGroup">
                            <p:stCondLst>
                              <p:cond delay="1500"/>
                            </p:stCondLst>
                            <p:childTnLst>
                              <p:par>
                                <p:cTn id="13" presetID="16" presetClass="entr" presetSubtype="37" fill="hold" nodeType="afterEffect">
                                  <p:stCondLst>
                                    <p:cond delay="0"/>
                                  </p:stCondLst>
                                  <p:childTnLst>
                                    <p:set>
                                      <p:cBhvr>
                                        <p:cTn id="14" dur="1" fill="hold">
                                          <p:stCondLst>
                                            <p:cond delay="0"/>
                                          </p:stCondLst>
                                        </p:cTn>
                                        <p:tgtEl>
                                          <p:spTgt spid="44046"/>
                                        </p:tgtEl>
                                        <p:attrNameLst>
                                          <p:attrName>style.visibility</p:attrName>
                                        </p:attrNameLst>
                                      </p:cBhvr>
                                      <p:to>
                                        <p:strVal val="visible"/>
                                      </p:to>
                                    </p:set>
                                    <p:animEffect transition="in" filter="barn(outVertical)">
                                      <p:cBhvr>
                                        <p:cTn id="15" dur="500"/>
                                        <p:tgtEl>
                                          <p:spTgt spid="4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18" tIns="45657" rIns="91318" bIns="45657" anchor="ctr"/>
          <a:lstStyle/>
          <a:p>
            <a:endParaRPr lang="en-US">
              <a:solidFill>
                <a:srgbClr val="FFFFFF"/>
              </a:solidFill>
            </a:endParaRPr>
          </a:p>
        </p:txBody>
      </p:sp>
      <p:sp>
        <p:nvSpPr>
          <p:cNvPr id="44035" name="Text Box 2"/>
          <p:cNvSpPr txBox="1">
            <a:spLocks noChangeArrowheads="1"/>
          </p:cNvSpPr>
          <p:nvPr/>
        </p:nvSpPr>
        <p:spPr bwMode="auto">
          <a:xfrm>
            <a:off x="831709" y="7439241"/>
            <a:ext cx="976597" cy="239290"/>
          </a:xfrm>
          <a:prstGeom prst="rect">
            <a:avLst/>
          </a:prstGeom>
          <a:noFill/>
          <a:ln w="9525">
            <a:noFill/>
            <a:round/>
            <a:headEnd/>
            <a:tailEnd/>
          </a:ln>
        </p:spPr>
        <p:txBody>
          <a:bodyPr wrap="none" lIns="89876" tIns="46733" rIns="89876" bIns="46733" anchor="ctr">
            <a:spAutoFit/>
          </a:bodyPr>
          <a:lstStyle/>
          <a:p>
            <a:pPr algn="ctr">
              <a:spcBef>
                <a:spcPts val="563"/>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900" b="1">
                <a:solidFill>
                  <a:srgbClr val="FFFFFF"/>
                </a:solidFill>
              </a:rPr>
              <a:t>© </a:t>
            </a:r>
            <a:r>
              <a:rPr lang="en-GB" sz="1000" b="1">
                <a:solidFill>
                  <a:srgbClr val="FFFFFF"/>
                </a:solidFill>
              </a:rPr>
              <a:t>2006</a:t>
            </a:r>
            <a:r>
              <a:rPr lang="en-GB" sz="900" b="1">
                <a:solidFill>
                  <a:srgbClr val="FFFFFF"/>
                </a:solidFill>
              </a:rPr>
              <a:t> TBBMI</a:t>
            </a:r>
          </a:p>
        </p:txBody>
      </p:sp>
      <p:sp>
        <p:nvSpPr>
          <p:cNvPr id="44036" name="Rectangle 3"/>
          <p:cNvSpPr>
            <a:spLocks noChangeArrowheads="1"/>
          </p:cNvSpPr>
          <p:nvPr/>
        </p:nvSpPr>
        <p:spPr bwMode="auto">
          <a:xfrm>
            <a:off x="8696378" y="7416222"/>
            <a:ext cx="739678" cy="239290"/>
          </a:xfrm>
          <a:prstGeom prst="rect">
            <a:avLst/>
          </a:prstGeom>
          <a:noFill/>
          <a:ln w="9525">
            <a:noFill/>
            <a:round/>
            <a:headEnd/>
            <a:tailEnd/>
          </a:ln>
        </p:spPr>
        <p:txBody>
          <a:bodyPr wrap="none" lIns="89876" tIns="46733" rIns="89876" bIns="46733" anchor="ctr">
            <a:spAutoFit/>
          </a:bodyPr>
          <a:lstStyle/>
          <a:p>
            <a:pPr algn="ctr">
              <a:buClr>
                <a:srgbClr val="FFFFFF"/>
              </a:buCl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sz="1000" b="1">
                <a:solidFill>
                  <a:srgbClr val="FFFFFF"/>
                </a:solidFill>
                <a:latin typeface="Comic Sans MS" charset="0"/>
              </a:rPr>
              <a:t>9.65.08.</a:t>
            </a:r>
          </a:p>
        </p:txBody>
      </p:sp>
      <p:pic>
        <p:nvPicPr>
          <p:cNvPr id="44037" name="Picture 4"/>
          <p:cNvPicPr>
            <a:picLocks noChangeAspect="1" noChangeArrowheads="1"/>
          </p:cNvPicPr>
          <p:nvPr/>
        </p:nvPicPr>
        <p:blipFill>
          <a:blip r:embed="rId3"/>
          <a:srcRect l="5481" t="4640" r="4184" b="3424"/>
          <a:stretch>
            <a:fillRect/>
          </a:stretch>
        </p:blipFill>
        <p:spPr bwMode="auto">
          <a:xfrm>
            <a:off x="628657" y="574686"/>
            <a:ext cx="8745538" cy="6551613"/>
          </a:xfrm>
          <a:prstGeom prst="rect">
            <a:avLst/>
          </a:prstGeom>
          <a:noFill/>
          <a:ln w="9525">
            <a:noFill/>
            <a:round/>
            <a:headEnd/>
            <a:tailEnd/>
          </a:ln>
        </p:spPr>
      </p:pic>
      <p:sp>
        <p:nvSpPr>
          <p:cNvPr id="44038" name="Freeform 5"/>
          <p:cNvSpPr>
            <a:spLocks noChangeArrowheads="1"/>
          </p:cNvSpPr>
          <p:nvPr/>
        </p:nvSpPr>
        <p:spPr bwMode="auto">
          <a:xfrm>
            <a:off x="6877058" y="6064252"/>
            <a:ext cx="1004889"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318" tIns="45657" rIns="91318" bIns="45657" anchor="ctr"/>
          <a:lstStyle/>
          <a:p>
            <a:pPr defTabSz="1016517"/>
            <a:endParaRPr lang="en-US" sz="2700">
              <a:solidFill>
                <a:srgbClr val="000000"/>
              </a:solidFill>
            </a:endParaRPr>
          </a:p>
        </p:txBody>
      </p:sp>
      <p:sp>
        <p:nvSpPr>
          <p:cNvPr id="44039" name="Text Box 6"/>
          <p:cNvSpPr txBox="1">
            <a:spLocks noChangeArrowheads="1"/>
          </p:cNvSpPr>
          <p:nvPr/>
        </p:nvSpPr>
        <p:spPr bwMode="auto">
          <a:xfrm rot="1320000">
            <a:off x="3671889" y="4900613"/>
            <a:ext cx="2319337" cy="565150"/>
          </a:xfrm>
          <a:prstGeom prst="rect">
            <a:avLst/>
          </a:prstGeom>
          <a:noFill/>
          <a:ln w="9525">
            <a:noFill/>
            <a:round/>
            <a:headEnd/>
            <a:tailEnd/>
          </a:ln>
        </p:spPr>
        <p:txBody>
          <a:bodyPr lIns="101738" tIns="51050" rIns="101738" bIns="51050">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MEDITERRANEAN SEA</a:t>
            </a:r>
          </a:p>
        </p:txBody>
      </p:sp>
      <p:sp>
        <p:nvSpPr>
          <p:cNvPr id="44040" name="Text Box 7"/>
          <p:cNvSpPr txBox="1">
            <a:spLocks noChangeArrowheads="1"/>
          </p:cNvSpPr>
          <p:nvPr/>
        </p:nvSpPr>
        <p:spPr bwMode="auto">
          <a:xfrm rot="1320000">
            <a:off x="642941" y="1577975"/>
            <a:ext cx="1500187" cy="565150"/>
          </a:xfrm>
          <a:prstGeom prst="rect">
            <a:avLst/>
          </a:prstGeom>
          <a:noFill/>
          <a:ln w="9525">
            <a:noFill/>
            <a:round/>
            <a:headEnd/>
            <a:tailEnd/>
          </a:ln>
        </p:spPr>
        <p:txBody>
          <a:bodyPr lIns="101738" tIns="51050" rIns="101738" bIns="51050">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ATLANTIC OCEAN</a:t>
            </a:r>
          </a:p>
        </p:txBody>
      </p:sp>
      <p:sp>
        <p:nvSpPr>
          <p:cNvPr id="44041" name="Rectangle 8"/>
          <p:cNvSpPr>
            <a:spLocks noChangeArrowheads="1"/>
          </p:cNvSpPr>
          <p:nvPr/>
        </p:nvSpPr>
        <p:spPr bwMode="auto">
          <a:xfrm>
            <a:off x="628657" y="561975"/>
            <a:ext cx="8745538" cy="6605588"/>
          </a:xfrm>
          <a:prstGeom prst="rect">
            <a:avLst/>
          </a:prstGeom>
          <a:noFill/>
          <a:ln w="76320">
            <a:solidFill>
              <a:srgbClr val="A50021"/>
            </a:solidFill>
            <a:miter lim="800000"/>
            <a:headEnd/>
            <a:tailEnd/>
          </a:ln>
        </p:spPr>
        <p:txBody>
          <a:bodyPr wrap="none" lIns="91318" tIns="45657" rIns="91318" bIns="45657" anchor="ctr"/>
          <a:lstStyle/>
          <a:p>
            <a:endParaRPr lang="en-US">
              <a:solidFill>
                <a:srgbClr val="FFFFFF"/>
              </a:solidFill>
            </a:endParaRPr>
          </a:p>
        </p:txBody>
      </p:sp>
      <p:sp>
        <p:nvSpPr>
          <p:cNvPr id="44042" name="Text Box 9"/>
          <p:cNvSpPr txBox="1">
            <a:spLocks noChangeArrowheads="1"/>
          </p:cNvSpPr>
          <p:nvPr/>
        </p:nvSpPr>
        <p:spPr bwMode="auto">
          <a:xfrm>
            <a:off x="9632615" y="116080"/>
            <a:ext cx="205463" cy="421902"/>
          </a:xfrm>
          <a:prstGeom prst="rect">
            <a:avLst/>
          </a:prstGeom>
          <a:noFill/>
          <a:ln w="9525">
            <a:noFill/>
            <a:round/>
            <a:headEnd/>
            <a:tailEnd/>
          </a:ln>
        </p:spPr>
        <p:txBody>
          <a:bodyPr wrap="none" lIns="101738" tIns="51050" rIns="101738" bIns="51050" anchor="ctr">
            <a:spAutoFit/>
          </a:bodyPr>
          <a:lstStyle/>
          <a:p>
            <a:pPr algn="ctr">
              <a:spcBef>
                <a:spcPts val="1375"/>
              </a:spcBef>
              <a:buClr>
                <a:srgbClr val="FFA27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200">
                <a:solidFill>
                  <a:srgbClr val="FFA27C"/>
                </a:solidFill>
                <a:latin typeface="Comic Sans MS" charset="0"/>
              </a:rPr>
              <a:t> </a:t>
            </a:r>
          </a:p>
        </p:txBody>
      </p:sp>
      <p:sp>
        <p:nvSpPr>
          <p:cNvPr id="45066" name="Text Box 10"/>
          <p:cNvSpPr txBox="1">
            <a:spLocks noChangeArrowheads="1"/>
          </p:cNvSpPr>
          <p:nvPr/>
        </p:nvSpPr>
        <p:spPr bwMode="auto">
          <a:xfrm>
            <a:off x="3227390" y="3427413"/>
            <a:ext cx="1550987" cy="515544"/>
          </a:xfrm>
          <a:prstGeom prst="rect">
            <a:avLst/>
          </a:prstGeom>
          <a:noFill/>
          <a:ln w="9525">
            <a:noFill/>
            <a:round/>
            <a:headEnd/>
            <a:tailEnd/>
          </a:ln>
        </p:spPr>
        <p:txBody>
          <a:bodyPr lIns="101738" tIns="51050" rIns="101738" bIns="51050">
            <a:spAutoFit/>
          </a:bodyPr>
          <a:lstStyle/>
          <a:p>
            <a:pPr>
              <a:spcBef>
                <a:spcPts val="1500"/>
              </a:spcBef>
              <a:buClr>
                <a:srgbClr val="FC012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800" b="1">
                <a:solidFill>
                  <a:srgbClr val="FC0128"/>
                </a:solidFill>
                <a:latin typeface="Comic Sans MS" charset="0"/>
              </a:rPr>
              <a:t>ROME•</a:t>
            </a:r>
          </a:p>
        </p:txBody>
      </p:sp>
      <p:sp>
        <p:nvSpPr>
          <p:cNvPr id="45067" name="Text Box 11"/>
          <p:cNvSpPr txBox="1">
            <a:spLocks noChangeArrowheads="1"/>
          </p:cNvSpPr>
          <p:nvPr/>
        </p:nvSpPr>
        <p:spPr bwMode="auto">
          <a:xfrm>
            <a:off x="7177088" y="4595813"/>
            <a:ext cx="2195512" cy="736600"/>
          </a:xfrm>
          <a:prstGeom prst="rect">
            <a:avLst/>
          </a:prstGeom>
          <a:noFill/>
          <a:ln w="9525">
            <a:noFill/>
            <a:round/>
            <a:headEnd/>
            <a:tailEnd/>
          </a:ln>
        </p:spPr>
        <p:txBody>
          <a:bodyPr lIns="101738" tIns="51050" rIns="101738" bIns="51050">
            <a:spAutoFit/>
          </a:bodyPr>
          <a:lstStyle/>
          <a:p>
            <a:pPr>
              <a:lnSpc>
                <a:spcPct val="70000"/>
              </a:lnSpc>
              <a:spcBef>
                <a:spcPts val="1500"/>
              </a:spcBef>
              <a:buClr>
                <a:srgbClr val="FC012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800" b="1">
                <a:solidFill>
                  <a:srgbClr val="FC0128"/>
                </a:solidFill>
                <a:latin typeface="Comic Sans MS" charset="0"/>
              </a:rPr>
              <a:t>•Syrian Antioch</a:t>
            </a:r>
          </a:p>
        </p:txBody>
      </p:sp>
      <p:sp>
        <p:nvSpPr>
          <p:cNvPr id="45068" name="Text Box 12"/>
          <p:cNvSpPr txBox="1">
            <a:spLocks noChangeArrowheads="1"/>
          </p:cNvSpPr>
          <p:nvPr/>
        </p:nvSpPr>
        <p:spPr bwMode="auto">
          <a:xfrm>
            <a:off x="6323013" y="4106863"/>
            <a:ext cx="3141662" cy="431800"/>
          </a:xfrm>
          <a:prstGeom prst="rect">
            <a:avLst/>
          </a:prstGeom>
          <a:noFill/>
          <a:ln w="9525">
            <a:noFill/>
            <a:round/>
            <a:headEnd/>
            <a:tailEnd/>
          </a:ln>
        </p:spPr>
        <p:txBody>
          <a:bodyPr lIns="101738" tIns="51050" rIns="101738" bIns="51050">
            <a:spAutoFit/>
          </a:bodyPr>
          <a:lstStyle/>
          <a:p>
            <a:pPr>
              <a:lnSpc>
                <a:spcPct val="70000"/>
              </a:lnSpc>
              <a:spcBef>
                <a:spcPts val="1500"/>
              </a:spcBef>
              <a:buClr>
                <a:srgbClr val="FC012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800" b="1">
                <a:solidFill>
                  <a:srgbClr val="FC0128"/>
                </a:solidFill>
                <a:latin typeface="Comic Sans MS" charset="0"/>
              </a:rPr>
              <a:t>•Pisidian Antioch</a:t>
            </a:r>
          </a:p>
        </p:txBody>
      </p:sp>
      <p:sp>
        <p:nvSpPr>
          <p:cNvPr id="45069" name="Text Box 13"/>
          <p:cNvSpPr txBox="1">
            <a:spLocks noChangeArrowheads="1"/>
          </p:cNvSpPr>
          <p:nvPr/>
        </p:nvSpPr>
        <p:spPr bwMode="auto">
          <a:xfrm>
            <a:off x="5705475" y="4348164"/>
            <a:ext cx="1993900" cy="515544"/>
          </a:xfrm>
          <a:prstGeom prst="rect">
            <a:avLst/>
          </a:prstGeom>
          <a:noFill/>
          <a:ln w="9525">
            <a:noFill/>
            <a:round/>
            <a:headEnd/>
            <a:tailEnd/>
          </a:ln>
        </p:spPr>
        <p:txBody>
          <a:bodyPr lIns="101738" tIns="51050" rIns="101738" bIns="51050">
            <a:spAutoFit/>
          </a:bodyPr>
          <a:lstStyle/>
          <a:p>
            <a:pPr>
              <a:spcBef>
                <a:spcPts val="1500"/>
              </a:spcBef>
              <a:buClr>
                <a:srgbClr val="FC012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800" b="1">
                <a:solidFill>
                  <a:srgbClr val="FC0128"/>
                </a:solidFill>
                <a:latin typeface="Comic Sans MS" charset="0"/>
              </a:rPr>
              <a:t>•Ephesus</a:t>
            </a:r>
          </a:p>
        </p:txBody>
      </p:sp>
      <p:sp>
        <p:nvSpPr>
          <p:cNvPr id="45070" name="Text Box 14"/>
          <p:cNvSpPr txBox="1">
            <a:spLocks noChangeArrowheads="1"/>
          </p:cNvSpPr>
          <p:nvPr/>
        </p:nvSpPr>
        <p:spPr bwMode="auto">
          <a:xfrm>
            <a:off x="4289425" y="4292600"/>
            <a:ext cx="1462088" cy="515544"/>
          </a:xfrm>
          <a:prstGeom prst="rect">
            <a:avLst/>
          </a:prstGeom>
          <a:noFill/>
          <a:ln w="9525">
            <a:noFill/>
            <a:round/>
            <a:headEnd/>
            <a:tailEnd/>
          </a:ln>
        </p:spPr>
        <p:txBody>
          <a:bodyPr lIns="101738" tIns="51050" rIns="101738" bIns="51050">
            <a:spAutoFit/>
          </a:bodyPr>
          <a:lstStyle/>
          <a:p>
            <a:pPr>
              <a:spcBef>
                <a:spcPts val="1500"/>
              </a:spcBef>
              <a:buClr>
                <a:srgbClr val="FC012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800" b="1">
                <a:solidFill>
                  <a:srgbClr val="FC0128"/>
                </a:solidFill>
                <a:latin typeface="Comic Sans MS" charset="0"/>
              </a:rPr>
              <a:t>Athens</a:t>
            </a:r>
          </a:p>
        </p:txBody>
      </p:sp>
      <p:sp>
        <p:nvSpPr>
          <p:cNvPr id="44048" name="Text Box 15"/>
          <p:cNvSpPr txBox="1">
            <a:spLocks noChangeArrowheads="1"/>
          </p:cNvSpPr>
          <p:nvPr/>
        </p:nvSpPr>
        <p:spPr bwMode="auto">
          <a:xfrm>
            <a:off x="5143500" y="4137026"/>
            <a:ext cx="338138" cy="630507"/>
          </a:xfrm>
          <a:prstGeom prst="rect">
            <a:avLst/>
          </a:prstGeom>
          <a:noFill/>
          <a:ln w="9525">
            <a:noFill/>
            <a:round/>
            <a:headEnd/>
            <a:tailEnd/>
          </a:ln>
        </p:spPr>
        <p:txBody>
          <a:bodyPr lIns="101738" tIns="51050" rIns="101738" bIns="51050">
            <a:spAutoFit/>
          </a:bodyPr>
          <a:lstStyle/>
          <a:p>
            <a:pPr>
              <a:spcBef>
                <a:spcPts val="2250"/>
              </a:spcBef>
              <a:buClr>
                <a:srgbClr val="919191"/>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600" b="1">
                <a:solidFill>
                  <a:srgbClr val="919191"/>
                </a:solidFill>
                <a:latin typeface="Comic Sans MS" charset="0"/>
              </a:rPr>
              <a:t>•</a:t>
            </a:r>
          </a:p>
        </p:txBody>
      </p:sp>
      <p:sp>
        <p:nvSpPr>
          <p:cNvPr id="45072" name="Text Box 16"/>
          <p:cNvSpPr txBox="1">
            <a:spLocks noChangeArrowheads="1"/>
          </p:cNvSpPr>
          <p:nvPr/>
        </p:nvSpPr>
        <p:spPr bwMode="auto">
          <a:xfrm>
            <a:off x="2690847" y="1123391"/>
            <a:ext cx="5338754" cy="1378044"/>
          </a:xfrm>
          <a:prstGeom prst="rect">
            <a:avLst/>
          </a:prstGeom>
          <a:noFill/>
          <a:ln w="9525">
            <a:noFill/>
            <a:round/>
            <a:headEnd/>
            <a:tailEnd/>
          </a:ln>
        </p:spPr>
        <p:txBody>
          <a:bodyPr wrap="square" lIns="101738" tIns="51050" rIns="101738" bIns="51050">
            <a:spAutoFit/>
          </a:bodyPr>
          <a:lstStyle/>
          <a:p>
            <a:pPr algn="r">
              <a:spcBef>
                <a:spcPts val="2750"/>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300" b="1">
                <a:solidFill>
                  <a:srgbClr val="000000"/>
                </a:solidFill>
                <a:latin typeface="Comic Sans MS" charset="0"/>
              </a:rPr>
              <a:t>PAUL</a:t>
            </a:r>
            <a:r>
              <a:rPr lang="en-US" altLang="ja-JP" sz="4300" b="1">
                <a:solidFill>
                  <a:srgbClr val="000000"/>
                </a:solidFill>
                <a:latin typeface="Comic Sans MS" charset="0"/>
              </a:rPr>
              <a:t>wui shongza </a:t>
            </a:r>
            <a:r>
              <a:rPr lang="en-GB" altLang="ja-JP" sz="4300" b="1">
                <a:solidFill>
                  <a:srgbClr val="000000"/>
                </a:solidFill>
                <a:latin typeface="Comic Sans MS" charset="0"/>
              </a:rPr>
              <a:t>…yanghamkakhui</a:t>
            </a:r>
            <a:endParaRPr lang="en-GB" sz="4300" b="1">
              <a:solidFill>
                <a:srgbClr val="000000"/>
              </a:solidFill>
              <a:latin typeface="Comic Sans MS" charset="0"/>
            </a:endParaRPr>
          </a:p>
        </p:txBody>
      </p:sp>
      <p:sp>
        <p:nvSpPr>
          <p:cNvPr id="45073" name="Text Box 17"/>
          <p:cNvSpPr txBox="1">
            <a:spLocks noChangeArrowheads="1"/>
          </p:cNvSpPr>
          <p:nvPr/>
        </p:nvSpPr>
        <p:spPr bwMode="auto">
          <a:xfrm>
            <a:off x="4727575" y="3414713"/>
            <a:ext cx="1995488" cy="515544"/>
          </a:xfrm>
          <a:prstGeom prst="rect">
            <a:avLst/>
          </a:prstGeom>
          <a:noFill/>
          <a:ln w="9525">
            <a:noFill/>
            <a:round/>
            <a:headEnd/>
            <a:tailEnd/>
          </a:ln>
        </p:spPr>
        <p:txBody>
          <a:bodyPr lIns="101738" tIns="51050" rIns="101738" bIns="51050">
            <a:spAutoFit/>
          </a:bodyPr>
          <a:lstStyle/>
          <a:p>
            <a:pPr>
              <a:spcBef>
                <a:spcPts val="1500"/>
              </a:spcBef>
              <a:buClr>
                <a:srgbClr val="FC012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800" b="1">
                <a:solidFill>
                  <a:srgbClr val="FC0128"/>
                </a:solidFill>
                <a:latin typeface="Comic Sans MS" charset="0"/>
              </a:rPr>
              <a:t>Macedonia</a:t>
            </a:r>
          </a:p>
        </p:txBody>
      </p:sp>
      <p:grpSp>
        <p:nvGrpSpPr>
          <p:cNvPr id="44051" name="Group 18"/>
          <p:cNvGrpSpPr>
            <a:grpSpLocks/>
          </p:cNvGrpSpPr>
          <p:nvPr/>
        </p:nvGrpSpPr>
        <p:grpSpPr bwMode="auto">
          <a:xfrm>
            <a:off x="1068398" y="2540005"/>
            <a:ext cx="8074025" cy="4238625"/>
            <a:chOff x="673" y="1600"/>
            <a:chExt cx="5086" cy="2670"/>
          </a:xfrm>
        </p:grpSpPr>
        <p:sp>
          <p:nvSpPr>
            <p:cNvPr id="44075" name="Text Box 19"/>
            <p:cNvSpPr txBox="1">
              <a:spLocks noChangeArrowheads="1"/>
            </p:cNvSpPr>
            <p:nvPr/>
          </p:nvSpPr>
          <p:spPr bwMode="auto">
            <a:xfrm>
              <a:off x="673" y="2759"/>
              <a:ext cx="1813"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AFRICA</a:t>
              </a:r>
            </a:p>
          </p:txBody>
        </p:sp>
        <p:sp>
          <p:nvSpPr>
            <p:cNvPr id="44076" name="Text Box 20"/>
            <p:cNvSpPr txBox="1">
              <a:spLocks noChangeArrowheads="1"/>
            </p:cNvSpPr>
            <p:nvPr/>
          </p:nvSpPr>
          <p:spPr bwMode="auto">
            <a:xfrm>
              <a:off x="4656" y="1957"/>
              <a:ext cx="1029"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ASIA</a:t>
              </a:r>
            </a:p>
          </p:txBody>
        </p:sp>
        <p:sp>
          <p:nvSpPr>
            <p:cNvPr id="44077" name="Text Box 21"/>
            <p:cNvSpPr txBox="1">
              <a:spLocks noChangeArrowheads="1"/>
            </p:cNvSpPr>
            <p:nvPr/>
          </p:nvSpPr>
          <p:spPr bwMode="auto">
            <a:xfrm>
              <a:off x="803" y="1600"/>
              <a:ext cx="1998" cy="405"/>
            </a:xfrm>
            <a:prstGeom prst="rect">
              <a:avLst/>
            </a:prstGeom>
            <a:noFill/>
            <a:ln w="9525">
              <a:noFill/>
              <a:round/>
              <a:headEnd/>
              <a:tailEnd/>
            </a:ln>
          </p:spPr>
          <p:txBody>
            <a:bodyPr lIns="101880" tIns="51120" rIns="101880" bIns="51120">
              <a:spAutoFit/>
            </a:bodyPr>
            <a:lstStyle/>
            <a:p>
              <a:pPr>
                <a:spcBef>
                  <a:spcPts val="2250"/>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600" b="1">
                  <a:solidFill>
                    <a:srgbClr val="0033CC"/>
                  </a:solidFill>
                  <a:latin typeface="Comic Sans MS" charset="0"/>
                </a:rPr>
                <a:t>EUROPE</a:t>
              </a:r>
            </a:p>
          </p:txBody>
        </p:sp>
        <p:sp>
          <p:nvSpPr>
            <p:cNvPr id="44078" name="Text Box 22"/>
            <p:cNvSpPr txBox="1">
              <a:spLocks noChangeArrowheads="1"/>
            </p:cNvSpPr>
            <p:nvPr/>
          </p:nvSpPr>
          <p:spPr bwMode="auto">
            <a:xfrm>
              <a:off x="4599" y="3922"/>
              <a:ext cx="1160" cy="348"/>
            </a:xfrm>
            <a:prstGeom prst="rect">
              <a:avLst/>
            </a:prstGeom>
            <a:noFill/>
            <a:ln w="9525">
              <a:noFill/>
              <a:round/>
              <a:headEnd/>
              <a:tailEnd/>
            </a:ln>
          </p:spPr>
          <p:txBody>
            <a:bodyPr lIns="101880" tIns="51120" rIns="101880" bIns="51120">
              <a:spAutoFit/>
            </a:bodyPr>
            <a:lstStyle/>
            <a:p>
              <a:pPr>
                <a:spcBef>
                  <a:spcPts val="1938"/>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100" b="1">
                  <a:solidFill>
                    <a:srgbClr val="0033CC"/>
                  </a:solidFill>
                  <a:latin typeface="Comic Sans MS" charset="0"/>
                </a:rPr>
                <a:t>ARABIA</a:t>
              </a:r>
            </a:p>
          </p:txBody>
        </p:sp>
      </p:grpSp>
      <p:sp>
        <p:nvSpPr>
          <p:cNvPr id="45079" name="Text Box 23"/>
          <p:cNvSpPr txBox="1">
            <a:spLocks noChangeArrowheads="1"/>
          </p:cNvSpPr>
          <p:nvPr/>
        </p:nvSpPr>
        <p:spPr bwMode="auto">
          <a:xfrm>
            <a:off x="7105653" y="5291138"/>
            <a:ext cx="2281238" cy="515544"/>
          </a:xfrm>
          <a:prstGeom prst="rect">
            <a:avLst/>
          </a:prstGeom>
          <a:noFill/>
          <a:ln w="9525">
            <a:noFill/>
            <a:round/>
            <a:headEnd/>
            <a:tailEnd/>
          </a:ln>
        </p:spPr>
        <p:txBody>
          <a:bodyPr lIns="101738" tIns="51050" rIns="101738" bIns="51050">
            <a:spAutoFit/>
          </a:bodyPr>
          <a:lstStyle/>
          <a:p>
            <a:pPr>
              <a:spcBef>
                <a:spcPts val="1500"/>
              </a:spcBef>
              <a:buClr>
                <a:srgbClr val="FC012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800" b="1">
                <a:solidFill>
                  <a:srgbClr val="FC0128"/>
                </a:solidFill>
                <a:latin typeface="Comic Sans MS" charset="0"/>
              </a:rPr>
              <a:t>•Jerusalem</a:t>
            </a:r>
          </a:p>
        </p:txBody>
      </p:sp>
      <p:sp>
        <p:nvSpPr>
          <p:cNvPr id="44053" name="Text Box 24"/>
          <p:cNvSpPr txBox="1">
            <a:spLocks noChangeArrowheads="1"/>
          </p:cNvSpPr>
          <p:nvPr/>
        </p:nvSpPr>
        <p:spPr bwMode="auto">
          <a:xfrm>
            <a:off x="8821743" y="7410460"/>
            <a:ext cx="184150" cy="244475"/>
          </a:xfrm>
          <a:prstGeom prst="rect">
            <a:avLst/>
          </a:prstGeom>
          <a:noFill/>
          <a:ln w="9525">
            <a:noFill/>
            <a:round/>
            <a:headEnd/>
            <a:tailEnd/>
          </a:ln>
        </p:spPr>
        <p:txBody>
          <a:bodyPr wrap="none" lIns="91318" tIns="45657" rIns="91318" bIns="45657" anchor="ctr"/>
          <a:lstStyle/>
          <a:p>
            <a:endParaRPr lang="en-US" sz="2800">
              <a:solidFill>
                <a:srgbClr val="FFFFFF"/>
              </a:solidFill>
            </a:endParaRPr>
          </a:p>
        </p:txBody>
      </p:sp>
      <p:sp>
        <p:nvSpPr>
          <p:cNvPr id="44054" name="Text Box 25"/>
          <p:cNvSpPr txBox="1">
            <a:spLocks noChangeArrowheads="1"/>
          </p:cNvSpPr>
          <p:nvPr/>
        </p:nvSpPr>
        <p:spPr bwMode="auto">
          <a:xfrm>
            <a:off x="9450393" y="7051678"/>
            <a:ext cx="184150" cy="366713"/>
          </a:xfrm>
          <a:prstGeom prst="rect">
            <a:avLst/>
          </a:prstGeom>
          <a:noFill/>
          <a:ln w="9525">
            <a:noFill/>
            <a:round/>
            <a:headEnd/>
            <a:tailEnd/>
          </a:ln>
        </p:spPr>
        <p:txBody>
          <a:bodyPr wrap="none" lIns="91318" tIns="45657" rIns="91318" bIns="45657" anchor="ctr"/>
          <a:lstStyle/>
          <a:p>
            <a:endParaRPr lang="en-US" sz="2800">
              <a:solidFill>
                <a:srgbClr val="FFFFFF"/>
              </a:solidFill>
            </a:endParaRPr>
          </a:p>
        </p:txBody>
      </p:sp>
      <p:sp>
        <p:nvSpPr>
          <p:cNvPr id="44055" name="Text Box 26"/>
          <p:cNvSpPr txBox="1">
            <a:spLocks noChangeArrowheads="1"/>
          </p:cNvSpPr>
          <p:nvPr/>
        </p:nvSpPr>
        <p:spPr bwMode="auto">
          <a:xfrm>
            <a:off x="9193263" y="7413842"/>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000" b="1">
                <a:solidFill>
                  <a:srgbClr val="FFFFFF"/>
                </a:solidFill>
                <a:latin typeface="Comic Sans MS" charset="0"/>
              </a:rPr>
              <a:t>42</a:t>
            </a:r>
          </a:p>
        </p:txBody>
      </p:sp>
      <p:sp>
        <p:nvSpPr>
          <p:cNvPr id="44056" name="Text Box 27"/>
          <p:cNvSpPr txBox="1">
            <a:spLocks noChangeArrowheads="1"/>
          </p:cNvSpPr>
          <p:nvPr/>
        </p:nvSpPr>
        <p:spPr bwMode="auto">
          <a:xfrm>
            <a:off x="9514098" y="7376925"/>
            <a:ext cx="412340" cy="297255"/>
          </a:xfrm>
          <a:prstGeom prst="rect">
            <a:avLst/>
          </a:prstGeom>
          <a:noFill/>
          <a:ln w="9525">
            <a:noFill/>
            <a:round/>
            <a:headEnd/>
            <a:tailEnd/>
          </a:ln>
        </p:spPr>
        <p:txBody>
          <a:bodyPr wrap="none" lIns="89876" tIns="46733" rIns="89876" bIns="46733" anchor="ctr">
            <a:spAutoFit/>
          </a:bodyPr>
          <a:lstStyle/>
          <a:p>
            <a:pPr algn="ctr">
              <a:spcBef>
                <a:spcPts val="875"/>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400" b="1">
                <a:solidFill>
                  <a:srgbClr val="FFFFFF"/>
                </a:solidFill>
                <a:latin typeface="Comic Sans MS" charset="0"/>
              </a:rPr>
              <a:t>14</a:t>
            </a:r>
          </a:p>
        </p:txBody>
      </p:sp>
      <p:grpSp>
        <p:nvGrpSpPr>
          <p:cNvPr id="3" name="Group 28"/>
          <p:cNvGrpSpPr>
            <a:grpSpLocks/>
          </p:cNvGrpSpPr>
          <p:nvPr/>
        </p:nvGrpSpPr>
        <p:grpSpPr bwMode="auto">
          <a:xfrm>
            <a:off x="831854" y="5146675"/>
            <a:ext cx="4555307" cy="695325"/>
            <a:chOff x="524" y="3242"/>
            <a:chExt cx="2660" cy="438"/>
          </a:xfrm>
        </p:grpSpPr>
        <p:sp>
          <p:nvSpPr>
            <p:cNvPr id="45085" name="Rectangle 29"/>
            <p:cNvSpPr>
              <a:spLocks noChangeArrowheads="1"/>
            </p:cNvSpPr>
            <p:nvPr/>
          </p:nvSpPr>
          <p:spPr bwMode="auto">
            <a:xfrm>
              <a:off x="524" y="3242"/>
              <a:ext cx="2660" cy="438"/>
            </a:xfrm>
            <a:prstGeom prst="rect">
              <a:avLst/>
            </a:prstGeom>
            <a:blipFill dpi="0" rotWithShape="0">
              <a:blip r:embed="rId5"/>
              <a:srcRect/>
              <a:tile tx="0" ty="0" sx="100000" sy="100000" flip="none" algn="tl"/>
            </a:blipFill>
            <a:ln w="76320">
              <a:solidFill>
                <a:srgbClr val="0067C9"/>
              </a:solidFill>
              <a:miter lim="800000"/>
              <a:headEnd/>
              <a:tailEnd/>
            </a:ln>
            <a:effectLst>
              <a:outerShdw dist="89605" dir="2700000" algn="ctr" rotWithShape="0">
                <a:srgbClr val="808080"/>
              </a:outerShdw>
            </a:effectLst>
          </p:spPr>
          <p:txBody>
            <a:bodyPr wrap="none" anchor="ctr"/>
            <a:lstStyle/>
            <a:p>
              <a:pPr defTabSz="455133"/>
              <a:endParaRPr lang="en-US">
                <a:solidFill>
                  <a:srgbClr val="FFFFFF"/>
                </a:solidFill>
              </a:endParaRPr>
            </a:p>
          </p:txBody>
        </p:sp>
        <p:sp>
          <p:nvSpPr>
            <p:cNvPr id="44074" name="Rectangle 30"/>
            <p:cNvSpPr>
              <a:spLocks noChangeArrowheads="1"/>
            </p:cNvSpPr>
            <p:nvPr/>
          </p:nvSpPr>
          <p:spPr bwMode="auto">
            <a:xfrm>
              <a:off x="567" y="3311"/>
              <a:ext cx="2342" cy="326"/>
            </a:xfrm>
            <a:prstGeom prst="rect">
              <a:avLst/>
            </a:prstGeom>
            <a:noFill/>
            <a:ln w="9525">
              <a:noFill/>
              <a:round/>
              <a:headEnd/>
              <a:tailEnd/>
            </a:ln>
          </p:spPr>
          <p:txBody>
            <a:bodyPr wrap="square" lIns="90000" tIns="46800" rIns="90000" bIns="46800">
              <a:spAutoFit/>
            </a:bodyPr>
            <a:lstStyle/>
            <a:p>
              <a:pPr algn="ct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sz="2800" b="1">
                  <a:solidFill>
                    <a:srgbClr val="000000"/>
                  </a:solidFill>
                  <a:latin typeface="Comic Sans MS" charset="0"/>
                </a:rPr>
                <a:t>#1.</a:t>
              </a:r>
              <a:r>
                <a:rPr lang="ja-JP" altLang="en-GB" sz="2800" b="1">
                  <a:solidFill>
                    <a:srgbClr val="000000"/>
                  </a:solidFill>
                  <a:latin typeface="Comic Sans MS" charset="0"/>
                </a:rPr>
                <a:t>“</a:t>
              </a:r>
              <a:r>
                <a:rPr lang="en-GB" altLang="ja-JP" sz="2800" b="1">
                  <a:solidFill>
                    <a:srgbClr val="000000"/>
                  </a:solidFill>
                  <a:latin typeface="Comic Sans MS" charset="0"/>
                </a:rPr>
                <a:t>Sayangkakhui</a:t>
              </a:r>
              <a:r>
                <a:rPr lang="ja-JP" altLang="en-GB" sz="2800" b="1">
                  <a:solidFill>
                    <a:srgbClr val="000000"/>
                  </a:solidFill>
                  <a:latin typeface="Comic Sans MS" charset="0"/>
                </a:rPr>
                <a:t>”</a:t>
              </a:r>
              <a:endParaRPr lang="en-GB" sz="2800" b="1">
                <a:solidFill>
                  <a:srgbClr val="000000"/>
                </a:solidFill>
                <a:latin typeface="Comic Sans MS" charset="0"/>
              </a:endParaRPr>
            </a:p>
          </p:txBody>
        </p:sp>
      </p:grpSp>
      <p:sp>
        <p:nvSpPr>
          <p:cNvPr id="45087" name="Text Box 31"/>
          <p:cNvSpPr txBox="1">
            <a:spLocks noChangeArrowheads="1"/>
          </p:cNvSpPr>
          <p:nvPr/>
        </p:nvSpPr>
        <p:spPr bwMode="auto">
          <a:xfrm>
            <a:off x="796928" y="4565660"/>
            <a:ext cx="1890713" cy="365125"/>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738" tIns="51050" rIns="101738" bIns="51050">
            <a:spAutoFit/>
          </a:bodyPr>
          <a:lstStyle/>
          <a:p>
            <a:pPr algn="ctr">
              <a:spcBef>
                <a:spcPts val="1125"/>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defRPr/>
            </a:pPr>
            <a:r>
              <a:rPr lang="en-GB" sz="1800" b="1">
                <a:solidFill>
                  <a:srgbClr val="000000"/>
                </a:solidFill>
                <a:latin typeface="Comic Sans MS" charset="0"/>
              </a:rPr>
              <a:t>Otsak 13-14</a:t>
            </a:r>
          </a:p>
        </p:txBody>
      </p:sp>
      <p:sp>
        <p:nvSpPr>
          <p:cNvPr id="45088" name="Text Box 32"/>
          <p:cNvSpPr txBox="1">
            <a:spLocks noChangeArrowheads="1"/>
          </p:cNvSpPr>
          <p:nvPr/>
        </p:nvSpPr>
        <p:spPr bwMode="auto">
          <a:xfrm>
            <a:off x="0" y="10"/>
            <a:ext cx="4941856" cy="457403"/>
          </a:xfrm>
          <a:prstGeom prst="rect">
            <a:avLst/>
          </a:prstGeom>
          <a:solidFill>
            <a:srgbClr val="1822CD"/>
          </a:solidFill>
          <a:ln w="38160">
            <a:solidFill>
              <a:srgbClr val="FFFF00"/>
            </a:solidFill>
            <a:miter lim="800000"/>
            <a:headEnd/>
            <a:tailEnd/>
          </a:ln>
          <a:effectLst>
            <a:outerShdw dist="71785" dir="2700000" algn="ctr" rotWithShape="0">
              <a:srgbClr val="808080"/>
            </a:outerShdw>
          </a:effectLst>
        </p:spPr>
        <p:txBody>
          <a:bodyPr wrap="square" lIns="89876" tIns="46733" rIns="89876" bIns="46733">
            <a:spAutoFit/>
          </a:bodyPr>
          <a:lstStyle/>
          <a:p>
            <a:pPr algn="ctr">
              <a:spcBef>
                <a:spcPts val="1749"/>
              </a:spcBef>
              <a:buClr>
                <a:srgbClr val="FFFF00"/>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defRPr/>
            </a:pPr>
            <a:r>
              <a:rPr lang="en-GB" b="1">
                <a:solidFill>
                  <a:srgbClr val="FFFF00"/>
                </a:solidFill>
                <a:latin typeface="Comic Sans MS" charset="0"/>
              </a:rPr>
              <a:t>KATAM KHANGACHON #24</a:t>
            </a:r>
          </a:p>
        </p:txBody>
      </p:sp>
      <p:sp>
        <p:nvSpPr>
          <p:cNvPr id="45089" name="AutoShape 33"/>
          <p:cNvSpPr>
            <a:spLocks noChangeArrowheads="1"/>
          </p:cNvSpPr>
          <p:nvPr/>
        </p:nvSpPr>
        <p:spPr bwMode="auto">
          <a:xfrm rot="-10380000">
            <a:off x="5854700" y="3922717"/>
            <a:ext cx="473075" cy="1081087"/>
          </a:xfrm>
          <a:prstGeom prst="curvedLeftArrow">
            <a:avLst>
              <a:gd name="adj1" fmla="val 44446"/>
              <a:gd name="adj2" fmla="val 90997"/>
              <a:gd name="adj3" fmla="val 66667"/>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grpSp>
        <p:nvGrpSpPr>
          <p:cNvPr id="4" name="Group 34"/>
          <p:cNvGrpSpPr>
            <a:grpSpLocks/>
          </p:cNvGrpSpPr>
          <p:nvPr/>
        </p:nvGrpSpPr>
        <p:grpSpPr bwMode="auto">
          <a:xfrm>
            <a:off x="825500" y="5992827"/>
            <a:ext cx="7672388" cy="1398589"/>
            <a:chOff x="520" y="3775"/>
            <a:chExt cx="4833" cy="881"/>
          </a:xfrm>
        </p:grpSpPr>
        <p:sp>
          <p:nvSpPr>
            <p:cNvPr id="45091" name="Rectangle 35"/>
            <p:cNvSpPr>
              <a:spLocks noChangeArrowheads="1"/>
            </p:cNvSpPr>
            <p:nvPr/>
          </p:nvSpPr>
          <p:spPr bwMode="auto">
            <a:xfrm>
              <a:off x="520" y="3775"/>
              <a:ext cx="4833" cy="854"/>
            </a:xfrm>
            <a:prstGeom prst="rect">
              <a:avLst/>
            </a:prstGeom>
            <a:blipFill dpi="0" rotWithShape="0">
              <a:blip r:embed="rId5"/>
              <a:srcRect/>
              <a:tile tx="0" ty="0" sx="100000" sy="100000" flip="none" algn="tl"/>
            </a:blipFill>
            <a:ln w="76320">
              <a:solidFill>
                <a:srgbClr val="618FFD"/>
              </a:solidFill>
              <a:miter lim="800000"/>
              <a:headEnd/>
              <a:tailEnd/>
            </a:ln>
            <a:effectLst>
              <a:outerShdw dist="99193" dir="2381944" algn="ctr" rotWithShape="0">
                <a:srgbClr val="808080"/>
              </a:outerShdw>
            </a:effectLst>
          </p:spPr>
          <p:txBody>
            <a:bodyPr wrap="none" anchor="ctr"/>
            <a:lstStyle/>
            <a:p>
              <a:pPr defTabSz="455133"/>
              <a:endParaRPr lang="en-US">
                <a:solidFill>
                  <a:srgbClr val="FFFFFF"/>
                </a:solidFill>
              </a:endParaRPr>
            </a:p>
          </p:txBody>
        </p:sp>
        <p:sp>
          <p:nvSpPr>
            <p:cNvPr id="44072" name="Rectangle 36"/>
            <p:cNvSpPr>
              <a:spLocks noChangeArrowheads="1"/>
            </p:cNvSpPr>
            <p:nvPr/>
          </p:nvSpPr>
          <p:spPr bwMode="auto">
            <a:xfrm>
              <a:off x="623" y="3807"/>
              <a:ext cx="4690" cy="849"/>
            </a:xfrm>
            <a:prstGeom prst="rect">
              <a:avLst/>
            </a:prstGeom>
            <a:noFill/>
            <a:ln w="9525">
              <a:noFill/>
              <a:round/>
              <a:headEnd/>
              <a:tailEnd/>
            </a:ln>
          </p:spPr>
          <p:txBody>
            <a:bodyPr lIns="90000" tIns="46800" rIns="90000" bIns="46800">
              <a:spAutoFit/>
            </a:bodyPr>
            <a:lstStyle/>
            <a:p>
              <a:pPr>
                <a:lnSpc>
                  <a:spcPct val="80000"/>
                </a:lnSpc>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b="1">
                  <a:solidFill>
                    <a:srgbClr val="000000"/>
                  </a:solidFill>
                  <a:latin typeface="Comic Sans MS" charset="0"/>
                </a:rPr>
                <a:t>Khamataibing: </a:t>
              </a:r>
              <a:r>
                <a:rPr lang="en-GB" b="1" u="sng">
                  <a:solidFill>
                    <a:srgbClr val="FC0128"/>
                  </a:solidFill>
                  <a:latin typeface="Comic Sans MS" charset="0"/>
                </a:rPr>
                <a:t>Meoma</a:t>
              </a:r>
              <a:r>
                <a:rPr lang="en-GB" b="1">
                  <a:solidFill>
                    <a:schemeClr val="tx1"/>
                  </a:solidFill>
                  <a:latin typeface="Comic Sans MS" charset="0"/>
                </a:rPr>
                <a:t>li khokharum</a:t>
              </a:r>
              <a:r>
                <a:rPr lang="en-GB" b="1">
                  <a:solidFill>
                    <a:srgbClr val="000000"/>
                  </a:solidFill>
                  <a:latin typeface="Comic Sans MS" charset="0"/>
                </a:rPr>
                <a:t>; matakkhak kahai ot kasa; Paulli </a:t>
              </a:r>
              <a:r>
                <a:rPr lang="en-GB" b="1" u="sng">
                  <a:solidFill>
                    <a:srgbClr val="FC0128"/>
                  </a:solidFill>
                  <a:latin typeface="Comic Sans MS" charset="0"/>
                </a:rPr>
                <a:t>ngalung eina kaher</a:t>
              </a:r>
              <a:r>
                <a:rPr lang="en-GB" b="1">
                  <a:solidFill>
                    <a:srgbClr val="000000"/>
                  </a:solidFill>
                  <a:latin typeface="Comic Sans MS" charset="0"/>
                </a:rPr>
                <a:t>; otmanga kasak; Church haokaphok; ngaraikaza shongfali hankhaung.</a:t>
              </a:r>
            </a:p>
          </p:txBody>
        </p:sp>
      </p:grpSp>
      <p:grpSp>
        <p:nvGrpSpPr>
          <p:cNvPr id="5" name="Group 37"/>
          <p:cNvGrpSpPr>
            <a:grpSpLocks/>
          </p:cNvGrpSpPr>
          <p:nvPr/>
        </p:nvGrpSpPr>
        <p:grpSpPr bwMode="auto">
          <a:xfrm>
            <a:off x="928688" y="1584328"/>
            <a:ext cx="4084637" cy="2705100"/>
            <a:chOff x="585" y="999"/>
            <a:chExt cx="2573" cy="1703"/>
          </a:xfrm>
        </p:grpSpPr>
        <p:sp>
          <p:nvSpPr>
            <p:cNvPr id="44069" name="AutoShape 38"/>
            <p:cNvSpPr>
              <a:spLocks noChangeArrowheads="1"/>
            </p:cNvSpPr>
            <p:nvPr/>
          </p:nvSpPr>
          <p:spPr bwMode="auto">
            <a:xfrm flipH="1">
              <a:off x="622" y="99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endParaRPr lang="en-US">
                <a:solidFill>
                  <a:srgbClr val="FFFFFF"/>
                </a:solidFill>
              </a:endParaRPr>
            </a:p>
          </p:txBody>
        </p:sp>
        <p:sp>
          <p:nvSpPr>
            <p:cNvPr id="44070" name="Text Box 39"/>
            <p:cNvSpPr txBox="1">
              <a:spLocks noChangeArrowheads="1"/>
            </p:cNvSpPr>
            <p:nvPr/>
          </p:nvSpPr>
          <p:spPr bwMode="auto">
            <a:xfrm>
              <a:off x="585" y="1166"/>
              <a:ext cx="2573" cy="1280"/>
            </a:xfrm>
            <a:prstGeom prst="rect">
              <a:avLst/>
            </a:prstGeom>
            <a:noFill/>
            <a:ln w="9525">
              <a:noFill/>
              <a:round/>
              <a:headEnd/>
              <a:tailEnd/>
            </a:ln>
          </p:spPr>
          <p:txBody>
            <a:bodyPr lIns="90000" tIns="46800" rIns="90000" bIns="46800">
              <a:spAutoFit/>
            </a:bodyPr>
            <a:lstStyle/>
            <a:p>
              <a:pPr algn="ctr">
                <a:spcBef>
                  <a:spcPts val="4125"/>
                </a:spcBef>
                <a:buClr>
                  <a:srgbClr val="FFEA1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6600" b="1">
                  <a:solidFill>
                    <a:srgbClr val="FFEA18"/>
                  </a:solidFill>
                  <a:latin typeface="Comic Sans MS" charset="0"/>
                </a:rPr>
                <a:t>A.D.  46-48</a:t>
              </a:r>
            </a:p>
          </p:txBody>
        </p:sp>
      </p:grpSp>
      <p:grpSp>
        <p:nvGrpSpPr>
          <p:cNvPr id="6" name="Group 40"/>
          <p:cNvGrpSpPr>
            <a:grpSpLocks/>
          </p:cNvGrpSpPr>
          <p:nvPr/>
        </p:nvGrpSpPr>
        <p:grpSpPr bwMode="auto">
          <a:xfrm>
            <a:off x="5462589" y="328613"/>
            <a:ext cx="4281488" cy="3206905"/>
            <a:chOff x="3441" y="207"/>
            <a:chExt cx="2697" cy="2021"/>
          </a:xfrm>
        </p:grpSpPr>
        <p:pic>
          <p:nvPicPr>
            <p:cNvPr id="45097" name="Picture 41"/>
            <p:cNvPicPr>
              <a:picLocks noChangeAspect="1" noChangeArrowheads="1"/>
            </p:cNvPicPr>
            <p:nvPr/>
          </p:nvPicPr>
          <p:blipFill>
            <a:blip r:embed="rId6"/>
            <a:srcRect/>
            <a:stretch>
              <a:fillRect/>
            </a:stretch>
          </p:blipFill>
          <p:spPr bwMode="auto">
            <a:xfrm>
              <a:off x="3441" y="207"/>
              <a:ext cx="2622" cy="1966"/>
            </a:xfrm>
            <a:prstGeom prst="rect">
              <a:avLst/>
            </a:prstGeom>
            <a:noFill/>
            <a:ln w="76320">
              <a:solidFill>
                <a:srgbClr val="A50021"/>
              </a:solidFill>
              <a:miter lim="800000"/>
              <a:headEnd/>
              <a:tailEnd/>
            </a:ln>
            <a:effectLst>
              <a:outerShdw dist="89605" dir="2700000" algn="ctr" rotWithShape="0">
                <a:srgbClr val="808080"/>
              </a:outerShdw>
            </a:effectLst>
          </p:spPr>
        </p:pic>
        <p:sp>
          <p:nvSpPr>
            <p:cNvPr id="44068" name="Text Box 42"/>
            <p:cNvSpPr txBox="1">
              <a:spLocks noChangeArrowheads="1"/>
            </p:cNvSpPr>
            <p:nvPr/>
          </p:nvSpPr>
          <p:spPr bwMode="auto">
            <a:xfrm>
              <a:off x="3532" y="1933"/>
              <a:ext cx="2606" cy="295"/>
            </a:xfrm>
            <a:prstGeom prst="rect">
              <a:avLst/>
            </a:prstGeom>
            <a:noFill/>
            <a:ln w="9525">
              <a:noFill/>
              <a:round/>
              <a:headEnd/>
              <a:tailEnd/>
            </a:ln>
          </p:spPr>
          <p:txBody>
            <a:bodyPr wrap="square" lIns="90000" tIns="46800" rIns="90000" bIns="46800">
              <a:spAutoFit/>
            </a:bodyPr>
            <a:lstStyle/>
            <a:p>
              <a:pPr algn="ctr">
                <a:spcBef>
                  <a:spcPts val="1250"/>
                </a:spcBef>
                <a:buClr>
                  <a:srgbClr val="FFEA1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EA18"/>
                  </a:solidFill>
                  <a:latin typeface="Comic Sans MS" charset="0"/>
                </a:rPr>
                <a:t>CYPRUS NGAYIPHEI</a:t>
              </a:r>
            </a:p>
          </p:txBody>
        </p:sp>
      </p:grpSp>
      <p:sp>
        <p:nvSpPr>
          <p:cNvPr id="45099" name="Freeform 43"/>
          <p:cNvSpPr>
            <a:spLocks noChangeArrowheads="1"/>
          </p:cNvSpPr>
          <p:nvPr/>
        </p:nvSpPr>
        <p:spPr bwMode="auto">
          <a:xfrm>
            <a:off x="6435735" y="3995741"/>
            <a:ext cx="855663" cy="1001713"/>
          </a:xfrm>
          <a:custGeom>
            <a:avLst/>
            <a:gdLst>
              <a:gd name="T0" fmla="*/ 539 w 539"/>
              <a:gd name="T1" fmla="*/ 593 h 631"/>
              <a:gd name="T2" fmla="*/ 180 w 539"/>
              <a:gd name="T3" fmla="*/ 584 h 631"/>
              <a:gd name="T4" fmla="*/ 90 w 539"/>
              <a:gd name="T5" fmla="*/ 530 h 631"/>
              <a:gd name="T6" fmla="*/ 54 w 539"/>
              <a:gd name="T7" fmla="*/ 441 h 631"/>
              <a:gd name="T8" fmla="*/ 18 w 539"/>
              <a:gd name="T9" fmla="*/ 387 h 631"/>
              <a:gd name="T10" fmla="*/ 0 w 539"/>
              <a:gd name="T11" fmla="*/ 333 h 631"/>
              <a:gd name="T12" fmla="*/ 45 w 539"/>
              <a:gd name="T13" fmla="*/ 36 h 631"/>
              <a:gd name="T14" fmla="*/ 126 w 539"/>
              <a:gd name="T15" fmla="*/ 0 h 631"/>
              <a:gd name="T16" fmla="*/ 207 w 539"/>
              <a:gd name="T17" fmla="*/ 36 h 631"/>
              <a:gd name="T18" fmla="*/ 216 w 539"/>
              <a:gd name="T19" fmla="*/ 81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240">
            <a:solidFill>
              <a:srgbClr val="FFFF00"/>
            </a:solidFill>
            <a:round/>
            <a:headEnd/>
            <a:tailEnd/>
          </a:ln>
          <a:effectLst>
            <a:outerShdw dist="63504" dir="3183908"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5100" name="AutoShape 44"/>
          <p:cNvSpPr>
            <a:spLocks noChangeArrowheads="1"/>
          </p:cNvSpPr>
          <p:nvPr/>
        </p:nvSpPr>
        <p:spPr bwMode="auto">
          <a:xfrm>
            <a:off x="6704023" y="3624263"/>
            <a:ext cx="617537" cy="1079500"/>
          </a:xfrm>
          <a:prstGeom prst="curvedLeftArrow">
            <a:avLst>
              <a:gd name="adj1" fmla="val 34071"/>
              <a:gd name="adj2" fmla="val 69777"/>
              <a:gd name="adj3" fmla="val 66667"/>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45088"/>
                                        </p:tgtEl>
                                        <p:attrNameLst>
                                          <p:attrName>style.visibility</p:attrName>
                                        </p:attrNameLst>
                                      </p:cBhvr>
                                      <p:to>
                                        <p:strVal val="visible"/>
                                      </p:to>
                                    </p:set>
                                    <p:anim calcmode="lin" valueType="num">
                                      <p:cBhvr>
                                        <p:cTn id="7" dur="500" fill="hold"/>
                                        <p:tgtEl>
                                          <p:spTgt spid="45088"/>
                                        </p:tgtEl>
                                        <p:attrNameLst>
                                          <p:attrName>ppt_w</p:attrName>
                                        </p:attrNameLst>
                                      </p:cBhvr>
                                      <p:tavLst>
                                        <p:tav tm="100000">
                                          <p:val>
                                            <p:fltVal val="0"/>
                                          </p:val>
                                        </p:tav>
                                        <p:tav tm="100000">
                                          <p:val>
                                            <p:strVal val="#ppt_w"/>
                                          </p:val>
                                        </p:tav>
                                      </p:tavLst>
                                    </p:anim>
                                    <p:anim calcmode="lin" valueType="num">
                                      <p:cBhvr>
                                        <p:cTn id="8" dur="500" fill="hold"/>
                                        <p:tgtEl>
                                          <p:spTgt spid="45088"/>
                                        </p:tgtEl>
                                        <p:attrNameLst>
                                          <p:attrName>ppt_h</p:attrName>
                                        </p:attrNameLst>
                                      </p:cBhvr>
                                      <p:tavLst>
                                        <p:tav tm="100000">
                                          <p:val>
                                            <p:fltVal val="0"/>
                                          </p:val>
                                        </p:tav>
                                        <p:tav tm="100000">
                                          <p:val>
                                            <p:strVal val="#ppt_h"/>
                                          </p:val>
                                        </p:tav>
                                      </p:tavLst>
                                    </p:anim>
                                    <p:anim calcmode="lin" valueType="num">
                                      <p:cBhvr>
                                        <p:cTn id="9" dur="500" fill="hold"/>
                                        <p:tgtEl>
                                          <p:spTgt spid="45088"/>
                                        </p:tgtEl>
                                        <p:attrNameLst>
                                          <p:attrName>ppt_x</p:attrName>
                                        </p:attrNameLst>
                                      </p:cBhvr>
                                      <p:tavLst>
                                        <p:tav tm="100000">
                                          <p:val>
                                            <p:fltVal val="0.5"/>
                                          </p:val>
                                        </p:tav>
                                        <p:tav tm="100000">
                                          <p:val>
                                            <p:strVal val="#ppt_x"/>
                                          </p:val>
                                        </p:tav>
                                      </p:tavLst>
                                    </p:anim>
                                    <p:anim calcmode="lin" valueType="num">
                                      <p:cBhvr>
                                        <p:cTn id="10" dur="500" fill="hold"/>
                                        <p:tgtEl>
                                          <p:spTgt spid="45088"/>
                                        </p:tgtEl>
                                        <p:attrNameLst>
                                          <p:attrName>ppt_y</p:attrName>
                                        </p:attrNameLst>
                                      </p:cBhvr>
                                      <p:tavLst>
                                        <p:tav tm="10000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5072"/>
                                        </p:tgtEl>
                                        <p:attrNameLst>
                                          <p:attrName>style.visibility</p:attrName>
                                        </p:attrNameLst>
                                      </p:cBhvr>
                                      <p:to>
                                        <p:strVal val="visible"/>
                                      </p:to>
                                    </p:set>
                                    <p:anim calcmode="lin" valueType="num">
                                      <p:cBhvr>
                                        <p:cTn id="14" dur="500" fill="hold"/>
                                        <p:tgtEl>
                                          <p:spTgt spid="45072"/>
                                        </p:tgtEl>
                                        <p:attrNameLst>
                                          <p:attrName>ppt_w</p:attrName>
                                        </p:attrNameLst>
                                      </p:cBhvr>
                                      <p:tavLst>
                                        <p:tav tm="100000">
                                          <p:val>
                                            <p:strVal val="2/3*#ppt_w"/>
                                          </p:val>
                                        </p:tav>
                                        <p:tav tm="100000">
                                          <p:val>
                                            <p:strVal val="#ppt_w"/>
                                          </p:val>
                                        </p:tav>
                                      </p:tavLst>
                                    </p:anim>
                                    <p:anim calcmode="lin" valueType="num">
                                      <p:cBhvr>
                                        <p:cTn id="15" dur="500" fill="hold"/>
                                        <p:tgtEl>
                                          <p:spTgt spid="45072"/>
                                        </p:tgtEl>
                                        <p:attrNameLst>
                                          <p:attrName>ppt_h</p:attrName>
                                        </p:attrNameLst>
                                      </p:cBhvr>
                                      <p:tavLst>
                                        <p:tav tm="100000">
                                          <p:val>
                                            <p:strVal val="2/3*#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6" fill="hold" nodeType="clickEffect">
                                  <p:stCondLst>
                                    <p:cond delay="0"/>
                                  </p:stCondLst>
                                  <p:childTnLst>
                                    <p:set>
                                      <p:cBhvr>
                                        <p:cTn id="19" dur="1" fill="hold">
                                          <p:stCondLst>
                                            <p:cond delay="0"/>
                                          </p:stCondLst>
                                        </p:cTn>
                                        <p:tgtEl>
                                          <p:spTgt spid="45079"/>
                                        </p:tgtEl>
                                        <p:attrNameLst>
                                          <p:attrName>style.visibility</p:attrName>
                                        </p:attrNameLst>
                                      </p:cBhvr>
                                      <p:to>
                                        <p:strVal val="visible"/>
                                      </p:to>
                                    </p:set>
                                    <p:anim calcmode="lin" valueType="num">
                                      <p:cBhvr>
                                        <p:cTn id="20" dur="500" fill="hold"/>
                                        <p:tgtEl>
                                          <p:spTgt spid="45079"/>
                                        </p:tgtEl>
                                        <p:attrNameLst>
                                          <p:attrName>ppt_w</p:attrName>
                                        </p:attrNameLst>
                                      </p:cBhvr>
                                      <p:tavLst>
                                        <p:tav tm="100000">
                                          <p:val>
                                            <p:strVal val="(6*min(ma#ppt_x(#ppt_w*#ppt_h,.3),1)-7.4)/-.7*#ppt_w"/>
                                          </p:val>
                                        </p:tav>
                                        <p:tav tm="100000">
                                          <p:val>
                                            <p:strVal val="#ppt_w"/>
                                          </p:val>
                                        </p:tav>
                                      </p:tavLst>
                                    </p:anim>
                                    <p:anim calcmode="lin" valueType="num">
                                      <p:cBhvr>
                                        <p:cTn id="21" dur="500" fill="hold"/>
                                        <p:tgtEl>
                                          <p:spTgt spid="45079"/>
                                        </p:tgtEl>
                                        <p:attrNameLst>
                                          <p:attrName>ppt_h</p:attrName>
                                        </p:attrNameLst>
                                      </p:cBhvr>
                                      <p:tavLst>
                                        <p:tav tm="100000">
                                          <p:val>
                                            <p:strVal val="(6*min(ma#ppt_x(#ppt_w*#ppt_h,.3),1)-7.4)/-.7*#ppt_h"/>
                                          </p:val>
                                        </p:tav>
                                        <p:tav tm="100000">
                                          <p:val>
                                            <p:strVal val="#ppt_h"/>
                                          </p:val>
                                        </p:tav>
                                      </p:tavLst>
                                    </p:anim>
                                    <p:anim calcmode="lin" valueType="num">
                                      <p:cBhvr>
                                        <p:cTn id="22" dur="500" fill="hold"/>
                                        <p:tgtEl>
                                          <p:spTgt spid="45079"/>
                                        </p:tgtEl>
                                        <p:attrNameLst>
                                          <p:attrName>ppt_x</p:attrName>
                                        </p:attrNameLst>
                                      </p:cBhvr>
                                      <p:tavLst>
                                        <p:tav tm="100000">
                                          <p:val>
                                            <p:fltVal val="0.5"/>
                                          </p:val>
                                        </p:tav>
                                        <p:tav tm="100000">
                                          <p:val>
                                            <p:strVal val="#ppt_x"/>
                                          </p:val>
                                        </p:tav>
                                      </p:tavLst>
                                    </p:anim>
                                    <p:anim calcmode="lin" valueType="num">
                                      <p:cBhvr>
                                        <p:cTn id="23" dur="500" fill="hold"/>
                                        <p:tgtEl>
                                          <p:spTgt spid="4507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36" fill="hold" nodeType="clickEffect">
                                  <p:stCondLst>
                                    <p:cond delay="0"/>
                                  </p:stCondLst>
                                  <p:childTnLst>
                                    <p:set>
                                      <p:cBhvr>
                                        <p:cTn id="27" dur="1" fill="hold">
                                          <p:stCondLst>
                                            <p:cond delay="0"/>
                                          </p:stCondLst>
                                        </p:cTn>
                                        <p:tgtEl>
                                          <p:spTgt spid="45067"/>
                                        </p:tgtEl>
                                        <p:attrNameLst>
                                          <p:attrName>style.visibility</p:attrName>
                                        </p:attrNameLst>
                                      </p:cBhvr>
                                      <p:to>
                                        <p:strVal val="visible"/>
                                      </p:to>
                                    </p:set>
                                    <p:anim calcmode="lin" valueType="num">
                                      <p:cBhvr>
                                        <p:cTn id="28" dur="500" fill="hold"/>
                                        <p:tgtEl>
                                          <p:spTgt spid="45067"/>
                                        </p:tgtEl>
                                        <p:attrNameLst>
                                          <p:attrName>ppt_w</p:attrName>
                                        </p:attrNameLst>
                                      </p:cBhvr>
                                      <p:tavLst>
                                        <p:tav tm="100000">
                                          <p:val>
                                            <p:strVal val="(6*min(ma#ppt_x(#ppt_w*#ppt_h,.3),1)-7.4)/-.7*#ppt_w"/>
                                          </p:val>
                                        </p:tav>
                                        <p:tav tm="100000">
                                          <p:val>
                                            <p:strVal val="#ppt_w"/>
                                          </p:val>
                                        </p:tav>
                                      </p:tavLst>
                                    </p:anim>
                                    <p:anim calcmode="lin" valueType="num">
                                      <p:cBhvr>
                                        <p:cTn id="29" dur="500" fill="hold"/>
                                        <p:tgtEl>
                                          <p:spTgt spid="45067"/>
                                        </p:tgtEl>
                                        <p:attrNameLst>
                                          <p:attrName>ppt_h</p:attrName>
                                        </p:attrNameLst>
                                      </p:cBhvr>
                                      <p:tavLst>
                                        <p:tav tm="100000">
                                          <p:val>
                                            <p:strVal val="(6*min(ma#ppt_x(#ppt_w*#ppt_h,.3),1)-7.4)/-.7*#ppt_h"/>
                                          </p:val>
                                        </p:tav>
                                        <p:tav tm="100000">
                                          <p:val>
                                            <p:strVal val="#ppt_h"/>
                                          </p:val>
                                        </p:tav>
                                      </p:tavLst>
                                    </p:anim>
                                    <p:anim calcmode="lin" valueType="num">
                                      <p:cBhvr>
                                        <p:cTn id="30" dur="500" fill="hold"/>
                                        <p:tgtEl>
                                          <p:spTgt spid="45067"/>
                                        </p:tgtEl>
                                        <p:attrNameLst>
                                          <p:attrName>ppt_x</p:attrName>
                                        </p:attrNameLst>
                                      </p:cBhvr>
                                      <p:tavLst>
                                        <p:tav tm="100000">
                                          <p:val>
                                            <p:fltVal val="0.5"/>
                                          </p:val>
                                        </p:tav>
                                        <p:tav tm="100000">
                                          <p:val>
                                            <p:strVal val="#ppt_x"/>
                                          </p:val>
                                        </p:tav>
                                      </p:tavLst>
                                    </p:anim>
                                    <p:anim calcmode="lin" valueType="num">
                                      <p:cBhvr>
                                        <p:cTn id="31" dur="500" fill="hold"/>
                                        <p:tgtEl>
                                          <p:spTgt spid="45067"/>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36" fill="hold" nodeType="clickEffect">
                                  <p:stCondLst>
                                    <p:cond delay="0"/>
                                  </p:stCondLst>
                                  <p:childTnLst>
                                    <p:set>
                                      <p:cBhvr>
                                        <p:cTn id="35" dur="1" fill="hold">
                                          <p:stCondLst>
                                            <p:cond delay="0"/>
                                          </p:stCondLst>
                                        </p:cTn>
                                        <p:tgtEl>
                                          <p:spTgt spid="45068"/>
                                        </p:tgtEl>
                                        <p:attrNameLst>
                                          <p:attrName>style.visibility</p:attrName>
                                        </p:attrNameLst>
                                      </p:cBhvr>
                                      <p:to>
                                        <p:strVal val="visible"/>
                                      </p:to>
                                    </p:set>
                                    <p:anim calcmode="lin" valueType="num">
                                      <p:cBhvr>
                                        <p:cTn id="36" dur="500" fill="hold"/>
                                        <p:tgtEl>
                                          <p:spTgt spid="45068"/>
                                        </p:tgtEl>
                                        <p:attrNameLst>
                                          <p:attrName>ppt_w</p:attrName>
                                        </p:attrNameLst>
                                      </p:cBhvr>
                                      <p:tavLst>
                                        <p:tav tm="100000">
                                          <p:val>
                                            <p:strVal val="(6*min(ma#ppt_x(#ppt_w*#ppt_h,.3),1)-7.4)/-.7*#ppt_w"/>
                                          </p:val>
                                        </p:tav>
                                        <p:tav tm="100000">
                                          <p:val>
                                            <p:strVal val="#ppt_w"/>
                                          </p:val>
                                        </p:tav>
                                      </p:tavLst>
                                    </p:anim>
                                    <p:anim calcmode="lin" valueType="num">
                                      <p:cBhvr>
                                        <p:cTn id="37" dur="500" fill="hold"/>
                                        <p:tgtEl>
                                          <p:spTgt spid="45068"/>
                                        </p:tgtEl>
                                        <p:attrNameLst>
                                          <p:attrName>ppt_h</p:attrName>
                                        </p:attrNameLst>
                                      </p:cBhvr>
                                      <p:tavLst>
                                        <p:tav tm="100000">
                                          <p:val>
                                            <p:strVal val="(6*min(ma#ppt_x(#ppt_w*#ppt_h,.3),1)-7.4)/-.7*#ppt_h"/>
                                          </p:val>
                                        </p:tav>
                                        <p:tav tm="100000">
                                          <p:val>
                                            <p:strVal val="#ppt_h"/>
                                          </p:val>
                                        </p:tav>
                                      </p:tavLst>
                                    </p:anim>
                                    <p:anim calcmode="lin" valueType="num">
                                      <p:cBhvr>
                                        <p:cTn id="38" dur="500" fill="hold"/>
                                        <p:tgtEl>
                                          <p:spTgt spid="45068"/>
                                        </p:tgtEl>
                                        <p:attrNameLst>
                                          <p:attrName>ppt_x</p:attrName>
                                        </p:attrNameLst>
                                      </p:cBhvr>
                                      <p:tavLst>
                                        <p:tav tm="100000">
                                          <p:val>
                                            <p:fltVal val="0.5"/>
                                          </p:val>
                                        </p:tav>
                                        <p:tav tm="100000">
                                          <p:val>
                                            <p:strVal val="#ppt_x"/>
                                          </p:val>
                                        </p:tav>
                                      </p:tavLst>
                                    </p:anim>
                                    <p:anim calcmode="lin" valueType="num">
                                      <p:cBhvr>
                                        <p:cTn id="39" dur="500" fill="hold"/>
                                        <p:tgtEl>
                                          <p:spTgt spid="45068"/>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36" fill="hold" nodeType="clickEffect">
                                  <p:stCondLst>
                                    <p:cond delay="0"/>
                                  </p:stCondLst>
                                  <p:childTnLst>
                                    <p:set>
                                      <p:cBhvr>
                                        <p:cTn id="43" dur="1" fill="hold">
                                          <p:stCondLst>
                                            <p:cond delay="0"/>
                                          </p:stCondLst>
                                        </p:cTn>
                                        <p:tgtEl>
                                          <p:spTgt spid="45069"/>
                                        </p:tgtEl>
                                        <p:attrNameLst>
                                          <p:attrName>style.visibility</p:attrName>
                                        </p:attrNameLst>
                                      </p:cBhvr>
                                      <p:to>
                                        <p:strVal val="visible"/>
                                      </p:to>
                                    </p:set>
                                    <p:anim calcmode="lin" valueType="num">
                                      <p:cBhvr>
                                        <p:cTn id="44" dur="500" fill="hold"/>
                                        <p:tgtEl>
                                          <p:spTgt spid="45069"/>
                                        </p:tgtEl>
                                        <p:attrNameLst>
                                          <p:attrName>ppt_w</p:attrName>
                                        </p:attrNameLst>
                                      </p:cBhvr>
                                      <p:tavLst>
                                        <p:tav tm="100000">
                                          <p:val>
                                            <p:strVal val="(6*min(ma#ppt_x(#ppt_w*#ppt_h,.3),1)-7.4)/-.7*#ppt_w"/>
                                          </p:val>
                                        </p:tav>
                                        <p:tav tm="100000">
                                          <p:val>
                                            <p:strVal val="#ppt_w"/>
                                          </p:val>
                                        </p:tav>
                                      </p:tavLst>
                                    </p:anim>
                                    <p:anim calcmode="lin" valueType="num">
                                      <p:cBhvr>
                                        <p:cTn id="45" dur="500" fill="hold"/>
                                        <p:tgtEl>
                                          <p:spTgt spid="45069"/>
                                        </p:tgtEl>
                                        <p:attrNameLst>
                                          <p:attrName>ppt_h</p:attrName>
                                        </p:attrNameLst>
                                      </p:cBhvr>
                                      <p:tavLst>
                                        <p:tav tm="100000">
                                          <p:val>
                                            <p:strVal val="(6*min(ma#ppt_x(#ppt_w*#ppt_h,.3),1)-7.4)/-.7*#ppt_h"/>
                                          </p:val>
                                        </p:tav>
                                        <p:tav tm="100000">
                                          <p:val>
                                            <p:strVal val="#ppt_h"/>
                                          </p:val>
                                        </p:tav>
                                      </p:tavLst>
                                    </p:anim>
                                    <p:anim calcmode="lin" valueType="num">
                                      <p:cBhvr>
                                        <p:cTn id="46" dur="500" fill="hold"/>
                                        <p:tgtEl>
                                          <p:spTgt spid="45069"/>
                                        </p:tgtEl>
                                        <p:attrNameLst>
                                          <p:attrName>ppt_x</p:attrName>
                                        </p:attrNameLst>
                                      </p:cBhvr>
                                      <p:tavLst>
                                        <p:tav tm="100000">
                                          <p:val>
                                            <p:fltVal val="0.5"/>
                                          </p:val>
                                        </p:tav>
                                        <p:tav tm="100000">
                                          <p:val>
                                            <p:strVal val="#ppt_x"/>
                                          </p:val>
                                        </p:tav>
                                      </p:tavLst>
                                    </p:anim>
                                    <p:anim calcmode="lin" valueType="num">
                                      <p:cBhvr>
                                        <p:cTn id="47" dur="500" fill="hold"/>
                                        <p:tgtEl>
                                          <p:spTgt spid="4506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36" fill="hold" nodeType="clickEffect">
                                  <p:stCondLst>
                                    <p:cond delay="0"/>
                                  </p:stCondLst>
                                  <p:childTnLst>
                                    <p:set>
                                      <p:cBhvr>
                                        <p:cTn id="51" dur="1" fill="hold">
                                          <p:stCondLst>
                                            <p:cond delay="0"/>
                                          </p:stCondLst>
                                        </p:cTn>
                                        <p:tgtEl>
                                          <p:spTgt spid="45073"/>
                                        </p:tgtEl>
                                        <p:attrNameLst>
                                          <p:attrName>style.visibility</p:attrName>
                                        </p:attrNameLst>
                                      </p:cBhvr>
                                      <p:to>
                                        <p:strVal val="visible"/>
                                      </p:to>
                                    </p:set>
                                    <p:anim calcmode="lin" valueType="num">
                                      <p:cBhvr>
                                        <p:cTn id="52" dur="500" fill="hold"/>
                                        <p:tgtEl>
                                          <p:spTgt spid="45073"/>
                                        </p:tgtEl>
                                        <p:attrNameLst>
                                          <p:attrName>ppt_w</p:attrName>
                                        </p:attrNameLst>
                                      </p:cBhvr>
                                      <p:tavLst>
                                        <p:tav tm="100000">
                                          <p:val>
                                            <p:strVal val="(6*min(ma#ppt_x(#ppt_w*#ppt_h,.3),1)-7.4)/-.7*#ppt_w"/>
                                          </p:val>
                                        </p:tav>
                                        <p:tav tm="100000">
                                          <p:val>
                                            <p:strVal val="#ppt_w"/>
                                          </p:val>
                                        </p:tav>
                                      </p:tavLst>
                                    </p:anim>
                                    <p:anim calcmode="lin" valueType="num">
                                      <p:cBhvr>
                                        <p:cTn id="53" dur="500" fill="hold"/>
                                        <p:tgtEl>
                                          <p:spTgt spid="45073"/>
                                        </p:tgtEl>
                                        <p:attrNameLst>
                                          <p:attrName>ppt_h</p:attrName>
                                        </p:attrNameLst>
                                      </p:cBhvr>
                                      <p:tavLst>
                                        <p:tav tm="100000">
                                          <p:val>
                                            <p:strVal val="(6*min(ma#ppt_x(#ppt_w*#ppt_h,.3),1)-7.4)/-.7*#ppt_h"/>
                                          </p:val>
                                        </p:tav>
                                        <p:tav tm="100000">
                                          <p:val>
                                            <p:strVal val="#ppt_h"/>
                                          </p:val>
                                        </p:tav>
                                      </p:tavLst>
                                    </p:anim>
                                    <p:anim calcmode="lin" valueType="num">
                                      <p:cBhvr>
                                        <p:cTn id="54" dur="500" fill="hold"/>
                                        <p:tgtEl>
                                          <p:spTgt spid="45073"/>
                                        </p:tgtEl>
                                        <p:attrNameLst>
                                          <p:attrName>ppt_x</p:attrName>
                                        </p:attrNameLst>
                                      </p:cBhvr>
                                      <p:tavLst>
                                        <p:tav tm="100000">
                                          <p:val>
                                            <p:fltVal val="0.5"/>
                                          </p:val>
                                        </p:tav>
                                        <p:tav tm="100000">
                                          <p:val>
                                            <p:strVal val="#ppt_x"/>
                                          </p:val>
                                        </p:tav>
                                      </p:tavLst>
                                    </p:anim>
                                    <p:anim calcmode="lin" valueType="num">
                                      <p:cBhvr>
                                        <p:cTn id="55" dur="500" fill="hold"/>
                                        <p:tgtEl>
                                          <p:spTgt spid="45073"/>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36" fill="hold" nodeType="clickEffect">
                                  <p:stCondLst>
                                    <p:cond delay="0"/>
                                  </p:stCondLst>
                                  <p:childTnLst>
                                    <p:set>
                                      <p:cBhvr>
                                        <p:cTn id="59" dur="1" fill="hold">
                                          <p:stCondLst>
                                            <p:cond delay="0"/>
                                          </p:stCondLst>
                                        </p:cTn>
                                        <p:tgtEl>
                                          <p:spTgt spid="45070"/>
                                        </p:tgtEl>
                                        <p:attrNameLst>
                                          <p:attrName>style.visibility</p:attrName>
                                        </p:attrNameLst>
                                      </p:cBhvr>
                                      <p:to>
                                        <p:strVal val="visible"/>
                                      </p:to>
                                    </p:set>
                                    <p:anim calcmode="lin" valueType="num">
                                      <p:cBhvr>
                                        <p:cTn id="60" dur="500" fill="hold"/>
                                        <p:tgtEl>
                                          <p:spTgt spid="45070"/>
                                        </p:tgtEl>
                                        <p:attrNameLst>
                                          <p:attrName>ppt_w</p:attrName>
                                        </p:attrNameLst>
                                      </p:cBhvr>
                                      <p:tavLst>
                                        <p:tav tm="100000">
                                          <p:val>
                                            <p:strVal val="(6*min(ma#ppt_x(#ppt_w*#ppt_h,.3),1)-7.4)/-.7*#ppt_w"/>
                                          </p:val>
                                        </p:tav>
                                        <p:tav tm="100000">
                                          <p:val>
                                            <p:strVal val="#ppt_w"/>
                                          </p:val>
                                        </p:tav>
                                      </p:tavLst>
                                    </p:anim>
                                    <p:anim calcmode="lin" valueType="num">
                                      <p:cBhvr>
                                        <p:cTn id="61" dur="500" fill="hold"/>
                                        <p:tgtEl>
                                          <p:spTgt spid="45070"/>
                                        </p:tgtEl>
                                        <p:attrNameLst>
                                          <p:attrName>ppt_h</p:attrName>
                                        </p:attrNameLst>
                                      </p:cBhvr>
                                      <p:tavLst>
                                        <p:tav tm="100000">
                                          <p:val>
                                            <p:strVal val="(6*min(ma#ppt_x(#ppt_w*#ppt_h,.3),1)-7.4)/-.7*#ppt_h"/>
                                          </p:val>
                                        </p:tav>
                                        <p:tav tm="100000">
                                          <p:val>
                                            <p:strVal val="#ppt_h"/>
                                          </p:val>
                                        </p:tav>
                                      </p:tavLst>
                                    </p:anim>
                                    <p:anim calcmode="lin" valueType="num">
                                      <p:cBhvr>
                                        <p:cTn id="62" dur="500" fill="hold"/>
                                        <p:tgtEl>
                                          <p:spTgt spid="45070"/>
                                        </p:tgtEl>
                                        <p:attrNameLst>
                                          <p:attrName>ppt_x</p:attrName>
                                        </p:attrNameLst>
                                      </p:cBhvr>
                                      <p:tavLst>
                                        <p:tav tm="100000">
                                          <p:val>
                                            <p:fltVal val="0.5"/>
                                          </p:val>
                                        </p:tav>
                                        <p:tav tm="100000">
                                          <p:val>
                                            <p:strVal val="#ppt_x"/>
                                          </p:val>
                                        </p:tav>
                                      </p:tavLst>
                                    </p:anim>
                                    <p:anim calcmode="lin" valueType="num">
                                      <p:cBhvr>
                                        <p:cTn id="63" dur="500" fill="hold"/>
                                        <p:tgtEl>
                                          <p:spTgt spid="45070"/>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36" fill="hold" nodeType="clickEffect">
                                  <p:stCondLst>
                                    <p:cond delay="0"/>
                                  </p:stCondLst>
                                  <p:childTnLst>
                                    <p:set>
                                      <p:cBhvr>
                                        <p:cTn id="67" dur="1" fill="hold">
                                          <p:stCondLst>
                                            <p:cond delay="0"/>
                                          </p:stCondLst>
                                        </p:cTn>
                                        <p:tgtEl>
                                          <p:spTgt spid="45066"/>
                                        </p:tgtEl>
                                        <p:attrNameLst>
                                          <p:attrName>style.visibility</p:attrName>
                                        </p:attrNameLst>
                                      </p:cBhvr>
                                      <p:to>
                                        <p:strVal val="visible"/>
                                      </p:to>
                                    </p:set>
                                    <p:anim calcmode="lin" valueType="num">
                                      <p:cBhvr>
                                        <p:cTn id="68" dur="500" fill="hold"/>
                                        <p:tgtEl>
                                          <p:spTgt spid="45066"/>
                                        </p:tgtEl>
                                        <p:attrNameLst>
                                          <p:attrName>ppt_w</p:attrName>
                                        </p:attrNameLst>
                                      </p:cBhvr>
                                      <p:tavLst>
                                        <p:tav tm="100000">
                                          <p:val>
                                            <p:strVal val="(6*min(ma#ppt_x(#ppt_w*#ppt_h,.3),1)-7.4)/-.7*#ppt_w"/>
                                          </p:val>
                                        </p:tav>
                                        <p:tav tm="100000">
                                          <p:val>
                                            <p:strVal val="#ppt_w"/>
                                          </p:val>
                                        </p:tav>
                                      </p:tavLst>
                                    </p:anim>
                                    <p:anim calcmode="lin" valueType="num">
                                      <p:cBhvr>
                                        <p:cTn id="69" dur="500" fill="hold"/>
                                        <p:tgtEl>
                                          <p:spTgt spid="45066"/>
                                        </p:tgtEl>
                                        <p:attrNameLst>
                                          <p:attrName>ppt_h</p:attrName>
                                        </p:attrNameLst>
                                      </p:cBhvr>
                                      <p:tavLst>
                                        <p:tav tm="100000">
                                          <p:val>
                                            <p:strVal val="(6*min(ma#ppt_x(#ppt_w*#ppt_h,.3),1)-7.4)/-.7*#ppt_h"/>
                                          </p:val>
                                        </p:tav>
                                        <p:tav tm="100000">
                                          <p:val>
                                            <p:strVal val="#ppt_h"/>
                                          </p:val>
                                        </p:tav>
                                      </p:tavLst>
                                    </p:anim>
                                    <p:anim calcmode="lin" valueType="num">
                                      <p:cBhvr>
                                        <p:cTn id="70" dur="500" fill="hold"/>
                                        <p:tgtEl>
                                          <p:spTgt spid="45066"/>
                                        </p:tgtEl>
                                        <p:attrNameLst>
                                          <p:attrName>ppt_x</p:attrName>
                                        </p:attrNameLst>
                                      </p:cBhvr>
                                      <p:tavLst>
                                        <p:tav tm="100000">
                                          <p:val>
                                            <p:fltVal val="0.5"/>
                                          </p:val>
                                        </p:tav>
                                        <p:tav tm="100000">
                                          <p:val>
                                            <p:strVal val="#ppt_x"/>
                                          </p:val>
                                        </p:tav>
                                      </p:tavLst>
                                    </p:anim>
                                    <p:anim calcmode="lin" valueType="num">
                                      <p:cBhvr>
                                        <p:cTn id="71" dur="500" fill="hold"/>
                                        <p:tgtEl>
                                          <p:spTgt spid="45066"/>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fill="hold" nodeType="clickEffect">
                                  <p:stCondLst>
                                    <p:cond delay="0"/>
                                  </p:stCondLst>
                                  <p:childTnLst>
                                    <p:animEffect transition="out" filter="fade">
                                      <p:cBhvr>
                                        <p:cTn id="75" dur="2000"/>
                                        <p:tgtEl>
                                          <p:spTgt spid="45072"/>
                                        </p:tgtEl>
                                      </p:cBhvr>
                                    </p:animEffect>
                                    <p:set>
                                      <p:cBhvr>
                                        <p:cTn id="76" dur="1" fill="hold">
                                          <p:stCondLst>
                                            <p:cond delay="0"/>
                                          </p:stCondLst>
                                        </p:cTn>
                                        <p:tgtEl>
                                          <p:spTgt spid="45072"/>
                                        </p:tgtEl>
                                        <p:attrNameLst>
                                          <p:attrName>style.visibility</p:attrName>
                                        </p:attrNameLst>
                                      </p:cBhvr>
                                      <p:to>
                                        <p:strVal val="hidden"/>
                                      </p:to>
                                    </p:set>
                                  </p:childTnLst>
                                </p:cTn>
                              </p:par>
                              <p:par>
                                <p:cTn id="77" presetID="10" presetClass="entr"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fill="hold" nodeType="clickEffect">
                                  <p:stCondLst>
                                    <p:cond delay="0"/>
                                  </p:stCondLst>
                                  <p:childTnLst>
                                    <p:set>
                                      <p:cBhvr>
                                        <p:cTn id="83" dur="1" fill="hold">
                                          <p:stCondLst>
                                            <p:cond delay="0"/>
                                          </p:stCondLst>
                                        </p:cTn>
                                        <p:tgtEl>
                                          <p:spTgt spid="45087"/>
                                        </p:tgtEl>
                                        <p:attrNameLst>
                                          <p:attrName>style.visibility</p:attrName>
                                        </p:attrNameLst>
                                      </p:cBhvr>
                                      <p:to>
                                        <p:strVal val="visible"/>
                                      </p:to>
                                    </p:set>
                                    <p:animEffect transition="in" filter="fade">
                                      <p:cBhvr>
                                        <p:cTn id="84" dur="1000"/>
                                        <p:tgtEl>
                                          <p:spTgt spid="4508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1000"/>
                                        <p:tgtEl>
                                          <p:spTgt spid="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3" presetClass="entr" presetSubtype="36" fill="hold" nodeType="clickEffect">
                                  <p:stCondLst>
                                    <p:cond delay="0"/>
                                  </p:stCondLst>
                                  <p:childTnLst>
                                    <p:set>
                                      <p:cBhvr>
                                        <p:cTn id="93" dur="1" fill="hold">
                                          <p:stCondLst>
                                            <p:cond delay="0"/>
                                          </p:stCondLst>
                                        </p:cTn>
                                        <p:tgtEl>
                                          <p:spTgt spid="45099"/>
                                        </p:tgtEl>
                                        <p:attrNameLst>
                                          <p:attrName>style.visibility</p:attrName>
                                        </p:attrNameLst>
                                      </p:cBhvr>
                                      <p:to>
                                        <p:strVal val="visible"/>
                                      </p:to>
                                    </p:set>
                                    <p:anim calcmode="lin" valueType="num">
                                      <p:cBhvr>
                                        <p:cTn id="94" dur="2000" fill="hold"/>
                                        <p:tgtEl>
                                          <p:spTgt spid="45099"/>
                                        </p:tgtEl>
                                        <p:attrNameLst>
                                          <p:attrName>ppt_w</p:attrName>
                                        </p:attrNameLst>
                                      </p:cBhvr>
                                      <p:tavLst>
                                        <p:tav tm="100000">
                                          <p:val>
                                            <p:strVal val="(6*min(ma#ppt_x(#ppt_w*#ppt_h,.3),1)-7.4)/-.7*#ppt_w"/>
                                          </p:val>
                                        </p:tav>
                                        <p:tav tm="100000">
                                          <p:val>
                                            <p:strVal val="#ppt_w"/>
                                          </p:val>
                                        </p:tav>
                                      </p:tavLst>
                                    </p:anim>
                                    <p:anim calcmode="lin" valueType="num">
                                      <p:cBhvr>
                                        <p:cTn id="95" dur="2000" fill="hold"/>
                                        <p:tgtEl>
                                          <p:spTgt spid="45099"/>
                                        </p:tgtEl>
                                        <p:attrNameLst>
                                          <p:attrName>ppt_h</p:attrName>
                                        </p:attrNameLst>
                                      </p:cBhvr>
                                      <p:tavLst>
                                        <p:tav tm="100000">
                                          <p:val>
                                            <p:strVal val="(6*min(ma#ppt_x(#ppt_w*#ppt_h,.3),1)-7.4)/-.7*#ppt_h"/>
                                          </p:val>
                                        </p:tav>
                                        <p:tav tm="100000">
                                          <p:val>
                                            <p:strVal val="#ppt_h"/>
                                          </p:val>
                                        </p:tav>
                                      </p:tavLst>
                                    </p:anim>
                                    <p:anim calcmode="lin" valueType="num">
                                      <p:cBhvr>
                                        <p:cTn id="96" dur="2000" fill="hold"/>
                                        <p:tgtEl>
                                          <p:spTgt spid="45099"/>
                                        </p:tgtEl>
                                        <p:attrNameLst>
                                          <p:attrName>ppt_x</p:attrName>
                                        </p:attrNameLst>
                                      </p:cBhvr>
                                      <p:tavLst>
                                        <p:tav tm="100000">
                                          <p:val>
                                            <p:fltVal val="0.5"/>
                                          </p:val>
                                        </p:tav>
                                        <p:tav tm="100000">
                                          <p:val>
                                            <p:strVal val="#ppt_x"/>
                                          </p:val>
                                        </p:tav>
                                      </p:tavLst>
                                    </p:anim>
                                    <p:anim calcmode="lin" valueType="num">
                                      <p:cBhvr>
                                        <p:cTn id="97" dur="2000" fill="hold"/>
                                        <p:tgtEl>
                                          <p:spTgt spid="45099"/>
                                        </p:tgtEl>
                                        <p:attrNameLst>
                                          <p:attrName>ppt_y</p:attrName>
                                        </p:attrNameLst>
                                      </p:cBhvr>
                                      <p:tavLst>
                                        <p:tav tm="100000">
                                          <p:val>
                                            <p:strVal val="1+(6*min(ma#ppt_x(#ppt_w*#ppt_h,.3),1)-7.4)/-.7*#ppt_h/2"/>
                                          </p:val>
                                        </p:tav>
                                        <p:tav tm="100000">
                                          <p:val>
                                            <p:strVal val="#ppt_y"/>
                                          </p:val>
                                        </p:tav>
                                      </p:tavLst>
                                    </p:anim>
                                  </p:childTnLst>
                                </p:cTn>
                              </p:par>
                            </p:childTnLst>
                          </p:cTn>
                        </p:par>
                        <p:par>
                          <p:cTn id="98" fill="hold" nodeType="afterGroup">
                            <p:stCondLst>
                              <p:cond delay="0"/>
                            </p:stCondLst>
                            <p:childTnLst>
                              <p:par>
                                <p:cTn id="99" presetID="23" presetClass="entr" presetSubtype="36" fill="hold" grpId="0" nodeType="afterEffect">
                                  <p:stCondLst>
                                    <p:cond delay="0"/>
                                  </p:stCondLst>
                                  <p:childTnLst>
                                    <p:set>
                                      <p:cBhvr>
                                        <p:cTn id="100" dur="1" fill="hold">
                                          <p:stCondLst>
                                            <p:cond delay="0"/>
                                          </p:stCondLst>
                                        </p:cTn>
                                        <p:tgtEl>
                                          <p:spTgt spid="45089"/>
                                        </p:tgtEl>
                                        <p:attrNameLst>
                                          <p:attrName>style.visibility</p:attrName>
                                        </p:attrNameLst>
                                      </p:cBhvr>
                                      <p:to>
                                        <p:strVal val="visible"/>
                                      </p:to>
                                    </p:set>
                                    <p:anim calcmode="lin" valueType="num">
                                      <p:cBhvr>
                                        <p:cTn id="101" dur="500" fill="hold"/>
                                        <p:tgtEl>
                                          <p:spTgt spid="45089"/>
                                        </p:tgtEl>
                                        <p:attrNameLst>
                                          <p:attrName>ppt_w</p:attrName>
                                        </p:attrNameLst>
                                      </p:cBhvr>
                                      <p:tavLst>
                                        <p:tav tm="100000">
                                          <p:val>
                                            <p:strVal val="(6*min(ma#ppt_x(#ppt_w*#ppt_h,.3),1)-7.4)/-.7*#ppt_w"/>
                                          </p:val>
                                        </p:tav>
                                        <p:tav tm="100000">
                                          <p:val>
                                            <p:strVal val="#ppt_w"/>
                                          </p:val>
                                        </p:tav>
                                      </p:tavLst>
                                    </p:anim>
                                    <p:anim calcmode="lin" valueType="num">
                                      <p:cBhvr>
                                        <p:cTn id="102" dur="500" fill="hold"/>
                                        <p:tgtEl>
                                          <p:spTgt spid="45089"/>
                                        </p:tgtEl>
                                        <p:attrNameLst>
                                          <p:attrName>ppt_h</p:attrName>
                                        </p:attrNameLst>
                                      </p:cBhvr>
                                      <p:tavLst>
                                        <p:tav tm="100000">
                                          <p:val>
                                            <p:strVal val="(6*min(ma#ppt_x(#ppt_w*#ppt_h,.3),1)-7.4)/-.7*#ppt_h"/>
                                          </p:val>
                                        </p:tav>
                                        <p:tav tm="100000">
                                          <p:val>
                                            <p:strVal val="#ppt_h"/>
                                          </p:val>
                                        </p:tav>
                                      </p:tavLst>
                                    </p:anim>
                                    <p:anim calcmode="lin" valueType="num">
                                      <p:cBhvr>
                                        <p:cTn id="103" dur="500" fill="hold"/>
                                        <p:tgtEl>
                                          <p:spTgt spid="45089"/>
                                        </p:tgtEl>
                                        <p:attrNameLst>
                                          <p:attrName>ppt_x</p:attrName>
                                        </p:attrNameLst>
                                      </p:cBhvr>
                                      <p:tavLst>
                                        <p:tav tm="100000">
                                          <p:val>
                                            <p:fltVal val="0.5"/>
                                          </p:val>
                                        </p:tav>
                                        <p:tav tm="100000">
                                          <p:val>
                                            <p:strVal val="#ppt_x"/>
                                          </p:val>
                                        </p:tav>
                                      </p:tavLst>
                                    </p:anim>
                                    <p:anim calcmode="lin" valueType="num">
                                      <p:cBhvr>
                                        <p:cTn id="104" dur="500" fill="hold"/>
                                        <p:tgtEl>
                                          <p:spTgt spid="4508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fade">
                                      <p:cBhvr>
                                        <p:cTn id="109" dur="1000"/>
                                        <p:tgtEl>
                                          <p:spTgt spid="4"/>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3" presetClass="entr" presetSubtype="36" fill="hold" grpId="0" nodeType="clickEffect">
                                  <p:stCondLst>
                                    <p:cond delay="0"/>
                                  </p:stCondLst>
                                  <p:childTnLst>
                                    <p:set>
                                      <p:cBhvr>
                                        <p:cTn id="113" dur="1" fill="hold">
                                          <p:stCondLst>
                                            <p:cond delay="0"/>
                                          </p:stCondLst>
                                        </p:cTn>
                                        <p:tgtEl>
                                          <p:spTgt spid="45100"/>
                                        </p:tgtEl>
                                        <p:attrNameLst>
                                          <p:attrName>style.visibility</p:attrName>
                                        </p:attrNameLst>
                                      </p:cBhvr>
                                      <p:to>
                                        <p:strVal val="visible"/>
                                      </p:to>
                                    </p:set>
                                    <p:anim calcmode="lin" valueType="num">
                                      <p:cBhvr>
                                        <p:cTn id="114" dur="500" fill="hold"/>
                                        <p:tgtEl>
                                          <p:spTgt spid="45100"/>
                                        </p:tgtEl>
                                        <p:attrNameLst>
                                          <p:attrName>ppt_w</p:attrName>
                                        </p:attrNameLst>
                                      </p:cBhvr>
                                      <p:tavLst>
                                        <p:tav tm="100000">
                                          <p:val>
                                            <p:strVal val="(6*min(ma#ppt_x(#ppt_w*#ppt_h,.3),1)-7.4)/-.7*#ppt_w"/>
                                          </p:val>
                                        </p:tav>
                                        <p:tav tm="100000">
                                          <p:val>
                                            <p:strVal val="#ppt_w"/>
                                          </p:val>
                                        </p:tav>
                                      </p:tavLst>
                                    </p:anim>
                                    <p:anim calcmode="lin" valueType="num">
                                      <p:cBhvr>
                                        <p:cTn id="115" dur="500" fill="hold"/>
                                        <p:tgtEl>
                                          <p:spTgt spid="45100"/>
                                        </p:tgtEl>
                                        <p:attrNameLst>
                                          <p:attrName>ppt_h</p:attrName>
                                        </p:attrNameLst>
                                      </p:cBhvr>
                                      <p:tavLst>
                                        <p:tav tm="100000">
                                          <p:val>
                                            <p:strVal val="(6*min(ma#ppt_x(#ppt_w*#ppt_h,.3),1)-7.4)/-.7*#ppt_h"/>
                                          </p:val>
                                        </p:tav>
                                        <p:tav tm="100000">
                                          <p:val>
                                            <p:strVal val="#ppt_h"/>
                                          </p:val>
                                        </p:tav>
                                      </p:tavLst>
                                    </p:anim>
                                    <p:anim calcmode="lin" valueType="num">
                                      <p:cBhvr>
                                        <p:cTn id="116" dur="500" fill="hold"/>
                                        <p:tgtEl>
                                          <p:spTgt spid="45100"/>
                                        </p:tgtEl>
                                        <p:attrNameLst>
                                          <p:attrName>ppt_x</p:attrName>
                                        </p:attrNameLst>
                                      </p:cBhvr>
                                      <p:tavLst>
                                        <p:tav tm="100000">
                                          <p:val>
                                            <p:fltVal val="0.5"/>
                                          </p:val>
                                        </p:tav>
                                        <p:tav tm="100000">
                                          <p:val>
                                            <p:strVal val="#ppt_x"/>
                                          </p:val>
                                        </p:tav>
                                      </p:tavLst>
                                    </p:anim>
                                    <p:anim calcmode="lin" valueType="num">
                                      <p:cBhvr>
                                        <p:cTn id="117" dur="500" fill="hold"/>
                                        <p:tgtEl>
                                          <p:spTgt spid="45100"/>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nodeType="clickEffect">
                                  <p:stCondLst>
                                    <p:cond delay="0"/>
                                  </p:stCondLst>
                                  <p:childTnLst>
                                    <p:set>
                                      <p:cBhvr>
                                        <p:cTn id="121" dur="1" fill="hold">
                                          <p:stCondLst>
                                            <p:cond delay="0"/>
                                          </p:stCondLst>
                                        </p:cTn>
                                        <p:tgtEl>
                                          <p:spTgt spid="5"/>
                                        </p:tgtEl>
                                        <p:attrNameLst>
                                          <p:attrName>style.visibility</p:attrName>
                                        </p:attrNameLst>
                                      </p:cBhvr>
                                      <p:to>
                                        <p:strVal val="visible"/>
                                      </p:to>
                                    </p:set>
                                    <p:anim calcmode="lin" valueType="num">
                                      <p:cBhvr>
                                        <p:cTn id="122" dur="500" fill="hold"/>
                                        <p:tgtEl>
                                          <p:spTgt spid="5"/>
                                        </p:tgtEl>
                                        <p:attrNameLst>
                                          <p:attrName>ppt_x</p:attrName>
                                        </p:attrNameLst>
                                      </p:cBhvr>
                                      <p:tavLst>
                                        <p:tav tm="100000">
                                          <p:val>
                                            <p:strVal val="#ppt_x"/>
                                          </p:val>
                                        </p:tav>
                                        <p:tav tm="100000">
                                          <p:val>
                                            <p:strVal val="#ppt_x"/>
                                          </p:val>
                                        </p:tav>
                                      </p:tavLst>
                                    </p:anim>
                                    <p:anim calcmode="lin" valueType="num">
                                      <p:cBhvr>
                                        <p:cTn id="123" dur="500" fill="hold"/>
                                        <p:tgtEl>
                                          <p:spTgt spid="5"/>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9" grpId="0" animBg="1"/>
      <p:bldP spid="4510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18" tIns="45657" rIns="91318" bIns="45657" anchor="ctr"/>
          <a:lstStyle/>
          <a:p>
            <a:endParaRPr lang="en-US">
              <a:solidFill>
                <a:srgbClr val="FFFFFF"/>
              </a:solidFill>
            </a:endParaRPr>
          </a:p>
        </p:txBody>
      </p:sp>
      <p:sp>
        <p:nvSpPr>
          <p:cNvPr id="45059" name="Text Box 2"/>
          <p:cNvSpPr txBox="1">
            <a:spLocks noChangeArrowheads="1"/>
          </p:cNvSpPr>
          <p:nvPr/>
        </p:nvSpPr>
        <p:spPr bwMode="auto">
          <a:xfrm>
            <a:off x="742783" y="7415455"/>
            <a:ext cx="976597" cy="239290"/>
          </a:xfrm>
          <a:prstGeom prst="rect">
            <a:avLst/>
          </a:prstGeom>
          <a:noFill/>
          <a:ln w="9525">
            <a:noFill/>
            <a:round/>
            <a:headEnd/>
            <a:tailEnd/>
          </a:ln>
        </p:spPr>
        <p:txBody>
          <a:bodyPr wrap="none" lIns="89876" tIns="46733" rIns="89876" bIns="46733" anchor="ctr">
            <a:spAutoFit/>
          </a:bodyPr>
          <a:lstStyle/>
          <a:p>
            <a:pPr algn="ctr">
              <a:spcBef>
                <a:spcPts val="563"/>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900" b="1">
                <a:solidFill>
                  <a:srgbClr val="FFFFFF"/>
                </a:solidFill>
              </a:rPr>
              <a:t>© </a:t>
            </a:r>
            <a:r>
              <a:rPr lang="en-GB" sz="1000" b="1">
                <a:solidFill>
                  <a:srgbClr val="FFFFFF"/>
                </a:solidFill>
              </a:rPr>
              <a:t>2006</a:t>
            </a:r>
            <a:r>
              <a:rPr lang="en-GB" sz="900" b="1">
                <a:solidFill>
                  <a:srgbClr val="FFFFFF"/>
                </a:solidFill>
              </a:rPr>
              <a:t> TBBMI</a:t>
            </a:r>
          </a:p>
        </p:txBody>
      </p:sp>
      <p:sp>
        <p:nvSpPr>
          <p:cNvPr id="45060" name="Rectangle 3"/>
          <p:cNvSpPr>
            <a:spLocks noChangeArrowheads="1"/>
          </p:cNvSpPr>
          <p:nvPr/>
        </p:nvSpPr>
        <p:spPr bwMode="auto">
          <a:xfrm>
            <a:off x="8607447" y="7392432"/>
            <a:ext cx="739678" cy="239290"/>
          </a:xfrm>
          <a:prstGeom prst="rect">
            <a:avLst/>
          </a:prstGeom>
          <a:noFill/>
          <a:ln w="9525">
            <a:noFill/>
            <a:round/>
            <a:headEnd/>
            <a:tailEnd/>
          </a:ln>
        </p:spPr>
        <p:txBody>
          <a:bodyPr wrap="none" lIns="89876" tIns="46733" rIns="89876" bIns="46733" anchor="ctr">
            <a:spAutoFit/>
          </a:bodyPr>
          <a:lstStyle/>
          <a:p>
            <a:pPr algn="ctr">
              <a:buClr>
                <a:srgbClr val="FFFFFF"/>
              </a:buCl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sz="1000" b="1">
                <a:solidFill>
                  <a:srgbClr val="FFFFFF"/>
                </a:solidFill>
                <a:latin typeface="Comic Sans MS" charset="0"/>
              </a:rPr>
              <a:t>9.65.08.</a:t>
            </a:r>
          </a:p>
        </p:txBody>
      </p:sp>
      <p:pic>
        <p:nvPicPr>
          <p:cNvPr id="45061" name="Picture 4"/>
          <p:cNvPicPr>
            <a:picLocks noChangeAspect="1" noChangeArrowheads="1"/>
          </p:cNvPicPr>
          <p:nvPr/>
        </p:nvPicPr>
        <p:blipFill>
          <a:blip r:embed="rId3"/>
          <a:srcRect l="5481" t="4640" r="4184" b="3424"/>
          <a:stretch>
            <a:fillRect/>
          </a:stretch>
        </p:blipFill>
        <p:spPr bwMode="auto">
          <a:xfrm>
            <a:off x="628657" y="184134"/>
            <a:ext cx="8745538" cy="6551613"/>
          </a:xfrm>
          <a:prstGeom prst="rect">
            <a:avLst/>
          </a:prstGeom>
          <a:noFill/>
          <a:ln w="9525">
            <a:noFill/>
            <a:round/>
            <a:headEnd/>
            <a:tailEnd/>
          </a:ln>
        </p:spPr>
      </p:pic>
      <p:sp>
        <p:nvSpPr>
          <p:cNvPr id="45062" name="Text Box 5"/>
          <p:cNvSpPr txBox="1">
            <a:spLocks noChangeArrowheads="1"/>
          </p:cNvSpPr>
          <p:nvPr/>
        </p:nvSpPr>
        <p:spPr bwMode="auto">
          <a:xfrm rot="1320000">
            <a:off x="3671889" y="4510062"/>
            <a:ext cx="2319337" cy="565150"/>
          </a:xfrm>
          <a:prstGeom prst="rect">
            <a:avLst/>
          </a:prstGeom>
          <a:noFill/>
          <a:ln w="9525">
            <a:noFill/>
            <a:round/>
            <a:headEnd/>
            <a:tailEnd/>
          </a:ln>
        </p:spPr>
        <p:txBody>
          <a:bodyPr lIns="101738" tIns="51050" rIns="101738" bIns="51050">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MEDITERRANEAN SEA</a:t>
            </a:r>
          </a:p>
        </p:txBody>
      </p:sp>
      <p:sp>
        <p:nvSpPr>
          <p:cNvPr id="45063" name="Text Box 6"/>
          <p:cNvSpPr txBox="1">
            <a:spLocks noChangeArrowheads="1"/>
          </p:cNvSpPr>
          <p:nvPr/>
        </p:nvSpPr>
        <p:spPr bwMode="auto">
          <a:xfrm rot="1320000">
            <a:off x="642941" y="1187424"/>
            <a:ext cx="1500187" cy="565150"/>
          </a:xfrm>
          <a:prstGeom prst="rect">
            <a:avLst/>
          </a:prstGeom>
          <a:noFill/>
          <a:ln w="9525">
            <a:noFill/>
            <a:round/>
            <a:headEnd/>
            <a:tailEnd/>
          </a:ln>
        </p:spPr>
        <p:txBody>
          <a:bodyPr lIns="101738" tIns="51050" rIns="101738" bIns="51050">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ATLANTIC OCEAN</a:t>
            </a:r>
          </a:p>
        </p:txBody>
      </p:sp>
      <p:sp>
        <p:nvSpPr>
          <p:cNvPr id="45064" name="Freeform 7"/>
          <p:cNvSpPr>
            <a:spLocks noChangeArrowheads="1"/>
          </p:cNvSpPr>
          <p:nvPr/>
        </p:nvSpPr>
        <p:spPr bwMode="auto">
          <a:xfrm>
            <a:off x="6877058" y="5673703"/>
            <a:ext cx="1004889"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318" tIns="45657" rIns="91318" bIns="45657" anchor="ctr"/>
          <a:lstStyle/>
          <a:p>
            <a:pPr defTabSz="1016517"/>
            <a:endParaRPr lang="en-US" sz="2700">
              <a:solidFill>
                <a:srgbClr val="000000"/>
              </a:solidFill>
            </a:endParaRPr>
          </a:p>
        </p:txBody>
      </p:sp>
      <p:sp>
        <p:nvSpPr>
          <p:cNvPr id="45065" name="Rectangle 8"/>
          <p:cNvSpPr>
            <a:spLocks noChangeArrowheads="1"/>
          </p:cNvSpPr>
          <p:nvPr/>
        </p:nvSpPr>
        <p:spPr bwMode="auto">
          <a:xfrm>
            <a:off x="628657" y="171423"/>
            <a:ext cx="8745538" cy="6605588"/>
          </a:xfrm>
          <a:prstGeom prst="rect">
            <a:avLst/>
          </a:prstGeom>
          <a:noFill/>
          <a:ln w="76320">
            <a:solidFill>
              <a:srgbClr val="A50021"/>
            </a:solidFill>
            <a:miter lim="800000"/>
            <a:headEnd/>
            <a:tailEnd/>
          </a:ln>
        </p:spPr>
        <p:txBody>
          <a:bodyPr wrap="none" lIns="91318" tIns="45657" rIns="91318" bIns="45657" anchor="ctr"/>
          <a:lstStyle/>
          <a:p>
            <a:endParaRPr lang="en-US">
              <a:solidFill>
                <a:srgbClr val="FFFFFF"/>
              </a:solidFill>
            </a:endParaRPr>
          </a:p>
        </p:txBody>
      </p:sp>
      <p:sp>
        <p:nvSpPr>
          <p:cNvPr id="45066" name="Text Box 9"/>
          <p:cNvSpPr txBox="1">
            <a:spLocks noChangeArrowheads="1"/>
          </p:cNvSpPr>
          <p:nvPr/>
        </p:nvSpPr>
        <p:spPr bwMode="auto">
          <a:xfrm>
            <a:off x="9632615" y="116080"/>
            <a:ext cx="205463" cy="421902"/>
          </a:xfrm>
          <a:prstGeom prst="rect">
            <a:avLst/>
          </a:prstGeom>
          <a:noFill/>
          <a:ln w="9525">
            <a:noFill/>
            <a:round/>
            <a:headEnd/>
            <a:tailEnd/>
          </a:ln>
        </p:spPr>
        <p:txBody>
          <a:bodyPr wrap="none" lIns="101738" tIns="51050" rIns="101738" bIns="51050" anchor="ctr">
            <a:spAutoFit/>
          </a:bodyPr>
          <a:lstStyle/>
          <a:p>
            <a:pPr algn="ctr">
              <a:spcBef>
                <a:spcPts val="1375"/>
              </a:spcBef>
              <a:buClr>
                <a:srgbClr val="FFA27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200">
                <a:solidFill>
                  <a:srgbClr val="FFA27C"/>
                </a:solidFill>
                <a:latin typeface="Comic Sans MS" charset="0"/>
              </a:rPr>
              <a:t> </a:t>
            </a:r>
          </a:p>
        </p:txBody>
      </p:sp>
      <p:sp>
        <p:nvSpPr>
          <p:cNvPr id="45067" name="Text Box 10"/>
          <p:cNvSpPr txBox="1">
            <a:spLocks noChangeArrowheads="1"/>
          </p:cNvSpPr>
          <p:nvPr/>
        </p:nvSpPr>
        <p:spPr bwMode="auto">
          <a:xfrm>
            <a:off x="3227390" y="3036873"/>
            <a:ext cx="1481137" cy="465137"/>
          </a:xfrm>
          <a:prstGeom prst="rect">
            <a:avLst/>
          </a:prstGeom>
          <a:noFill/>
          <a:ln w="9525">
            <a:noFill/>
            <a:round/>
            <a:headEnd/>
            <a:tailEnd/>
          </a:ln>
        </p:spPr>
        <p:txBody>
          <a:bodyPr lIns="101738" tIns="51050" rIns="101738" bIns="51050">
            <a:spAutoFit/>
          </a:bodyPr>
          <a:lstStyle/>
          <a:p>
            <a:pPr>
              <a:spcBef>
                <a:spcPts val="1250"/>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FFFF"/>
                </a:solidFill>
                <a:latin typeface="Comic Sans MS" charset="0"/>
              </a:rPr>
              <a:t>ROME•</a:t>
            </a:r>
          </a:p>
        </p:txBody>
      </p:sp>
      <p:sp>
        <p:nvSpPr>
          <p:cNvPr id="45068" name="Text Box 11"/>
          <p:cNvSpPr txBox="1">
            <a:spLocks noChangeArrowheads="1"/>
          </p:cNvSpPr>
          <p:nvPr/>
        </p:nvSpPr>
        <p:spPr bwMode="auto">
          <a:xfrm>
            <a:off x="7105660" y="4246240"/>
            <a:ext cx="2316028" cy="823166"/>
          </a:xfrm>
          <a:prstGeom prst="rect">
            <a:avLst/>
          </a:prstGeom>
          <a:noFill/>
          <a:ln w="9525">
            <a:noFill/>
            <a:round/>
            <a:headEnd/>
            <a:tailEnd/>
          </a:ln>
        </p:spPr>
        <p:txBody>
          <a:bodyPr wrap="square"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dirty="0">
                <a:solidFill>
                  <a:srgbClr val="000000"/>
                </a:solidFill>
                <a:latin typeface="Comic Sans MS" charset="0"/>
              </a:rPr>
              <a:t>•Syrian Antioch</a:t>
            </a:r>
          </a:p>
        </p:txBody>
      </p:sp>
      <p:sp>
        <p:nvSpPr>
          <p:cNvPr id="45069" name="Text Box 12"/>
          <p:cNvSpPr txBox="1">
            <a:spLocks noChangeArrowheads="1"/>
          </p:cNvSpPr>
          <p:nvPr/>
        </p:nvSpPr>
        <p:spPr bwMode="auto">
          <a:xfrm>
            <a:off x="6561145" y="3578204"/>
            <a:ext cx="2747962" cy="823166"/>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•Pisidian Antioch</a:t>
            </a:r>
          </a:p>
        </p:txBody>
      </p:sp>
      <p:sp>
        <p:nvSpPr>
          <p:cNvPr id="45070" name="Text Box 13"/>
          <p:cNvSpPr txBox="1">
            <a:spLocks noChangeArrowheads="1"/>
          </p:cNvSpPr>
          <p:nvPr/>
        </p:nvSpPr>
        <p:spPr bwMode="auto">
          <a:xfrm>
            <a:off x="5705476" y="3822674"/>
            <a:ext cx="1905000" cy="465138"/>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•Ephesus</a:t>
            </a:r>
          </a:p>
        </p:txBody>
      </p:sp>
      <p:sp>
        <p:nvSpPr>
          <p:cNvPr id="45071" name="Text Box 14"/>
          <p:cNvSpPr txBox="1">
            <a:spLocks noChangeArrowheads="1"/>
          </p:cNvSpPr>
          <p:nvPr/>
        </p:nvSpPr>
        <p:spPr bwMode="auto">
          <a:xfrm>
            <a:off x="4289425" y="3902053"/>
            <a:ext cx="1162050" cy="823913"/>
          </a:xfrm>
          <a:prstGeom prst="rect">
            <a:avLst/>
          </a:prstGeom>
          <a:noFill/>
          <a:ln w="9525">
            <a:noFill/>
            <a:round/>
            <a:headEnd/>
            <a:tailEnd/>
          </a:ln>
        </p:spPr>
        <p:txBody>
          <a:bodyPr lIns="101738" tIns="51050" rIns="101738" bIns="51050">
            <a:spAutoFit/>
          </a:bodyPr>
          <a:lstStyle/>
          <a:p>
            <a:pPr>
              <a:spcBef>
                <a:spcPts val="1250"/>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FFFF"/>
                </a:solidFill>
                <a:latin typeface="Comic Sans MS" charset="0"/>
              </a:rPr>
              <a:t>Athens</a:t>
            </a:r>
          </a:p>
        </p:txBody>
      </p:sp>
      <p:sp>
        <p:nvSpPr>
          <p:cNvPr id="45072" name="Text Box 15"/>
          <p:cNvSpPr txBox="1">
            <a:spLocks noChangeArrowheads="1"/>
          </p:cNvSpPr>
          <p:nvPr/>
        </p:nvSpPr>
        <p:spPr bwMode="auto">
          <a:xfrm>
            <a:off x="5143500" y="3746476"/>
            <a:ext cx="338138" cy="630507"/>
          </a:xfrm>
          <a:prstGeom prst="rect">
            <a:avLst/>
          </a:prstGeom>
          <a:noFill/>
          <a:ln w="9525">
            <a:noFill/>
            <a:round/>
            <a:headEnd/>
            <a:tailEnd/>
          </a:ln>
        </p:spPr>
        <p:txBody>
          <a:bodyPr lIns="101738" tIns="51050" rIns="101738" bIns="51050">
            <a:spAutoFit/>
          </a:bodyPr>
          <a:lstStyle/>
          <a:p>
            <a:pPr>
              <a:spcBef>
                <a:spcPts val="2250"/>
              </a:spcBef>
              <a:buClr>
                <a:srgbClr val="919191"/>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600" b="1">
                <a:solidFill>
                  <a:srgbClr val="919191"/>
                </a:solidFill>
                <a:latin typeface="Comic Sans MS" charset="0"/>
              </a:rPr>
              <a:t>•</a:t>
            </a:r>
          </a:p>
        </p:txBody>
      </p:sp>
      <p:sp>
        <p:nvSpPr>
          <p:cNvPr id="45073" name="Text Box 16"/>
          <p:cNvSpPr txBox="1">
            <a:spLocks noChangeArrowheads="1"/>
          </p:cNvSpPr>
          <p:nvPr/>
        </p:nvSpPr>
        <p:spPr bwMode="auto">
          <a:xfrm>
            <a:off x="5087948" y="3095599"/>
            <a:ext cx="1906587" cy="823913"/>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•Macedonia</a:t>
            </a:r>
          </a:p>
        </p:txBody>
      </p:sp>
      <p:pic>
        <p:nvPicPr>
          <p:cNvPr id="46097" name="Picture 17"/>
          <p:cNvPicPr>
            <a:picLocks noChangeAspect="1" noChangeArrowheads="1"/>
          </p:cNvPicPr>
          <p:nvPr/>
        </p:nvPicPr>
        <p:blipFill>
          <a:blip r:embed="rId5">
            <a:lum contrast="18000"/>
          </a:blip>
          <a:srcRect t="12242"/>
          <a:stretch>
            <a:fillRect/>
          </a:stretch>
        </p:blipFill>
        <p:spPr bwMode="auto">
          <a:xfrm>
            <a:off x="4065588" y="2439963"/>
            <a:ext cx="2963862" cy="2049462"/>
          </a:xfrm>
          <a:prstGeom prst="rect">
            <a:avLst/>
          </a:prstGeom>
          <a:noFill/>
          <a:ln w="76320">
            <a:solidFill>
              <a:srgbClr val="00AE00"/>
            </a:solidFill>
            <a:miter lim="800000"/>
            <a:headEnd/>
            <a:tailEnd/>
          </a:ln>
          <a:effectLst>
            <a:outerShdw dist="89605" dir="2700000" algn="ctr" rotWithShape="0">
              <a:srgbClr val="808080"/>
            </a:outerShdw>
          </a:effectLst>
        </p:spPr>
      </p:pic>
      <p:sp>
        <p:nvSpPr>
          <p:cNvPr id="46098" name="Text Box 18"/>
          <p:cNvSpPr txBox="1">
            <a:spLocks noChangeArrowheads="1"/>
          </p:cNvSpPr>
          <p:nvPr/>
        </p:nvSpPr>
        <p:spPr bwMode="auto">
          <a:xfrm>
            <a:off x="3958762" y="2623885"/>
            <a:ext cx="3071834" cy="2000058"/>
          </a:xfrm>
          <a:prstGeom prst="rect">
            <a:avLst/>
          </a:prstGeom>
          <a:noFill/>
          <a:ln>
            <a:noFill/>
          </a:ln>
        </p:spPr>
        <p:txBody>
          <a:bodyPr lIns="101667" tIns="51015" rIns="101667" bIns="51015">
            <a:spAutoFit/>
          </a:bodyPr>
          <a:lstStyle>
            <a:defPPr>
              <a:defRPr lang="en-GB"/>
            </a:defPPr>
            <a:lvl1pPr defTabSz="406400">
              <a:spcBef>
                <a:spcPts val="3063"/>
              </a:spcBef>
              <a:buClr>
                <a:srgbClr val="FFEA18"/>
              </a:buCl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4900" b="1">
                <a:solidFill>
                  <a:srgbClr val="FFEA18"/>
                </a:solidFill>
                <a:effectLst>
                  <a:glow rad="101600">
                    <a:schemeClr val="tx1"/>
                  </a:glow>
                </a:effectLst>
                <a:latin typeface="Comic Sans MS" charset="0"/>
                <a:ea typeface="MS Gothic" charset="0"/>
                <a:cs typeface="MS Gothic"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ea typeface="ＭＳ Ｐゴシック" charset="0"/>
                <a:cs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ea typeface="ＭＳ Ｐゴシック" charset="0"/>
                <a:cs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ea typeface="ＭＳ Ｐゴシック" charset="0"/>
                <a:cs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ea typeface="ＭＳ Ｐゴシック" charset="0"/>
                <a:cs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ea typeface="ＭＳ Ｐゴシック" charset="0"/>
                <a:cs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ea typeface="ＭＳ Ｐゴシック" charset="0"/>
                <a:cs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ea typeface="ＭＳ Ｐゴシック" charset="0"/>
                <a:cs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a:ea typeface="ＭＳ Ｐゴシック" charset="0"/>
                <a:cs typeface="ＭＳ Ｐゴシック" charset="0"/>
              </a:defRPr>
            </a:lvl9pPr>
          </a:lstStyle>
          <a:p>
            <a:r>
              <a:rPr lang="en-GB" sz="4400" dirty="0"/>
              <a:t>LUKHAMA-SHAN MANGNA</a:t>
            </a:r>
          </a:p>
        </p:txBody>
      </p:sp>
      <p:sp>
        <p:nvSpPr>
          <p:cNvPr id="46099" name="Oval 19"/>
          <p:cNvSpPr>
            <a:spLocks noChangeArrowheads="1"/>
          </p:cNvSpPr>
          <p:nvPr/>
        </p:nvSpPr>
        <p:spPr bwMode="auto">
          <a:xfrm>
            <a:off x="6977066" y="4722789"/>
            <a:ext cx="671512" cy="657225"/>
          </a:xfrm>
          <a:prstGeom prst="ellipse">
            <a:avLst/>
          </a:prstGeom>
          <a:noFill/>
          <a:ln w="76320">
            <a:solidFill>
              <a:srgbClr val="FFFF00"/>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grpSp>
        <p:nvGrpSpPr>
          <p:cNvPr id="45077" name="Group 20"/>
          <p:cNvGrpSpPr>
            <a:grpSpLocks/>
          </p:cNvGrpSpPr>
          <p:nvPr/>
        </p:nvGrpSpPr>
        <p:grpSpPr bwMode="auto">
          <a:xfrm>
            <a:off x="1068398" y="2149456"/>
            <a:ext cx="8074025" cy="4238625"/>
            <a:chOff x="673" y="1600"/>
            <a:chExt cx="5086" cy="2670"/>
          </a:xfrm>
        </p:grpSpPr>
        <p:sp>
          <p:nvSpPr>
            <p:cNvPr id="45101" name="Text Box 21"/>
            <p:cNvSpPr txBox="1">
              <a:spLocks noChangeArrowheads="1"/>
            </p:cNvSpPr>
            <p:nvPr/>
          </p:nvSpPr>
          <p:spPr bwMode="auto">
            <a:xfrm>
              <a:off x="673" y="2759"/>
              <a:ext cx="1813"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AFRICA</a:t>
              </a:r>
            </a:p>
          </p:txBody>
        </p:sp>
        <p:sp>
          <p:nvSpPr>
            <p:cNvPr id="45102" name="Text Box 22"/>
            <p:cNvSpPr txBox="1">
              <a:spLocks noChangeArrowheads="1"/>
            </p:cNvSpPr>
            <p:nvPr/>
          </p:nvSpPr>
          <p:spPr bwMode="auto">
            <a:xfrm>
              <a:off x="4656" y="1957"/>
              <a:ext cx="1029"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ASIA</a:t>
              </a:r>
            </a:p>
          </p:txBody>
        </p:sp>
        <p:sp>
          <p:nvSpPr>
            <p:cNvPr id="45103" name="Text Box 23"/>
            <p:cNvSpPr txBox="1">
              <a:spLocks noChangeArrowheads="1"/>
            </p:cNvSpPr>
            <p:nvPr/>
          </p:nvSpPr>
          <p:spPr bwMode="auto">
            <a:xfrm>
              <a:off x="803" y="1600"/>
              <a:ext cx="1998" cy="405"/>
            </a:xfrm>
            <a:prstGeom prst="rect">
              <a:avLst/>
            </a:prstGeom>
            <a:noFill/>
            <a:ln w="9525">
              <a:noFill/>
              <a:round/>
              <a:headEnd/>
              <a:tailEnd/>
            </a:ln>
          </p:spPr>
          <p:txBody>
            <a:bodyPr lIns="101880" tIns="51120" rIns="101880" bIns="51120">
              <a:spAutoFit/>
            </a:bodyPr>
            <a:lstStyle/>
            <a:p>
              <a:pPr>
                <a:spcBef>
                  <a:spcPts val="2250"/>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600" b="1">
                  <a:solidFill>
                    <a:srgbClr val="0033CC"/>
                  </a:solidFill>
                  <a:latin typeface="Comic Sans MS" charset="0"/>
                </a:rPr>
                <a:t>EUROPE</a:t>
              </a:r>
            </a:p>
          </p:txBody>
        </p:sp>
        <p:sp>
          <p:nvSpPr>
            <p:cNvPr id="45104" name="Text Box 24"/>
            <p:cNvSpPr txBox="1">
              <a:spLocks noChangeArrowheads="1"/>
            </p:cNvSpPr>
            <p:nvPr/>
          </p:nvSpPr>
          <p:spPr bwMode="auto">
            <a:xfrm>
              <a:off x="4599" y="3922"/>
              <a:ext cx="1160" cy="348"/>
            </a:xfrm>
            <a:prstGeom prst="rect">
              <a:avLst/>
            </a:prstGeom>
            <a:noFill/>
            <a:ln w="9525">
              <a:noFill/>
              <a:round/>
              <a:headEnd/>
              <a:tailEnd/>
            </a:ln>
          </p:spPr>
          <p:txBody>
            <a:bodyPr lIns="101880" tIns="51120" rIns="101880" bIns="51120">
              <a:spAutoFit/>
            </a:bodyPr>
            <a:lstStyle/>
            <a:p>
              <a:pPr>
                <a:spcBef>
                  <a:spcPts val="1938"/>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100" b="1">
                  <a:solidFill>
                    <a:srgbClr val="0033CC"/>
                  </a:solidFill>
                  <a:latin typeface="Comic Sans MS" charset="0"/>
                </a:rPr>
                <a:t>ARABIA</a:t>
              </a:r>
            </a:p>
          </p:txBody>
        </p:sp>
      </p:grpSp>
      <p:grpSp>
        <p:nvGrpSpPr>
          <p:cNvPr id="3" name="Group 25"/>
          <p:cNvGrpSpPr>
            <a:grpSpLocks/>
          </p:cNvGrpSpPr>
          <p:nvPr/>
        </p:nvGrpSpPr>
        <p:grpSpPr bwMode="auto">
          <a:xfrm>
            <a:off x="831860" y="5716565"/>
            <a:ext cx="6634163" cy="1376363"/>
            <a:chOff x="524" y="3847"/>
            <a:chExt cx="4179" cy="867"/>
          </a:xfrm>
        </p:grpSpPr>
        <p:sp>
          <p:nvSpPr>
            <p:cNvPr id="46106" name="Rectangle 26"/>
            <p:cNvSpPr>
              <a:spLocks noChangeArrowheads="1"/>
            </p:cNvSpPr>
            <p:nvPr/>
          </p:nvSpPr>
          <p:spPr bwMode="auto">
            <a:xfrm>
              <a:off x="524" y="3847"/>
              <a:ext cx="3740" cy="854"/>
            </a:xfrm>
            <a:prstGeom prst="rect">
              <a:avLst/>
            </a:prstGeom>
            <a:blipFill dpi="0" rotWithShape="0">
              <a:blip r:embed="rId6"/>
              <a:srcRect/>
              <a:tile tx="0" ty="0" sx="100000" sy="100000" flip="none" algn="tl"/>
            </a:blipFill>
            <a:ln w="76320">
              <a:solidFill>
                <a:srgbClr val="618FFD"/>
              </a:solidFill>
              <a:miter lim="800000"/>
              <a:headEnd/>
              <a:tailEnd/>
            </a:ln>
            <a:effectLst>
              <a:outerShdw dist="99193" dir="2381944" algn="ctr" rotWithShape="0">
                <a:srgbClr val="808080"/>
              </a:outerShdw>
            </a:effectLst>
          </p:spPr>
          <p:txBody>
            <a:bodyPr wrap="none" anchor="ctr"/>
            <a:lstStyle/>
            <a:p>
              <a:pPr defTabSz="455133"/>
              <a:endParaRPr lang="en-US">
                <a:solidFill>
                  <a:srgbClr val="FFFFFF"/>
                </a:solidFill>
              </a:endParaRPr>
            </a:p>
          </p:txBody>
        </p:sp>
        <p:sp>
          <p:nvSpPr>
            <p:cNvPr id="45100" name="Text Box 27"/>
            <p:cNvSpPr txBox="1">
              <a:spLocks noChangeArrowheads="1"/>
            </p:cNvSpPr>
            <p:nvPr/>
          </p:nvSpPr>
          <p:spPr bwMode="auto">
            <a:xfrm>
              <a:off x="558" y="3951"/>
              <a:ext cx="4145" cy="763"/>
            </a:xfrm>
            <a:prstGeom prst="rect">
              <a:avLst/>
            </a:prstGeom>
            <a:noFill/>
            <a:ln w="9525">
              <a:noFill/>
              <a:round/>
              <a:headEnd/>
              <a:tailEnd/>
            </a:ln>
          </p:spPr>
          <p:txBody>
            <a:bodyPr wrap="square" lIns="90000" tIns="46800" rIns="90000" bIns="46800">
              <a:spAutoFit/>
            </a:bodyPr>
            <a:lstStyle/>
            <a:p>
              <a:pPr>
                <a:lnSpc>
                  <a:spcPct val="80000"/>
                </a:lnSpc>
                <a:spcBef>
                  <a:spcPts val="200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900" b="1">
                  <a:solidFill>
                    <a:srgbClr val="000000"/>
                  </a:solidFill>
                  <a:latin typeface="Comic Sans MS" charset="0"/>
                </a:rPr>
                <a:t>Tuipamchi senglak eina kupzang kupkahaina: </a:t>
              </a:r>
              <a:r>
                <a:rPr lang="en-GB" sz="2900" b="1" u="sng">
                  <a:solidFill>
                    <a:srgbClr val="FC0128"/>
                  </a:solidFill>
                  <a:latin typeface="Comic Sans MS" charset="0"/>
                </a:rPr>
                <a:t>LUKHAMSHAN</a:t>
              </a:r>
              <a:r>
                <a:rPr lang="en-GB" sz="2900" b="1" u="sng">
                  <a:solidFill>
                    <a:srgbClr val="000000"/>
                  </a:solidFill>
                  <a:latin typeface="Comic Sans MS" charset="0"/>
                </a:rPr>
                <a:t> </a:t>
              </a:r>
              <a:r>
                <a:rPr lang="en-GB" sz="2900" b="1">
                  <a:solidFill>
                    <a:srgbClr val="000000"/>
                  </a:solidFill>
                  <a:latin typeface="Comic Sans MS" charset="0"/>
                </a:rPr>
                <a:t>na, </a:t>
              </a:r>
              <a:r>
                <a:rPr lang="en-GB" sz="2900" b="1" u="sng">
                  <a:solidFill>
                    <a:srgbClr val="FC0128"/>
                  </a:solidFill>
                  <a:latin typeface="Comic Sans MS" charset="0"/>
                </a:rPr>
                <a:t>AIN</a:t>
              </a:r>
              <a:r>
                <a:rPr lang="en-GB" sz="2900" b="1" u="sng">
                  <a:solidFill>
                    <a:srgbClr val="000000"/>
                  </a:solidFill>
                  <a:latin typeface="Comic Sans MS" charset="0"/>
                </a:rPr>
                <a:t> maningmana!</a:t>
              </a:r>
              <a:endParaRPr lang="en-GB" sz="2900" b="1">
                <a:solidFill>
                  <a:srgbClr val="000000"/>
                </a:solidFill>
                <a:latin typeface="Comic Sans MS" charset="0"/>
              </a:endParaRPr>
            </a:p>
          </p:txBody>
        </p:sp>
      </p:grpSp>
      <p:sp>
        <p:nvSpPr>
          <p:cNvPr id="46108" name="Text Box 28"/>
          <p:cNvSpPr txBox="1">
            <a:spLocks noChangeArrowheads="1"/>
          </p:cNvSpPr>
          <p:nvPr/>
        </p:nvSpPr>
        <p:spPr bwMode="auto">
          <a:xfrm>
            <a:off x="790581" y="4135422"/>
            <a:ext cx="1890713" cy="365125"/>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738" tIns="51050" rIns="101738" bIns="51050">
            <a:spAutoFit/>
          </a:bodyPr>
          <a:lstStyle/>
          <a:p>
            <a:pPr algn="ctr">
              <a:spcBef>
                <a:spcPts val="1125"/>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defRPr/>
            </a:pPr>
            <a:r>
              <a:rPr lang="en-GB" sz="1800" b="1">
                <a:solidFill>
                  <a:srgbClr val="000000"/>
                </a:solidFill>
                <a:latin typeface="Comic Sans MS" charset="0"/>
              </a:rPr>
              <a:t>Otsak 15</a:t>
            </a:r>
          </a:p>
        </p:txBody>
      </p:sp>
      <p:sp>
        <p:nvSpPr>
          <p:cNvPr id="45080" name="Text Box 29"/>
          <p:cNvSpPr txBox="1">
            <a:spLocks noChangeArrowheads="1"/>
          </p:cNvSpPr>
          <p:nvPr/>
        </p:nvSpPr>
        <p:spPr bwMode="auto">
          <a:xfrm>
            <a:off x="7105655" y="4814904"/>
            <a:ext cx="2066954" cy="466275"/>
          </a:xfrm>
          <a:prstGeom prst="rect">
            <a:avLst/>
          </a:prstGeom>
          <a:noFill/>
          <a:ln w="9525">
            <a:noFill/>
            <a:round/>
            <a:headEnd/>
            <a:tailEnd/>
          </a:ln>
        </p:spPr>
        <p:txBody>
          <a:bodyPr wrap="square"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•Jerusalem</a:t>
            </a:r>
          </a:p>
        </p:txBody>
      </p:sp>
      <p:grpSp>
        <p:nvGrpSpPr>
          <p:cNvPr id="4" name="Group 30"/>
          <p:cNvGrpSpPr>
            <a:grpSpLocks/>
          </p:cNvGrpSpPr>
          <p:nvPr/>
        </p:nvGrpSpPr>
        <p:grpSpPr bwMode="auto">
          <a:xfrm>
            <a:off x="823913" y="4756135"/>
            <a:ext cx="6053137" cy="696913"/>
            <a:chOff x="519" y="3243"/>
            <a:chExt cx="3508" cy="438"/>
          </a:xfrm>
        </p:grpSpPr>
        <p:sp>
          <p:nvSpPr>
            <p:cNvPr id="46111" name="Rectangle 31"/>
            <p:cNvSpPr>
              <a:spLocks noChangeArrowheads="1"/>
            </p:cNvSpPr>
            <p:nvPr/>
          </p:nvSpPr>
          <p:spPr bwMode="auto">
            <a:xfrm>
              <a:off x="519" y="3243"/>
              <a:ext cx="3445" cy="438"/>
            </a:xfrm>
            <a:prstGeom prst="rect">
              <a:avLst/>
            </a:prstGeom>
            <a:blipFill dpi="0" rotWithShape="0">
              <a:blip r:embed="rId6"/>
              <a:srcRect/>
              <a:tile tx="0" ty="0" sx="100000" sy="100000" flip="none" algn="tl"/>
            </a:blipFill>
            <a:ln w="76320">
              <a:solidFill>
                <a:srgbClr val="0067C9"/>
              </a:solidFill>
              <a:miter lim="800000"/>
              <a:headEnd/>
              <a:tailEnd/>
            </a:ln>
            <a:effectLst>
              <a:outerShdw dist="89605" dir="2700000" algn="ctr" rotWithShape="0">
                <a:srgbClr val="808080"/>
              </a:outerShdw>
            </a:effectLst>
          </p:spPr>
          <p:txBody>
            <a:bodyPr wrap="none" anchor="ctr"/>
            <a:lstStyle/>
            <a:p>
              <a:pPr defTabSz="455133"/>
              <a:endParaRPr lang="en-US">
                <a:solidFill>
                  <a:srgbClr val="FFFFFF"/>
                </a:solidFill>
              </a:endParaRPr>
            </a:p>
          </p:txBody>
        </p:sp>
        <p:sp>
          <p:nvSpPr>
            <p:cNvPr id="45098" name="Rectangle 32"/>
            <p:cNvSpPr>
              <a:spLocks noChangeArrowheads="1"/>
            </p:cNvSpPr>
            <p:nvPr/>
          </p:nvSpPr>
          <p:spPr bwMode="auto">
            <a:xfrm>
              <a:off x="567" y="3317"/>
              <a:ext cx="3460" cy="325"/>
            </a:xfrm>
            <a:prstGeom prst="rect">
              <a:avLst/>
            </a:prstGeom>
            <a:noFill/>
            <a:ln w="9525">
              <a:noFill/>
              <a:round/>
              <a:headEnd/>
              <a:tailEnd/>
            </a:ln>
          </p:spPr>
          <p:txBody>
            <a:bodyPr lIns="90000" tIns="46800" rIns="90000" bIns="46800">
              <a:spAutoFit/>
            </a:bodyPr>
            <a:lstStyle/>
            <a:p>
              <a:pPr algn="ct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sz="2800" b="1">
                  <a:solidFill>
                    <a:srgbClr val="000000"/>
                  </a:solidFill>
                  <a:latin typeface="Comic Sans MS" charset="0"/>
                </a:rPr>
                <a:t>1(--)2 </a:t>
              </a:r>
              <a:r>
                <a:rPr lang="en-GB" altLang="ja-JP" sz="2800" b="1">
                  <a:solidFill>
                    <a:srgbClr val="000000"/>
                  </a:solidFill>
                  <a:latin typeface="Comic Sans MS" charset="0"/>
                </a:rPr>
                <a:t>Jerusalem kazip (Council)</a:t>
              </a:r>
              <a:endParaRPr lang="en-GB" sz="2800" b="1">
                <a:solidFill>
                  <a:srgbClr val="000000"/>
                </a:solidFill>
                <a:latin typeface="Comic Sans MS" charset="0"/>
              </a:endParaRPr>
            </a:p>
          </p:txBody>
        </p:sp>
      </p:grpSp>
      <p:grpSp>
        <p:nvGrpSpPr>
          <p:cNvPr id="5" name="Group 33"/>
          <p:cNvGrpSpPr>
            <a:grpSpLocks/>
          </p:cNvGrpSpPr>
          <p:nvPr/>
        </p:nvGrpSpPr>
        <p:grpSpPr bwMode="auto">
          <a:xfrm>
            <a:off x="815984" y="847709"/>
            <a:ext cx="2401889" cy="2230437"/>
            <a:chOff x="514" y="780"/>
            <a:chExt cx="1513" cy="1405"/>
          </a:xfrm>
        </p:grpSpPr>
        <p:sp>
          <p:nvSpPr>
            <p:cNvPr id="46114" name="Rectangle 34"/>
            <p:cNvSpPr>
              <a:spLocks noChangeArrowheads="1"/>
            </p:cNvSpPr>
            <p:nvPr/>
          </p:nvSpPr>
          <p:spPr bwMode="auto">
            <a:xfrm>
              <a:off x="527" y="780"/>
              <a:ext cx="1500" cy="1354"/>
            </a:xfrm>
            <a:prstGeom prst="rect">
              <a:avLst/>
            </a:prstGeom>
            <a:solidFill>
              <a:srgbClr val="22228B"/>
            </a:solidFill>
            <a:ln w="12600">
              <a:solidFill>
                <a:srgbClr val="000000"/>
              </a:solidFill>
              <a:miter lim="800000"/>
              <a:headEnd/>
              <a:tailEnd/>
            </a:ln>
            <a:effectLst>
              <a:outerShdw dist="125752" dir="2700000" algn="ctr" rotWithShape="0">
                <a:srgbClr val="808080"/>
              </a:outerShdw>
            </a:effectLst>
          </p:spPr>
          <p:txBody>
            <a:bodyPr wrap="none" anchor="ctr"/>
            <a:lstStyle/>
            <a:p>
              <a:pPr defTabSz="455133"/>
              <a:endParaRPr lang="en-US">
                <a:solidFill>
                  <a:srgbClr val="FFFFFF"/>
                </a:solidFill>
              </a:endParaRPr>
            </a:p>
          </p:txBody>
        </p:sp>
        <p:sp>
          <p:nvSpPr>
            <p:cNvPr id="45096" name="Text Box 35"/>
            <p:cNvSpPr txBox="1">
              <a:spLocks noChangeArrowheads="1"/>
            </p:cNvSpPr>
            <p:nvPr/>
          </p:nvSpPr>
          <p:spPr bwMode="auto">
            <a:xfrm>
              <a:off x="514" y="828"/>
              <a:ext cx="1483" cy="1357"/>
            </a:xfrm>
            <a:prstGeom prst="rect">
              <a:avLst/>
            </a:prstGeom>
            <a:solidFill>
              <a:srgbClr val="22228B"/>
            </a:solidFill>
            <a:ln w="9525">
              <a:noFill/>
              <a:round/>
              <a:headEnd/>
              <a:tailEnd/>
            </a:ln>
          </p:spPr>
          <p:txBody>
            <a:bodyPr lIns="90000" tIns="46800" rIns="90000" bIns="46800">
              <a:spAutoFit/>
            </a:bodyPr>
            <a:lstStyle/>
            <a:p>
              <a:pPr algn="ctr">
                <a:spcBef>
                  <a:spcPts val="1125"/>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000" b="1">
                  <a:solidFill>
                    <a:srgbClr val="FFFFFF"/>
                  </a:solidFill>
                  <a:latin typeface="Comic Sans MS" charset="0"/>
                </a:rPr>
                <a:t>Acts 15:1: Gentile akhana vareshi onkhavai Jewish ain ngakta kala ahui limshokta Jew saphalungrala?</a:t>
              </a:r>
            </a:p>
          </p:txBody>
        </p:sp>
      </p:grpSp>
      <p:sp>
        <p:nvSpPr>
          <p:cNvPr id="45083" name="Text Box 36"/>
          <p:cNvSpPr txBox="1">
            <a:spLocks noChangeArrowheads="1"/>
          </p:cNvSpPr>
          <p:nvPr/>
        </p:nvSpPr>
        <p:spPr bwMode="auto">
          <a:xfrm>
            <a:off x="8732808" y="7386673"/>
            <a:ext cx="184150" cy="244475"/>
          </a:xfrm>
          <a:prstGeom prst="rect">
            <a:avLst/>
          </a:prstGeom>
          <a:noFill/>
          <a:ln w="9525">
            <a:noFill/>
            <a:round/>
            <a:headEnd/>
            <a:tailEnd/>
          </a:ln>
        </p:spPr>
        <p:txBody>
          <a:bodyPr wrap="none" lIns="91318" tIns="45657" rIns="91318" bIns="45657" anchor="ctr"/>
          <a:lstStyle/>
          <a:p>
            <a:endParaRPr lang="en-US" sz="2800">
              <a:solidFill>
                <a:srgbClr val="FFFFFF"/>
              </a:solidFill>
            </a:endParaRPr>
          </a:p>
        </p:txBody>
      </p:sp>
      <p:sp>
        <p:nvSpPr>
          <p:cNvPr id="45084" name="Text Box 37"/>
          <p:cNvSpPr txBox="1">
            <a:spLocks noChangeArrowheads="1"/>
          </p:cNvSpPr>
          <p:nvPr/>
        </p:nvSpPr>
        <p:spPr bwMode="auto">
          <a:xfrm>
            <a:off x="9482139" y="7096125"/>
            <a:ext cx="184150" cy="366713"/>
          </a:xfrm>
          <a:prstGeom prst="rect">
            <a:avLst/>
          </a:prstGeom>
          <a:noFill/>
          <a:ln w="9525">
            <a:noFill/>
            <a:round/>
            <a:headEnd/>
            <a:tailEnd/>
          </a:ln>
        </p:spPr>
        <p:txBody>
          <a:bodyPr wrap="none" lIns="91318" tIns="45657" rIns="91318" bIns="45657" anchor="ctr"/>
          <a:lstStyle/>
          <a:p>
            <a:endParaRPr lang="en-US" sz="2800">
              <a:solidFill>
                <a:srgbClr val="FFFFFF"/>
              </a:solidFill>
            </a:endParaRPr>
          </a:p>
        </p:txBody>
      </p:sp>
      <p:sp>
        <p:nvSpPr>
          <p:cNvPr id="45085" name="Text Box 38"/>
          <p:cNvSpPr txBox="1">
            <a:spLocks noChangeArrowheads="1"/>
          </p:cNvSpPr>
          <p:nvPr/>
        </p:nvSpPr>
        <p:spPr bwMode="auto">
          <a:xfrm>
            <a:off x="9278194" y="7413842"/>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000" b="1">
                <a:solidFill>
                  <a:srgbClr val="FFFFFF"/>
                </a:solidFill>
                <a:latin typeface="Comic Sans MS" charset="0"/>
              </a:rPr>
              <a:t>43</a:t>
            </a:r>
          </a:p>
        </p:txBody>
      </p:sp>
      <p:sp>
        <p:nvSpPr>
          <p:cNvPr id="45086" name="Text Box 39"/>
          <p:cNvSpPr txBox="1">
            <a:spLocks noChangeArrowheads="1"/>
          </p:cNvSpPr>
          <p:nvPr/>
        </p:nvSpPr>
        <p:spPr bwMode="auto">
          <a:xfrm>
            <a:off x="9569450" y="7351714"/>
            <a:ext cx="311150" cy="327024"/>
          </a:xfrm>
          <a:prstGeom prst="rect">
            <a:avLst/>
          </a:prstGeom>
          <a:noFill/>
          <a:ln w="9525">
            <a:noFill/>
            <a:round/>
            <a:headEnd/>
            <a:tailEnd/>
          </a:ln>
        </p:spPr>
        <p:txBody>
          <a:bodyPr wrap="none" lIns="89876" tIns="46733" rIns="89876" bIns="46733" anchor="ctr">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4</a:t>
            </a:r>
          </a:p>
        </p:txBody>
      </p:sp>
      <p:grpSp>
        <p:nvGrpSpPr>
          <p:cNvPr id="6" name="Group 40"/>
          <p:cNvGrpSpPr>
            <a:grpSpLocks/>
          </p:cNvGrpSpPr>
          <p:nvPr/>
        </p:nvGrpSpPr>
        <p:grpSpPr bwMode="auto">
          <a:xfrm>
            <a:off x="4551373" y="742951"/>
            <a:ext cx="5100637" cy="1592263"/>
            <a:chOff x="2867" y="468"/>
            <a:chExt cx="3213" cy="1003"/>
          </a:xfrm>
        </p:grpSpPr>
        <p:sp>
          <p:nvSpPr>
            <p:cNvPr id="45093" name="AutoShape 41"/>
            <p:cNvSpPr>
              <a:spLocks noChangeArrowheads="1"/>
            </p:cNvSpPr>
            <p:nvPr/>
          </p:nvSpPr>
          <p:spPr bwMode="auto">
            <a:xfrm flipH="1">
              <a:off x="3242" y="468"/>
              <a:ext cx="2459" cy="10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endParaRPr lang="en-US">
                <a:solidFill>
                  <a:srgbClr val="FFFFFF"/>
                </a:solidFill>
              </a:endParaRPr>
            </a:p>
          </p:txBody>
        </p:sp>
        <p:sp>
          <p:nvSpPr>
            <p:cNvPr id="45094" name="Text Box 42"/>
            <p:cNvSpPr txBox="1">
              <a:spLocks noChangeArrowheads="1"/>
            </p:cNvSpPr>
            <p:nvPr/>
          </p:nvSpPr>
          <p:spPr bwMode="auto">
            <a:xfrm>
              <a:off x="2867" y="612"/>
              <a:ext cx="3213" cy="678"/>
            </a:xfrm>
            <a:prstGeom prst="rect">
              <a:avLst/>
            </a:prstGeom>
            <a:noFill/>
            <a:ln w="9525">
              <a:noFill/>
              <a:round/>
              <a:headEnd/>
              <a:tailEnd/>
            </a:ln>
          </p:spPr>
          <p:txBody>
            <a:bodyPr lIns="90000" tIns="46800" rIns="90000" bIns="46800">
              <a:spAutoFit/>
            </a:bodyPr>
            <a:lstStyle/>
            <a:p>
              <a:pPr algn="ctr">
                <a:spcBef>
                  <a:spcPts val="4125"/>
                </a:spcBef>
                <a:buClr>
                  <a:srgbClr val="FFEA1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6600" b="1">
                  <a:solidFill>
                    <a:srgbClr val="FFEA18"/>
                  </a:solidFill>
                  <a:latin typeface="Comic Sans MS" charset="0"/>
                </a:rPr>
                <a:t>A.D.49</a:t>
              </a:r>
            </a:p>
          </p:txBody>
        </p:sp>
      </p:grpSp>
      <p:sp>
        <p:nvSpPr>
          <p:cNvPr id="46123" name="AutoShape 43"/>
          <p:cNvSpPr>
            <a:spLocks noChangeArrowheads="1"/>
          </p:cNvSpPr>
          <p:nvPr/>
        </p:nvSpPr>
        <p:spPr bwMode="auto">
          <a:xfrm>
            <a:off x="1528738" y="4638656"/>
            <a:ext cx="544513" cy="935039"/>
          </a:xfrm>
          <a:prstGeom prst="lightningBolt">
            <a:avLst/>
          </a:prstGeom>
          <a:solidFill>
            <a:srgbClr val="ED181E"/>
          </a:solidFill>
          <a:ln w="38160">
            <a:solidFill>
              <a:srgbClr val="FFEA18"/>
            </a:solidFill>
            <a:miter lim="800000"/>
            <a:headEnd/>
            <a:tailEnd/>
          </a:ln>
          <a:effectLst>
            <a:outerShdw dist="91659" dir="3382341"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6124" name="Freeform 44"/>
          <p:cNvSpPr>
            <a:spLocks noChangeArrowheads="1"/>
          </p:cNvSpPr>
          <p:nvPr/>
        </p:nvSpPr>
        <p:spPr bwMode="auto">
          <a:xfrm>
            <a:off x="7273935" y="4448150"/>
            <a:ext cx="87313" cy="603250"/>
          </a:xfrm>
          <a:custGeom>
            <a:avLst/>
            <a:gdLst>
              <a:gd name="T0" fmla="*/ 19 w 56"/>
              <a:gd name="T1" fmla="*/ 381 h 381"/>
              <a:gd name="T2" fmla="*/ 38 w 56"/>
              <a:gd name="T3" fmla="*/ 257 h 381"/>
              <a:gd name="T4" fmla="*/ 19 w 56"/>
              <a:gd name="T5" fmla="*/ 86 h 381"/>
              <a:gd name="T6" fmla="*/ 0 w 56"/>
              <a:gd name="T7" fmla="*/ 0 h 381"/>
              <a:gd name="T8" fmla="*/ 0 60000 65536"/>
              <a:gd name="T9" fmla="*/ 0 60000 65536"/>
              <a:gd name="T10" fmla="*/ 0 60000 65536"/>
              <a:gd name="T11" fmla="*/ 0 60000 65536"/>
              <a:gd name="T12" fmla="*/ 0 w 56"/>
              <a:gd name="T13" fmla="*/ 0 h 381"/>
              <a:gd name="T14" fmla="*/ 56 w 56"/>
              <a:gd name="T15" fmla="*/ 381 h 381"/>
            </a:gdLst>
            <a:ahLst/>
            <a:cxnLst>
              <a:cxn ang="T8">
                <a:pos x="T0" y="T1"/>
              </a:cxn>
              <a:cxn ang="T9">
                <a:pos x="T2" y="T3"/>
              </a:cxn>
              <a:cxn ang="T10">
                <a:pos x="T4" y="T5"/>
              </a:cxn>
              <a:cxn ang="T11">
                <a:pos x="T6" y="T7"/>
              </a:cxn>
            </a:cxnLst>
            <a:rect l="T12" t="T13" r="T14" b="T15"/>
            <a:pathLst>
              <a:path w="56" h="381">
                <a:moveTo>
                  <a:pt x="19" y="381"/>
                </a:moveTo>
                <a:cubicBezTo>
                  <a:pt x="4" y="335"/>
                  <a:pt x="24" y="300"/>
                  <a:pt x="38" y="257"/>
                </a:cubicBezTo>
                <a:cubicBezTo>
                  <a:pt x="47" y="194"/>
                  <a:pt x="56" y="141"/>
                  <a:pt x="19" y="86"/>
                </a:cubicBezTo>
                <a:cubicBezTo>
                  <a:pt x="10" y="57"/>
                  <a:pt x="0" y="30"/>
                  <a:pt x="0" y="0"/>
                </a:cubicBezTo>
              </a:path>
            </a:pathLst>
          </a:custGeom>
          <a:noFill/>
          <a:ln w="76320">
            <a:solidFill>
              <a:srgbClr val="FFEA18"/>
            </a:solidFill>
            <a:round/>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6125" name="AutoShape 45"/>
          <p:cNvSpPr>
            <a:spLocks noChangeArrowheads="1"/>
          </p:cNvSpPr>
          <p:nvPr/>
        </p:nvSpPr>
        <p:spPr bwMode="auto">
          <a:xfrm rot="10080000">
            <a:off x="7527925" y="4279877"/>
            <a:ext cx="579438" cy="815975"/>
          </a:xfrm>
          <a:prstGeom prst="upArrow">
            <a:avLst>
              <a:gd name="adj1" fmla="val 50000"/>
              <a:gd name="adj2" fmla="val 3526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6126" name="AutoShape 46"/>
          <p:cNvSpPr>
            <a:spLocks noChangeArrowheads="1"/>
          </p:cNvSpPr>
          <p:nvPr/>
        </p:nvSpPr>
        <p:spPr bwMode="auto">
          <a:xfrm rot="-900000">
            <a:off x="8077200" y="4081437"/>
            <a:ext cx="579438" cy="817562"/>
          </a:xfrm>
          <a:prstGeom prst="upArrow">
            <a:avLst>
              <a:gd name="adj1" fmla="val 50000"/>
              <a:gd name="adj2" fmla="val 3525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5092" name="Title 1"/>
          <p:cNvSpPr>
            <a:spLocks noGrp="1"/>
          </p:cNvSpPr>
          <p:nvPr>
            <p:ph type="title" idx="4294967295"/>
          </p:nvPr>
        </p:nvSpPr>
        <p:spPr bwMode="auto">
          <a:xfrm>
            <a:off x="10" y="-684214"/>
            <a:ext cx="9051925" cy="719139"/>
          </a:xfrm>
          <a:prstGeom prst="rect">
            <a:avLst/>
          </a:prstGeom>
          <a:noFill/>
          <a:ln>
            <a:miter lim="800000"/>
            <a:headEnd/>
            <a:tailEnd/>
          </a:ln>
        </p:spPr>
        <p:txBody>
          <a:bodyPr lIns="101775" tIns="50888" rIns="101775" bIns="50888"/>
          <a:lstStyle/>
          <a:p>
            <a:r>
              <a:rPr lang="en-GB" sz="2800" b="1">
                <a:latin typeface="Comic Sans MS" charset="0"/>
                <a:ea typeface="ＭＳ Ｐゴシック" charset="-128"/>
              </a:rPr>
              <a:t>1(--)2</a:t>
            </a:r>
            <a:r>
              <a:rPr lang="en-GB" altLang="ja-JP" sz="2800" b="1">
                <a:latin typeface="Comic Sans MS" charset="0"/>
                <a:ea typeface="ＭＳ Ｐゴシック" charset="-128"/>
              </a:rPr>
              <a:t>“The Jerusalem Council”</a:t>
            </a:r>
            <a:endParaRPr lang="en-US">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100000">
                                          <p:val>
                                            <p:strVal val="#ppt_x"/>
                                          </p:val>
                                        </p:tav>
                                        <p:tav tm="100000">
                                          <p:val>
                                            <p:strVal val="#ppt_x"/>
                                          </p:val>
                                        </p:tav>
                                      </p:tavLst>
                                    </p:anim>
                                    <p:anim calcmode="lin" valueType="num">
                                      <p:cBhvr>
                                        <p:cTn id="8" dur="1000" fill="hold"/>
                                        <p:tgtEl>
                                          <p:spTgt spid="6"/>
                                        </p:tgtEl>
                                        <p:attrNameLst>
                                          <p:attrName>ppt_y</p:attrName>
                                        </p:attrNameLst>
                                      </p:cBhvr>
                                      <p:tavLst>
                                        <p:tav tm="100000">
                                          <p:val>
                                            <p:strVal val="1+#ppt_h/2"/>
                                          </p:val>
                                        </p:tav>
                                        <p:tav tm="100000">
                                          <p:val>
                                            <p:strVal val="#ppt_y"/>
                                          </p:val>
                                        </p:tav>
                                      </p:tavLst>
                                    </p:anim>
                                  </p:childTnLst>
                                </p:cTn>
                              </p:par>
                            </p:childTnLst>
                          </p:cTn>
                        </p:par>
                        <p:par>
                          <p:cTn id="9" fill="hold" nodeType="afterGroup">
                            <p:stCondLst>
                              <p:cond delay="0"/>
                            </p:stCondLst>
                            <p:childTnLst>
                              <p:par>
                                <p:cTn id="10" presetID="10" presetClass="entr"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nodeType="afterGroup">
                            <p:stCondLst>
                              <p:cond delay="0"/>
                            </p:stCondLst>
                            <p:childTnLst>
                              <p:par>
                                <p:cTn id="14" presetID="2" presetClass="entr" presetSubtype="1" fill="hold" grpId="0" nodeType="afterEffect">
                                  <p:stCondLst>
                                    <p:cond delay="0"/>
                                  </p:stCondLst>
                                  <p:childTnLst>
                                    <p:set>
                                      <p:cBhvr>
                                        <p:cTn id="15" dur="1" fill="hold">
                                          <p:stCondLst>
                                            <p:cond delay="0"/>
                                          </p:stCondLst>
                                        </p:cTn>
                                        <p:tgtEl>
                                          <p:spTgt spid="46123"/>
                                        </p:tgtEl>
                                        <p:attrNameLst>
                                          <p:attrName>style.visibility</p:attrName>
                                        </p:attrNameLst>
                                      </p:cBhvr>
                                      <p:to>
                                        <p:strVal val="visible"/>
                                      </p:to>
                                    </p:set>
                                    <p:anim calcmode="lin" valueType="num">
                                      <p:cBhvr>
                                        <p:cTn id="16" dur="500" fill="hold"/>
                                        <p:tgtEl>
                                          <p:spTgt spid="46123"/>
                                        </p:tgtEl>
                                        <p:attrNameLst>
                                          <p:attrName>ppt_x</p:attrName>
                                        </p:attrNameLst>
                                      </p:cBhvr>
                                      <p:tavLst>
                                        <p:tav tm="100000">
                                          <p:val>
                                            <p:strVal val="#ppt_x"/>
                                          </p:val>
                                        </p:tav>
                                        <p:tav tm="100000">
                                          <p:val>
                                            <p:strVal val="#ppt_x"/>
                                          </p:val>
                                        </p:tav>
                                      </p:tavLst>
                                    </p:anim>
                                    <p:anim calcmode="lin" valueType="num">
                                      <p:cBhvr>
                                        <p:cTn id="17" dur="500" fill="hold"/>
                                        <p:tgtEl>
                                          <p:spTgt spid="46123"/>
                                        </p:tgtEl>
                                        <p:attrNameLst>
                                          <p:attrName>ppt_y</p:attrName>
                                        </p:attrNameLst>
                                      </p:cBhvr>
                                      <p:tavLst>
                                        <p:tav tm="100000">
                                          <p:val>
                                            <p:strVal val="0-#ppt_h/2"/>
                                          </p:val>
                                        </p:tav>
                                        <p:tav tm="100000">
                                          <p:val>
                                            <p:strVal val="#ppt_y"/>
                                          </p:val>
                                        </p:tav>
                                      </p:tavLst>
                                    </p:anim>
                                  </p:childTnLst>
                                </p:cTn>
                              </p:par>
                            </p:childTnLst>
                          </p:cTn>
                        </p:par>
                        <p:par>
                          <p:cTn id="18" fill="hold" nodeType="afterGroup">
                            <p:stCondLst>
                              <p:cond delay="0"/>
                            </p:stCondLst>
                            <p:childTnLst>
                              <p:par>
                                <p:cTn id="19" presetID="23" presetClass="entr" presetSubtype="36" fill="hold" nodeType="afterEffect">
                                  <p:stCondLst>
                                    <p:cond delay="0"/>
                                  </p:stCondLst>
                                  <p:childTnLst>
                                    <p:set>
                                      <p:cBhvr>
                                        <p:cTn id="20" dur="1" fill="hold">
                                          <p:stCondLst>
                                            <p:cond delay="0"/>
                                          </p:stCondLst>
                                        </p:cTn>
                                        <p:tgtEl>
                                          <p:spTgt spid="46124"/>
                                        </p:tgtEl>
                                        <p:attrNameLst>
                                          <p:attrName>style.visibility</p:attrName>
                                        </p:attrNameLst>
                                      </p:cBhvr>
                                      <p:to>
                                        <p:strVal val="visible"/>
                                      </p:to>
                                    </p:set>
                                    <p:anim calcmode="lin" valueType="num">
                                      <p:cBhvr>
                                        <p:cTn id="21" dur="2000" fill="hold"/>
                                        <p:tgtEl>
                                          <p:spTgt spid="46124"/>
                                        </p:tgtEl>
                                        <p:attrNameLst>
                                          <p:attrName>ppt_w</p:attrName>
                                        </p:attrNameLst>
                                      </p:cBhvr>
                                      <p:tavLst>
                                        <p:tav tm="100000">
                                          <p:val>
                                            <p:strVal val="(6*min(ma#ppt_x(#ppt_w*#ppt_h,.3),1)-7.4)/-.7*#ppt_w"/>
                                          </p:val>
                                        </p:tav>
                                        <p:tav tm="100000">
                                          <p:val>
                                            <p:strVal val="#ppt_w"/>
                                          </p:val>
                                        </p:tav>
                                      </p:tavLst>
                                    </p:anim>
                                    <p:anim calcmode="lin" valueType="num">
                                      <p:cBhvr>
                                        <p:cTn id="22" dur="2000" fill="hold"/>
                                        <p:tgtEl>
                                          <p:spTgt spid="46124"/>
                                        </p:tgtEl>
                                        <p:attrNameLst>
                                          <p:attrName>ppt_h</p:attrName>
                                        </p:attrNameLst>
                                      </p:cBhvr>
                                      <p:tavLst>
                                        <p:tav tm="100000">
                                          <p:val>
                                            <p:strVal val="(6*min(ma#ppt_x(#ppt_w*#ppt_h,.3),1)-7.4)/-.7*#ppt_h"/>
                                          </p:val>
                                        </p:tav>
                                        <p:tav tm="100000">
                                          <p:val>
                                            <p:strVal val="#ppt_h"/>
                                          </p:val>
                                        </p:tav>
                                      </p:tavLst>
                                    </p:anim>
                                    <p:anim calcmode="lin" valueType="num">
                                      <p:cBhvr>
                                        <p:cTn id="23" dur="2000" fill="hold"/>
                                        <p:tgtEl>
                                          <p:spTgt spid="46124"/>
                                        </p:tgtEl>
                                        <p:attrNameLst>
                                          <p:attrName>ppt_x</p:attrName>
                                        </p:attrNameLst>
                                      </p:cBhvr>
                                      <p:tavLst>
                                        <p:tav tm="100000">
                                          <p:val>
                                            <p:fltVal val="0.5"/>
                                          </p:val>
                                        </p:tav>
                                        <p:tav tm="100000">
                                          <p:val>
                                            <p:strVal val="#ppt_x"/>
                                          </p:val>
                                        </p:tav>
                                      </p:tavLst>
                                    </p:anim>
                                    <p:anim calcmode="lin" valueType="num">
                                      <p:cBhvr>
                                        <p:cTn id="24" dur="2000" fill="hold"/>
                                        <p:tgtEl>
                                          <p:spTgt spid="46124"/>
                                        </p:tgtEl>
                                        <p:attrNameLst>
                                          <p:attrName>ppt_y</p:attrName>
                                        </p:attrNameLst>
                                      </p:cBhvr>
                                      <p:tavLst>
                                        <p:tav tm="100000">
                                          <p:val>
                                            <p:strVal val="1+(6*min(ma#ppt_x(#ppt_w*#ppt_h,.3),1)-7.4)/-.7*#ppt_h/2"/>
                                          </p:val>
                                        </p:tav>
                                        <p:tav tm="100000">
                                          <p:val>
                                            <p:strVal val="#ppt_y"/>
                                          </p:val>
                                        </p:tav>
                                      </p:tavLst>
                                    </p:anim>
                                  </p:childTnLst>
                                </p:cTn>
                              </p:par>
                            </p:childTnLst>
                          </p:cTn>
                        </p:par>
                        <p:par>
                          <p:cTn id="25" fill="hold" nodeType="afterGroup">
                            <p:stCondLst>
                              <p:cond delay="0"/>
                            </p:stCondLst>
                            <p:childTnLst>
                              <p:par>
                                <p:cTn id="26" presetID="10" presetClass="entr" fill="hold" nodeType="afterEffect">
                                  <p:stCondLst>
                                    <p:cond delay="0"/>
                                  </p:stCondLst>
                                  <p:childTnLst>
                                    <p:set>
                                      <p:cBhvr>
                                        <p:cTn id="27" dur="1" fill="hold">
                                          <p:stCondLst>
                                            <p:cond delay="0"/>
                                          </p:stCondLst>
                                        </p:cTn>
                                        <p:tgtEl>
                                          <p:spTgt spid="46108"/>
                                        </p:tgtEl>
                                        <p:attrNameLst>
                                          <p:attrName>style.visibility</p:attrName>
                                        </p:attrNameLst>
                                      </p:cBhvr>
                                      <p:to>
                                        <p:strVal val="visible"/>
                                      </p:to>
                                    </p:set>
                                    <p:animEffect transition="in" filter="fade">
                                      <p:cBhvr>
                                        <p:cTn id="28" dur="1000"/>
                                        <p:tgtEl>
                                          <p:spTgt spid="46108"/>
                                        </p:tgtEl>
                                      </p:cBhvr>
                                    </p:animEffect>
                                  </p:childTnLst>
                                </p:cTn>
                              </p:par>
                            </p:childTnLst>
                          </p:cTn>
                        </p:par>
                        <p:par>
                          <p:cTn id="29" fill="hold" nodeType="afterGroup">
                            <p:stCondLst>
                              <p:cond delay="0"/>
                            </p:stCondLst>
                            <p:childTnLst>
                              <p:par>
                                <p:cTn id="30" presetID="23" presetClass="entr" presetSubtype="36" fill="hold" grpId="0" nodeType="afterEffect">
                                  <p:stCondLst>
                                    <p:cond delay="0"/>
                                  </p:stCondLst>
                                  <p:childTnLst>
                                    <p:set>
                                      <p:cBhvr>
                                        <p:cTn id="31" dur="1" fill="hold">
                                          <p:stCondLst>
                                            <p:cond delay="0"/>
                                          </p:stCondLst>
                                        </p:cTn>
                                        <p:tgtEl>
                                          <p:spTgt spid="46125"/>
                                        </p:tgtEl>
                                        <p:attrNameLst>
                                          <p:attrName>style.visibility</p:attrName>
                                        </p:attrNameLst>
                                      </p:cBhvr>
                                      <p:to>
                                        <p:strVal val="visible"/>
                                      </p:to>
                                    </p:set>
                                    <p:anim calcmode="lin" valueType="num">
                                      <p:cBhvr>
                                        <p:cTn id="32" dur="500" fill="hold"/>
                                        <p:tgtEl>
                                          <p:spTgt spid="46125"/>
                                        </p:tgtEl>
                                        <p:attrNameLst>
                                          <p:attrName>ppt_w</p:attrName>
                                        </p:attrNameLst>
                                      </p:cBhvr>
                                      <p:tavLst>
                                        <p:tav tm="100000">
                                          <p:val>
                                            <p:strVal val="(6*min(ma#ppt_x(#ppt_w*#ppt_h,.3),1)-7.4)/-.7*#ppt_w"/>
                                          </p:val>
                                        </p:tav>
                                        <p:tav tm="100000">
                                          <p:val>
                                            <p:strVal val="#ppt_w"/>
                                          </p:val>
                                        </p:tav>
                                      </p:tavLst>
                                    </p:anim>
                                    <p:anim calcmode="lin" valueType="num">
                                      <p:cBhvr>
                                        <p:cTn id="33" dur="500" fill="hold"/>
                                        <p:tgtEl>
                                          <p:spTgt spid="46125"/>
                                        </p:tgtEl>
                                        <p:attrNameLst>
                                          <p:attrName>ppt_h</p:attrName>
                                        </p:attrNameLst>
                                      </p:cBhvr>
                                      <p:tavLst>
                                        <p:tav tm="100000">
                                          <p:val>
                                            <p:strVal val="(6*min(ma#ppt_x(#ppt_w*#ppt_h,.3),1)-7.4)/-.7*#ppt_h"/>
                                          </p:val>
                                        </p:tav>
                                        <p:tav tm="100000">
                                          <p:val>
                                            <p:strVal val="#ppt_h"/>
                                          </p:val>
                                        </p:tav>
                                      </p:tavLst>
                                    </p:anim>
                                    <p:anim calcmode="lin" valueType="num">
                                      <p:cBhvr>
                                        <p:cTn id="34" dur="500" fill="hold"/>
                                        <p:tgtEl>
                                          <p:spTgt spid="46125"/>
                                        </p:tgtEl>
                                        <p:attrNameLst>
                                          <p:attrName>ppt_x</p:attrName>
                                        </p:attrNameLst>
                                      </p:cBhvr>
                                      <p:tavLst>
                                        <p:tav tm="100000">
                                          <p:val>
                                            <p:fltVal val="0.5"/>
                                          </p:val>
                                        </p:tav>
                                        <p:tav tm="100000">
                                          <p:val>
                                            <p:strVal val="#ppt_x"/>
                                          </p:val>
                                        </p:tav>
                                      </p:tavLst>
                                    </p:anim>
                                    <p:anim calcmode="lin" valueType="num">
                                      <p:cBhvr>
                                        <p:cTn id="35" dur="500" fill="hold"/>
                                        <p:tgtEl>
                                          <p:spTgt spid="46125"/>
                                        </p:tgtEl>
                                        <p:attrNameLst>
                                          <p:attrName>ppt_y</p:attrName>
                                        </p:attrNameLst>
                                      </p:cBhvr>
                                      <p:tavLst>
                                        <p:tav tm="100000">
                                          <p:val>
                                            <p:strVal val="1+(6*min(ma#ppt_x(#ppt_w*#ppt_h,.3),1)-7.4)/-.7*#ppt_h/2"/>
                                          </p:val>
                                        </p:tav>
                                        <p:tav tm="100000">
                                          <p:val>
                                            <p:strVal val="#ppt_y"/>
                                          </p:val>
                                        </p:tav>
                                      </p:tavLst>
                                    </p:anim>
                                  </p:childTnLst>
                                </p:cTn>
                              </p:par>
                            </p:childTnLst>
                          </p:cTn>
                        </p:par>
                        <p:par>
                          <p:cTn id="36" fill="hold" nodeType="afterGroup">
                            <p:stCondLst>
                              <p:cond delay="0"/>
                            </p:stCondLst>
                            <p:childTnLst>
                              <p:par>
                                <p:cTn id="37" presetID="10" presetClass="entr" fill="hold" grpId="0" nodeType="afterEffect">
                                  <p:stCondLst>
                                    <p:cond delay="0"/>
                                  </p:stCondLst>
                                  <p:childTnLst>
                                    <p:set>
                                      <p:cBhvr>
                                        <p:cTn id="38" dur="1" fill="hold">
                                          <p:stCondLst>
                                            <p:cond delay="0"/>
                                          </p:stCondLst>
                                        </p:cTn>
                                        <p:tgtEl>
                                          <p:spTgt spid="46099"/>
                                        </p:tgtEl>
                                        <p:attrNameLst>
                                          <p:attrName>style.visibility</p:attrName>
                                        </p:attrNameLst>
                                      </p:cBhvr>
                                      <p:to>
                                        <p:strVal val="visible"/>
                                      </p:to>
                                    </p:set>
                                    <p:animEffect transition="in" filter="fade">
                                      <p:cBhvr>
                                        <p:cTn id="39" dur="1000"/>
                                        <p:tgtEl>
                                          <p:spTgt spid="460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100000">
                                          <p:val>
                                            <p:fltVal val="0"/>
                                          </p:val>
                                        </p:tav>
                                        <p:tav tm="100000">
                                          <p:val>
                                            <p:strVal val="#ppt_w"/>
                                          </p:val>
                                        </p:tav>
                                      </p:tavLst>
                                    </p:anim>
                                    <p:anim calcmode="lin" valueType="num">
                                      <p:cBhvr>
                                        <p:cTn id="45" dur="1000" fill="hold"/>
                                        <p:tgtEl>
                                          <p:spTgt spid="5"/>
                                        </p:tgtEl>
                                        <p:attrNameLst>
                                          <p:attrName>ppt_h</p:attrName>
                                        </p:attrNameLst>
                                      </p:cBhvr>
                                      <p:tavLst>
                                        <p:tav tm="100000">
                                          <p:val>
                                            <p:fltVal val="0"/>
                                          </p:val>
                                        </p:tav>
                                        <p:tav tm="100000">
                                          <p:val>
                                            <p:strVal val="#ppt_h"/>
                                          </p:val>
                                        </p:tav>
                                      </p:tavLst>
                                    </p:anim>
                                    <p:anim calcmode="lin" valueType="num">
                                      <p:cBhvr>
                                        <p:cTn id="46" dur="1000" fill="hold"/>
                                        <p:tgtEl>
                                          <p:spTgt spid="5"/>
                                        </p:tgtEl>
                                        <p:attrNameLst>
                                          <p:attrName>ppt_x</p:attrName>
                                        </p:attrNameLst>
                                      </p:cBhvr>
                                      <p:tavLst>
                                        <p:tav tm="100000">
                                          <p:val>
                                            <p:fltVal val="0.5"/>
                                          </p:val>
                                        </p:tav>
                                        <p:tav tm="100000">
                                          <p:val>
                                            <p:strVal val="#ppt_x"/>
                                          </p:val>
                                        </p:tav>
                                      </p:tavLst>
                                    </p:anim>
                                    <p:anim calcmode="lin" valueType="num">
                                      <p:cBhvr>
                                        <p:cTn id="47" dur="1000" fill="hold"/>
                                        <p:tgtEl>
                                          <p:spTgt spid="5"/>
                                        </p:tgtEl>
                                        <p:attrNameLst>
                                          <p:attrName>ppt_y</p:attrName>
                                        </p:attrNameLst>
                                      </p:cBhvr>
                                      <p:tavLst>
                                        <p:tav tm="10000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childTnLst>
                                </p:cTn>
                              </p:par>
                            </p:childTnLst>
                          </p:cTn>
                        </p:par>
                        <p:par>
                          <p:cTn id="53" fill="hold" nodeType="afterGroup">
                            <p:stCondLst>
                              <p:cond delay="0"/>
                            </p:stCondLst>
                            <p:childTnLst>
                              <p:par>
                                <p:cTn id="54" presetID="10" presetClass="entr" fill="hold" nodeType="afterEffect">
                                  <p:stCondLst>
                                    <p:cond delay="0"/>
                                  </p:stCondLst>
                                  <p:childTnLst>
                                    <p:set>
                                      <p:cBhvr>
                                        <p:cTn id="55" dur="1" fill="hold">
                                          <p:stCondLst>
                                            <p:cond delay="0"/>
                                          </p:stCondLst>
                                        </p:cTn>
                                        <p:tgtEl>
                                          <p:spTgt spid="46098"/>
                                        </p:tgtEl>
                                        <p:attrNameLst>
                                          <p:attrName>style.visibility</p:attrName>
                                        </p:attrNameLst>
                                      </p:cBhvr>
                                      <p:to>
                                        <p:strVal val="visible"/>
                                      </p:to>
                                    </p:set>
                                    <p:animEffect transition="in" filter="fade">
                                      <p:cBhvr>
                                        <p:cTn id="56" dur="1000"/>
                                        <p:tgtEl>
                                          <p:spTgt spid="4609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6" fill="hold" grpId="0" nodeType="clickEffect">
                                  <p:stCondLst>
                                    <p:cond delay="0"/>
                                  </p:stCondLst>
                                  <p:childTnLst>
                                    <p:set>
                                      <p:cBhvr>
                                        <p:cTn id="60" dur="1" fill="hold">
                                          <p:stCondLst>
                                            <p:cond delay="0"/>
                                          </p:stCondLst>
                                        </p:cTn>
                                        <p:tgtEl>
                                          <p:spTgt spid="46126"/>
                                        </p:tgtEl>
                                        <p:attrNameLst>
                                          <p:attrName>style.visibility</p:attrName>
                                        </p:attrNameLst>
                                      </p:cBhvr>
                                      <p:to>
                                        <p:strVal val="visible"/>
                                      </p:to>
                                    </p:set>
                                    <p:anim calcmode="lin" valueType="num">
                                      <p:cBhvr>
                                        <p:cTn id="61" dur="500" fill="hold"/>
                                        <p:tgtEl>
                                          <p:spTgt spid="46126"/>
                                        </p:tgtEl>
                                        <p:attrNameLst>
                                          <p:attrName>ppt_w</p:attrName>
                                        </p:attrNameLst>
                                      </p:cBhvr>
                                      <p:tavLst>
                                        <p:tav tm="100000">
                                          <p:val>
                                            <p:strVal val="(6*min(ma#ppt_x(#ppt_w*#ppt_h,.3),1)-7.4)/-.7*#ppt_w"/>
                                          </p:val>
                                        </p:tav>
                                        <p:tav tm="100000">
                                          <p:val>
                                            <p:strVal val="#ppt_w"/>
                                          </p:val>
                                        </p:tav>
                                      </p:tavLst>
                                    </p:anim>
                                    <p:anim calcmode="lin" valueType="num">
                                      <p:cBhvr>
                                        <p:cTn id="62" dur="500" fill="hold"/>
                                        <p:tgtEl>
                                          <p:spTgt spid="46126"/>
                                        </p:tgtEl>
                                        <p:attrNameLst>
                                          <p:attrName>ppt_h</p:attrName>
                                        </p:attrNameLst>
                                      </p:cBhvr>
                                      <p:tavLst>
                                        <p:tav tm="100000">
                                          <p:val>
                                            <p:strVal val="(6*min(ma#ppt_x(#ppt_w*#ppt_h,.3),1)-7.4)/-.7*#ppt_h"/>
                                          </p:val>
                                        </p:tav>
                                        <p:tav tm="100000">
                                          <p:val>
                                            <p:strVal val="#ppt_h"/>
                                          </p:val>
                                        </p:tav>
                                      </p:tavLst>
                                    </p:anim>
                                    <p:anim calcmode="lin" valueType="num">
                                      <p:cBhvr>
                                        <p:cTn id="63" dur="500" fill="hold"/>
                                        <p:tgtEl>
                                          <p:spTgt spid="46126"/>
                                        </p:tgtEl>
                                        <p:attrNameLst>
                                          <p:attrName>ppt_x</p:attrName>
                                        </p:attrNameLst>
                                      </p:cBhvr>
                                      <p:tavLst>
                                        <p:tav tm="100000">
                                          <p:val>
                                            <p:fltVal val="0.5"/>
                                          </p:val>
                                        </p:tav>
                                        <p:tav tm="100000">
                                          <p:val>
                                            <p:strVal val="#ppt_x"/>
                                          </p:val>
                                        </p:tav>
                                      </p:tavLst>
                                    </p:anim>
                                    <p:anim calcmode="lin" valueType="num">
                                      <p:cBhvr>
                                        <p:cTn id="64" dur="500" fill="hold"/>
                                        <p:tgtEl>
                                          <p:spTgt spid="46126"/>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9" grpId="0" animBg="1"/>
      <p:bldP spid="46123" grpId="0" animBg="1"/>
      <p:bldP spid="46125" grpId="0" animBg="1"/>
      <p:bldP spid="461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18" tIns="45657" rIns="91318" bIns="45657" anchor="ctr"/>
          <a:lstStyle/>
          <a:p>
            <a:endParaRPr lang="en-US">
              <a:solidFill>
                <a:srgbClr val="FFFFFF"/>
              </a:solidFill>
            </a:endParaRPr>
          </a:p>
        </p:txBody>
      </p:sp>
      <p:sp>
        <p:nvSpPr>
          <p:cNvPr id="46083" name="Text Box 2"/>
          <p:cNvSpPr txBox="1">
            <a:spLocks noChangeArrowheads="1"/>
          </p:cNvSpPr>
          <p:nvPr/>
        </p:nvSpPr>
        <p:spPr bwMode="auto">
          <a:xfrm>
            <a:off x="831709" y="7439241"/>
            <a:ext cx="976597" cy="239290"/>
          </a:xfrm>
          <a:prstGeom prst="rect">
            <a:avLst/>
          </a:prstGeom>
          <a:noFill/>
          <a:ln w="9525">
            <a:noFill/>
            <a:round/>
            <a:headEnd/>
            <a:tailEnd/>
          </a:ln>
        </p:spPr>
        <p:txBody>
          <a:bodyPr wrap="none" lIns="89876" tIns="46733" rIns="89876" bIns="46733" anchor="ctr">
            <a:spAutoFit/>
          </a:bodyPr>
          <a:lstStyle/>
          <a:p>
            <a:pPr algn="ctr">
              <a:spcBef>
                <a:spcPts val="563"/>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900" b="1">
                <a:solidFill>
                  <a:srgbClr val="FFFFFF"/>
                </a:solidFill>
              </a:rPr>
              <a:t>© </a:t>
            </a:r>
            <a:r>
              <a:rPr lang="en-GB" sz="1000" b="1">
                <a:solidFill>
                  <a:srgbClr val="FFFFFF"/>
                </a:solidFill>
              </a:rPr>
              <a:t>2006</a:t>
            </a:r>
            <a:r>
              <a:rPr lang="en-GB" sz="900" b="1">
                <a:solidFill>
                  <a:srgbClr val="FFFFFF"/>
                </a:solidFill>
              </a:rPr>
              <a:t> TBBMI</a:t>
            </a:r>
          </a:p>
        </p:txBody>
      </p:sp>
      <p:sp>
        <p:nvSpPr>
          <p:cNvPr id="46084" name="Rectangle 3"/>
          <p:cNvSpPr>
            <a:spLocks noChangeArrowheads="1"/>
          </p:cNvSpPr>
          <p:nvPr/>
        </p:nvSpPr>
        <p:spPr bwMode="auto">
          <a:xfrm>
            <a:off x="8696378" y="7416222"/>
            <a:ext cx="739678" cy="239290"/>
          </a:xfrm>
          <a:prstGeom prst="rect">
            <a:avLst/>
          </a:prstGeom>
          <a:noFill/>
          <a:ln w="9525">
            <a:noFill/>
            <a:round/>
            <a:headEnd/>
            <a:tailEnd/>
          </a:ln>
        </p:spPr>
        <p:txBody>
          <a:bodyPr wrap="none" lIns="89876" tIns="46733" rIns="89876" bIns="46733" anchor="ctr">
            <a:spAutoFit/>
          </a:bodyPr>
          <a:lstStyle/>
          <a:p>
            <a:pPr algn="ctr">
              <a:buClr>
                <a:srgbClr val="FFFFFF"/>
              </a:buCl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sz="1000" b="1">
                <a:solidFill>
                  <a:srgbClr val="FFFFFF"/>
                </a:solidFill>
                <a:latin typeface="Comic Sans MS" charset="0"/>
              </a:rPr>
              <a:t>9.65.08.</a:t>
            </a:r>
          </a:p>
        </p:txBody>
      </p:sp>
      <p:pic>
        <p:nvPicPr>
          <p:cNvPr id="46085" name="Picture 4"/>
          <p:cNvPicPr>
            <a:picLocks noChangeAspect="1" noChangeArrowheads="1"/>
          </p:cNvPicPr>
          <p:nvPr/>
        </p:nvPicPr>
        <p:blipFill>
          <a:blip r:embed="rId3"/>
          <a:srcRect l="5481" t="4640" r="4184" b="3424"/>
          <a:stretch>
            <a:fillRect/>
          </a:stretch>
        </p:blipFill>
        <p:spPr bwMode="auto">
          <a:xfrm>
            <a:off x="448827" y="273031"/>
            <a:ext cx="9223844" cy="6551613"/>
          </a:xfrm>
          <a:prstGeom prst="rect">
            <a:avLst/>
          </a:prstGeom>
          <a:noFill/>
          <a:ln w="9525">
            <a:noFill/>
            <a:round/>
            <a:headEnd/>
            <a:tailEnd/>
          </a:ln>
        </p:spPr>
      </p:pic>
      <p:sp>
        <p:nvSpPr>
          <p:cNvPr id="46086" name="Text Box 5"/>
          <p:cNvSpPr txBox="1">
            <a:spLocks noChangeArrowheads="1"/>
          </p:cNvSpPr>
          <p:nvPr/>
        </p:nvSpPr>
        <p:spPr bwMode="auto">
          <a:xfrm rot="1320000">
            <a:off x="3671889" y="4598959"/>
            <a:ext cx="2319337" cy="565150"/>
          </a:xfrm>
          <a:prstGeom prst="rect">
            <a:avLst/>
          </a:prstGeom>
          <a:noFill/>
          <a:ln w="9525">
            <a:noFill/>
            <a:round/>
            <a:headEnd/>
            <a:tailEnd/>
          </a:ln>
        </p:spPr>
        <p:txBody>
          <a:bodyPr lIns="101738" tIns="51050" rIns="101738" bIns="51050">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MEDITERRANEAN SEA</a:t>
            </a:r>
          </a:p>
        </p:txBody>
      </p:sp>
      <p:sp>
        <p:nvSpPr>
          <p:cNvPr id="46087" name="Text Box 6"/>
          <p:cNvSpPr txBox="1">
            <a:spLocks noChangeArrowheads="1"/>
          </p:cNvSpPr>
          <p:nvPr/>
        </p:nvSpPr>
        <p:spPr bwMode="auto">
          <a:xfrm rot="1320000">
            <a:off x="642941" y="1276320"/>
            <a:ext cx="1500187" cy="565150"/>
          </a:xfrm>
          <a:prstGeom prst="rect">
            <a:avLst/>
          </a:prstGeom>
          <a:noFill/>
          <a:ln w="9525">
            <a:noFill/>
            <a:round/>
            <a:headEnd/>
            <a:tailEnd/>
          </a:ln>
        </p:spPr>
        <p:txBody>
          <a:bodyPr lIns="101738" tIns="51050" rIns="101738" bIns="51050">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ATLANTIC OCEAN</a:t>
            </a:r>
          </a:p>
        </p:txBody>
      </p:sp>
      <p:sp>
        <p:nvSpPr>
          <p:cNvPr id="46088" name="Rectangle 7"/>
          <p:cNvSpPr>
            <a:spLocks noChangeArrowheads="1"/>
          </p:cNvSpPr>
          <p:nvPr/>
        </p:nvSpPr>
        <p:spPr bwMode="auto">
          <a:xfrm>
            <a:off x="448827" y="260321"/>
            <a:ext cx="9223844" cy="6605588"/>
          </a:xfrm>
          <a:prstGeom prst="rect">
            <a:avLst/>
          </a:prstGeom>
          <a:noFill/>
          <a:ln w="76320">
            <a:solidFill>
              <a:srgbClr val="A50021"/>
            </a:solidFill>
            <a:miter lim="800000"/>
            <a:headEnd/>
            <a:tailEnd/>
          </a:ln>
        </p:spPr>
        <p:txBody>
          <a:bodyPr wrap="none" lIns="91318" tIns="45657" rIns="91318" bIns="45657" anchor="ctr"/>
          <a:lstStyle/>
          <a:p>
            <a:endParaRPr lang="en-US">
              <a:solidFill>
                <a:srgbClr val="FFFFFF"/>
              </a:solidFill>
            </a:endParaRPr>
          </a:p>
        </p:txBody>
      </p:sp>
      <p:sp>
        <p:nvSpPr>
          <p:cNvPr id="46089" name="Text Box 8"/>
          <p:cNvSpPr txBox="1">
            <a:spLocks noChangeArrowheads="1"/>
          </p:cNvSpPr>
          <p:nvPr/>
        </p:nvSpPr>
        <p:spPr bwMode="auto">
          <a:xfrm>
            <a:off x="9569519" y="-185573"/>
            <a:ext cx="205463" cy="421902"/>
          </a:xfrm>
          <a:prstGeom prst="rect">
            <a:avLst/>
          </a:prstGeom>
          <a:noFill/>
          <a:ln w="9525">
            <a:noFill/>
            <a:round/>
            <a:headEnd/>
            <a:tailEnd/>
          </a:ln>
        </p:spPr>
        <p:txBody>
          <a:bodyPr wrap="none" lIns="101738" tIns="51050" rIns="101738" bIns="51050" anchor="ctr">
            <a:spAutoFit/>
          </a:bodyPr>
          <a:lstStyle/>
          <a:p>
            <a:pPr algn="ctr">
              <a:spcBef>
                <a:spcPts val="1375"/>
              </a:spcBef>
              <a:buClr>
                <a:srgbClr val="FFA27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200">
                <a:solidFill>
                  <a:srgbClr val="FFA27C"/>
                </a:solidFill>
                <a:latin typeface="Comic Sans MS" charset="0"/>
              </a:rPr>
              <a:t> </a:t>
            </a:r>
          </a:p>
        </p:txBody>
      </p:sp>
      <p:sp>
        <p:nvSpPr>
          <p:cNvPr id="46090" name="Text Box 9"/>
          <p:cNvSpPr txBox="1">
            <a:spLocks noChangeArrowheads="1"/>
          </p:cNvSpPr>
          <p:nvPr/>
        </p:nvSpPr>
        <p:spPr bwMode="auto">
          <a:xfrm>
            <a:off x="3227390" y="3125769"/>
            <a:ext cx="1481137" cy="465137"/>
          </a:xfrm>
          <a:prstGeom prst="rect">
            <a:avLst/>
          </a:prstGeom>
          <a:noFill/>
          <a:ln w="9525">
            <a:noFill/>
            <a:round/>
            <a:headEnd/>
            <a:tailEnd/>
          </a:ln>
        </p:spPr>
        <p:txBody>
          <a:bodyPr lIns="101738" tIns="51050" rIns="101738" bIns="51050">
            <a:spAutoFit/>
          </a:bodyPr>
          <a:lstStyle/>
          <a:p>
            <a:pPr>
              <a:spcBef>
                <a:spcPts val="1250"/>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FFFF"/>
                </a:solidFill>
                <a:latin typeface="Comic Sans MS" charset="0"/>
              </a:rPr>
              <a:t>ROME•</a:t>
            </a:r>
          </a:p>
        </p:txBody>
      </p:sp>
      <p:sp>
        <p:nvSpPr>
          <p:cNvPr id="46091" name="Text Box 10"/>
          <p:cNvSpPr txBox="1">
            <a:spLocks noChangeArrowheads="1"/>
          </p:cNvSpPr>
          <p:nvPr/>
        </p:nvSpPr>
        <p:spPr bwMode="auto">
          <a:xfrm>
            <a:off x="7105660" y="4402119"/>
            <a:ext cx="2474913" cy="822325"/>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dirty="0">
                <a:solidFill>
                  <a:srgbClr val="000000"/>
                </a:solidFill>
                <a:latin typeface="Comic Sans MS" charset="0"/>
              </a:rPr>
              <a:t>•Syrian Antioch</a:t>
            </a:r>
          </a:p>
        </p:txBody>
      </p:sp>
      <p:sp>
        <p:nvSpPr>
          <p:cNvPr id="46092" name="Text Box 11"/>
          <p:cNvSpPr txBox="1">
            <a:spLocks noChangeArrowheads="1"/>
          </p:cNvSpPr>
          <p:nvPr/>
        </p:nvSpPr>
        <p:spPr bwMode="auto">
          <a:xfrm>
            <a:off x="6561145" y="3667101"/>
            <a:ext cx="2747962" cy="823166"/>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•Pisidian Antioch</a:t>
            </a:r>
          </a:p>
        </p:txBody>
      </p:sp>
      <p:sp>
        <p:nvSpPr>
          <p:cNvPr id="46093" name="Text Box 12"/>
          <p:cNvSpPr txBox="1">
            <a:spLocks noChangeArrowheads="1"/>
          </p:cNvSpPr>
          <p:nvPr/>
        </p:nvSpPr>
        <p:spPr bwMode="auto">
          <a:xfrm>
            <a:off x="5705476" y="3911571"/>
            <a:ext cx="1905000" cy="465138"/>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•Ephesus</a:t>
            </a:r>
          </a:p>
        </p:txBody>
      </p:sp>
      <p:sp>
        <p:nvSpPr>
          <p:cNvPr id="46094" name="Text Box 13"/>
          <p:cNvSpPr txBox="1">
            <a:spLocks noChangeArrowheads="1"/>
          </p:cNvSpPr>
          <p:nvPr/>
        </p:nvSpPr>
        <p:spPr bwMode="auto">
          <a:xfrm>
            <a:off x="4289425" y="3990946"/>
            <a:ext cx="1162050" cy="823913"/>
          </a:xfrm>
          <a:prstGeom prst="rect">
            <a:avLst/>
          </a:prstGeom>
          <a:noFill/>
          <a:ln w="9525">
            <a:noFill/>
            <a:round/>
            <a:headEnd/>
            <a:tailEnd/>
          </a:ln>
        </p:spPr>
        <p:txBody>
          <a:bodyPr lIns="101738" tIns="51050" rIns="101738" bIns="51050">
            <a:spAutoFit/>
          </a:bodyPr>
          <a:lstStyle/>
          <a:p>
            <a:pPr>
              <a:spcBef>
                <a:spcPts val="1250"/>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FFFF"/>
                </a:solidFill>
                <a:latin typeface="Comic Sans MS" charset="0"/>
              </a:rPr>
              <a:t>Athens</a:t>
            </a:r>
          </a:p>
        </p:txBody>
      </p:sp>
      <p:sp>
        <p:nvSpPr>
          <p:cNvPr id="46095" name="Text Box 14"/>
          <p:cNvSpPr txBox="1">
            <a:spLocks noChangeArrowheads="1"/>
          </p:cNvSpPr>
          <p:nvPr/>
        </p:nvSpPr>
        <p:spPr bwMode="auto">
          <a:xfrm>
            <a:off x="5143500" y="3835371"/>
            <a:ext cx="338138" cy="630507"/>
          </a:xfrm>
          <a:prstGeom prst="rect">
            <a:avLst/>
          </a:prstGeom>
          <a:noFill/>
          <a:ln w="9525">
            <a:noFill/>
            <a:round/>
            <a:headEnd/>
            <a:tailEnd/>
          </a:ln>
        </p:spPr>
        <p:txBody>
          <a:bodyPr lIns="101738" tIns="51050" rIns="101738" bIns="51050">
            <a:spAutoFit/>
          </a:bodyPr>
          <a:lstStyle/>
          <a:p>
            <a:pPr>
              <a:spcBef>
                <a:spcPts val="2250"/>
              </a:spcBef>
              <a:buClr>
                <a:srgbClr val="919191"/>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600" b="1">
                <a:solidFill>
                  <a:srgbClr val="919191"/>
                </a:solidFill>
                <a:latin typeface="Comic Sans MS" charset="0"/>
              </a:rPr>
              <a:t>•</a:t>
            </a:r>
          </a:p>
        </p:txBody>
      </p:sp>
      <p:sp>
        <p:nvSpPr>
          <p:cNvPr id="46096" name="Text Box 15"/>
          <p:cNvSpPr txBox="1">
            <a:spLocks noChangeArrowheads="1"/>
          </p:cNvSpPr>
          <p:nvPr/>
        </p:nvSpPr>
        <p:spPr bwMode="auto">
          <a:xfrm>
            <a:off x="5087948" y="3184500"/>
            <a:ext cx="1906587" cy="823913"/>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•Macedonia</a:t>
            </a:r>
          </a:p>
        </p:txBody>
      </p:sp>
      <p:grpSp>
        <p:nvGrpSpPr>
          <p:cNvPr id="46097" name="Group 16"/>
          <p:cNvGrpSpPr>
            <a:grpSpLocks/>
          </p:cNvGrpSpPr>
          <p:nvPr/>
        </p:nvGrpSpPr>
        <p:grpSpPr bwMode="auto">
          <a:xfrm>
            <a:off x="1068398" y="2238348"/>
            <a:ext cx="8074025" cy="4238625"/>
            <a:chOff x="673" y="1600"/>
            <a:chExt cx="5086" cy="2670"/>
          </a:xfrm>
        </p:grpSpPr>
        <p:sp>
          <p:nvSpPr>
            <p:cNvPr id="46124" name="Text Box 17"/>
            <p:cNvSpPr txBox="1">
              <a:spLocks noChangeArrowheads="1"/>
            </p:cNvSpPr>
            <p:nvPr/>
          </p:nvSpPr>
          <p:spPr bwMode="auto">
            <a:xfrm>
              <a:off x="673" y="2759"/>
              <a:ext cx="1813"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AFRICA</a:t>
              </a:r>
            </a:p>
          </p:txBody>
        </p:sp>
        <p:sp>
          <p:nvSpPr>
            <p:cNvPr id="46125" name="Text Box 18"/>
            <p:cNvSpPr txBox="1">
              <a:spLocks noChangeArrowheads="1"/>
            </p:cNvSpPr>
            <p:nvPr/>
          </p:nvSpPr>
          <p:spPr bwMode="auto">
            <a:xfrm>
              <a:off x="4656" y="1957"/>
              <a:ext cx="1029"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ASIA</a:t>
              </a:r>
            </a:p>
          </p:txBody>
        </p:sp>
        <p:sp>
          <p:nvSpPr>
            <p:cNvPr id="46126" name="Text Box 19"/>
            <p:cNvSpPr txBox="1">
              <a:spLocks noChangeArrowheads="1"/>
            </p:cNvSpPr>
            <p:nvPr/>
          </p:nvSpPr>
          <p:spPr bwMode="auto">
            <a:xfrm>
              <a:off x="803" y="1600"/>
              <a:ext cx="1998" cy="405"/>
            </a:xfrm>
            <a:prstGeom prst="rect">
              <a:avLst/>
            </a:prstGeom>
            <a:noFill/>
            <a:ln w="9525">
              <a:noFill/>
              <a:round/>
              <a:headEnd/>
              <a:tailEnd/>
            </a:ln>
          </p:spPr>
          <p:txBody>
            <a:bodyPr lIns="101880" tIns="51120" rIns="101880" bIns="51120">
              <a:spAutoFit/>
            </a:bodyPr>
            <a:lstStyle/>
            <a:p>
              <a:pPr>
                <a:spcBef>
                  <a:spcPts val="2250"/>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600" b="1">
                  <a:solidFill>
                    <a:srgbClr val="0033CC"/>
                  </a:solidFill>
                  <a:latin typeface="Comic Sans MS" charset="0"/>
                </a:rPr>
                <a:t>EUROPE</a:t>
              </a:r>
            </a:p>
          </p:txBody>
        </p:sp>
        <p:sp>
          <p:nvSpPr>
            <p:cNvPr id="46127" name="Text Box 20"/>
            <p:cNvSpPr txBox="1">
              <a:spLocks noChangeArrowheads="1"/>
            </p:cNvSpPr>
            <p:nvPr/>
          </p:nvSpPr>
          <p:spPr bwMode="auto">
            <a:xfrm>
              <a:off x="4599" y="3922"/>
              <a:ext cx="1160" cy="348"/>
            </a:xfrm>
            <a:prstGeom prst="rect">
              <a:avLst/>
            </a:prstGeom>
            <a:noFill/>
            <a:ln w="9525">
              <a:noFill/>
              <a:round/>
              <a:headEnd/>
              <a:tailEnd/>
            </a:ln>
          </p:spPr>
          <p:txBody>
            <a:bodyPr lIns="101880" tIns="51120" rIns="101880" bIns="51120">
              <a:spAutoFit/>
            </a:bodyPr>
            <a:lstStyle/>
            <a:p>
              <a:pPr>
                <a:spcBef>
                  <a:spcPts val="1938"/>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100" b="1">
                  <a:solidFill>
                    <a:srgbClr val="0033CC"/>
                  </a:solidFill>
                  <a:latin typeface="Comic Sans MS" charset="0"/>
                </a:rPr>
                <a:t>ARABIA</a:t>
              </a:r>
            </a:p>
          </p:txBody>
        </p:sp>
      </p:grpSp>
      <p:sp>
        <p:nvSpPr>
          <p:cNvPr id="46098" name="Text Box 21"/>
          <p:cNvSpPr txBox="1">
            <a:spLocks noChangeArrowheads="1"/>
          </p:cNvSpPr>
          <p:nvPr/>
        </p:nvSpPr>
        <p:spPr bwMode="auto">
          <a:xfrm>
            <a:off x="7105653" y="4989494"/>
            <a:ext cx="2138392" cy="466275"/>
          </a:xfrm>
          <a:prstGeom prst="rect">
            <a:avLst/>
          </a:prstGeom>
          <a:noFill/>
          <a:ln w="9525">
            <a:noFill/>
            <a:round/>
            <a:headEnd/>
            <a:tailEnd/>
          </a:ln>
        </p:spPr>
        <p:txBody>
          <a:bodyPr wrap="square"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•Jerusalem</a:t>
            </a:r>
          </a:p>
        </p:txBody>
      </p:sp>
      <p:grpSp>
        <p:nvGrpSpPr>
          <p:cNvPr id="3" name="Group 22"/>
          <p:cNvGrpSpPr>
            <a:grpSpLocks/>
          </p:cNvGrpSpPr>
          <p:nvPr/>
        </p:nvGrpSpPr>
        <p:grpSpPr bwMode="auto">
          <a:xfrm>
            <a:off x="820738" y="5886474"/>
            <a:ext cx="7780362" cy="1355725"/>
            <a:chOff x="517" y="3863"/>
            <a:chExt cx="4551" cy="854"/>
          </a:xfrm>
        </p:grpSpPr>
        <p:sp>
          <p:nvSpPr>
            <p:cNvPr id="47127" name="Rectangle 23"/>
            <p:cNvSpPr>
              <a:spLocks noChangeArrowheads="1"/>
            </p:cNvSpPr>
            <p:nvPr/>
          </p:nvSpPr>
          <p:spPr bwMode="auto">
            <a:xfrm>
              <a:off x="517" y="3863"/>
              <a:ext cx="4528" cy="854"/>
            </a:xfrm>
            <a:prstGeom prst="rect">
              <a:avLst/>
            </a:prstGeom>
            <a:blipFill dpi="0" rotWithShape="0">
              <a:blip r:embed="rId4"/>
              <a:srcRect/>
              <a:tile tx="0" ty="0" sx="100000" sy="100000" flip="none" algn="tl"/>
            </a:blipFill>
            <a:ln w="76320">
              <a:solidFill>
                <a:srgbClr val="618FFD"/>
              </a:solidFill>
              <a:miter lim="800000"/>
              <a:headEnd/>
              <a:tailEnd/>
            </a:ln>
            <a:effectLst>
              <a:outerShdw dist="99193" dir="2381944" algn="ctr" rotWithShape="0">
                <a:srgbClr val="808080"/>
              </a:outerShdw>
            </a:effectLst>
          </p:spPr>
          <p:txBody>
            <a:bodyPr wrap="none" anchor="ctr"/>
            <a:lstStyle/>
            <a:p>
              <a:pPr defTabSz="455133"/>
              <a:endParaRPr lang="en-US">
                <a:solidFill>
                  <a:srgbClr val="FFFFFF"/>
                </a:solidFill>
              </a:endParaRPr>
            </a:p>
          </p:txBody>
        </p:sp>
        <p:sp>
          <p:nvSpPr>
            <p:cNvPr id="46123" name="Rectangle 24"/>
            <p:cNvSpPr>
              <a:spLocks noChangeArrowheads="1"/>
            </p:cNvSpPr>
            <p:nvPr/>
          </p:nvSpPr>
          <p:spPr bwMode="auto">
            <a:xfrm>
              <a:off x="634" y="3954"/>
              <a:ext cx="4434" cy="745"/>
            </a:xfrm>
            <a:prstGeom prst="rect">
              <a:avLst/>
            </a:prstGeom>
            <a:noFill/>
            <a:ln w="9525">
              <a:noFill/>
              <a:round/>
              <a:headEnd/>
              <a:tailEnd/>
            </a:ln>
          </p:spPr>
          <p:txBody>
            <a:bodyPr lIns="90000" tIns="46800" rIns="90000" bIns="46800">
              <a:spAutoFit/>
            </a:bodyPr>
            <a:lstStyle/>
            <a:p>
              <a:pP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b="1">
                  <a:solidFill>
                    <a:srgbClr val="000000"/>
                  </a:solidFill>
                  <a:latin typeface="Comic Sans MS" charset="0"/>
                </a:rPr>
                <a:t>Khamataibing: Church kachungkha haophoka; </a:t>
              </a:r>
              <a:r>
                <a:rPr lang="en-GB" b="1" u="sng">
                  <a:solidFill>
                    <a:srgbClr val="FC0128"/>
                  </a:solidFill>
                  <a:latin typeface="Comic Sans MS" charset="0"/>
                </a:rPr>
                <a:t>Macedonia</a:t>
              </a:r>
              <a:r>
                <a:rPr lang="en-GB" b="1">
                  <a:solidFill>
                    <a:srgbClr val="000000"/>
                  </a:solidFill>
                  <a:latin typeface="Comic Sans MS" charset="0"/>
                </a:rPr>
                <a:t>li khavā, kala Athensli, makatheiya meoma</a:t>
              </a:r>
              <a:r>
                <a:rPr lang="en-GB" altLang="ja-JP" b="1">
                  <a:solidFill>
                    <a:srgbClr val="000000"/>
                  </a:solidFill>
                  <a:latin typeface="Comic Sans MS" charset="0"/>
                </a:rPr>
                <a:t>; Mars Hill; </a:t>
              </a:r>
              <a:r>
                <a:rPr lang="en-GB" altLang="ja-JP" b="1" u="sng">
                  <a:solidFill>
                    <a:srgbClr val="FC0128"/>
                  </a:solidFill>
                  <a:latin typeface="Comic Sans MS" charset="0"/>
                </a:rPr>
                <a:t>Corinth</a:t>
              </a:r>
              <a:r>
                <a:rPr lang="en-GB" altLang="ja-JP" b="1">
                  <a:solidFill>
                    <a:srgbClr val="000000"/>
                  </a:solidFill>
                  <a:latin typeface="Comic Sans MS" charset="0"/>
                </a:rPr>
                <a:t>li kas</a:t>
              </a:r>
              <a:r>
                <a:rPr lang="en-GB" b="1">
                  <a:solidFill>
                    <a:srgbClr val="000000"/>
                  </a:solidFill>
                  <a:latin typeface="Comic Sans MS" charset="0"/>
                </a:rPr>
                <a:t>ā</a:t>
              </a:r>
              <a:r>
                <a:rPr lang="en-GB" altLang="ja-JP" b="1">
                  <a:solidFill>
                    <a:srgbClr val="000000"/>
                  </a:solidFill>
                  <a:latin typeface="Comic Sans MS" charset="0"/>
                </a:rPr>
                <a:t>ngkha kapam.</a:t>
              </a:r>
              <a:endParaRPr lang="en-GB" b="1">
                <a:solidFill>
                  <a:srgbClr val="000000"/>
                </a:solidFill>
                <a:latin typeface="Comic Sans MS" charset="0"/>
              </a:endParaRPr>
            </a:p>
          </p:txBody>
        </p:sp>
      </p:grpSp>
      <p:grpSp>
        <p:nvGrpSpPr>
          <p:cNvPr id="4" name="Group 25"/>
          <p:cNvGrpSpPr>
            <a:grpSpLocks/>
          </p:cNvGrpSpPr>
          <p:nvPr/>
        </p:nvGrpSpPr>
        <p:grpSpPr bwMode="auto">
          <a:xfrm>
            <a:off x="892177" y="5029212"/>
            <a:ext cx="5057375" cy="695325"/>
            <a:chOff x="517" y="3361"/>
            <a:chExt cx="3722" cy="438"/>
          </a:xfrm>
        </p:grpSpPr>
        <p:sp>
          <p:nvSpPr>
            <p:cNvPr id="47130" name="Rectangle 26"/>
            <p:cNvSpPr>
              <a:spLocks noChangeArrowheads="1"/>
            </p:cNvSpPr>
            <p:nvPr/>
          </p:nvSpPr>
          <p:spPr bwMode="auto">
            <a:xfrm>
              <a:off x="517" y="3361"/>
              <a:ext cx="3722" cy="438"/>
            </a:xfrm>
            <a:prstGeom prst="rect">
              <a:avLst/>
            </a:prstGeom>
            <a:blipFill dpi="0" rotWithShape="0">
              <a:blip r:embed="rId4"/>
              <a:srcRect/>
              <a:tile tx="0" ty="0" sx="100000" sy="100000" flip="none" algn="tl"/>
            </a:blipFill>
            <a:ln w="76320">
              <a:solidFill>
                <a:srgbClr val="0067C9"/>
              </a:solidFill>
              <a:miter lim="800000"/>
              <a:headEnd/>
              <a:tailEnd/>
            </a:ln>
            <a:effectLst>
              <a:outerShdw dist="89605" dir="2700000" algn="ctr" rotWithShape="0">
                <a:srgbClr val="808080"/>
              </a:outerShdw>
            </a:effectLst>
          </p:spPr>
          <p:txBody>
            <a:bodyPr wrap="none" anchor="ctr"/>
            <a:lstStyle/>
            <a:p>
              <a:pPr defTabSz="455133"/>
              <a:endParaRPr lang="en-US">
                <a:solidFill>
                  <a:srgbClr val="FFFFFF"/>
                </a:solidFill>
              </a:endParaRPr>
            </a:p>
          </p:txBody>
        </p:sp>
        <p:sp>
          <p:nvSpPr>
            <p:cNvPr id="46121" name="Text Box 27"/>
            <p:cNvSpPr txBox="1">
              <a:spLocks noChangeArrowheads="1"/>
            </p:cNvSpPr>
            <p:nvPr/>
          </p:nvSpPr>
          <p:spPr bwMode="auto">
            <a:xfrm>
              <a:off x="547" y="3407"/>
              <a:ext cx="3692" cy="352"/>
            </a:xfrm>
            <a:prstGeom prst="rect">
              <a:avLst/>
            </a:prstGeom>
            <a:noFill/>
            <a:ln w="9525">
              <a:noFill/>
              <a:round/>
              <a:headEnd/>
              <a:tailEnd/>
            </a:ln>
          </p:spPr>
          <p:txBody>
            <a:bodyPr lIns="90000" tIns="46800" rIns="90000" bIns="46800">
              <a:spAutoFit/>
            </a:bodyPr>
            <a:lstStyle/>
            <a:p>
              <a:pPr algn="ctr">
                <a:spcBef>
                  <a:spcPts val="200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200" b="1">
                  <a:solidFill>
                    <a:srgbClr val="000000"/>
                  </a:solidFill>
                  <a:latin typeface="Comic Sans MS" charset="0"/>
                </a:rPr>
                <a:t>2.</a:t>
              </a:r>
              <a:r>
                <a:rPr lang="ja-JP" altLang="en-GB" sz="3200" b="1">
                  <a:solidFill>
                    <a:srgbClr val="000000"/>
                  </a:solidFill>
                  <a:latin typeface="Comic Sans MS" charset="0"/>
                </a:rPr>
                <a:t> </a:t>
              </a:r>
              <a:r>
                <a:rPr lang="en-US" altLang="ja-JP" sz="3200" b="1">
                  <a:solidFill>
                    <a:srgbClr val="000000"/>
                  </a:solidFill>
                  <a:latin typeface="Comic Sans MS" charset="0"/>
                </a:rPr>
                <a:t>“</a:t>
              </a:r>
              <a:r>
                <a:rPr lang="en-GB" altLang="ja-JP" sz="3200" b="1" u="sng">
                  <a:solidFill>
                    <a:srgbClr val="FC0128"/>
                  </a:solidFill>
                  <a:latin typeface="Comic Sans MS" charset="0"/>
                </a:rPr>
                <a:t>Europe</a:t>
              </a:r>
              <a:r>
                <a:rPr lang="en-GB" altLang="ja-JP" sz="3200" b="1">
                  <a:solidFill>
                    <a:srgbClr val="000000"/>
                  </a:solidFill>
                  <a:latin typeface="Comic Sans MS" charset="0"/>
                </a:rPr>
                <a:t> vak khavā”</a:t>
              </a:r>
              <a:endParaRPr lang="en-GB" sz="3200" b="1">
                <a:solidFill>
                  <a:srgbClr val="000000"/>
                </a:solidFill>
                <a:latin typeface="Comic Sans MS" charset="0"/>
              </a:endParaRPr>
            </a:p>
          </p:txBody>
        </p:sp>
      </p:grpSp>
      <p:sp>
        <p:nvSpPr>
          <p:cNvPr id="47132" name="Text Box 28"/>
          <p:cNvSpPr txBox="1">
            <a:spLocks noChangeArrowheads="1"/>
          </p:cNvSpPr>
          <p:nvPr/>
        </p:nvSpPr>
        <p:spPr bwMode="auto">
          <a:xfrm>
            <a:off x="777878" y="4444973"/>
            <a:ext cx="1889125" cy="367735"/>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738" tIns="51050" rIns="101738" bIns="51050">
            <a:spAutoFit/>
          </a:bodyPr>
          <a:lstStyle/>
          <a:p>
            <a:pPr algn="ctr">
              <a:spcBef>
                <a:spcPts val="1125"/>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defRPr/>
            </a:pPr>
            <a:r>
              <a:rPr lang="en-GB" sz="1800" b="1">
                <a:solidFill>
                  <a:srgbClr val="000000"/>
                </a:solidFill>
                <a:latin typeface="Comic Sans MS" charset="0"/>
              </a:rPr>
              <a:t>Otsak 15-18</a:t>
            </a:r>
          </a:p>
        </p:txBody>
      </p:sp>
      <p:pic>
        <p:nvPicPr>
          <p:cNvPr id="47133" name="Picture 29"/>
          <p:cNvPicPr>
            <a:picLocks noChangeAspect="1" noChangeArrowheads="1"/>
          </p:cNvPicPr>
          <p:nvPr/>
        </p:nvPicPr>
        <p:blipFill>
          <a:blip r:embed="rId5"/>
          <a:srcRect/>
          <a:stretch>
            <a:fillRect/>
          </a:stretch>
        </p:blipFill>
        <p:spPr bwMode="auto">
          <a:xfrm>
            <a:off x="5457835" y="471459"/>
            <a:ext cx="3440113" cy="2581275"/>
          </a:xfrm>
          <a:prstGeom prst="rect">
            <a:avLst/>
          </a:prstGeom>
          <a:noFill/>
          <a:ln w="76320">
            <a:solidFill>
              <a:srgbClr val="A50021"/>
            </a:solidFill>
            <a:miter lim="800000"/>
            <a:headEnd/>
            <a:tailEnd/>
          </a:ln>
          <a:effectLst>
            <a:outerShdw dist="89605" dir="2700000" algn="ctr" rotWithShape="0">
              <a:srgbClr val="808080"/>
            </a:outerShdw>
          </a:effectLst>
        </p:spPr>
      </p:pic>
      <p:sp>
        <p:nvSpPr>
          <p:cNvPr id="46103" name="Text Box 30"/>
          <p:cNvSpPr txBox="1">
            <a:spLocks noChangeArrowheads="1"/>
          </p:cNvSpPr>
          <p:nvPr/>
        </p:nvSpPr>
        <p:spPr bwMode="auto">
          <a:xfrm>
            <a:off x="9399595" y="7058027"/>
            <a:ext cx="184150" cy="366713"/>
          </a:xfrm>
          <a:prstGeom prst="rect">
            <a:avLst/>
          </a:prstGeom>
          <a:noFill/>
          <a:ln w="9525">
            <a:noFill/>
            <a:round/>
            <a:headEnd/>
            <a:tailEnd/>
          </a:ln>
        </p:spPr>
        <p:txBody>
          <a:bodyPr wrap="none" lIns="91318" tIns="45657" rIns="91318" bIns="45657" anchor="ctr"/>
          <a:lstStyle/>
          <a:p>
            <a:endParaRPr lang="en-US" sz="2800">
              <a:solidFill>
                <a:srgbClr val="FFFFFF"/>
              </a:solidFill>
            </a:endParaRPr>
          </a:p>
        </p:txBody>
      </p:sp>
      <p:sp>
        <p:nvSpPr>
          <p:cNvPr id="46106" name="Text Box 33"/>
          <p:cNvSpPr txBox="1">
            <a:spLocks noChangeArrowheads="1"/>
          </p:cNvSpPr>
          <p:nvPr/>
        </p:nvSpPr>
        <p:spPr bwMode="auto">
          <a:xfrm>
            <a:off x="9293274" y="7413842"/>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000" b="1">
                <a:solidFill>
                  <a:srgbClr val="FFFFFF"/>
                </a:solidFill>
                <a:latin typeface="Comic Sans MS" charset="0"/>
              </a:rPr>
              <a:t>44</a:t>
            </a:r>
          </a:p>
        </p:txBody>
      </p:sp>
      <p:sp>
        <p:nvSpPr>
          <p:cNvPr id="46107" name="Text Box 34"/>
          <p:cNvSpPr txBox="1">
            <a:spLocks noChangeArrowheads="1"/>
          </p:cNvSpPr>
          <p:nvPr/>
        </p:nvSpPr>
        <p:spPr bwMode="auto">
          <a:xfrm>
            <a:off x="9569450" y="7345363"/>
            <a:ext cx="311150" cy="338137"/>
          </a:xfrm>
          <a:prstGeom prst="rect">
            <a:avLst/>
          </a:prstGeom>
          <a:noFill/>
          <a:ln w="9525">
            <a:noFill/>
            <a:round/>
            <a:headEnd/>
            <a:tailEnd/>
          </a:ln>
        </p:spPr>
        <p:txBody>
          <a:bodyPr wrap="none" lIns="89876" tIns="46733" rIns="89876" bIns="46733" anchor="ctr">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5</a:t>
            </a:r>
          </a:p>
        </p:txBody>
      </p:sp>
      <p:grpSp>
        <p:nvGrpSpPr>
          <p:cNvPr id="5" name="Group 35"/>
          <p:cNvGrpSpPr>
            <a:grpSpLocks/>
          </p:cNvGrpSpPr>
          <p:nvPr/>
        </p:nvGrpSpPr>
        <p:grpSpPr bwMode="auto">
          <a:xfrm>
            <a:off x="912815" y="512715"/>
            <a:ext cx="4084637" cy="2701924"/>
            <a:chOff x="575" y="939"/>
            <a:chExt cx="2573" cy="1703"/>
          </a:xfrm>
        </p:grpSpPr>
        <p:sp>
          <p:nvSpPr>
            <p:cNvPr id="46118" name="AutoShape 36"/>
            <p:cNvSpPr>
              <a:spLocks noChangeArrowheads="1"/>
            </p:cNvSpPr>
            <p:nvPr/>
          </p:nvSpPr>
          <p:spPr bwMode="auto">
            <a:xfrm flipH="1">
              <a:off x="622" y="93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endParaRPr lang="en-US">
                <a:solidFill>
                  <a:srgbClr val="FFFFFF"/>
                </a:solidFill>
              </a:endParaRPr>
            </a:p>
          </p:txBody>
        </p:sp>
        <p:sp>
          <p:nvSpPr>
            <p:cNvPr id="46119" name="Text Box 37"/>
            <p:cNvSpPr txBox="1">
              <a:spLocks noChangeArrowheads="1"/>
            </p:cNvSpPr>
            <p:nvPr/>
          </p:nvSpPr>
          <p:spPr bwMode="auto">
            <a:xfrm>
              <a:off x="575" y="1116"/>
              <a:ext cx="2573" cy="1281"/>
            </a:xfrm>
            <a:prstGeom prst="rect">
              <a:avLst/>
            </a:prstGeom>
            <a:noFill/>
            <a:ln w="9525">
              <a:noFill/>
              <a:round/>
              <a:headEnd/>
              <a:tailEnd/>
            </a:ln>
          </p:spPr>
          <p:txBody>
            <a:bodyPr lIns="90000" tIns="46800" rIns="90000" bIns="46800">
              <a:spAutoFit/>
            </a:bodyPr>
            <a:lstStyle/>
            <a:p>
              <a:pPr algn="ctr">
                <a:spcBef>
                  <a:spcPts val="4125"/>
                </a:spcBef>
                <a:buClr>
                  <a:srgbClr val="FFEA1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6600" b="1">
                  <a:solidFill>
                    <a:srgbClr val="FFEA18"/>
                  </a:solidFill>
                  <a:latin typeface="Comic Sans MS" charset="0"/>
                </a:rPr>
                <a:t>A.D.  49-52</a:t>
              </a:r>
            </a:p>
          </p:txBody>
        </p:sp>
      </p:grpSp>
      <p:sp>
        <p:nvSpPr>
          <p:cNvPr id="47142" name="AutoShape 38"/>
          <p:cNvSpPr>
            <a:spLocks noChangeArrowheads="1"/>
          </p:cNvSpPr>
          <p:nvPr/>
        </p:nvSpPr>
        <p:spPr bwMode="auto">
          <a:xfrm>
            <a:off x="5565775" y="1274734"/>
            <a:ext cx="3182938" cy="1611334"/>
          </a:xfrm>
          <a:prstGeom prst="roundRect">
            <a:avLst>
              <a:gd name="adj" fmla="val 16667"/>
            </a:avLst>
          </a:prstGeom>
          <a:noFill/>
          <a:ln w="57240">
            <a:solidFill>
              <a:srgbClr val="FFEA18"/>
            </a:solidFill>
            <a:miter lim="800000"/>
            <a:headEnd/>
            <a:tailEnd/>
          </a:ln>
          <a:effectLst>
            <a:outerShdw dist="53966"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7143" name="AutoShape 39"/>
          <p:cNvSpPr>
            <a:spLocks noChangeArrowheads="1"/>
          </p:cNvSpPr>
          <p:nvPr/>
        </p:nvSpPr>
        <p:spPr bwMode="auto">
          <a:xfrm rot="5400000">
            <a:off x="7230277" y="4180652"/>
            <a:ext cx="690562" cy="454025"/>
          </a:xfrm>
          <a:prstGeom prst="leftArrow">
            <a:avLst>
              <a:gd name="adj1" fmla="val 50000"/>
              <a:gd name="adj2" fmla="val 38109"/>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7144" name="AutoShape 40"/>
          <p:cNvSpPr>
            <a:spLocks noChangeArrowheads="1"/>
          </p:cNvSpPr>
          <p:nvPr/>
        </p:nvSpPr>
        <p:spPr bwMode="auto">
          <a:xfrm rot="1200000">
            <a:off x="5984878" y="3440087"/>
            <a:ext cx="690564" cy="454025"/>
          </a:xfrm>
          <a:prstGeom prst="leftArrow">
            <a:avLst>
              <a:gd name="adj1" fmla="val 50000"/>
              <a:gd name="adj2" fmla="val 37919"/>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7145" name="AutoShape 41"/>
          <p:cNvSpPr>
            <a:spLocks noChangeArrowheads="1"/>
          </p:cNvSpPr>
          <p:nvPr/>
        </p:nvSpPr>
        <p:spPr bwMode="auto">
          <a:xfrm rot="-6420000">
            <a:off x="5268123" y="3982217"/>
            <a:ext cx="690563" cy="454025"/>
          </a:xfrm>
          <a:prstGeom prst="leftArrow">
            <a:avLst>
              <a:gd name="adj1" fmla="val 50000"/>
              <a:gd name="adj2" fmla="val 38010"/>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7146" name="AutoShape 42"/>
          <p:cNvSpPr>
            <a:spLocks noChangeArrowheads="1"/>
          </p:cNvSpPr>
          <p:nvPr/>
        </p:nvSpPr>
        <p:spPr bwMode="auto">
          <a:xfrm rot="-9960000">
            <a:off x="5554663" y="4733898"/>
            <a:ext cx="690562" cy="454025"/>
          </a:xfrm>
          <a:prstGeom prst="leftArrow">
            <a:avLst>
              <a:gd name="adj1" fmla="val 50000"/>
              <a:gd name="adj2" fmla="val 38017"/>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7147" name="AutoShape 43"/>
          <p:cNvSpPr>
            <a:spLocks noChangeArrowheads="1"/>
          </p:cNvSpPr>
          <p:nvPr/>
        </p:nvSpPr>
        <p:spPr bwMode="auto">
          <a:xfrm rot="-9960000">
            <a:off x="6408738" y="4997423"/>
            <a:ext cx="690562" cy="454025"/>
          </a:xfrm>
          <a:prstGeom prst="leftArrow">
            <a:avLst>
              <a:gd name="adj1" fmla="val 50000"/>
              <a:gd name="adj2" fmla="val 3816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7148" name="Freeform 44"/>
          <p:cNvSpPr>
            <a:spLocks noChangeArrowheads="1"/>
          </p:cNvSpPr>
          <p:nvPr/>
        </p:nvSpPr>
        <p:spPr bwMode="auto">
          <a:xfrm>
            <a:off x="5154613" y="3570260"/>
            <a:ext cx="2184400" cy="1733550"/>
          </a:xfrm>
          <a:custGeom>
            <a:avLst/>
            <a:gdLst>
              <a:gd name="T0" fmla="*/ 1331 w 1376"/>
              <a:gd name="T1" fmla="*/ 1093 h 1093"/>
              <a:gd name="T2" fmla="*/ 1343 w 1376"/>
              <a:gd name="T3" fmla="*/ 969 h 1093"/>
              <a:gd name="T4" fmla="*/ 1365 w 1376"/>
              <a:gd name="T5" fmla="*/ 833 h 1093"/>
              <a:gd name="T6" fmla="*/ 1354 w 1376"/>
              <a:gd name="T7" fmla="*/ 788 h 1093"/>
              <a:gd name="T8" fmla="*/ 1320 w 1376"/>
              <a:gd name="T9" fmla="*/ 777 h 1093"/>
              <a:gd name="T10" fmla="*/ 1309 w 1376"/>
              <a:gd name="T11" fmla="*/ 743 h 1093"/>
              <a:gd name="T12" fmla="*/ 1343 w 1376"/>
              <a:gd name="T13" fmla="*/ 586 h 1093"/>
              <a:gd name="T14" fmla="*/ 1331 w 1376"/>
              <a:gd name="T15" fmla="*/ 462 h 1093"/>
              <a:gd name="T16" fmla="*/ 1275 w 1376"/>
              <a:gd name="T17" fmla="*/ 416 h 1093"/>
              <a:gd name="T18" fmla="*/ 993 w 1376"/>
              <a:gd name="T19" fmla="*/ 405 h 1093"/>
              <a:gd name="T20" fmla="*/ 870 w 1376"/>
              <a:gd name="T21" fmla="*/ 360 h 1093"/>
              <a:gd name="T22" fmla="*/ 813 w 1376"/>
              <a:gd name="T23" fmla="*/ 315 h 1093"/>
              <a:gd name="T24" fmla="*/ 757 w 1376"/>
              <a:gd name="T25" fmla="*/ 270 h 1093"/>
              <a:gd name="T26" fmla="*/ 644 w 1376"/>
              <a:gd name="T27" fmla="*/ 225 h 1093"/>
              <a:gd name="T28" fmla="*/ 554 w 1376"/>
              <a:gd name="T29" fmla="*/ 124 h 1093"/>
              <a:gd name="T30" fmla="*/ 408 w 1376"/>
              <a:gd name="T31" fmla="*/ 56 h 1093"/>
              <a:gd name="T32" fmla="*/ 340 w 1376"/>
              <a:gd name="T33" fmla="*/ 22 h 1093"/>
              <a:gd name="T34" fmla="*/ 227 w 1376"/>
              <a:gd name="T35" fmla="*/ 0 h 1093"/>
              <a:gd name="T36" fmla="*/ 70 w 1376"/>
              <a:gd name="T37" fmla="*/ 33 h 1093"/>
              <a:gd name="T38" fmla="*/ 58 w 1376"/>
              <a:gd name="T39" fmla="*/ 225 h 1093"/>
              <a:gd name="T40" fmla="*/ 70 w 1376"/>
              <a:gd name="T41" fmla="*/ 259 h 1093"/>
              <a:gd name="T42" fmla="*/ 137 w 1376"/>
              <a:gd name="T43" fmla="*/ 281 h 1093"/>
              <a:gd name="T44" fmla="*/ 137 w 1376"/>
              <a:gd name="T45" fmla="*/ 394 h 1093"/>
              <a:gd name="T46" fmla="*/ 126 w 1376"/>
              <a:gd name="T47" fmla="*/ 484 h 1093"/>
              <a:gd name="T48" fmla="*/ 194 w 1376"/>
              <a:gd name="T49" fmla="*/ 507 h 1093"/>
              <a:gd name="T50" fmla="*/ 239 w 1376"/>
              <a:gd name="T51" fmla="*/ 574 h 1093"/>
              <a:gd name="T52" fmla="*/ 577 w 1376"/>
              <a:gd name="T53" fmla="*/ 687 h 1093"/>
              <a:gd name="T54" fmla="*/ 712 w 1376"/>
              <a:gd name="T55" fmla="*/ 721 h 1093"/>
              <a:gd name="T56" fmla="*/ 858 w 1376"/>
              <a:gd name="T57" fmla="*/ 833 h 1093"/>
              <a:gd name="T58" fmla="*/ 892 w 1376"/>
              <a:gd name="T59" fmla="*/ 856 h 1093"/>
              <a:gd name="T60" fmla="*/ 926 w 1376"/>
              <a:gd name="T61" fmla="*/ 867 h 1093"/>
              <a:gd name="T62" fmla="*/ 1027 w 1376"/>
              <a:gd name="T63" fmla="*/ 924 h 1093"/>
              <a:gd name="T64" fmla="*/ 1162 w 1376"/>
              <a:gd name="T65" fmla="*/ 991 h 1093"/>
              <a:gd name="T66" fmla="*/ 1264 w 1376"/>
              <a:gd name="T67" fmla="*/ 1014 h 10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6"/>
              <a:gd name="T103" fmla="*/ 0 h 1093"/>
              <a:gd name="T104" fmla="*/ 1376 w 1376"/>
              <a:gd name="T105" fmla="*/ 1093 h 10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6" h="1093">
                <a:moveTo>
                  <a:pt x="1331" y="1093"/>
                </a:moveTo>
                <a:cubicBezTo>
                  <a:pt x="1376" y="1025"/>
                  <a:pt x="1343" y="1091"/>
                  <a:pt x="1343" y="969"/>
                </a:cubicBezTo>
                <a:cubicBezTo>
                  <a:pt x="1343" y="893"/>
                  <a:pt x="1347" y="886"/>
                  <a:pt x="1365" y="833"/>
                </a:cubicBezTo>
                <a:cubicBezTo>
                  <a:pt x="1361" y="818"/>
                  <a:pt x="1363" y="800"/>
                  <a:pt x="1354" y="788"/>
                </a:cubicBezTo>
                <a:cubicBezTo>
                  <a:pt x="1346" y="778"/>
                  <a:pt x="1328" y="785"/>
                  <a:pt x="1320" y="777"/>
                </a:cubicBezTo>
                <a:cubicBezTo>
                  <a:pt x="1311" y="768"/>
                  <a:pt x="1312" y="754"/>
                  <a:pt x="1309" y="743"/>
                </a:cubicBezTo>
                <a:cubicBezTo>
                  <a:pt x="1316" y="679"/>
                  <a:pt x="1322" y="642"/>
                  <a:pt x="1343" y="586"/>
                </a:cubicBezTo>
                <a:cubicBezTo>
                  <a:pt x="1339" y="544"/>
                  <a:pt x="1339" y="502"/>
                  <a:pt x="1331" y="462"/>
                </a:cubicBezTo>
                <a:cubicBezTo>
                  <a:pt x="1325" y="434"/>
                  <a:pt x="1301" y="417"/>
                  <a:pt x="1275" y="416"/>
                </a:cubicBezTo>
                <a:cubicBezTo>
                  <a:pt x="1181" y="409"/>
                  <a:pt x="1087" y="408"/>
                  <a:pt x="993" y="405"/>
                </a:cubicBezTo>
                <a:cubicBezTo>
                  <a:pt x="937" y="394"/>
                  <a:pt x="920" y="376"/>
                  <a:pt x="870" y="360"/>
                </a:cubicBezTo>
                <a:cubicBezTo>
                  <a:pt x="801" y="259"/>
                  <a:pt x="893" y="379"/>
                  <a:pt x="813" y="315"/>
                </a:cubicBezTo>
                <a:cubicBezTo>
                  <a:pt x="740" y="256"/>
                  <a:pt x="842" y="297"/>
                  <a:pt x="757" y="270"/>
                </a:cubicBezTo>
                <a:cubicBezTo>
                  <a:pt x="718" y="243"/>
                  <a:pt x="689" y="236"/>
                  <a:pt x="644" y="225"/>
                </a:cubicBezTo>
                <a:cubicBezTo>
                  <a:pt x="629" y="137"/>
                  <a:pt x="636" y="144"/>
                  <a:pt x="554" y="124"/>
                </a:cubicBezTo>
                <a:cubicBezTo>
                  <a:pt x="491" y="81"/>
                  <a:pt x="477" y="72"/>
                  <a:pt x="408" y="56"/>
                </a:cubicBezTo>
                <a:cubicBezTo>
                  <a:pt x="375" y="34"/>
                  <a:pt x="376" y="30"/>
                  <a:pt x="340" y="22"/>
                </a:cubicBezTo>
                <a:cubicBezTo>
                  <a:pt x="302" y="13"/>
                  <a:pt x="227" y="0"/>
                  <a:pt x="227" y="0"/>
                </a:cubicBezTo>
                <a:cubicBezTo>
                  <a:pt x="173" y="8"/>
                  <a:pt x="121" y="15"/>
                  <a:pt x="70" y="33"/>
                </a:cubicBezTo>
                <a:cubicBezTo>
                  <a:pt x="0" y="102"/>
                  <a:pt x="28" y="136"/>
                  <a:pt x="58" y="225"/>
                </a:cubicBezTo>
                <a:cubicBezTo>
                  <a:pt x="61" y="236"/>
                  <a:pt x="58" y="255"/>
                  <a:pt x="70" y="259"/>
                </a:cubicBezTo>
                <a:cubicBezTo>
                  <a:pt x="92" y="266"/>
                  <a:pt x="137" y="281"/>
                  <a:pt x="137" y="281"/>
                </a:cubicBezTo>
                <a:cubicBezTo>
                  <a:pt x="198" y="322"/>
                  <a:pt x="197" y="352"/>
                  <a:pt x="137" y="394"/>
                </a:cubicBezTo>
                <a:cubicBezTo>
                  <a:pt x="120" y="419"/>
                  <a:pt x="90" y="448"/>
                  <a:pt x="126" y="484"/>
                </a:cubicBezTo>
                <a:cubicBezTo>
                  <a:pt x="142" y="500"/>
                  <a:pt x="194" y="507"/>
                  <a:pt x="194" y="507"/>
                </a:cubicBezTo>
                <a:cubicBezTo>
                  <a:pt x="209" y="529"/>
                  <a:pt x="216" y="559"/>
                  <a:pt x="239" y="574"/>
                </a:cubicBezTo>
                <a:cubicBezTo>
                  <a:pt x="375" y="665"/>
                  <a:pt x="406" y="671"/>
                  <a:pt x="577" y="687"/>
                </a:cubicBezTo>
                <a:cubicBezTo>
                  <a:pt x="621" y="701"/>
                  <a:pt x="667" y="705"/>
                  <a:pt x="712" y="721"/>
                </a:cubicBezTo>
                <a:cubicBezTo>
                  <a:pt x="731" y="781"/>
                  <a:pt x="799" y="814"/>
                  <a:pt x="858" y="833"/>
                </a:cubicBezTo>
                <a:cubicBezTo>
                  <a:pt x="869" y="840"/>
                  <a:pt x="879" y="849"/>
                  <a:pt x="892" y="856"/>
                </a:cubicBezTo>
                <a:cubicBezTo>
                  <a:pt x="902" y="861"/>
                  <a:pt x="915" y="861"/>
                  <a:pt x="926" y="867"/>
                </a:cubicBezTo>
                <a:cubicBezTo>
                  <a:pt x="1047" y="934"/>
                  <a:pt x="947" y="895"/>
                  <a:pt x="1027" y="924"/>
                </a:cubicBezTo>
                <a:cubicBezTo>
                  <a:pt x="1058" y="969"/>
                  <a:pt x="1108" y="982"/>
                  <a:pt x="1162" y="991"/>
                </a:cubicBezTo>
                <a:cubicBezTo>
                  <a:pt x="1262" y="1007"/>
                  <a:pt x="1231" y="978"/>
                  <a:pt x="1264" y="1014"/>
                </a:cubicBezTo>
              </a:path>
            </a:pathLst>
          </a:custGeom>
          <a:noFill/>
          <a:ln w="76320">
            <a:solidFill>
              <a:srgbClr val="FFEA18"/>
            </a:solidFill>
            <a:round/>
            <a:headEnd/>
            <a:tailEnd/>
          </a:ln>
          <a:effectLst>
            <a:outerShdw dist="52300" dir="836435"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7149" name="Text Box 45"/>
          <p:cNvSpPr txBox="1">
            <a:spLocks noChangeArrowheads="1"/>
          </p:cNvSpPr>
          <p:nvPr/>
        </p:nvSpPr>
        <p:spPr bwMode="auto">
          <a:xfrm>
            <a:off x="5414286" y="585538"/>
            <a:ext cx="3571900" cy="457200"/>
          </a:xfrm>
          <a:prstGeom prst="rect">
            <a:avLst/>
          </a:prstGeom>
          <a:noFill/>
          <a:ln w="9525">
            <a:noFill/>
            <a:round/>
            <a:headEnd/>
            <a:tailEnd/>
          </a:ln>
        </p:spPr>
        <p:txBody>
          <a:bodyPr wrap="square" lIns="89876" tIns="46733" rIns="89876" bIns="46733">
            <a:spAutoFit/>
          </a:bodyPr>
          <a:lstStyle/>
          <a:p>
            <a:pPr algn="ctr">
              <a:spcBef>
                <a:spcPts val="1250"/>
              </a:spcBef>
              <a:buClr>
                <a:srgbClr val="FFEA1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EA18"/>
                </a:solidFill>
                <a:latin typeface="Comic Sans MS" pitchFamily="66" charset="0"/>
              </a:rPr>
              <a:t>ACH</a:t>
            </a:r>
            <a:r>
              <a:rPr lang="en-GB" b="1">
                <a:solidFill>
                  <a:srgbClr val="FFEA18"/>
                </a:solidFill>
                <a:latin typeface="Comic Sans MS" pitchFamily="66" charset="0"/>
                <a:cs typeface="Arial"/>
              </a:rPr>
              <a:t>ÂWUI</a:t>
            </a:r>
            <a:r>
              <a:rPr lang="en-GB" b="1">
                <a:solidFill>
                  <a:srgbClr val="FFEA18"/>
                </a:solidFill>
                <a:latin typeface="Comic Sans MS" pitchFamily="66" charset="0"/>
              </a:rPr>
              <a:t> ATHENS</a:t>
            </a:r>
          </a:p>
        </p:txBody>
      </p:sp>
      <p:sp>
        <p:nvSpPr>
          <p:cNvPr id="46117" name="Title 1"/>
          <p:cNvSpPr>
            <a:spLocks noGrp="1"/>
          </p:cNvSpPr>
          <p:nvPr>
            <p:ph type="title" idx="4294967295"/>
          </p:nvPr>
        </p:nvSpPr>
        <p:spPr bwMode="auto">
          <a:xfrm>
            <a:off x="10" y="-684212"/>
            <a:ext cx="9051925" cy="654050"/>
          </a:xfrm>
          <a:prstGeom prst="rect">
            <a:avLst/>
          </a:prstGeom>
          <a:noFill/>
          <a:ln>
            <a:miter lim="800000"/>
            <a:headEnd/>
            <a:tailEnd/>
          </a:ln>
        </p:spPr>
        <p:txBody>
          <a:bodyPr lIns="101775" tIns="50888" rIns="101775" bIns="50888"/>
          <a:lstStyle/>
          <a:p>
            <a:r>
              <a:rPr lang="en-GB" sz="3200" b="1">
                <a:latin typeface="Comic Sans MS" charset="0"/>
                <a:ea typeface="ＭＳ Ｐゴシック" charset="-128"/>
              </a:rPr>
              <a:t>2. </a:t>
            </a:r>
            <a:r>
              <a:rPr lang="en-GB" altLang="ja-JP" sz="3200" b="1">
                <a:latin typeface="Comic Sans MS" charset="0"/>
                <a:ea typeface="Comic Sans MS" charset="0"/>
                <a:cs typeface="ＭＳ Ｐゴシック" charset="-128"/>
              </a:rPr>
              <a:t>“</a:t>
            </a:r>
            <a:r>
              <a:rPr lang="en-GB" altLang="ja-JP" sz="3200" b="1">
                <a:latin typeface="Comic Sans MS" charset="0"/>
                <a:ea typeface="ＭＳ Ｐゴシック" charset="-128"/>
              </a:rPr>
              <a:t>The </a:t>
            </a:r>
            <a:r>
              <a:rPr lang="en-GB" altLang="ja-JP" sz="3200" b="1" u="sng">
                <a:solidFill>
                  <a:srgbClr val="FC0128"/>
                </a:solidFill>
                <a:latin typeface="Comic Sans MS" charset="0"/>
                <a:ea typeface="ＭＳ Ｐゴシック" charset="-128"/>
              </a:rPr>
              <a:t>European</a:t>
            </a:r>
            <a:r>
              <a:rPr lang="en-GB" altLang="ja-JP" sz="3200" b="1">
                <a:latin typeface="Comic Sans MS" charset="0"/>
                <a:ea typeface="ＭＳ Ｐゴシック" charset="-128"/>
              </a:rPr>
              <a:t> Thrust”</a:t>
            </a:r>
            <a:endParaRPr lang="en-US">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7133"/>
                                        </p:tgtEl>
                                        <p:attrNameLst>
                                          <p:attrName>style.visibility</p:attrName>
                                        </p:attrNameLst>
                                      </p:cBhvr>
                                      <p:to>
                                        <p:strVal val="visible"/>
                                      </p:to>
                                    </p:set>
                                    <p:animEffect transition="in" filter="fade">
                                      <p:cBhvr>
                                        <p:cTn id="7" dur="1000"/>
                                        <p:tgtEl>
                                          <p:spTgt spid="47133"/>
                                        </p:tgtEl>
                                      </p:cBhvr>
                                    </p:animEffect>
                                  </p:childTnLst>
                                </p:cTn>
                              </p:par>
                              <p:par>
                                <p:cTn id="8" presetID="10" presetClass="entr" fill="hold" nodeType="withEffect">
                                  <p:stCondLst>
                                    <p:cond delay="0"/>
                                  </p:stCondLst>
                                  <p:childTnLst>
                                    <p:set>
                                      <p:cBhvr>
                                        <p:cTn id="9" dur="1" fill="hold">
                                          <p:stCondLst>
                                            <p:cond delay="0"/>
                                          </p:stCondLst>
                                        </p:cTn>
                                        <p:tgtEl>
                                          <p:spTgt spid="47149"/>
                                        </p:tgtEl>
                                        <p:attrNameLst>
                                          <p:attrName>style.visibility</p:attrName>
                                        </p:attrNameLst>
                                      </p:cBhvr>
                                      <p:to>
                                        <p:strVal val="visible"/>
                                      </p:to>
                                    </p:set>
                                    <p:animEffect transition="in" filter="fade">
                                      <p:cBhvr>
                                        <p:cTn id="10" dur="1000"/>
                                        <p:tgtEl>
                                          <p:spTgt spid="471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nodeType="afterGroup">
                            <p:stCondLst>
                              <p:cond delay="0"/>
                            </p:stCondLst>
                            <p:childTnLst>
                              <p:par>
                                <p:cTn id="17" presetID="10" presetClass="entr" fill="hold" nodeType="afterEffect">
                                  <p:stCondLst>
                                    <p:cond delay="0"/>
                                  </p:stCondLst>
                                  <p:childTnLst>
                                    <p:set>
                                      <p:cBhvr>
                                        <p:cTn id="18" dur="1" fill="hold">
                                          <p:stCondLst>
                                            <p:cond delay="0"/>
                                          </p:stCondLst>
                                        </p:cTn>
                                        <p:tgtEl>
                                          <p:spTgt spid="47132"/>
                                        </p:tgtEl>
                                        <p:attrNameLst>
                                          <p:attrName>style.visibility</p:attrName>
                                        </p:attrNameLst>
                                      </p:cBhvr>
                                      <p:to>
                                        <p:strVal val="visible"/>
                                      </p:to>
                                    </p:set>
                                    <p:animEffect transition="in" filter="fade">
                                      <p:cBhvr>
                                        <p:cTn id="19" dur="1000"/>
                                        <p:tgtEl>
                                          <p:spTgt spid="471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36" fill="hold" nodeType="clickEffect">
                                  <p:stCondLst>
                                    <p:cond delay="0"/>
                                  </p:stCondLst>
                                  <p:childTnLst>
                                    <p:set>
                                      <p:cBhvr>
                                        <p:cTn id="23" dur="1" fill="hold">
                                          <p:stCondLst>
                                            <p:cond delay="0"/>
                                          </p:stCondLst>
                                        </p:cTn>
                                        <p:tgtEl>
                                          <p:spTgt spid="47148"/>
                                        </p:tgtEl>
                                        <p:attrNameLst>
                                          <p:attrName>style.visibility</p:attrName>
                                        </p:attrNameLst>
                                      </p:cBhvr>
                                      <p:to>
                                        <p:strVal val="visible"/>
                                      </p:to>
                                    </p:set>
                                    <p:anim calcmode="lin" valueType="num">
                                      <p:cBhvr>
                                        <p:cTn id="24" dur="2000" fill="hold"/>
                                        <p:tgtEl>
                                          <p:spTgt spid="47148"/>
                                        </p:tgtEl>
                                        <p:attrNameLst>
                                          <p:attrName>ppt_w</p:attrName>
                                        </p:attrNameLst>
                                      </p:cBhvr>
                                      <p:tavLst>
                                        <p:tav tm="100000">
                                          <p:val>
                                            <p:strVal val="(6*min(ma#ppt_x(#ppt_w*#ppt_h,.3),1)-7.4)/-.7*#ppt_w"/>
                                          </p:val>
                                        </p:tav>
                                        <p:tav tm="100000">
                                          <p:val>
                                            <p:strVal val="#ppt_w"/>
                                          </p:val>
                                        </p:tav>
                                      </p:tavLst>
                                    </p:anim>
                                    <p:anim calcmode="lin" valueType="num">
                                      <p:cBhvr>
                                        <p:cTn id="25" dur="2000" fill="hold"/>
                                        <p:tgtEl>
                                          <p:spTgt spid="47148"/>
                                        </p:tgtEl>
                                        <p:attrNameLst>
                                          <p:attrName>ppt_h</p:attrName>
                                        </p:attrNameLst>
                                      </p:cBhvr>
                                      <p:tavLst>
                                        <p:tav tm="100000">
                                          <p:val>
                                            <p:strVal val="(6*min(ma#ppt_x(#ppt_w*#ppt_h,.3),1)-7.4)/-.7*#ppt_h"/>
                                          </p:val>
                                        </p:tav>
                                        <p:tav tm="100000">
                                          <p:val>
                                            <p:strVal val="#ppt_h"/>
                                          </p:val>
                                        </p:tav>
                                      </p:tavLst>
                                    </p:anim>
                                    <p:anim calcmode="lin" valueType="num">
                                      <p:cBhvr>
                                        <p:cTn id="26" dur="2000" fill="hold"/>
                                        <p:tgtEl>
                                          <p:spTgt spid="47148"/>
                                        </p:tgtEl>
                                        <p:attrNameLst>
                                          <p:attrName>ppt_x</p:attrName>
                                        </p:attrNameLst>
                                      </p:cBhvr>
                                      <p:tavLst>
                                        <p:tav tm="100000">
                                          <p:val>
                                            <p:fltVal val="0.5"/>
                                          </p:val>
                                        </p:tav>
                                        <p:tav tm="100000">
                                          <p:val>
                                            <p:strVal val="#ppt_x"/>
                                          </p:val>
                                        </p:tav>
                                      </p:tavLst>
                                    </p:anim>
                                    <p:anim calcmode="lin" valueType="num">
                                      <p:cBhvr>
                                        <p:cTn id="27" dur="2000" fill="hold"/>
                                        <p:tgtEl>
                                          <p:spTgt spid="47148"/>
                                        </p:tgtEl>
                                        <p:attrNameLst>
                                          <p:attrName>ppt_y</p:attrName>
                                        </p:attrNameLst>
                                      </p:cBhvr>
                                      <p:tavLst>
                                        <p:tav tm="100000">
                                          <p:val>
                                            <p:strVal val="1+(6*min(ma#ppt_x(#ppt_w*#ppt_h,.3),1)-7.4)/-.7*#ppt_h/2"/>
                                          </p:val>
                                        </p:tav>
                                        <p:tav tm="100000">
                                          <p:val>
                                            <p:strVal val="#ppt_y"/>
                                          </p:val>
                                        </p:tav>
                                      </p:tavLst>
                                    </p:anim>
                                  </p:childTnLst>
                                </p:cTn>
                              </p:par>
                            </p:childTnLst>
                          </p:cTn>
                        </p:par>
                        <p:par>
                          <p:cTn id="28" fill="hold" nodeType="afterGroup">
                            <p:stCondLst>
                              <p:cond delay="0"/>
                            </p:stCondLst>
                            <p:childTnLst>
                              <p:par>
                                <p:cTn id="29" presetID="23" presetClass="entr" presetSubtype="36" fill="hold" grpId="0" nodeType="afterEffect">
                                  <p:stCondLst>
                                    <p:cond delay="0"/>
                                  </p:stCondLst>
                                  <p:childTnLst>
                                    <p:set>
                                      <p:cBhvr>
                                        <p:cTn id="30" dur="1" fill="hold">
                                          <p:stCondLst>
                                            <p:cond delay="0"/>
                                          </p:stCondLst>
                                        </p:cTn>
                                        <p:tgtEl>
                                          <p:spTgt spid="47143"/>
                                        </p:tgtEl>
                                        <p:attrNameLst>
                                          <p:attrName>style.visibility</p:attrName>
                                        </p:attrNameLst>
                                      </p:cBhvr>
                                      <p:to>
                                        <p:strVal val="visible"/>
                                      </p:to>
                                    </p:set>
                                    <p:anim calcmode="lin" valueType="num">
                                      <p:cBhvr>
                                        <p:cTn id="31" dur="500" fill="hold"/>
                                        <p:tgtEl>
                                          <p:spTgt spid="47143"/>
                                        </p:tgtEl>
                                        <p:attrNameLst>
                                          <p:attrName>ppt_w</p:attrName>
                                        </p:attrNameLst>
                                      </p:cBhvr>
                                      <p:tavLst>
                                        <p:tav tm="100000">
                                          <p:val>
                                            <p:strVal val="(6*min(ma#ppt_x(#ppt_w*#ppt_h,.3),1)-7.4)/-.7*#ppt_w"/>
                                          </p:val>
                                        </p:tav>
                                        <p:tav tm="100000">
                                          <p:val>
                                            <p:strVal val="#ppt_w"/>
                                          </p:val>
                                        </p:tav>
                                      </p:tavLst>
                                    </p:anim>
                                    <p:anim calcmode="lin" valueType="num">
                                      <p:cBhvr>
                                        <p:cTn id="32" dur="500" fill="hold"/>
                                        <p:tgtEl>
                                          <p:spTgt spid="47143"/>
                                        </p:tgtEl>
                                        <p:attrNameLst>
                                          <p:attrName>ppt_h</p:attrName>
                                        </p:attrNameLst>
                                      </p:cBhvr>
                                      <p:tavLst>
                                        <p:tav tm="100000">
                                          <p:val>
                                            <p:strVal val="(6*min(ma#ppt_x(#ppt_w*#ppt_h,.3),1)-7.4)/-.7*#ppt_h"/>
                                          </p:val>
                                        </p:tav>
                                        <p:tav tm="100000">
                                          <p:val>
                                            <p:strVal val="#ppt_h"/>
                                          </p:val>
                                        </p:tav>
                                      </p:tavLst>
                                    </p:anim>
                                    <p:anim calcmode="lin" valueType="num">
                                      <p:cBhvr>
                                        <p:cTn id="33" dur="500" fill="hold"/>
                                        <p:tgtEl>
                                          <p:spTgt spid="47143"/>
                                        </p:tgtEl>
                                        <p:attrNameLst>
                                          <p:attrName>ppt_x</p:attrName>
                                        </p:attrNameLst>
                                      </p:cBhvr>
                                      <p:tavLst>
                                        <p:tav tm="100000">
                                          <p:val>
                                            <p:fltVal val="0.5"/>
                                          </p:val>
                                        </p:tav>
                                        <p:tav tm="100000">
                                          <p:val>
                                            <p:strVal val="#ppt_x"/>
                                          </p:val>
                                        </p:tav>
                                      </p:tavLst>
                                    </p:anim>
                                    <p:anim calcmode="lin" valueType="num">
                                      <p:cBhvr>
                                        <p:cTn id="34" dur="500" fill="hold"/>
                                        <p:tgtEl>
                                          <p:spTgt spid="47143"/>
                                        </p:tgtEl>
                                        <p:attrNameLst>
                                          <p:attrName>ppt_y</p:attrName>
                                        </p:attrNameLst>
                                      </p:cBhvr>
                                      <p:tavLst>
                                        <p:tav tm="100000">
                                          <p:val>
                                            <p:strVal val="1+(6*min(ma#ppt_x(#ppt_w*#ppt_h,.3),1)-7.4)/-.7*#ppt_h/2"/>
                                          </p:val>
                                        </p:tav>
                                        <p:tav tm="100000">
                                          <p:val>
                                            <p:strVal val="#ppt_y"/>
                                          </p:val>
                                        </p:tav>
                                      </p:tavLst>
                                    </p:anim>
                                  </p:childTnLst>
                                </p:cTn>
                              </p:par>
                            </p:childTnLst>
                          </p:cTn>
                        </p:par>
                        <p:par>
                          <p:cTn id="35" fill="hold" nodeType="afterGroup">
                            <p:stCondLst>
                              <p:cond delay="0"/>
                            </p:stCondLst>
                            <p:childTnLst>
                              <p:par>
                                <p:cTn id="36" presetID="10" presetClass="entr" fill="hold" grpId="0" nodeType="afterEffect">
                                  <p:stCondLst>
                                    <p:cond delay="0"/>
                                  </p:stCondLst>
                                  <p:childTnLst>
                                    <p:set>
                                      <p:cBhvr>
                                        <p:cTn id="37" dur="1" fill="hold">
                                          <p:stCondLst>
                                            <p:cond delay="0"/>
                                          </p:stCondLst>
                                        </p:cTn>
                                        <p:tgtEl>
                                          <p:spTgt spid="47144"/>
                                        </p:tgtEl>
                                        <p:attrNameLst>
                                          <p:attrName>style.visibility</p:attrName>
                                        </p:attrNameLst>
                                      </p:cBhvr>
                                      <p:to>
                                        <p:strVal val="visible"/>
                                      </p:to>
                                    </p:set>
                                    <p:animEffect transition="in" filter="fade">
                                      <p:cBhvr>
                                        <p:cTn id="38" dur="1000"/>
                                        <p:tgtEl>
                                          <p:spTgt spid="47144"/>
                                        </p:tgtEl>
                                      </p:cBhvr>
                                    </p:animEffect>
                                  </p:childTnLst>
                                </p:cTn>
                              </p:par>
                            </p:childTnLst>
                          </p:cTn>
                        </p:par>
                        <p:par>
                          <p:cTn id="39" fill="hold" nodeType="afterGroup">
                            <p:stCondLst>
                              <p:cond delay="0"/>
                            </p:stCondLst>
                            <p:childTnLst>
                              <p:par>
                                <p:cTn id="40" presetID="10" presetClass="entr" fill="hold" grpId="0" nodeType="afterEffect">
                                  <p:stCondLst>
                                    <p:cond delay="0"/>
                                  </p:stCondLst>
                                  <p:childTnLst>
                                    <p:set>
                                      <p:cBhvr>
                                        <p:cTn id="41" dur="1" fill="hold">
                                          <p:stCondLst>
                                            <p:cond delay="0"/>
                                          </p:stCondLst>
                                        </p:cTn>
                                        <p:tgtEl>
                                          <p:spTgt spid="47145"/>
                                        </p:tgtEl>
                                        <p:attrNameLst>
                                          <p:attrName>style.visibility</p:attrName>
                                        </p:attrNameLst>
                                      </p:cBhvr>
                                      <p:to>
                                        <p:strVal val="visible"/>
                                      </p:to>
                                    </p:set>
                                    <p:animEffect transition="in" filter="fade">
                                      <p:cBhvr>
                                        <p:cTn id="42" dur="1000"/>
                                        <p:tgtEl>
                                          <p:spTgt spid="47145"/>
                                        </p:tgtEl>
                                      </p:cBhvr>
                                    </p:animEffect>
                                  </p:childTnLst>
                                </p:cTn>
                              </p:par>
                            </p:childTnLst>
                          </p:cTn>
                        </p:par>
                        <p:par>
                          <p:cTn id="43" fill="hold" nodeType="afterGroup">
                            <p:stCondLst>
                              <p:cond delay="0"/>
                            </p:stCondLst>
                            <p:childTnLst>
                              <p:par>
                                <p:cTn id="44" presetID="10" presetClass="entr" fill="hold" grpId="0" nodeType="afterEffect">
                                  <p:stCondLst>
                                    <p:cond delay="0"/>
                                  </p:stCondLst>
                                  <p:childTnLst>
                                    <p:set>
                                      <p:cBhvr>
                                        <p:cTn id="45" dur="1" fill="hold">
                                          <p:stCondLst>
                                            <p:cond delay="0"/>
                                          </p:stCondLst>
                                        </p:cTn>
                                        <p:tgtEl>
                                          <p:spTgt spid="47146"/>
                                        </p:tgtEl>
                                        <p:attrNameLst>
                                          <p:attrName>style.visibility</p:attrName>
                                        </p:attrNameLst>
                                      </p:cBhvr>
                                      <p:to>
                                        <p:strVal val="visible"/>
                                      </p:to>
                                    </p:set>
                                    <p:animEffect transition="in" filter="fade">
                                      <p:cBhvr>
                                        <p:cTn id="46" dur="1000"/>
                                        <p:tgtEl>
                                          <p:spTgt spid="47146"/>
                                        </p:tgtEl>
                                      </p:cBhvr>
                                    </p:animEffect>
                                  </p:childTnLst>
                                </p:cTn>
                              </p:par>
                            </p:childTnLst>
                          </p:cTn>
                        </p:par>
                        <p:par>
                          <p:cTn id="47" fill="hold" nodeType="afterGroup">
                            <p:stCondLst>
                              <p:cond delay="0"/>
                            </p:stCondLst>
                            <p:childTnLst>
                              <p:par>
                                <p:cTn id="48" presetID="10" presetClass="entr" fill="hold" grpId="0" nodeType="afterEffect">
                                  <p:stCondLst>
                                    <p:cond delay="0"/>
                                  </p:stCondLst>
                                  <p:childTnLst>
                                    <p:set>
                                      <p:cBhvr>
                                        <p:cTn id="49" dur="1" fill="hold">
                                          <p:stCondLst>
                                            <p:cond delay="0"/>
                                          </p:stCondLst>
                                        </p:cTn>
                                        <p:tgtEl>
                                          <p:spTgt spid="47147"/>
                                        </p:tgtEl>
                                        <p:attrNameLst>
                                          <p:attrName>style.visibility</p:attrName>
                                        </p:attrNameLst>
                                      </p:cBhvr>
                                      <p:to>
                                        <p:strVal val="visible"/>
                                      </p:to>
                                    </p:set>
                                    <p:animEffect transition="in" filter="fade">
                                      <p:cBhvr>
                                        <p:cTn id="50" dur="1000"/>
                                        <p:tgtEl>
                                          <p:spTgt spid="4714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7142"/>
                                        </p:tgtEl>
                                        <p:attrNameLst>
                                          <p:attrName>style.visibility</p:attrName>
                                        </p:attrNameLst>
                                      </p:cBhvr>
                                      <p:to>
                                        <p:strVal val="visible"/>
                                      </p:to>
                                    </p:set>
                                    <p:anim calcmode="lin" valueType="num">
                                      <p:cBhvr>
                                        <p:cTn id="60" dur="500" fill="hold"/>
                                        <p:tgtEl>
                                          <p:spTgt spid="47142"/>
                                        </p:tgtEl>
                                        <p:attrNameLst>
                                          <p:attrName>ppt_x</p:attrName>
                                        </p:attrNameLst>
                                      </p:cBhvr>
                                      <p:tavLst>
                                        <p:tav tm="100000">
                                          <p:val>
                                            <p:strVal val="#ppt_x"/>
                                          </p:val>
                                        </p:tav>
                                        <p:tav tm="100000">
                                          <p:val>
                                            <p:strVal val="#ppt_x"/>
                                          </p:val>
                                        </p:tav>
                                      </p:tavLst>
                                    </p:anim>
                                    <p:anim calcmode="lin" valueType="num">
                                      <p:cBhvr>
                                        <p:cTn id="61" dur="500" fill="hold"/>
                                        <p:tgtEl>
                                          <p:spTgt spid="47142"/>
                                        </p:tgtEl>
                                        <p:attrNameLst>
                                          <p:attrName>ppt_y</p:attrName>
                                        </p:attrNameLst>
                                      </p:cBhvr>
                                      <p:tavLst>
                                        <p:tav tm="10000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ppt_x</p:attrName>
                                        </p:attrNameLst>
                                      </p:cBhvr>
                                      <p:tavLst>
                                        <p:tav tm="100000">
                                          <p:val>
                                            <p:strVal val="#ppt_x"/>
                                          </p:val>
                                        </p:tav>
                                        <p:tav tm="100000">
                                          <p:val>
                                            <p:strVal val="#ppt_x"/>
                                          </p:val>
                                        </p:tav>
                                      </p:tavLst>
                                    </p:anim>
                                    <p:anim calcmode="lin" valueType="num">
                                      <p:cBhvr>
                                        <p:cTn id="67" dur="500" fill="hold"/>
                                        <p:tgtEl>
                                          <p:spTgt spid="5"/>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2" grpId="0" animBg="1"/>
      <p:bldP spid="47143" grpId="0" animBg="1"/>
      <p:bldP spid="47144" grpId="0" animBg="1"/>
      <p:bldP spid="47145" grpId="0" animBg="1"/>
      <p:bldP spid="47146" grpId="0" animBg="1"/>
      <p:bldP spid="471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1588" y="4763"/>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18" tIns="45657" rIns="91318" bIns="45657" anchor="ctr"/>
          <a:lstStyle/>
          <a:p>
            <a:endParaRPr lang="en-US">
              <a:solidFill>
                <a:srgbClr val="FFFFFF"/>
              </a:solidFill>
            </a:endParaRPr>
          </a:p>
        </p:txBody>
      </p:sp>
      <p:sp>
        <p:nvSpPr>
          <p:cNvPr id="47107" name="Text Box 2"/>
          <p:cNvSpPr txBox="1">
            <a:spLocks noChangeArrowheads="1"/>
          </p:cNvSpPr>
          <p:nvPr/>
        </p:nvSpPr>
        <p:spPr bwMode="auto">
          <a:xfrm>
            <a:off x="833300" y="7444798"/>
            <a:ext cx="976597" cy="239290"/>
          </a:xfrm>
          <a:prstGeom prst="rect">
            <a:avLst/>
          </a:prstGeom>
          <a:noFill/>
          <a:ln w="9525">
            <a:noFill/>
            <a:round/>
            <a:headEnd/>
            <a:tailEnd/>
          </a:ln>
        </p:spPr>
        <p:txBody>
          <a:bodyPr wrap="none" lIns="89876" tIns="46733" rIns="89876" bIns="46733" anchor="ctr">
            <a:spAutoFit/>
          </a:bodyPr>
          <a:lstStyle/>
          <a:p>
            <a:pPr algn="ctr">
              <a:spcBef>
                <a:spcPts val="563"/>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900" b="1">
                <a:solidFill>
                  <a:srgbClr val="FFFFFF"/>
                </a:solidFill>
              </a:rPr>
              <a:t>© </a:t>
            </a:r>
            <a:r>
              <a:rPr lang="en-GB" sz="1000" b="1">
                <a:solidFill>
                  <a:srgbClr val="FFFFFF"/>
                </a:solidFill>
              </a:rPr>
              <a:t>2006</a:t>
            </a:r>
            <a:r>
              <a:rPr lang="en-GB" sz="900" b="1">
                <a:solidFill>
                  <a:srgbClr val="FFFFFF"/>
                </a:solidFill>
              </a:rPr>
              <a:t> TBBMI</a:t>
            </a:r>
          </a:p>
        </p:txBody>
      </p:sp>
      <p:sp>
        <p:nvSpPr>
          <p:cNvPr id="47108" name="Rectangle 3"/>
          <p:cNvSpPr>
            <a:spLocks noChangeArrowheads="1"/>
          </p:cNvSpPr>
          <p:nvPr/>
        </p:nvSpPr>
        <p:spPr bwMode="auto">
          <a:xfrm>
            <a:off x="8697965" y="7420191"/>
            <a:ext cx="739678" cy="239290"/>
          </a:xfrm>
          <a:prstGeom prst="rect">
            <a:avLst/>
          </a:prstGeom>
          <a:noFill/>
          <a:ln w="9525">
            <a:noFill/>
            <a:round/>
            <a:headEnd/>
            <a:tailEnd/>
          </a:ln>
        </p:spPr>
        <p:txBody>
          <a:bodyPr wrap="none" lIns="89876" tIns="46733" rIns="89876" bIns="46733" anchor="ctr">
            <a:spAutoFit/>
          </a:bodyPr>
          <a:lstStyle/>
          <a:p>
            <a:pPr algn="ctr">
              <a:buClr>
                <a:srgbClr val="FFFFFF"/>
              </a:buCl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sz="1000" b="1">
                <a:solidFill>
                  <a:srgbClr val="FFFFFF"/>
                </a:solidFill>
                <a:latin typeface="Comic Sans MS" charset="0"/>
              </a:rPr>
              <a:t>9.65.08.</a:t>
            </a:r>
          </a:p>
        </p:txBody>
      </p:sp>
      <p:pic>
        <p:nvPicPr>
          <p:cNvPr id="47109" name="Picture 4"/>
          <p:cNvPicPr>
            <a:picLocks noChangeAspect="1" noChangeArrowheads="1"/>
          </p:cNvPicPr>
          <p:nvPr/>
        </p:nvPicPr>
        <p:blipFill>
          <a:blip r:embed="rId3"/>
          <a:srcRect l="5481" t="4640" r="4184" b="3424"/>
          <a:stretch>
            <a:fillRect/>
          </a:stretch>
        </p:blipFill>
        <p:spPr bwMode="auto">
          <a:xfrm>
            <a:off x="301594" y="398448"/>
            <a:ext cx="8745538" cy="6551613"/>
          </a:xfrm>
          <a:prstGeom prst="rect">
            <a:avLst/>
          </a:prstGeom>
          <a:noFill/>
          <a:ln w="9525">
            <a:noFill/>
            <a:round/>
            <a:headEnd/>
            <a:tailEnd/>
          </a:ln>
        </p:spPr>
      </p:pic>
      <p:sp>
        <p:nvSpPr>
          <p:cNvPr id="47110" name="Text Box 5"/>
          <p:cNvSpPr txBox="1">
            <a:spLocks noChangeArrowheads="1"/>
          </p:cNvSpPr>
          <p:nvPr/>
        </p:nvSpPr>
        <p:spPr bwMode="auto">
          <a:xfrm rot="1320000">
            <a:off x="3344829" y="4724376"/>
            <a:ext cx="2319337" cy="565150"/>
          </a:xfrm>
          <a:prstGeom prst="rect">
            <a:avLst/>
          </a:prstGeom>
          <a:noFill/>
          <a:ln w="9525">
            <a:noFill/>
            <a:round/>
            <a:headEnd/>
            <a:tailEnd/>
          </a:ln>
        </p:spPr>
        <p:txBody>
          <a:bodyPr lIns="101738" tIns="51050" rIns="101738" bIns="51050">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MEDITERRANEAN SEA</a:t>
            </a:r>
          </a:p>
        </p:txBody>
      </p:sp>
      <p:sp>
        <p:nvSpPr>
          <p:cNvPr id="47111" name="Text Box 6"/>
          <p:cNvSpPr txBox="1">
            <a:spLocks noChangeArrowheads="1"/>
          </p:cNvSpPr>
          <p:nvPr/>
        </p:nvSpPr>
        <p:spPr bwMode="auto">
          <a:xfrm rot="1320000">
            <a:off x="315879" y="1401739"/>
            <a:ext cx="1500187" cy="565150"/>
          </a:xfrm>
          <a:prstGeom prst="rect">
            <a:avLst/>
          </a:prstGeom>
          <a:noFill/>
          <a:ln w="9525">
            <a:noFill/>
            <a:round/>
            <a:headEnd/>
            <a:tailEnd/>
          </a:ln>
        </p:spPr>
        <p:txBody>
          <a:bodyPr lIns="101738" tIns="51050" rIns="101738" bIns="51050">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ATLANTIC OCEAN</a:t>
            </a:r>
          </a:p>
        </p:txBody>
      </p:sp>
      <p:sp>
        <p:nvSpPr>
          <p:cNvPr id="47112" name="Rectangle 7"/>
          <p:cNvSpPr>
            <a:spLocks noChangeArrowheads="1"/>
          </p:cNvSpPr>
          <p:nvPr/>
        </p:nvSpPr>
        <p:spPr bwMode="auto">
          <a:xfrm>
            <a:off x="301594" y="385738"/>
            <a:ext cx="8745538" cy="6605588"/>
          </a:xfrm>
          <a:prstGeom prst="rect">
            <a:avLst/>
          </a:prstGeom>
          <a:noFill/>
          <a:ln w="76320">
            <a:solidFill>
              <a:srgbClr val="A50021"/>
            </a:solidFill>
            <a:miter lim="800000"/>
            <a:headEnd/>
            <a:tailEnd/>
          </a:ln>
        </p:spPr>
        <p:txBody>
          <a:bodyPr wrap="none" lIns="91318" tIns="45657" rIns="91318" bIns="45657" anchor="ctr"/>
          <a:lstStyle/>
          <a:p>
            <a:endParaRPr lang="en-US">
              <a:solidFill>
                <a:srgbClr val="FFFFFF"/>
              </a:solidFill>
            </a:endParaRPr>
          </a:p>
        </p:txBody>
      </p:sp>
      <p:sp>
        <p:nvSpPr>
          <p:cNvPr id="47113" name="Text Box 8"/>
          <p:cNvSpPr txBox="1">
            <a:spLocks noChangeArrowheads="1"/>
          </p:cNvSpPr>
          <p:nvPr/>
        </p:nvSpPr>
        <p:spPr bwMode="auto">
          <a:xfrm>
            <a:off x="9305556" y="116080"/>
            <a:ext cx="205463" cy="421902"/>
          </a:xfrm>
          <a:prstGeom prst="rect">
            <a:avLst/>
          </a:prstGeom>
          <a:noFill/>
          <a:ln w="9525">
            <a:noFill/>
            <a:round/>
            <a:headEnd/>
            <a:tailEnd/>
          </a:ln>
        </p:spPr>
        <p:txBody>
          <a:bodyPr wrap="none" lIns="101738" tIns="51050" rIns="101738" bIns="51050" anchor="ctr">
            <a:spAutoFit/>
          </a:bodyPr>
          <a:lstStyle/>
          <a:p>
            <a:pPr algn="ctr">
              <a:spcBef>
                <a:spcPts val="1375"/>
              </a:spcBef>
              <a:buClr>
                <a:srgbClr val="FFA27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200">
                <a:solidFill>
                  <a:srgbClr val="FFA27C"/>
                </a:solidFill>
                <a:latin typeface="Comic Sans MS" charset="0"/>
              </a:rPr>
              <a:t> </a:t>
            </a:r>
          </a:p>
        </p:txBody>
      </p:sp>
      <p:sp>
        <p:nvSpPr>
          <p:cNvPr id="47114" name="Text Box 9"/>
          <p:cNvSpPr txBox="1">
            <a:spLocks noChangeArrowheads="1"/>
          </p:cNvSpPr>
          <p:nvPr/>
        </p:nvSpPr>
        <p:spPr bwMode="auto">
          <a:xfrm>
            <a:off x="2900329" y="3251186"/>
            <a:ext cx="1481137" cy="465137"/>
          </a:xfrm>
          <a:prstGeom prst="rect">
            <a:avLst/>
          </a:prstGeom>
          <a:noFill/>
          <a:ln w="9525">
            <a:noFill/>
            <a:round/>
            <a:headEnd/>
            <a:tailEnd/>
          </a:ln>
        </p:spPr>
        <p:txBody>
          <a:bodyPr lIns="101738" tIns="51050" rIns="101738" bIns="51050">
            <a:spAutoFit/>
          </a:bodyPr>
          <a:lstStyle/>
          <a:p>
            <a:pPr>
              <a:spcBef>
                <a:spcPts val="1250"/>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FFFF"/>
                </a:solidFill>
                <a:latin typeface="Comic Sans MS" charset="0"/>
              </a:rPr>
              <a:t>ROME•</a:t>
            </a:r>
          </a:p>
        </p:txBody>
      </p:sp>
      <p:sp>
        <p:nvSpPr>
          <p:cNvPr id="47115" name="Text Box 10"/>
          <p:cNvSpPr txBox="1">
            <a:spLocks noChangeArrowheads="1"/>
          </p:cNvSpPr>
          <p:nvPr/>
        </p:nvSpPr>
        <p:spPr bwMode="auto">
          <a:xfrm>
            <a:off x="6778595" y="4527536"/>
            <a:ext cx="2474913" cy="822325"/>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•Syrian Antioch</a:t>
            </a:r>
          </a:p>
        </p:txBody>
      </p:sp>
      <p:sp>
        <p:nvSpPr>
          <p:cNvPr id="47116" name="Text Box 11"/>
          <p:cNvSpPr txBox="1">
            <a:spLocks noChangeArrowheads="1"/>
          </p:cNvSpPr>
          <p:nvPr/>
        </p:nvSpPr>
        <p:spPr bwMode="auto">
          <a:xfrm>
            <a:off x="6234082" y="3792515"/>
            <a:ext cx="2747962" cy="823166"/>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•Pisidian Antioch</a:t>
            </a:r>
          </a:p>
        </p:txBody>
      </p:sp>
      <p:sp>
        <p:nvSpPr>
          <p:cNvPr id="47117" name="Text Box 12"/>
          <p:cNvSpPr txBox="1">
            <a:spLocks noChangeArrowheads="1"/>
          </p:cNvSpPr>
          <p:nvPr/>
        </p:nvSpPr>
        <p:spPr bwMode="auto">
          <a:xfrm>
            <a:off x="3962372" y="4116363"/>
            <a:ext cx="1162050" cy="823913"/>
          </a:xfrm>
          <a:prstGeom prst="rect">
            <a:avLst/>
          </a:prstGeom>
          <a:noFill/>
          <a:ln w="9525">
            <a:noFill/>
            <a:round/>
            <a:headEnd/>
            <a:tailEnd/>
          </a:ln>
        </p:spPr>
        <p:txBody>
          <a:bodyPr lIns="101738" tIns="51050" rIns="101738" bIns="51050">
            <a:spAutoFit/>
          </a:bodyPr>
          <a:lstStyle/>
          <a:p>
            <a:pPr>
              <a:spcBef>
                <a:spcPts val="1250"/>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FFFF"/>
                </a:solidFill>
                <a:latin typeface="Comic Sans MS" charset="0"/>
              </a:rPr>
              <a:t>Athens</a:t>
            </a:r>
          </a:p>
        </p:txBody>
      </p:sp>
      <p:sp>
        <p:nvSpPr>
          <p:cNvPr id="47118" name="Text Box 13"/>
          <p:cNvSpPr txBox="1">
            <a:spLocks noChangeArrowheads="1"/>
          </p:cNvSpPr>
          <p:nvPr/>
        </p:nvSpPr>
        <p:spPr bwMode="auto">
          <a:xfrm>
            <a:off x="4816441" y="3960788"/>
            <a:ext cx="338138" cy="630507"/>
          </a:xfrm>
          <a:prstGeom prst="rect">
            <a:avLst/>
          </a:prstGeom>
          <a:noFill/>
          <a:ln w="9525">
            <a:noFill/>
            <a:round/>
            <a:headEnd/>
            <a:tailEnd/>
          </a:ln>
        </p:spPr>
        <p:txBody>
          <a:bodyPr lIns="101738" tIns="51050" rIns="101738" bIns="51050">
            <a:spAutoFit/>
          </a:bodyPr>
          <a:lstStyle/>
          <a:p>
            <a:pPr>
              <a:spcBef>
                <a:spcPts val="2250"/>
              </a:spcBef>
              <a:buClr>
                <a:srgbClr val="919191"/>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600" b="1">
                <a:solidFill>
                  <a:srgbClr val="919191"/>
                </a:solidFill>
                <a:latin typeface="Comic Sans MS" charset="0"/>
              </a:rPr>
              <a:t>•</a:t>
            </a:r>
          </a:p>
        </p:txBody>
      </p:sp>
      <p:sp>
        <p:nvSpPr>
          <p:cNvPr id="47119" name="Text Box 14"/>
          <p:cNvSpPr txBox="1">
            <a:spLocks noChangeArrowheads="1"/>
          </p:cNvSpPr>
          <p:nvPr/>
        </p:nvSpPr>
        <p:spPr bwMode="auto">
          <a:xfrm>
            <a:off x="4760889" y="3309917"/>
            <a:ext cx="1906587" cy="823913"/>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•Macedonia</a:t>
            </a:r>
          </a:p>
        </p:txBody>
      </p:sp>
      <p:grpSp>
        <p:nvGrpSpPr>
          <p:cNvPr id="47120" name="Group 15"/>
          <p:cNvGrpSpPr>
            <a:grpSpLocks/>
          </p:cNvGrpSpPr>
          <p:nvPr/>
        </p:nvGrpSpPr>
        <p:grpSpPr bwMode="auto">
          <a:xfrm>
            <a:off x="741339" y="2363766"/>
            <a:ext cx="8074025" cy="4238625"/>
            <a:chOff x="673" y="1600"/>
            <a:chExt cx="5086" cy="2670"/>
          </a:xfrm>
        </p:grpSpPr>
        <p:sp>
          <p:nvSpPr>
            <p:cNvPr id="47148" name="Text Box 16"/>
            <p:cNvSpPr txBox="1">
              <a:spLocks noChangeArrowheads="1"/>
            </p:cNvSpPr>
            <p:nvPr/>
          </p:nvSpPr>
          <p:spPr bwMode="auto">
            <a:xfrm>
              <a:off x="673" y="2759"/>
              <a:ext cx="1813"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AFRICA</a:t>
              </a:r>
            </a:p>
          </p:txBody>
        </p:sp>
        <p:sp>
          <p:nvSpPr>
            <p:cNvPr id="47149" name="Text Box 17"/>
            <p:cNvSpPr txBox="1">
              <a:spLocks noChangeArrowheads="1"/>
            </p:cNvSpPr>
            <p:nvPr/>
          </p:nvSpPr>
          <p:spPr bwMode="auto">
            <a:xfrm>
              <a:off x="4656" y="1957"/>
              <a:ext cx="1029"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ASIA</a:t>
              </a:r>
            </a:p>
          </p:txBody>
        </p:sp>
        <p:sp>
          <p:nvSpPr>
            <p:cNvPr id="47150" name="Text Box 18"/>
            <p:cNvSpPr txBox="1">
              <a:spLocks noChangeArrowheads="1"/>
            </p:cNvSpPr>
            <p:nvPr/>
          </p:nvSpPr>
          <p:spPr bwMode="auto">
            <a:xfrm>
              <a:off x="803" y="1600"/>
              <a:ext cx="1998" cy="405"/>
            </a:xfrm>
            <a:prstGeom prst="rect">
              <a:avLst/>
            </a:prstGeom>
            <a:noFill/>
            <a:ln w="9525">
              <a:noFill/>
              <a:round/>
              <a:headEnd/>
              <a:tailEnd/>
            </a:ln>
          </p:spPr>
          <p:txBody>
            <a:bodyPr lIns="101880" tIns="51120" rIns="101880" bIns="51120">
              <a:spAutoFit/>
            </a:bodyPr>
            <a:lstStyle/>
            <a:p>
              <a:pPr>
                <a:spcBef>
                  <a:spcPts val="2250"/>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600" b="1">
                  <a:solidFill>
                    <a:srgbClr val="0033CC"/>
                  </a:solidFill>
                  <a:latin typeface="Comic Sans MS" charset="0"/>
                </a:rPr>
                <a:t>EUROPE</a:t>
              </a:r>
            </a:p>
          </p:txBody>
        </p:sp>
        <p:sp>
          <p:nvSpPr>
            <p:cNvPr id="47151" name="Text Box 19"/>
            <p:cNvSpPr txBox="1">
              <a:spLocks noChangeArrowheads="1"/>
            </p:cNvSpPr>
            <p:nvPr/>
          </p:nvSpPr>
          <p:spPr bwMode="auto">
            <a:xfrm>
              <a:off x="4599" y="3922"/>
              <a:ext cx="1160" cy="348"/>
            </a:xfrm>
            <a:prstGeom prst="rect">
              <a:avLst/>
            </a:prstGeom>
            <a:noFill/>
            <a:ln w="9525">
              <a:noFill/>
              <a:round/>
              <a:headEnd/>
              <a:tailEnd/>
            </a:ln>
          </p:spPr>
          <p:txBody>
            <a:bodyPr lIns="101880" tIns="51120" rIns="101880" bIns="51120">
              <a:spAutoFit/>
            </a:bodyPr>
            <a:lstStyle/>
            <a:p>
              <a:pPr>
                <a:spcBef>
                  <a:spcPts val="1938"/>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100" b="1">
                  <a:solidFill>
                    <a:srgbClr val="0033CC"/>
                  </a:solidFill>
                  <a:latin typeface="Comic Sans MS" charset="0"/>
                </a:rPr>
                <a:t>ARABIA</a:t>
              </a:r>
            </a:p>
          </p:txBody>
        </p:sp>
      </p:grpSp>
      <p:grpSp>
        <p:nvGrpSpPr>
          <p:cNvPr id="3" name="Group 20"/>
          <p:cNvGrpSpPr>
            <a:grpSpLocks/>
          </p:cNvGrpSpPr>
          <p:nvPr/>
        </p:nvGrpSpPr>
        <p:grpSpPr bwMode="auto">
          <a:xfrm>
            <a:off x="507966" y="5930881"/>
            <a:ext cx="9307580" cy="1355726"/>
            <a:chOff x="526" y="3847"/>
            <a:chExt cx="5736" cy="854"/>
          </a:xfrm>
        </p:grpSpPr>
        <p:sp>
          <p:nvSpPr>
            <p:cNvPr id="48149" name="Rectangle 21"/>
            <p:cNvSpPr>
              <a:spLocks noChangeArrowheads="1"/>
            </p:cNvSpPr>
            <p:nvPr/>
          </p:nvSpPr>
          <p:spPr bwMode="auto">
            <a:xfrm>
              <a:off x="526" y="3847"/>
              <a:ext cx="5736" cy="854"/>
            </a:xfrm>
            <a:prstGeom prst="rect">
              <a:avLst/>
            </a:prstGeom>
            <a:blipFill dpi="0" rotWithShape="0">
              <a:blip r:embed="rId4"/>
              <a:srcRect/>
              <a:tile tx="0" ty="0" sx="100000" sy="100000" flip="none" algn="tl"/>
            </a:blipFill>
            <a:ln w="76320">
              <a:solidFill>
                <a:srgbClr val="618FFD"/>
              </a:solidFill>
              <a:miter lim="800000"/>
              <a:headEnd/>
              <a:tailEnd/>
            </a:ln>
            <a:effectLst>
              <a:outerShdw dist="99193" dir="2381944" algn="ctr" rotWithShape="0">
                <a:srgbClr val="808080"/>
              </a:outerShdw>
            </a:effectLst>
          </p:spPr>
          <p:txBody>
            <a:bodyPr wrap="none" anchor="ctr"/>
            <a:lstStyle/>
            <a:p>
              <a:pPr defTabSz="455133"/>
              <a:endParaRPr lang="en-US">
                <a:solidFill>
                  <a:srgbClr val="FFFFFF"/>
                </a:solidFill>
              </a:endParaRPr>
            </a:p>
          </p:txBody>
        </p:sp>
        <p:sp>
          <p:nvSpPr>
            <p:cNvPr id="47147" name="Rectangle 22"/>
            <p:cNvSpPr>
              <a:spLocks noChangeArrowheads="1"/>
            </p:cNvSpPr>
            <p:nvPr/>
          </p:nvSpPr>
          <p:spPr bwMode="auto">
            <a:xfrm>
              <a:off x="596" y="3918"/>
              <a:ext cx="5566" cy="690"/>
            </a:xfrm>
            <a:prstGeom prst="rect">
              <a:avLst/>
            </a:prstGeom>
            <a:noFill/>
            <a:ln w="9525">
              <a:noFill/>
              <a:round/>
              <a:headEnd/>
              <a:tailEnd/>
            </a:ln>
          </p:spPr>
          <p:txBody>
            <a:bodyPr lIns="90000" tIns="46800" rIns="90000" bIns="46800">
              <a:spAutoFit/>
            </a:bodyPr>
            <a:lstStyle/>
            <a:p>
              <a:pPr>
                <a:lnSpc>
                  <a:spcPct val="85000"/>
                </a:lnSpc>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b="1">
                  <a:solidFill>
                    <a:srgbClr val="000000"/>
                  </a:solidFill>
                  <a:latin typeface="Comic Sans MS" charset="0"/>
                </a:rPr>
                <a:t>Khamataibing: </a:t>
              </a:r>
              <a:r>
                <a:rPr lang="en-GB" b="1" u="sng">
                  <a:solidFill>
                    <a:srgbClr val="FC0128"/>
                  </a:solidFill>
                  <a:latin typeface="Comic Sans MS" charset="0"/>
                </a:rPr>
                <a:t>Ephesus</a:t>
              </a:r>
              <a:r>
                <a:rPr lang="en-GB" b="1">
                  <a:solidFill>
                    <a:srgbClr val="000000"/>
                  </a:solidFill>
                  <a:latin typeface="Comic Sans MS" charset="0"/>
                </a:rPr>
                <a:t>li atam shr</a:t>
              </a:r>
              <a:r>
                <a:rPr lang="en-GB" altLang="ja-JP" b="1">
                  <a:solidFill>
                    <a:srgbClr val="000000"/>
                  </a:solidFill>
                  <a:latin typeface="Comic Sans MS" charset="0"/>
                </a:rPr>
                <a:t>ākha kapam,</a:t>
              </a:r>
              <a:r>
                <a:rPr lang="en-GB" b="1">
                  <a:solidFill>
                    <a:srgbClr val="000000"/>
                  </a:solidFill>
                  <a:latin typeface="Comic Sans MS" charset="0"/>
                </a:rPr>
                <a:t> y</a:t>
              </a:r>
              <a:r>
                <a:rPr lang="en-GB" altLang="ja-JP" b="1">
                  <a:solidFill>
                    <a:srgbClr val="000000"/>
                  </a:solidFill>
                  <a:latin typeface="Comic Sans MS" charset="0"/>
                </a:rPr>
                <a:t>āronnao akhali kathi eina ringkhangasak</a:t>
              </a:r>
              <a:r>
                <a:rPr lang="en-GB" b="1">
                  <a:solidFill>
                    <a:srgbClr val="000000"/>
                  </a:solidFill>
                  <a:latin typeface="Comic Sans MS" charset="0"/>
                </a:rPr>
                <a:t>; khamataiya chithi kakapi; </a:t>
              </a:r>
              <a:r>
                <a:rPr lang="en-GB" b="1" u="sng">
                  <a:solidFill>
                    <a:srgbClr val="FC0128"/>
                  </a:solidFill>
                  <a:latin typeface="Comic Sans MS" charset="0"/>
                </a:rPr>
                <a:t>amphitheatre</a:t>
              </a:r>
              <a:r>
                <a:rPr lang="en-GB" b="1">
                  <a:solidFill>
                    <a:srgbClr val="000000"/>
                  </a:solidFill>
                  <a:latin typeface="Comic Sans MS" charset="0"/>
                </a:rPr>
                <a:t>li Ephesianwui otaksabing khangam</a:t>
              </a:r>
              <a:r>
                <a:rPr lang="en-GB" b="1" u="sng">
                  <a:solidFill>
                    <a:srgbClr val="000000"/>
                  </a:solidFill>
                  <a:latin typeface="Comic Sans MS" charset="0"/>
                </a:rPr>
                <a:t>a</a:t>
              </a:r>
              <a:r>
                <a:rPr lang="en-GB" b="1">
                  <a:solidFill>
                    <a:srgbClr val="000000"/>
                  </a:solidFill>
                  <a:latin typeface="Comic Sans MS" charset="0"/>
                </a:rPr>
                <a:t>.</a:t>
              </a:r>
              <a:endParaRPr lang="en-GB" b="1" u="sng">
                <a:solidFill>
                  <a:srgbClr val="000000"/>
                </a:solidFill>
                <a:latin typeface="Comic Sans MS" charset="0"/>
              </a:endParaRPr>
            </a:p>
          </p:txBody>
        </p:sp>
      </p:grpSp>
      <p:sp>
        <p:nvSpPr>
          <p:cNvPr id="47122" name="Text Box 23"/>
          <p:cNvSpPr txBox="1">
            <a:spLocks noChangeArrowheads="1"/>
          </p:cNvSpPr>
          <p:nvPr/>
        </p:nvSpPr>
        <p:spPr bwMode="auto">
          <a:xfrm>
            <a:off x="6778592" y="5249245"/>
            <a:ext cx="2066954" cy="466275"/>
          </a:xfrm>
          <a:prstGeom prst="rect">
            <a:avLst/>
          </a:prstGeom>
          <a:noFill/>
          <a:ln w="9525">
            <a:noFill/>
            <a:round/>
            <a:headEnd/>
            <a:tailEnd/>
          </a:ln>
        </p:spPr>
        <p:txBody>
          <a:bodyPr wrap="square"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•Jerusalem</a:t>
            </a:r>
          </a:p>
        </p:txBody>
      </p:sp>
      <p:sp>
        <p:nvSpPr>
          <p:cNvPr id="48152" name="Text Box 24"/>
          <p:cNvSpPr txBox="1">
            <a:spLocks noChangeArrowheads="1"/>
          </p:cNvSpPr>
          <p:nvPr/>
        </p:nvSpPr>
        <p:spPr bwMode="auto">
          <a:xfrm>
            <a:off x="476216" y="4419576"/>
            <a:ext cx="1890713" cy="367735"/>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738" tIns="51050" rIns="101738" bIns="51050">
            <a:spAutoFit/>
          </a:bodyPr>
          <a:lstStyle/>
          <a:p>
            <a:pPr algn="ctr">
              <a:spcBef>
                <a:spcPts val="1125"/>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defRPr/>
            </a:pPr>
            <a:r>
              <a:rPr lang="en-GB" sz="1800" b="1">
                <a:solidFill>
                  <a:srgbClr val="000000"/>
                </a:solidFill>
                <a:latin typeface="Comic Sans MS" charset="0"/>
              </a:rPr>
              <a:t>Otsak 18-21</a:t>
            </a:r>
          </a:p>
        </p:txBody>
      </p:sp>
      <p:grpSp>
        <p:nvGrpSpPr>
          <p:cNvPr id="4" name="Group 25"/>
          <p:cNvGrpSpPr>
            <a:grpSpLocks/>
          </p:cNvGrpSpPr>
          <p:nvPr/>
        </p:nvGrpSpPr>
        <p:grpSpPr bwMode="auto">
          <a:xfrm>
            <a:off x="242855" y="4995841"/>
            <a:ext cx="5122862" cy="695325"/>
            <a:chOff x="359" y="3258"/>
            <a:chExt cx="3227" cy="438"/>
          </a:xfrm>
        </p:grpSpPr>
        <p:sp>
          <p:nvSpPr>
            <p:cNvPr id="48154" name="Rectangle 26"/>
            <p:cNvSpPr>
              <a:spLocks noChangeArrowheads="1"/>
            </p:cNvSpPr>
            <p:nvPr/>
          </p:nvSpPr>
          <p:spPr bwMode="auto">
            <a:xfrm>
              <a:off x="521" y="3258"/>
              <a:ext cx="2950" cy="438"/>
            </a:xfrm>
            <a:prstGeom prst="rect">
              <a:avLst/>
            </a:prstGeom>
            <a:blipFill dpi="0" rotWithShape="0">
              <a:blip r:embed="rId4"/>
              <a:srcRect/>
              <a:tile tx="0" ty="0" sx="100000" sy="100000" flip="none" algn="tl"/>
            </a:blipFill>
            <a:ln w="76320">
              <a:solidFill>
                <a:srgbClr val="0067C9"/>
              </a:solidFill>
              <a:miter lim="800000"/>
              <a:headEnd/>
              <a:tailEnd/>
            </a:ln>
            <a:effectLst>
              <a:outerShdw dist="89605" dir="2700000" algn="ctr" rotWithShape="0">
                <a:srgbClr val="808080"/>
              </a:outerShdw>
            </a:effectLst>
          </p:spPr>
          <p:txBody>
            <a:bodyPr wrap="none" anchor="ctr"/>
            <a:lstStyle/>
            <a:p>
              <a:pPr defTabSz="455133"/>
              <a:endParaRPr lang="en-US">
                <a:solidFill>
                  <a:srgbClr val="FFFFFF"/>
                </a:solidFill>
              </a:endParaRPr>
            </a:p>
          </p:txBody>
        </p:sp>
        <p:sp>
          <p:nvSpPr>
            <p:cNvPr id="47145" name="Text Box 27"/>
            <p:cNvSpPr txBox="1">
              <a:spLocks noChangeArrowheads="1"/>
            </p:cNvSpPr>
            <p:nvPr/>
          </p:nvSpPr>
          <p:spPr bwMode="auto">
            <a:xfrm>
              <a:off x="359" y="3259"/>
              <a:ext cx="3227" cy="352"/>
            </a:xfrm>
            <a:prstGeom prst="rect">
              <a:avLst/>
            </a:prstGeom>
            <a:noFill/>
            <a:ln w="9525">
              <a:noFill/>
              <a:round/>
              <a:headEnd/>
              <a:tailEnd/>
            </a:ln>
          </p:spPr>
          <p:txBody>
            <a:bodyPr lIns="90000" tIns="46800" rIns="90000" bIns="46800">
              <a:spAutoFit/>
            </a:bodyPr>
            <a:lstStyle/>
            <a:p>
              <a:pPr algn="ctr">
                <a:spcBef>
                  <a:spcPts val="200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200" b="1">
                  <a:solidFill>
                    <a:srgbClr val="000000"/>
                  </a:solidFill>
                  <a:latin typeface="Comic Sans MS" charset="0"/>
                </a:rPr>
                <a:t>3.</a:t>
              </a:r>
              <a:r>
                <a:rPr lang="ja-JP" altLang="en-GB" sz="3200" b="1">
                  <a:solidFill>
                    <a:srgbClr val="000000"/>
                  </a:solidFill>
                  <a:latin typeface="Comic Sans MS" charset="0"/>
                </a:rPr>
                <a:t>“</a:t>
              </a:r>
              <a:r>
                <a:rPr lang="en-GB" altLang="ja-JP" sz="3200" b="1" i="1" u="sng">
                  <a:solidFill>
                    <a:srgbClr val="FC0128"/>
                  </a:solidFill>
                  <a:latin typeface="Comic Sans MS" charset="0"/>
                </a:rPr>
                <a:t>Asian</a:t>
              </a:r>
              <a:r>
                <a:rPr lang="en-GB" altLang="ja-JP" sz="3200" b="1">
                  <a:solidFill>
                    <a:srgbClr val="000000"/>
                  </a:solidFill>
                  <a:latin typeface="Comic Sans MS" charset="0"/>
                </a:rPr>
                <a:t> vak khavā</a:t>
              </a:r>
              <a:r>
                <a:rPr lang="ja-JP" altLang="en-GB" sz="3200" b="1">
                  <a:solidFill>
                    <a:srgbClr val="000000"/>
                  </a:solidFill>
                  <a:latin typeface="Comic Sans MS" charset="0"/>
                </a:rPr>
                <a:t>”</a:t>
              </a:r>
              <a:endParaRPr lang="en-GB" sz="3200" b="1">
                <a:solidFill>
                  <a:srgbClr val="000000"/>
                </a:solidFill>
                <a:latin typeface="Comic Sans MS" charset="0"/>
              </a:endParaRPr>
            </a:p>
          </p:txBody>
        </p:sp>
      </p:grpSp>
      <p:sp>
        <p:nvSpPr>
          <p:cNvPr id="48156" name="AutoShape 28"/>
          <p:cNvSpPr>
            <a:spLocks noChangeArrowheads="1"/>
          </p:cNvSpPr>
          <p:nvPr/>
        </p:nvSpPr>
        <p:spPr bwMode="auto">
          <a:xfrm rot="5940000">
            <a:off x="4944236" y="4055244"/>
            <a:ext cx="690562" cy="454025"/>
          </a:xfrm>
          <a:prstGeom prst="leftArrow">
            <a:avLst>
              <a:gd name="adj1" fmla="val 50000"/>
              <a:gd name="adj2" fmla="val 38003"/>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7126" name="Text Box 29"/>
          <p:cNvSpPr txBox="1">
            <a:spLocks noChangeArrowheads="1"/>
          </p:cNvSpPr>
          <p:nvPr/>
        </p:nvSpPr>
        <p:spPr bwMode="auto">
          <a:xfrm>
            <a:off x="5378416" y="4036988"/>
            <a:ext cx="1905000" cy="465138"/>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•Ephesus</a:t>
            </a:r>
          </a:p>
        </p:txBody>
      </p:sp>
      <p:grpSp>
        <p:nvGrpSpPr>
          <p:cNvPr id="5" name="Group 30"/>
          <p:cNvGrpSpPr>
            <a:grpSpLocks/>
          </p:cNvGrpSpPr>
          <p:nvPr/>
        </p:nvGrpSpPr>
        <p:grpSpPr bwMode="auto">
          <a:xfrm>
            <a:off x="3998888" y="217488"/>
            <a:ext cx="5465763" cy="3168650"/>
            <a:chOff x="2725" y="137"/>
            <a:chExt cx="3443" cy="1996"/>
          </a:xfrm>
        </p:grpSpPr>
        <p:pic>
          <p:nvPicPr>
            <p:cNvPr id="48159" name="Picture 31"/>
            <p:cNvPicPr>
              <a:picLocks noChangeAspect="1" noChangeArrowheads="1"/>
            </p:cNvPicPr>
            <p:nvPr/>
          </p:nvPicPr>
          <p:blipFill>
            <a:blip r:embed="rId5"/>
            <a:srcRect t="12869"/>
            <a:stretch>
              <a:fillRect/>
            </a:stretch>
          </p:blipFill>
          <p:spPr bwMode="auto">
            <a:xfrm>
              <a:off x="2725" y="137"/>
              <a:ext cx="3443" cy="1996"/>
            </a:xfrm>
            <a:prstGeom prst="rect">
              <a:avLst/>
            </a:prstGeom>
            <a:noFill/>
            <a:ln w="76320">
              <a:solidFill>
                <a:srgbClr val="2F8B20"/>
              </a:solidFill>
              <a:miter lim="800000"/>
              <a:headEnd/>
              <a:tailEnd/>
            </a:ln>
            <a:effectLst>
              <a:outerShdw dist="71785" dir="2700000" algn="ctr" rotWithShape="0">
                <a:srgbClr val="808080"/>
              </a:outerShdw>
            </a:effectLst>
          </p:spPr>
        </p:pic>
        <p:sp>
          <p:nvSpPr>
            <p:cNvPr id="47143" name="Text Box 32"/>
            <p:cNvSpPr txBox="1">
              <a:spLocks noChangeArrowheads="1"/>
            </p:cNvSpPr>
            <p:nvPr/>
          </p:nvSpPr>
          <p:spPr bwMode="auto">
            <a:xfrm>
              <a:off x="3027" y="1807"/>
              <a:ext cx="2661" cy="295"/>
            </a:xfrm>
            <a:prstGeom prst="rect">
              <a:avLst/>
            </a:prstGeom>
            <a:noFill/>
            <a:ln w="9525">
              <a:noFill/>
              <a:round/>
              <a:headEnd/>
              <a:tailEnd/>
            </a:ln>
          </p:spPr>
          <p:txBody>
            <a:bodyPr lIns="90000" tIns="46800" rIns="90000" bIns="46800">
              <a:spAutoFit/>
            </a:bodyPr>
            <a:lstStyle/>
            <a:p>
              <a:pPr algn="ctr">
                <a:spcBef>
                  <a:spcPts val="1250"/>
                </a:spcBef>
                <a:buClr>
                  <a:srgbClr val="FFEA1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EA18"/>
                  </a:solidFill>
                  <a:latin typeface="Comic Sans MS" charset="0"/>
                </a:rPr>
                <a:t> </a:t>
              </a:r>
              <a:r>
                <a:rPr lang="en-GB" b="1">
                  <a:solidFill>
                    <a:srgbClr val="FFEA18"/>
                  </a:solidFill>
                  <a:latin typeface="Comic Sans MS" pitchFamily="66" charset="0"/>
                </a:rPr>
                <a:t>ACH</a:t>
              </a:r>
              <a:r>
                <a:rPr lang="en-GB" b="1">
                  <a:solidFill>
                    <a:srgbClr val="FFEA18"/>
                  </a:solidFill>
                  <a:latin typeface="Comic Sans MS" pitchFamily="66" charset="0"/>
                  <a:cs typeface="Arial"/>
                </a:rPr>
                <a:t>ÂWUI</a:t>
              </a:r>
              <a:r>
                <a:rPr lang="en-GB" b="1">
                  <a:solidFill>
                    <a:srgbClr val="FFEA18"/>
                  </a:solidFill>
                  <a:latin typeface="Comic Sans MS" charset="0"/>
                </a:rPr>
                <a:t> EPHESUS</a:t>
              </a:r>
            </a:p>
          </p:txBody>
        </p:sp>
      </p:grpSp>
      <p:sp>
        <p:nvSpPr>
          <p:cNvPr id="47128" name="Text Box 33"/>
          <p:cNvSpPr txBox="1">
            <a:spLocks noChangeArrowheads="1"/>
          </p:cNvSpPr>
          <p:nvPr/>
        </p:nvSpPr>
        <p:spPr bwMode="auto">
          <a:xfrm>
            <a:off x="9142382" y="6875439"/>
            <a:ext cx="184150" cy="366713"/>
          </a:xfrm>
          <a:prstGeom prst="rect">
            <a:avLst/>
          </a:prstGeom>
          <a:noFill/>
          <a:ln w="9525">
            <a:noFill/>
            <a:round/>
            <a:headEnd/>
            <a:tailEnd/>
          </a:ln>
        </p:spPr>
        <p:txBody>
          <a:bodyPr wrap="none" lIns="91318" tIns="45657" rIns="91318" bIns="45657" anchor="ctr"/>
          <a:lstStyle/>
          <a:p>
            <a:endParaRPr lang="en-US" sz="2800">
              <a:solidFill>
                <a:srgbClr val="FFFFFF"/>
              </a:solidFill>
            </a:endParaRPr>
          </a:p>
        </p:txBody>
      </p:sp>
      <p:sp>
        <p:nvSpPr>
          <p:cNvPr id="47130" name="Text Box 35"/>
          <p:cNvSpPr txBox="1">
            <a:spLocks noChangeArrowheads="1"/>
          </p:cNvSpPr>
          <p:nvPr/>
        </p:nvSpPr>
        <p:spPr bwMode="auto">
          <a:xfrm>
            <a:off x="9299625" y="7413842"/>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000" b="1">
                <a:solidFill>
                  <a:srgbClr val="FFFFFF"/>
                </a:solidFill>
                <a:latin typeface="Comic Sans MS" charset="0"/>
              </a:rPr>
              <a:t>45</a:t>
            </a:r>
          </a:p>
        </p:txBody>
      </p:sp>
      <p:sp>
        <p:nvSpPr>
          <p:cNvPr id="47131" name="Text Box 36"/>
          <p:cNvSpPr txBox="1">
            <a:spLocks noChangeArrowheads="1"/>
          </p:cNvSpPr>
          <p:nvPr/>
        </p:nvSpPr>
        <p:spPr bwMode="auto">
          <a:xfrm>
            <a:off x="9563100" y="7351714"/>
            <a:ext cx="311150" cy="327024"/>
          </a:xfrm>
          <a:prstGeom prst="rect">
            <a:avLst/>
          </a:prstGeom>
          <a:noFill/>
          <a:ln w="9525">
            <a:noFill/>
            <a:round/>
            <a:headEnd/>
            <a:tailEnd/>
          </a:ln>
        </p:spPr>
        <p:txBody>
          <a:bodyPr wrap="none" lIns="89876" tIns="46733" rIns="89876" bIns="46733" anchor="ctr">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4</a:t>
            </a:r>
          </a:p>
        </p:txBody>
      </p:sp>
      <p:sp>
        <p:nvSpPr>
          <p:cNvPr id="48165" name="AutoShape 37"/>
          <p:cNvSpPr>
            <a:spLocks noChangeArrowheads="1"/>
          </p:cNvSpPr>
          <p:nvPr/>
        </p:nvSpPr>
        <p:spPr bwMode="auto">
          <a:xfrm>
            <a:off x="4262407" y="490516"/>
            <a:ext cx="3657600" cy="1481137"/>
          </a:xfrm>
          <a:prstGeom prst="roundRect">
            <a:avLst>
              <a:gd name="adj" fmla="val 16667"/>
            </a:avLst>
          </a:prstGeom>
          <a:noFill/>
          <a:ln w="57240">
            <a:solidFill>
              <a:srgbClr val="FFEA18"/>
            </a:solidFill>
            <a:miter lim="800000"/>
            <a:headEnd/>
            <a:tailEnd/>
          </a:ln>
          <a:effectLst>
            <a:outerShdw dist="53966" dir="2700000" algn="ctr" rotWithShape="0">
              <a:srgbClr val="808080"/>
            </a:outerShdw>
          </a:effectLst>
        </p:spPr>
        <p:txBody>
          <a:bodyPr wrap="none" lIns="91318" tIns="45657" rIns="91318" bIns="45657" anchor="ctr"/>
          <a:lstStyle/>
          <a:p>
            <a:pPr defTabSz="455133"/>
            <a:endParaRPr lang="en-US">
              <a:solidFill>
                <a:srgbClr val="FFFFFF"/>
              </a:solidFill>
            </a:endParaRPr>
          </a:p>
        </p:txBody>
      </p:sp>
      <p:grpSp>
        <p:nvGrpSpPr>
          <p:cNvPr id="6" name="Group 38"/>
          <p:cNvGrpSpPr>
            <a:grpSpLocks/>
          </p:cNvGrpSpPr>
          <p:nvPr/>
        </p:nvGrpSpPr>
        <p:grpSpPr bwMode="auto">
          <a:xfrm>
            <a:off x="601629" y="1408089"/>
            <a:ext cx="4084637" cy="2705100"/>
            <a:chOff x="585" y="999"/>
            <a:chExt cx="2573" cy="1703"/>
          </a:xfrm>
        </p:grpSpPr>
        <p:sp>
          <p:nvSpPr>
            <p:cNvPr id="47140" name="AutoShape 39"/>
            <p:cNvSpPr>
              <a:spLocks noChangeArrowheads="1"/>
            </p:cNvSpPr>
            <p:nvPr/>
          </p:nvSpPr>
          <p:spPr bwMode="auto">
            <a:xfrm flipH="1">
              <a:off x="622" y="99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endParaRPr lang="en-US">
                <a:solidFill>
                  <a:srgbClr val="FFFFFF"/>
                </a:solidFill>
              </a:endParaRPr>
            </a:p>
          </p:txBody>
        </p:sp>
        <p:sp>
          <p:nvSpPr>
            <p:cNvPr id="47141" name="Text Box 40"/>
            <p:cNvSpPr txBox="1">
              <a:spLocks noChangeArrowheads="1"/>
            </p:cNvSpPr>
            <p:nvPr/>
          </p:nvSpPr>
          <p:spPr bwMode="auto">
            <a:xfrm>
              <a:off x="585" y="1196"/>
              <a:ext cx="2573" cy="1280"/>
            </a:xfrm>
            <a:prstGeom prst="rect">
              <a:avLst/>
            </a:prstGeom>
            <a:noFill/>
            <a:ln w="9525">
              <a:noFill/>
              <a:round/>
              <a:headEnd/>
              <a:tailEnd/>
            </a:ln>
          </p:spPr>
          <p:txBody>
            <a:bodyPr lIns="90000" tIns="46800" rIns="90000" bIns="46800">
              <a:spAutoFit/>
            </a:bodyPr>
            <a:lstStyle/>
            <a:p>
              <a:pPr algn="ctr">
                <a:spcBef>
                  <a:spcPts val="4125"/>
                </a:spcBef>
                <a:buClr>
                  <a:srgbClr val="FFEA1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6600" b="1">
                  <a:solidFill>
                    <a:srgbClr val="FFEA18"/>
                  </a:solidFill>
                  <a:latin typeface="Comic Sans MS" charset="0"/>
                </a:rPr>
                <a:t>A.D.   53-57</a:t>
              </a:r>
            </a:p>
          </p:txBody>
        </p:sp>
      </p:grpSp>
      <p:sp>
        <p:nvSpPr>
          <p:cNvPr id="48169" name="AutoShape 41"/>
          <p:cNvSpPr>
            <a:spLocks noChangeArrowheads="1"/>
          </p:cNvSpPr>
          <p:nvPr/>
        </p:nvSpPr>
        <p:spPr bwMode="auto">
          <a:xfrm rot="5400000">
            <a:off x="6934961" y="4321945"/>
            <a:ext cx="690562" cy="454025"/>
          </a:xfrm>
          <a:prstGeom prst="leftArrow">
            <a:avLst>
              <a:gd name="adj1" fmla="val 50000"/>
              <a:gd name="adj2" fmla="val 38003"/>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8170" name="AutoShape 42"/>
          <p:cNvSpPr>
            <a:spLocks noChangeArrowheads="1"/>
          </p:cNvSpPr>
          <p:nvPr/>
        </p:nvSpPr>
        <p:spPr bwMode="auto">
          <a:xfrm rot="1200000">
            <a:off x="5689572" y="3582963"/>
            <a:ext cx="690564" cy="452438"/>
          </a:xfrm>
          <a:prstGeom prst="leftArrow">
            <a:avLst>
              <a:gd name="adj1" fmla="val 50000"/>
              <a:gd name="adj2" fmla="val 38052"/>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8171" name="AutoShape 43"/>
          <p:cNvSpPr>
            <a:spLocks noChangeArrowheads="1"/>
          </p:cNvSpPr>
          <p:nvPr/>
        </p:nvSpPr>
        <p:spPr bwMode="auto">
          <a:xfrm rot="-6420000">
            <a:off x="4400517" y="3738539"/>
            <a:ext cx="692150" cy="454025"/>
          </a:xfrm>
          <a:prstGeom prst="leftArrow">
            <a:avLst>
              <a:gd name="adj1" fmla="val 50000"/>
              <a:gd name="adj2" fmla="val 38091"/>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8172" name="AutoShape 44"/>
          <p:cNvSpPr>
            <a:spLocks noChangeArrowheads="1"/>
          </p:cNvSpPr>
          <p:nvPr/>
        </p:nvSpPr>
        <p:spPr bwMode="auto">
          <a:xfrm rot="-10020000">
            <a:off x="5749896" y="4770413"/>
            <a:ext cx="690564" cy="452438"/>
          </a:xfrm>
          <a:prstGeom prst="leftArrow">
            <a:avLst>
              <a:gd name="adj1" fmla="val 50000"/>
              <a:gd name="adj2" fmla="val 38151"/>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8173" name="Freeform 45"/>
          <p:cNvSpPr>
            <a:spLocks noChangeArrowheads="1"/>
          </p:cNvSpPr>
          <p:nvPr/>
        </p:nvSpPr>
        <p:spPr bwMode="auto">
          <a:xfrm>
            <a:off x="4881537" y="3414693"/>
            <a:ext cx="2152651" cy="1517650"/>
          </a:xfrm>
          <a:custGeom>
            <a:avLst/>
            <a:gdLst>
              <a:gd name="T0" fmla="*/ 1338 w 1356"/>
              <a:gd name="T1" fmla="*/ 820 h 955"/>
              <a:gd name="T2" fmla="*/ 1356 w 1356"/>
              <a:gd name="T3" fmla="*/ 713 h 955"/>
              <a:gd name="T4" fmla="*/ 1212 w 1356"/>
              <a:gd name="T5" fmla="*/ 497 h 955"/>
              <a:gd name="T6" fmla="*/ 691 w 1356"/>
              <a:gd name="T7" fmla="*/ 488 h 955"/>
              <a:gd name="T8" fmla="*/ 448 w 1356"/>
              <a:gd name="T9" fmla="*/ 488 h 955"/>
              <a:gd name="T10" fmla="*/ 430 w 1356"/>
              <a:gd name="T11" fmla="*/ 434 h 955"/>
              <a:gd name="T12" fmla="*/ 412 w 1356"/>
              <a:gd name="T13" fmla="*/ 398 h 955"/>
              <a:gd name="T14" fmla="*/ 457 w 1356"/>
              <a:gd name="T15" fmla="*/ 245 h 955"/>
              <a:gd name="T16" fmla="*/ 367 w 1356"/>
              <a:gd name="T17" fmla="*/ 137 h 955"/>
              <a:gd name="T18" fmla="*/ 340 w 1356"/>
              <a:gd name="T19" fmla="*/ 101 h 955"/>
              <a:gd name="T20" fmla="*/ 305 w 1356"/>
              <a:gd name="T21" fmla="*/ 47 h 955"/>
              <a:gd name="T22" fmla="*/ 152 w 1356"/>
              <a:gd name="T23" fmla="*/ 92 h 955"/>
              <a:gd name="T24" fmla="*/ 134 w 1356"/>
              <a:gd name="T25" fmla="*/ 119 h 955"/>
              <a:gd name="T26" fmla="*/ 143 w 1356"/>
              <a:gd name="T27" fmla="*/ 146 h 955"/>
              <a:gd name="T28" fmla="*/ 125 w 1356"/>
              <a:gd name="T29" fmla="*/ 218 h 955"/>
              <a:gd name="T30" fmla="*/ 89 w 1356"/>
              <a:gd name="T31" fmla="*/ 227 h 955"/>
              <a:gd name="T32" fmla="*/ 125 w 1356"/>
              <a:gd name="T33" fmla="*/ 362 h 955"/>
              <a:gd name="T34" fmla="*/ 80 w 1356"/>
              <a:gd name="T35" fmla="*/ 569 h 955"/>
              <a:gd name="T36" fmla="*/ 8 w 1356"/>
              <a:gd name="T37" fmla="*/ 587 h 955"/>
              <a:gd name="T38" fmla="*/ 17 w 1356"/>
              <a:gd name="T39" fmla="*/ 560 h 955"/>
              <a:gd name="T40" fmla="*/ 62 w 1356"/>
              <a:gd name="T41" fmla="*/ 524 h 955"/>
              <a:gd name="T42" fmla="*/ 71 w 1356"/>
              <a:gd name="T43" fmla="*/ 497 h 955"/>
              <a:gd name="T44" fmla="*/ 89 w 1356"/>
              <a:gd name="T45" fmla="*/ 470 h 955"/>
              <a:gd name="T46" fmla="*/ 53 w 1356"/>
              <a:gd name="T47" fmla="*/ 389 h 955"/>
              <a:gd name="T48" fmla="*/ 62 w 1356"/>
              <a:gd name="T49" fmla="*/ 218 h 955"/>
              <a:gd name="T50" fmla="*/ 107 w 1356"/>
              <a:gd name="T51" fmla="*/ 65 h 955"/>
              <a:gd name="T52" fmla="*/ 161 w 1356"/>
              <a:gd name="T53" fmla="*/ 29 h 955"/>
              <a:gd name="T54" fmla="*/ 385 w 1356"/>
              <a:gd name="T55" fmla="*/ 47 h 955"/>
              <a:gd name="T56" fmla="*/ 430 w 1356"/>
              <a:gd name="T57" fmla="*/ 83 h 955"/>
              <a:gd name="T58" fmla="*/ 448 w 1356"/>
              <a:gd name="T59" fmla="*/ 137 h 955"/>
              <a:gd name="T60" fmla="*/ 493 w 1356"/>
              <a:gd name="T61" fmla="*/ 218 h 955"/>
              <a:gd name="T62" fmla="*/ 457 w 1356"/>
              <a:gd name="T63" fmla="*/ 542 h 955"/>
              <a:gd name="T64" fmla="*/ 493 w 1356"/>
              <a:gd name="T65" fmla="*/ 757 h 955"/>
              <a:gd name="T66" fmla="*/ 574 w 1356"/>
              <a:gd name="T67" fmla="*/ 775 h 955"/>
              <a:gd name="T68" fmla="*/ 700 w 1356"/>
              <a:gd name="T69" fmla="*/ 730 h 955"/>
              <a:gd name="T70" fmla="*/ 772 w 1356"/>
              <a:gd name="T71" fmla="*/ 757 h 955"/>
              <a:gd name="T72" fmla="*/ 817 w 1356"/>
              <a:gd name="T73" fmla="*/ 838 h 955"/>
              <a:gd name="T74" fmla="*/ 1123 w 1356"/>
              <a:gd name="T75" fmla="*/ 928 h 955"/>
              <a:gd name="T76" fmla="*/ 1248 w 1356"/>
              <a:gd name="T77" fmla="*/ 955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76320">
            <a:solidFill>
              <a:srgbClr val="FFFF00"/>
            </a:solidFill>
            <a:round/>
            <a:headEnd/>
            <a:tailEnd/>
          </a:ln>
          <a:effectLst>
            <a:outerShdw dist="53966"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7139" name="Title 1"/>
          <p:cNvSpPr>
            <a:spLocks noGrp="1"/>
          </p:cNvSpPr>
          <p:nvPr>
            <p:ph type="title" idx="4294967295"/>
          </p:nvPr>
        </p:nvSpPr>
        <p:spPr bwMode="auto">
          <a:xfrm>
            <a:off x="1006485" y="-928678"/>
            <a:ext cx="9051925" cy="576263"/>
          </a:xfrm>
          <a:prstGeom prst="rect">
            <a:avLst/>
          </a:prstGeom>
          <a:noFill/>
          <a:ln>
            <a:miter lim="800000"/>
            <a:headEnd/>
            <a:tailEnd/>
          </a:ln>
        </p:spPr>
        <p:txBody>
          <a:bodyPr lIns="101775" tIns="50888" rIns="101775" bIns="50888"/>
          <a:lstStyle/>
          <a:p>
            <a:r>
              <a:rPr lang="en-GB" sz="3200" b="1">
                <a:latin typeface="Comic Sans MS" charset="0"/>
                <a:ea typeface="ＭＳ Ｐゴシック" charset="-128"/>
              </a:rPr>
              <a:t>3.</a:t>
            </a:r>
            <a:r>
              <a:rPr lang="en-GB" altLang="ja-JP" sz="3200" b="1">
                <a:latin typeface="Comic Sans MS" charset="0"/>
                <a:ea typeface="Comic Sans MS" charset="0"/>
                <a:cs typeface="ＭＳ Ｐゴシック" charset="-128"/>
              </a:rPr>
              <a:t>“</a:t>
            </a:r>
            <a:r>
              <a:rPr lang="en-GB" altLang="ja-JP" sz="3200" b="1">
                <a:latin typeface="Comic Sans MS" charset="0"/>
                <a:ea typeface="ＭＳ Ｐゴシック" charset="-128"/>
              </a:rPr>
              <a:t>The </a:t>
            </a:r>
            <a:r>
              <a:rPr lang="en-GB" altLang="ja-JP" sz="3200" b="1" i="1" u="sng">
                <a:solidFill>
                  <a:srgbClr val="FC0128"/>
                </a:solidFill>
                <a:latin typeface="Comic Sans MS" charset="0"/>
                <a:ea typeface="ＭＳ Ｐゴシック" charset="-128"/>
              </a:rPr>
              <a:t>Asian</a:t>
            </a:r>
            <a:r>
              <a:rPr lang="en-GB" altLang="ja-JP" sz="3200" b="1">
                <a:latin typeface="Comic Sans MS" charset="0"/>
                <a:ea typeface="ＭＳ Ｐゴシック" charset="-128"/>
              </a:rPr>
              <a:t> Thrust”</a:t>
            </a:r>
            <a:endParaRPr lang="en-US">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8152"/>
                                        </p:tgtEl>
                                        <p:attrNameLst>
                                          <p:attrName>style.visibility</p:attrName>
                                        </p:attrNameLst>
                                      </p:cBhvr>
                                      <p:to>
                                        <p:strVal val="visible"/>
                                      </p:to>
                                    </p:set>
                                    <p:animEffect transition="in" filter="fade">
                                      <p:cBhvr>
                                        <p:cTn id="7" dur="1000"/>
                                        <p:tgtEl>
                                          <p:spTgt spid="48152"/>
                                        </p:tgtEl>
                                      </p:cBhvr>
                                    </p:animEffect>
                                  </p:childTnLst>
                                </p:cTn>
                              </p:par>
                            </p:childTnLst>
                          </p:cTn>
                        </p:par>
                        <p:par>
                          <p:cTn id="8" fill="hold" nodeType="afterGroup">
                            <p:stCondLst>
                              <p:cond delay="1000"/>
                            </p:stCondLst>
                            <p:childTnLst>
                              <p:par>
                                <p:cTn id="9" presetID="10" presetClass="entr"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nodeType="afterGroup">
                            <p:stCondLst>
                              <p:cond delay="2000"/>
                            </p:stCondLst>
                            <p:childTnLst>
                              <p:par>
                                <p:cTn id="13" presetID="10" presetClass="entr"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6" fill="hold" nodeType="clickEffect">
                                  <p:stCondLst>
                                    <p:cond delay="0"/>
                                  </p:stCondLst>
                                  <p:childTnLst>
                                    <p:set>
                                      <p:cBhvr>
                                        <p:cTn id="19" dur="1" fill="hold">
                                          <p:stCondLst>
                                            <p:cond delay="0"/>
                                          </p:stCondLst>
                                        </p:cTn>
                                        <p:tgtEl>
                                          <p:spTgt spid="48173"/>
                                        </p:tgtEl>
                                        <p:attrNameLst>
                                          <p:attrName>style.visibility</p:attrName>
                                        </p:attrNameLst>
                                      </p:cBhvr>
                                      <p:to>
                                        <p:strVal val="visible"/>
                                      </p:to>
                                    </p:set>
                                    <p:anim calcmode="lin" valueType="num">
                                      <p:cBhvr>
                                        <p:cTn id="20" dur="2000" fill="hold"/>
                                        <p:tgtEl>
                                          <p:spTgt spid="48173"/>
                                        </p:tgtEl>
                                        <p:attrNameLst>
                                          <p:attrName>ppt_w</p:attrName>
                                        </p:attrNameLst>
                                      </p:cBhvr>
                                      <p:tavLst>
                                        <p:tav tm="100000">
                                          <p:val>
                                            <p:strVal val="(6*min(ma#ppt_x(#ppt_w*#ppt_h,.3),1)-7.4)/-.7*#ppt_w"/>
                                          </p:val>
                                        </p:tav>
                                        <p:tav tm="100000">
                                          <p:val>
                                            <p:strVal val="#ppt_w"/>
                                          </p:val>
                                        </p:tav>
                                      </p:tavLst>
                                    </p:anim>
                                    <p:anim calcmode="lin" valueType="num">
                                      <p:cBhvr>
                                        <p:cTn id="21" dur="2000" fill="hold"/>
                                        <p:tgtEl>
                                          <p:spTgt spid="48173"/>
                                        </p:tgtEl>
                                        <p:attrNameLst>
                                          <p:attrName>ppt_h</p:attrName>
                                        </p:attrNameLst>
                                      </p:cBhvr>
                                      <p:tavLst>
                                        <p:tav tm="100000">
                                          <p:val>
                                            <p:strVal val="(6*min(ma#ppt_x(#ppt_w*#ppt_h,.3),1)-7.4)/-.7*#ppt_h"/>
                                          </p:val>
                                        </p:tav>
                                        <p:tav tm="100000">
                                          <p:val>
                                            <p:strVal val="#ppt_h"/>
                                          </p:val>
                                        </p:tav>
                                      </p:tavLst>
                                    </p:anim>
                                    <p:anim calcmode="lin" valueType="num">
                                      <p:cBhvr>
                                        <p:cTn id="22" dur="2000" fill="hold"/>
                                        <p:tgtEl>
                                          <p:spTgt spid="48173"/>
                                        </p:tgtEl>
                                        <p:attrNameLst>
                                          <p:attrName>ppt_x</p:attrName>
                                        </p:attrNameLst>
                                      </p:cBhvr>
                                      <p:tavLst>
                                        <p:tav tm="100000">
                                          <p:val>
                                            <p:fltVal val="0.5"/>
                                          </p:val>
                                        </p:tav>
                                        <p:tav tm="100000">
                                          <p:val>
                                            <p:strVal val="#ppt_x"/>
                                          </p:val>
                                        </p:tav>
                                      </p:tavLst>
                                    </p:anim>
                                    <p:anim calcmode="lin" valueType="num">
                                      <p:cBhvr>
                                        <p:cTn id="23" dur="2000" fill="hold"/>
                                        <p:tgtEl>
                                          <p:spTgt spid="48173"/>
                                        </p:tgtEl>
                                        <p:attrNameLst>
                                          <p:attrName>ppt_y</p:attrName>
                                        </p:attrNameLst>
                                      </p:cBhvr>
                                      <p:tavLst>
                                        <p:tav tm="100000">
                                          <p:val>
                                            <p:strVal val="1+(6*min(ma#ppt_x(#ppt_w*#ppt_h,.3),1)-7.4)/-.7*#ppt_h/2"/>
                                          </p:val>
                                        </p:tav>
                                        <p:tav tm="100000">
                                          <p:val>
                                            <p:strVal val="#ppt_y"/>
                                          </p:val>
                                        </p:tav>
                                      </p:tavLst>
                                    </p:anim>
                                  </p:childTnLst>
                                </p:cTn>
                              </p:par>
                            </p:childTnLst>
                          </p:cTn>
                        </p:par>
                        <p:par>
                          <p:cTn id="24" fill="hold" nodeType="afterGroup">
                            <p:stCondLst>
                              <p:cond delay="0"/>
                            </p:stCondLst>
                            <p:childTnLst>
                              <p:par>
                                <p:cTn id="25" presetID="10" presetClass="entr" fill="hold" grpId="0" nodeType="afterEffect">
                                  <p:stCondLst>
                                    <p:cond delay="0"/>
                                  </p:stCondLst>
                                  <p:childTnLst>
                                    <p:set>
                                      <p:cBhvr>
                                        <p:cTn id="26" dur="1" fill="hold">
                                          <p:stCondLst>
                                            <p:cond delay="0"/>
                                          </p:stCondLst>
                                        </p:cTn>
                                        <p:tgtEl>
                                          <p:spTgt spid="48169"/>
                                        </p:tgtEl>
                                        <p:attrNameLst>
                                          <p:attrName>style.visibility</p:attrName>
                                        </p:attrNameLst>
                                      </p:cBhvr>
                                      <p:to>
                                        <p:strVal val="visible"/>
                                      </p:to>
                                    </p:set>
                                    <p:animEffect transition="in" filter="fade">
                                      <p:cBhvr>
                                        <p:cTn id="27" dur="1000"/>
                                        <p:tgtEl>
                                          <p:spTgt spid="48169"/>
                                        </p:tgtEl>
                                      </p:cBhvr>
                                    </p:animEffect>
                                  </p:childTnLst>
                                </p:cTn>
                              </p:par>
                            </p:childTnLst>
                          </p:cTn>
                        </p:par>
                        <p:par>
                          <p:cTn id="28" fill="hold" nodeType="afterGroup">
                            <p:stCondLst>
                              <p:cond delay="0"/>
                            </p:stCondLst>
                            <p:childTnLst>
                              <p:par>
                                <p:cTn id="29" presetID="10" presetClass="entr" fill="hold" grpId="0" nodeType="afterEffect">
                                  <p:stCondLst>
                                    <p:cond delay="0"/>
                                  </p:stCondLst>
                                  <p:childTnLst>
                                    <p:set>
                                      <p:cBhvr>
                                        <p:cTn id="30" dur="1" fill="hold">
                                          <p:stCondLst>
                                            <p:cond delay="0"/>
                                          </p:stCondLst>
                                        </p:cTn>
                                        <p:tgtEl>
                                          <p:spTgt spid="48170"/>
                                        </p:tgtEl>
                                        <p:attrNameLst>
                                          <p:attrName>style.visibility</p:attrName>
                                        </p:attrNameLst>
                                      </p:cBhvr>
                                      <p:to>
                                        <p:strVal val="visible"/>
                                      </p:to>
                                    </p:set>
                                    <p:animEffect transition="in" filter="fade">
                                      <p:cBhvr>
                                        <p:cTn id="31" dur="1000"/>
                                        <p:tgtEl>
                                          <p:spTgt spid="48170"/>
                                        </p:tgtEl>
                                      </p:cBhvr>
                                    </p:animEffect>
                                  </p:childTnLst>
                                </p:cTn>
                              </p:par>
                            </p:childTnLst>
                          </p:cTn>
                        </p:par>
                        <p:par>
                          <p:cTn id="32" fill="hold" nodeType="afterGroup">
                            <p:stCondLst>
                              <p:cond delay="0"/>
                            </p:stCondLst>
                            <p:childTnLst>
                              <p:par>
                                <p:cTn id="33" presetID="10" presetClass="entr" fill="hold" grpId="0" nodeType="afterEffect">
                                  <p:stCondLst>
                                    <p:cond delay="0"/>
                                  </p:stCondLst>
                                  <p:childTnLst>
                                    <p:set>
                                      <p:cBhvr>
                                        <p:cTn id="34" dur="1" fill="hold">
                                          <p:stCondLst>
                                            <p:cond delay="0"/>
                                          </p:stCondLst>
                                        </p:cTn>
                                        <p:tgtEl>
                                          <p:spTgt spid="48171"/>
                                        </p:tgtEl>
                                        <p:attrNameLst>
                                          <p:attrName>style.visibility</p:attrName>
                                        </p:attrNameLst>
                                      </p:cBhvr>
                                      <p:to>
                                        <p:strVal val="visible"/>
                                      </p:to>
                                    </p:set>
                                    <p:animEffect transition="in" filter="fade">
                                      <p:cBhvr>
                                        <p:cTn id="35" dur="1000"/>
                                        <p:tgtEl>
                                          <p:spTgt spid="48171"/>
                                        </p:tgtEl>
                                      </p:cBhvr>
                                    </p:animEffect>
                                  </p:childTnLst>
                                </p:cTn>
                              </p:par>
                            </p:childTnLst>
                          </p:cTn>
                        </p:par>
                        <p:par>
                          <p:cTn id="36" fill="hold" nodeType="afterGroup">
                            <p:stCondLst>
                              <p:cond delay="0"/>
                            </p:stCondLst>
                            <p:childTnLst>
                              <p:par>
                                <p:cTn id="37" presetID="10" presetClass="entr" fill="hold" grpId="0" nodeType="afterEffect">
                                  <p:stCondLst>
                                    <p:cond delay="0"/>
                                  </p:stCondLst>
                                  <p:childTnLst>
                                    <p:set>
                                      <p:cBhvr>
                                        <p:cTn id="38" dur="1" fill="hold">
                                          <p:stCondLst>
                                            <p:cond delay="0"/>
                                          </p:stCondLst>
                                        </p:cTn>
                                        <p:tgtEl>
                                          <p:spTgt spid="48156"/>
                                        </p:tgtEl>
                                        <p:attrNameLst>
                                          <p:attrName>style.visibility</p:attrName>
                                        </p:attrNameLst>
                                      </p:cBhvr>
                                      <p:to>
                                        <p:strVal val="visible"/>
                                      </p:to>
                                    </p:set>
                                    <p:animEffect transition="in" filter="fade">
                                      <p:cBhvr>
                                        <p:cTn id="39" dur="1000"/>
                                        <p:tgtEl>
                                          <p:spTgt spid="48156"/>
                                        </p:tgtEl>
                                      </p:cBhvr>
                                    </p:animEffect>
                                  </p:childTnLst>
                                </p:cTn>
                              </p:par>
                            </p:childTnLst>
                          </p:cTn>
                        </p:par>
                        <p:par>
                          <p:cTn id="40" fill="hold" nodeType="afterGroup">
                            <p:stCondLst>
                              <p:cond delay="0"/>
                            </p:stCondLst>
                            <p:childTnLst>
                              <p:par>
                                <p:cTn id="41" presetID="10" presetClass="entr" fill="hold" grpId="0" nodeType="afterEffect">
                                  <p:stCondLst>
                                    <p:cond delay="0"/>
                                  </p:stCondLst>
                                  <p:childTnLst>
                                    <p:set>
                                      <p:cBhvr>
                                        <p:cTn id="42" dur="1" fill="hold">
                                          <p:stCondLst>
                                            <p:cond delay="0"/>
                                          </p:stCondLst>
                                        </p:cTn>
                                        <p:tgtEl>
                                          <p:spTgt spid="48172"/>
                                        </p:tgtEl>
                                        <p:attrNameLst>
                                          <p:attrName>style.visibility</p:attrName>
                                        </p:attrNameLst>
                                      </p:cBhvr>
                                      <p:to>
                                        <p:strVal val="visible"/>
                                      </p:to>
                                    </p:set>
                                    <p:animEffect transition="in" filter="fade">
                                      <p:cBhvr>
                                        <p:cTn id="43" dur="1000"/>
                                        <p:tgtEl>
                                          <p:spTgt spid="4817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fill="hold" grpId="0" nodeType="clickEffect">
                                  <p:stCondLst>
                                    <p:cond delay="0"/>
                                  </p:stCondLst>
                                  <p:childTnLst>
                                    <p:set>
                                      <p:cBhvr>
                                        <p:cTn id="52" dur="1" fill="hold">
                                          <p:stCondLst>
                                            <p:cond delay="0"/>
                                          </p:stCondLst>
                                        </p:cTn>
                                        <p:tgtEl>
                                          <p:spTgt spid="48165"/>
                                        </p:tgtEl>
                                        <p:attrNameLst>
                                          <p:attrName>style.visibility</p:attrName>
                                        </p:attrNameLst>
                                      </p:cBhvr>
                                      <p:to>
                                        <p:strVal val="visible"/>
                                      </p:to>
                                    </p:set>
                                    <p:animEffect transition="in" filter="fade">
                                      <p:cBhvr>
                                        <p:cTn id="53" dur="1000"/>
                                        <p:tgtEl>
                                          <p:spTgt spid="4816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ppt_x</p:attrName>
                                        </p:attrNameLst>
                                      </p:cBhvr>
                                      <p:tavLst>
                                        <p:tav tm="100000">
                                          <p:val>
                                            <p:strVal val="#ppt_x"/>
                                          </p:val>
                                        </p:tav>
                                        <p:tav tm="100000">
                                          <p:val>
                                            <p:strVal val="#ppt_x"/>
                                          </p:val>
                                        </p:tav>
                                      </p:tavLst>
                                    </p:anim>
                                    <p:anim calcmode="lin" valueType="num">
                                      <p:cBhvr>
                                        <p:cTn id="59" dur="1000" fill="hold"/>
                                        <p:tgtEl>
                                          <p:spTgt spid="6"/>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6" grpId="0" animBg="1"/>
      <p:bldP spid="48165" grpId="0" animBg="1"/>
      <p:bldP spid="48169" grpId="0" animBg="1"/>
      <p:bldP spid="48170" grpId="0" animBg="1"/>
      <p:bldP spid="48171" grpId="0" animBg="1"/>
      <p:bldP spid="4817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18" tIns="45657" rIns="91318" bIns="45657" anchor="ctr"/>
          <a:lstStyle/>
          <a:p>
            <a:endParaRPr lang="en-US">
              <a:solidFill>
                <a:srgbClr val="FFFFFF"/>
              </a:solidFill>
            </a:endParaRPr>
          </a:p>
        </p:txBody>
      </p:sp>
      <p:sp>
        <p:nvSpPr>
          <p:cNvPr id="48131" name="Text Box 2"/>
          <p:cNvSpPr txBox="1">
            <a:spLocks noChangeArrowheads="1"/>
          </p:cNvSpPr>
          <p:nvPr/>
        </p:nvSpPr>
        <p:spPr bwMode="auto">
          <a:xfrm>
            <a:off x="831709" y="7439241"/>
            <a:ext cx="976597" cy="239290"/>
          </a:xfrm>
          <a:prstGeom prst="rect">
            <a:avLst/>
          </a:prstGeom>
          <a:noFill/>
          <a:ln w="9525">
            <a:noFill/>
            <a:round/>
            <a:headEnd/>
            <a:tailEnd/>
          </a:ln>
        </p:spPr>
        <p:txBody>
          <a:bodyPr wrap="none" lIns="89876" tIns="46733" rIns="89876" bIns="46733" anchor="ctr">
            <a:spAutoFit/>
          </a:bodyPr>
          <a:lstStyle/>
          <a:p>
            <a:pPr algn="ctr">
              <a:spcBef>
                <a:spcPts val="563"/>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900" b="1">
                <a:solidFill>
                  <a:srgbClr val="FFFFFF"/>
                </a:solidFill>
              </a:rPr>
              <a:t>© </a:t>
            </a:r>
            <a:r>
              <a:rPr lang="en-GB" sz="1000" b="1">
                <a:solidFill>
                  <a:srgbClr val="FFFFFF"/>
                </a:solidFill>
              </a:rPr>
              <a:t>2006</a:t>
            </a:r>
            <a:r>
              <a:rPr lang="en-GB" sz="900" b="1">
                <a:solidFill>
                  <a:srgbClr val="FFFFFF"/>
                </a:solidFill>
              </a:rPr>
              <a:t> TBBMI</a:t>
            </a:r>
          </a:p>
        </p:txBody>
      </p:sp>
      <p:sp>
        <p:nvSpPr>
          <p:cNvPr id="48132" name="Rectangle 3"/>
          <p:cNvSpPr>
            <a:spLocks noChangeArrowheads="1"/>
          </p:cNvSpPr>
          <p:nvPr/>
        </p:nvSpPr>
        <p:spPr bwMode="auto">
          <a:xfrm>
            <a:off x="8696378" y="7416222"/>
            <a:ext cx="739678" cy="239290"/>
          </a:xfrm>
          <a:prstGeom prst="rect">
            <a:avLst/>
          </a:prstGeom>
          <a:noFill/>
          <a:ln w="9525">
            <a:noFill/>
            <a:round/>
            <a:headEnd/>
            <a:tailEnd/>
          </a:ln>
        </p:spPr>
        <p:txBody>
          <a:bodyPr wrap="none" lIns="89876" tIns="46733" rIns="89876" bIns="46733" anchor="ctr">
            <a:spAutoFit/>
          </a:bodyPr>
          <a:lstStyle/>
          <a:p>
            <a:pPr algn="ctr">
              <a:buClr>
                <a:srgbClr val="FFFFFF"/>
              </a:buCl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sz="1000" b="1">
                <a:solidFill>
                  <a:srgbClr val="FFFFFF"/>
                </a:solidFill>
                <a:latin typeface="Comic Sans MS" charset="0"/>
              </a:rPr>
              <a:t>9.65.08.</a:t>
            </a:r>
          </a:p>
        </p:txBody>
      </p:sp>
      <p:pic>
        <p:nvPicPr>
          <p:cNvPr id="49156" name="Picture 4"/>
          <p:cNvPicPr>
            <a:picLocks noChangeAspect="1" noChangeArrowheads="1"/>
          </p:cNvPicPr>
          <p:nvPr/>
        </p:nvPicPr>
        <p:blipFill>
          <a:blip r:embed="rId3"/>
          <a:srcRect l="5481" t="4640" r="4184" b="3424"/>
          <a:stretch>
            <a:fillRect/>
          </a:stretch>
        </p:blipFill>
        <p:spPr bwMode="auto">
          <a:xfrm>
            <a:off x="652466" y="379386"/>
            <a:ext cx="8745537" cy="6551612"/>
          </a:xfrm>
          <a:prstGeom prst="rect">
            <a:avLst/>
          </a:prstGeom>
          <a:noFill/>
          <a:ln w="9525">
            <a:noFill/>
            <a:round/>
            <a:headEnd/>
            <a:tailEnd/>
          </a:ln>
          <a:effectLst>
            <a:outerShdw dist="71785" dir="2700000" algn="ctr" rotWithShape="0">
              <a:srgbClr val="808080"/>
            </a:outerShdw>
          </a:effectLst>
        </p:spPr>
      </p:pic>
      <p:sp>
        <p:nvSpPr>
          <p:cNvPr id="48134" name="Text Box 5"/>
          <p:cNvSpPr txBox="1">
            <a:spLocks noChangeArrowheads="1"/>
          </p:cNvSpPr>
          <p:nvPr/>
        </p:nvSpPr>
        <p:spPr bwMode="auto">
          <a:xfrm rot="1320000">
            <a:off x="3671889" y="4741835"/>
            <a:ext cx="2319337" cy="565150"/>
          </a:xfrm>
          <a:prstGeom prst="rect">
            <a:avLst/>
          </a:prstGeom>
          <a:noFill/>
          <a:ln w="9525">
            <a:noFill/>
            <a:round/>
            <a:headEnd/>
            <a:tailEnd/>
          </a:ln>
        </p:spPr>
        <p:txBody>
          <a:bodyPr lIns="101738" tIns="51050" rIns="101738" bIns="51050">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MEDITERRANEAN SEA</a:t>
            </a:r>
          </a:p>
        </p:txBody>
      </p:sp>
      <p:sp>
        <p:nvSpPr>
          <p:cNvPr id="48135" name="Text Box 6"/>
          <p:cNvSpPr txBox="1">
            <a:spLocks noChangeArrowheads="1"/>
          </p:cNvSpPr>
          <p:nvPr/>
        </p:nvSpPr>
        <p:spPr bwMode="auto">
          <a:xfrm rot="1320000">
            <a:off x="642941" y="1419198"/>
            <a:ext cx="1500187" cy="565150"/>
          </a:xfrm>
          <a:prstGeom prst="rect">
            <a:avLst/>
          </a:prstGeom>
          <a:noFill/>
          <a:ln w="9525">
            <a:noFill/>
            <a:round/>
            <a:headEnd/>
            <a:tailEnd/>
          </a:ln>
        </p:spPr>
        <p:txBody>
          <a:bodyPr lIns="101738" tIns="51050" rIns="101738" bIns="51050">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ATLANTIC OCEAN</a:t>
            </a:r>
          </a:p>
        </p:txBody>
      </p:sp>
      <p:sp>
        <p:nvSpPr>
          <p:cNvPr id="48136" name="Freeform 7"/>
          <p:cNvSpPr>
            <a:spLocks noChangeArrowheads="1"/>
          </p:cNvSpPr>
          <p:nvPr/>
        </p:nvSpPr>
        <p:spPr bwMode="auto">
          <a:xfrm>
            <a:off x="6877058" y="5905472"/>
            <a:ext cx="1004889"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318" tIns="45657" rIns="91318" bIns="45657" anchor="ctr"/>
          <a:lstStyle/>
          <a:p>
            <a:pPr defTabSz="1016517"/>
            <a:endParaRPr lang="en-US" sz="2700">
              <a:solidFill>
                <a:srgbClr val="000000"/>
              </a:solidFill>
            </a:endParaRPr>
          </a:p>
        </p:txBody>
      </p:sp>
      <p:sp>
        <p:nvSpPr>
          <p:cNvPr id="48137" name="Rectangle 8"/>
          <p:cNvSpPr>
            <a:spLocks noChangeArrowheads="1"/>
          </p:cNvSpPr>
          <p:nvPr/>
        </p:nvSpPr>
        <p:spPr bwMode="auto">
          <a:xfrm>
            <a:off x="628650" y="403197"/>
            <a:ext cx="8829706" cy="6605588"/>
          </a:xfrm>
          <a:prstGeom prst="rect">
            <a:avLst/>
          </a:prstGeom>
          <a:noFill/>
          <a:ln w="76320">
            <a:solidFill>
              <a:srgbClr val="A50021"/>
            </a:solidFill>
            <a:miter lim="800000"/>
            <a:headEnd/>
            <a:tailEnd/>
          </a:ln>
        </p:spPr>
        <p:txBody>
          <a:bodyPr wrap="none" lIns="91318" tIns="45657" rIns="91318" bIns="45657" anchor="ctr"/>
          <a:lstStyle/>
          <a:p>
            <a:endParaRPr lang="en-US">
              <a:solidFill>
                <a:srgbClr val="FFFFFF"/>
              </a:solidFill>
            </a:endParaRPr>
          </a:p>
        </p:txBody>
      </p:sp>
      <p:sp>
        <p:nvSpPr>
          <p:cNvPr id="48138" name="Text Box 9"/>
          <p:cNvSpPr txBox="1">
            <a:spLocks noChangeArrowheads="1"/>
          </p:cNvSpPr>
          <p:nvPr/>
        </p:nvSpPr>
        <p:spPr bwMode="auto">
          <a:xfrm>
            <a:off x="9632615" y="-42703"/>
            <a:ext cx="205463" cy="421902"/>
          </a:xfrm>
          <a:prstGeom prst="rect">
            <a:avLst/>
          </a:prstGeom>
          <a:noFill/>
          <a:ln w="9525">
            <a:noFill/>
            <a:round/>
            <a:headEnd/>
            <a:tailEnd/>
          </a:ln>
        </p:spPr>
        <p:txBody>
          <a:bodyPr wrap="none" lIns="101738" tIns="51050" rIns="101738" bIns="51050" anchor="ctr">
            <a:spAutoFit/>
          </a:bodyPr>
          <a:lstStyle/>
          <a:p>
            <a:pPr algn="ctr">
              <a:spcBef>
                <a:spcPts val="1375"/>
              </a:spcBef>
              <a:buClr>
                <a:srgbClr val="FFA27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200">
                <a:solidFill>
                  <a:srgbClr val="FFA27C"/>
                </a:solidFill>
                <a:latin typeface="Comic Sans MS" charset="0"/>
              </a:rPr>
              <a:t> </a:t>
            </a:r>
          </a:p>
        </p:txBody>
      </p:sp>
      <p:sp>
        <p:nvSpPr>
          <p:cNvPr id="48139" name="Text Box 10"/>
          <p:cNvSpPr txBox="1">
            <a:spLocks noChangeArrowheads="1"/>
          </p:cNvSpPr>
          <p:nvPr/>
        </p:nvSpPr>
        <p:spPr bwMode="auto">
          <a:xfrm>
            <a:off x="3227390" y="3268645"/>
            <a:ext cx="1481137" cy="465137"/>
          </a:xfrm>
          <a:prstGeom prst="rect">
            <a:avLst/>
          </a:prstGeom>
          <a:noFill/>
          <a:ln w="9525">
            <a:noFill/>
            <a:round/>
            <a:headEnd/>
            <a:tailEnd/>
          </a:ln>
        </p:spPr>
        <p:txBody>
          <a:bodyPr lIns="101738" tIns="51050" rIns="101738" bIns="51050">
            <a:spAutoFit/>
          </a:bodyPr>
          <a:lstStyle/>
          <a:p>
            <a:pPr>
              <a:spcBef>
                <a:spcPts val="1250"/>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FFFF"/>
                </a:solidFill>
                <a:latin typeface="Comic Sans MS" charset="0"/>
              </a:rPr>
              <a:t>ROME•</a:t>
            </a:r>
          </a:p>
        </p:txBody>
      </p:sp>
      <p:sp>
        <p:nvSpPr>
          <p:cNvPr id="48140" name="Text Box 11"/>
          <p:cNvSpPr txBox="1">
            <a:spLocks noChangeArrowheads="1"/>
          </p:cNvSpPr>
          <p:nvPr/>
        </p:nvSpPr>
        <p:spPr bwMode="auto">
          <a:xfrm>
            <a:off x="7105660" y="4544995"/>
            <a:ext cx="2474913" cy="822325"/>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•Syrian Antioch</a:t>
            </a:r>
          </a:p>
        </p:txBody>
      </p:sp>
      <p:sp>
        <p:nvSpPr>
          <p:cNvPr id="48141" name="Text Box 12"/>
          <p:cNvSpPr txBox="1">
            <a:spLocks noChangeArrowheads="1"/>
          </p:cNvSpPr>
          <p:nvPr/>
        </p:nvSpPr>
        <p:spPr bwMode="auto">
          <a:xfrm>
            <a:off x="6561145" y="3809974"/>
            <a:ext cx="2747962" cy="823166"/>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•Pisidian Antioch</a:t>
            </a:r>
          </a:p>
        </p:txBody>
      </p:sp>
      <p:sp>
        <p:nvSpPr>
          <p:cNvPr id="48142" name="Text Box 13"/>
          <p:cNvSpPr txBox="1">
            <a:spLocks noChangeArrowheads="1"/>
          </p:cNvSpPr>
          <p:nvPr/>
        </p:nvSpPr>
        <p:spPr bwMode="auto">
          <a:xfrm>
            <a:off x="5686656" y="4064004"/>
            <a:ext cx="1905000" cy="465138"/>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•Ephesus</a:t>
            </a:r>
          </a:p>
        </p:txBody>
      </p:sp>
      <p:sp>
        <p:nvSpPr>
          <p:cNvPr id="48143" name="Text Box 14"/>
          <p:cNvSpPr txBox="1">
            <a:spLocks noChangeArrowheads="1"/>
          </p:cNvSpPr>
          <p:nvPr/>
        </p:nvSpPr>
        <p:spPr bwMode="auto">
          <a:xfrm>
            <a:off x="4289425" y="4133822"/>
            <a:ext cx="1162050" cy="823913"/>
          </a:xfrm>
          <a:prstGeom prst="rect">
            <a:avLst/>
          </a:prstGeom>
          <a:noFill/>
          <a:ln w="9525">
            <a:noFill/>
            <a:round/>
            <a:headEnd/>
            <a:tailEnd/>
          </a:ln>
        </p:spPr>
        <p:txBody>
          <a:bodyPr lIns="101738" tIns="51050" rIns="101738" bIns="51050">
            <a:spAutoFit/>
          </a:bodyPr>
          <a:lstStyle/>
          <a:p>
            <a:pPr>
              <a:spcBef>
                <a:spcPts val="1250"/>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FFFF"/>
                </a:solidFill>
                <a:latin typeface="Comic Sans MS" charset="0"/>
              </a:rPr>
              <a:t>Athens</a:t>
            </a:r>
          </a:p>
        </p:txBody>
      </p:sp>
      <p:sp>
        <p:nvSpPr>
          <p:cNvPr id="48144" name="Text Box 15"/>
          <p:cNvSpPr txBox="1">
            <a:spLocks noChangeArrowheads="1"/>
          </p:cNvSpPr>
          <p:nvPr/>
        </p:nvSpPr>
        <p:spPr bwMode="auto">
          <a:xfrm>
            <a:off x="5143500" y="3978247"/>
            <a:ext cx="338138" cy="630507"/>
          </a:xfrm>
          <a:prstGeom prst="rect">
            <a:avLst/>
          </a:prstGeom>
          <a:noFill/>
          <a:ln w="9525">
            <a:noFill/>
            <a:round/>
            <a:headEnd/>
            <a:tailEnd/>
          </a:ln>
        </p:spPr>
        <p:txBody>
          <a:bodyPr lIns="101738" tIns="51050" rIns="101738" bIns="51050">
            <a:spAutoFit/>
          </a:bodyPr>
          <a:lstStyle/>
          <a:p>
            <a:pPr>
              <a:spcBef>
                <a:spcPts val="2250"/>
              </a:spcBef>
              <a:buClr>
                <a:srgbClr val="919191"/>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600" b="1">
                <a:solidFill>
                  <a:srgbClr val="919191"/>
                </a:solidFill>
                <a:latin typeface="Comic Sans MS" charset="0"/>
              </a:rPr>
              <a:t>•</a:t>
            </a:r>
          </a:p>
        </p:txBody>
      </p:sp>
      <p:sp>
        <p:nvSpPr>
          <p:cNvPr id="48145" name="Text Box 16"/>
          <p:cNvSpPr txBox="1">
            <a:spLocks noChangeArrowheads="1"/>
          </p:cNvSpPr>
          <p:nvPr/>
        </p:nvSpPr>
        <p:spPr bwMode="auto">
          <a:xfrm>
            <a:off x="5087948" y="3327376"/>
            <a:ext cx="1906587" cy="823913"/>
          </a:xfrm>
          <a:prstGeom prst="rect">
            <a:avLst/>
          </a:prstGeom>
          <a:noFill/>
          <a:ln w="9525">
            <a:noFill/>
            <a:round/>
            <a:headEnd/>
            <a:tailEnd/>
          </a:ln>
        </p:spPr>
        <p:txBody>
          <a:bodyPr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•Macedonia</a:t>
            </a:r>
          </a:p>
        </p:txBody>
      </p:sp>
      <p:grpSp>
        <p:nvGrpSpPr>
          <p:cNvPr id="48146" name="Group 17"/>
          <p:cNvGrpSpPr>
            <a:grpSpLocks/>
          </p:cNvGrpSpPr>
          <p:nvPr/>
        </p:nvGrpSpPr>
        <p:grpSpPr bwMode="auto">
          <a:xfrm>
            <a:off x="1068398" y="2381225"/>
            <a:ext cx="8074025" cy="4238625"/>
            <a:chOff x="673" y="1600"/>
            <a:chExt cx="5086" cy="2670"/>
          </a:xfrm>
        </p:grpSpPr>
        <p:sp>
          <p:nvSpPr>
            <p:cNvPr id="48172" name="Text Box 18"/>
            <p:cNvSpPr txBox="1">
              <a:spLocks noChangeArrowheads="1"/>
            </p:cNvSpPr>
            <p:nvPr/>
          </p:nvSpPr>
          <p:spPr bwMode="auto">
            <a:xfrm>
              <a:off x="673" y="2759"/>
              <a:ext cx="1813"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AFRICA</a:t>
              </a:r>
            </a:p>
          </p:txBody>
        </p:sp>
        <p:sp>
          <p:nvSpPr>
            <p:cNvPr id="48173" name="Text Box 19"/>
            <p:cNvSpPr txBox="1">
              <a:spLocks noChangeArrowheads="1"/>
            </p:cNvSpPr>
            <p:nvPr/>
          </p:nvSpPr>
          <p:spPr bwMode="auto">
            <a:xfrm>
              <a:off x="4656" y="1957"/>
              <a:ext cx="1029"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ASIA</a:t>
              </a:r>
            </a:p>
          </p:txBody>
        </p:sp>
        <p:sp>
          <p:nvSpPr>
            <p:cNvPr id="48174" name="Text Box 20"/>
            <p:cNvSpPr txBox="1">
              <a:spLocks noChangeArrowheads="1"/>
            </p:cNvSpPr>
            <p:nvPr/>
          </p:nvSpPr>
          <p:spPr bwMode="auto">
            <a:xfrm>
              <a:off x="803" y="1600"/>
              <a:ext cx="1998" cy="405"/>
            </a:xfrm>
            <a:prstGeom prst="rect">
              <a:avLst/>
            </a:prstGeom>
            <a:noFill/>
            <a:ln w="9525">
              <a:noFill/>
              <a:round/>
              <a:headEnd/>
              <a:tailEnd/>
            </a:ln>
          </p:spPr>
          <p:txBody>
            <a:bodyPr lIns="101880" tIns="51120" rIns="101880" bIns="51120">
              <a:spAutoFit/>
            </a:bodyPr>
            <a:lstStyle/>
            <a:p>
              <a:pPr>
                <a:spcBef>
                  <a:spcPts val="2250"/>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600" b="1">
                  <a:solidFill>
                    <a:srgbClr val="0033CC"/>
                  </a:solidFill>
                  <a:latin typeface="Comic Sans MS" charset="0"/>
                </a:rPr>
                <a:t>EUROPE</a:t>
              </a:r>
            </a:p>
          </p:txBody>
        </p:sp>
        <p:sp>
          <p:nvSpPr>
            <p:cNvPr id="48175" name="Text Box 21"/>
            <p:cNvSpPr txBox="1">
              <a:spLocks noChangeArrowheads="1"/>
            </p:cNvSpPr>
            <p:nvPr/>
          </p:nvSpPr>
          <p:spPr bwMode="auto">
            <a:xfrm>
              <a:off x="4599" y="3922"/>
              <a:ext cx="1160" cy="348"/>
            </a:xfrm>
            <a:prstGeom prst="rect">
              <a:avLst/>
            </a:prstGeom>
            <a:noFill/>
            <a:ln w="9525">
              <a:noFill/>
              <a:round/>
              <a:headEnd/>
              <a:tailEnd/>
            </a:ln>
          </p:spPr>
          <p:txBody>
            <a:bodyPr lIns="101880" tIns="51120" rIns="101880" bIns="51120">
              <a:spAutoFit/>
            </a:bodyPr>
            <a:lstStyle/>
            <a:p>
              <a:pPr>
                <a:spcBef>
                  <a:spcPts val="1938"/>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100" b="1">
                  <a:solidFill>
                    <a:srgbClr val="0033CC"/>
                  </a:solidFill>
                  <a:latin typeface="Comic Sans MS" charset="0"/>
                </a:rPr>
                <a:t>ARABIA</a:t>
              </a:r>
            </a:p>
          </p:txBody>
        </p:sp>
      </p:grpSp>
      <p:sp>
        <p:nvSpPr>
          <p:cNvPr id="49174" name="Text Box 22"/>
          <p:cNvSpPr txBox="1">
            <a:spLocks noChangeArrowheads="1"/>
          </p:cNvSpPr>
          <p:nvPr/>
        </p:nvSpPr>
        <p:spPr bwMode="auto">
          <a:xfrm>
            <a:off x="954092" y="4581507"/>
            <a:ext cx="1890712" cy="365125"/>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738" tIns="51050" rIns="101738" bIns="51050">
            <a:spAutoFit/>
          </a:bodyPr>
          <a:lstStyle/>
          <a:p>
            <a:pPr algn="ctr">
              <a:spcBef>
                <a:spcPts val="1125"/>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defRPr/>
            </a:pPr>
            <a:r>
              <a:rPr lang="en-GB" sz="1800" b="1">
                <a:solidFill>
                  <a:srgbClr val="000000"/>
                </a:solidFill>
                <a:latin typeface="Comic Sans MS" charset="0"/>
              </a:rPr>
              <a:t>Otsak 21-28</a:t>
            </a:r>
          </a:p>
        </p:txBody>
      </p:sp>
      <p:sp>
        <p:nvSpPr>
          <p:cNvPr id="48148" name="Text Box 23"/>
          <p:cNvSpPr txBox="1">
            <a:spLocks noChangeArrowheads="1"/>
          </p:cNvSpPr>
          <p:nvPr/>
        </p:nvSpPr>
        <p:spPr bwMode="auto">
          <a:xfrm>
            <a:off x="7105655" y="5132370"/>
            <a:ext cx="2066954" cy="466275"/>
          </a:xfrm>
          <a:prstGeom prst="rect">
            <a:avLst/>
          </a:prstGeom>
          <a:noFill/>
          <a:ln w="9525">
            <a:noFill/>
            <a:round/>
            <a:headEnd/>
            <a:tailEnd/>
          </a:ln>
        </p:spPr>
        <p:txBody>
          <a:bodyPr wrap="square" lIns="101738" tIns="51050" rIns="101738" bIns="51050">
            <a:spAutoFit/>
          </a:bodyPr>
          <a:lstStyle/>
          <a:p>
            <a:pPr>
              <a:spcBef>
                <a:spcPts val="125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000000"/>
                </a:solidFill>
                <a:latin typeface="Comic Sans MS" charset="0"/>
              </a:rPr>
              <a:t>•Jerusalem</a:t>
            </a:r>
          </a:p>
        </p:txBody>
      </p:sp>
      <p:grpSp>
        <p:nvGrpSpPr>
          <p:cNvPr id="3" name="Group 24"/>
          <p:cNvGrpSpPr>
            <a:grpSpLocks/>
          </p:cNvGrpSpPr>
          <p:nvPr/>
        </p:nvGrpSpPr>
        <p:grpSpPr bwMode="auto">
          <a:xfrm>
            <a:off x="987428" y="5156177"/>
            <a:ext cx="5327659" cy="695325"/>
            <a:chOff x="621" y="3348"/>
            <a:chExt cx="3594" cy="438"/>
          </a:xfrm>
        </p:grpSpPr>
        <p:sp>
          <p:nvSpPr>
            <p:cNvPr id="49177" name="Rectangle 25"/>
            <p:cNvSpPr>
              <a:spLocks noChangeArrowheads="1"/>
            </p:cNvSpPr>
            <p:nvPr/>
          </p:nvSpPr>
          <p:spPr bwMode="auto">
            <a:xfrm>
              <a:off x="621" y="3348"/>
              <a:ext cx="3512" cy="438"/>
            </a:xfrm>
            <a:prstGeom prst="rect">
              <a:avLst/>
            </a:prstGeom>
            <a:blipFill dpi="0" rotWithShape="0">
              <a:blip r:embed="rId5"/>
              <a:srcRect/>
              <a:tile tx="0" ty="0" sx="100000" sy="100000" flip="none" algn="tl"/>
            </a:blipFill>
            <a:ln w="76320">
              <a:solidFill>
                <a:srgbClr val="0067C9"/>
              </a:solidFill>
              <a:miter lim="800000"/>
              <a:headEnd/>
              <a:tailEnd/>
            </a:ln>
            <a:effectLst>
              <a:outerShdw dist="89605" dir="2700000" algn="ctr" rotWithShape="0">
                <a:srgbClr val="808080"/>
              </a:outerShdw>
            </a:effectLst>
          </p:spPr>
          <p:txBody>
            <a:bodyPr wrap="none" anchor="ctr"/>
            <a:lstStyle/>
            <a:p>
              <a:pPr defTabSz="455133"/>
              <a:endParaRPr lang="en-US">
                <a:solidFill>
                  <a:srgbClr val="FFFFFF"/>
                </a:solidFill>
              </a:endParaRPr>
            </a:p>
          </p:txBody>
        </p:sp>
        <p:sp>
          <p:nvSpPr>
            <p:cNvPr id="48171" name="Text Box 26"/>
            <p:cNvSpPr txBox="1">
              <a:spLocks noChangeArrowheads="1"/>
            </p:cNvSpPr>
            <p:nvPr/>
          </p:nvSpPr>
          <p:spPr bwMode="auto">
            <a:xfrm>
              <a:off x="651" y="3397"/>
              <a:ext cx="3564" cy="352"/>
            </a:xfrm>
            <a:prstGeom prst="rect">
              <a:avLst/>
            </a:prstGeom>
            <a:noFill/>
            <a:ln w="9525">
              <a:noFill/>
              <a:round/>
              <a:headEnd/>
              <a:tailEnd/>
            </a:ln>
          </p:spPr>
          <p:txBody>
            <a:bodyPr lIns="90000" tIns="46800" rIns="90000" bIns="46800">
              <a:spAutoFit/>
            </a:bodyPr>
            <a:lstStyle/>
            <a:p>
              <a:pPr>
                <a:spcBef>
                  <a:spcPts val="2000"/>
                </a:spcBef>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200" b="1">
                  <a:solidFill>
                    <a:srgbClr val="000000"/>
                  </a:solidFill>
                  <a:latin typeface="Comic Sans MS" charset="0"/>
                </a:rPr>
                <a:t>4.</a:t>
              </a:r>
              <a:r>
                <a:rPr lang="ja-JP" altLang="en-GB" sz="3200" b="1">
                  <a:solidFill>
                    <a:srgbClr val="000000"/>
                  </a:solidFill>
                  <a:latin typeface="Comic Sans MS" charset="0"/>
                </a:rPr>
                <a:t>“</a:t>
              </a:r>
              <a:r>
                <a:rPr lang="en-GB" altLang="ja-JP" sz="3200" b="1">
                  <a:solidFill>
                    <a:srgbClr val="FF0000"/>
                  </a:solidFill>
                  <a:latin typeface="Comic Sans MS" charset="0"/>
                </a:rPr>
                <a:t>ROME</a:t>
              </a:r>
              <a:r>
                <a:rPr lang="en-GB" altLang="ja-JP" sz="3200" b="1">
                  <a:solidFill>
                    <a:srgbClr val="000000"/>
                  </a:solidFill>
                  <a:latin typeface="Comic Sans MS" charset="0"/>
                </a:rPr>
                <a:t>li ungkaphat</a:t>
              </a:r>
              <a:r>
                <a:rPr lang="ja-JP" altLang="en-GB" sz="3200" b="1">
                  <a:solidFill>
                    <a:srgbClr val="000000"/>
                  </a:solidFill>
                  <a:latin typeface="Comic Sans MS" charset="0"/>
                </a:rPr>
                <a:t>”</a:t>
              </a:r>
              <a:endParaRPr lang="en-GB" sz="3200" b="1">
                <a:solidFill>
                  <a:srgbClr val="000000"/>
                </a:solidFill>
                <a:latin typeface="Comic Sans MS" charset="0"/>
              </a:endParaRPr>
            </a:p>
          </p:txBody>
        </p:sp>
      </p:grpSp>
      <p:grpSp>
        <p:nvGrpSpPr>
          <p:cNvPr id="4" name="Group 27"/>
          <p:cNvGrpSpPr>
            <a:grpSpLocks/>
          </p:cNvGrpSpPr>
          <p:nvPr/>
        </p:nvGrpSpPr>
        <p:grpSpPr bwMode="auto">
          <a:xfrm>
            <a:off x="637363" y="6056290"/>
            <a:ext cx="9238475" cy="1228725"/>
            <a:chOff x="407" y="3915"/>
            <a:chExt cx="5676" cy="774"/>
          </a:xfrm>
        </p:grpSpPr>
        <p:sp>
          <p:nvSpPr>
            <p:cNvPr id="49180" name="Rectangle 28"/>
            <p:cNvSpPr>
              <a:spLocks noChangeArrowheads="1"/>
            </p:cNvSpPr>
            <p:nvPr/>
          </p:nvSpPr>
          <p:spPr bwMode="auto">
            <a:xfrm>
              <a:off x="407" y="3915"/>
              <a:ext cx="5676" cy="774"/>
            </a:xfrm>
            <a:prstGeom prst="rect">
              <a:avLst/>
            </a:prstGeom>
            <a:blipFill dpi="0" rotWithShape="0">
              <a:blip r:embed="rId5"/>
              <a:srcRect/>
              <a:tile tx="0" ty="0" sx="100000" sy="100000" flip="none" algn="tl"/>
            </a:blipFill>
            <a:ln w="76320">
              <a:solidFill>
                <a:srgbClr val="618FFD"/>
              </a:solidFill>
              <a:miter lim="800000"/>
              <a:headEnd/>
              <a:tailEnd/>
            </a:ln>
            <a:effectLst>
              <a:outerShdw dist="99193" dir="2381944" algn="ctr" rotWithShape="0">
                <a:srgbClr val="808080"/>
              </a:outerShdw>
            </a:effectLst>
          </p:spPr>
          <p:txBody>
            <a:bodyPr wrap="none" anchor="ctr"/>
            <a:lstStyle/>
            <a:p>
              <a:pPr defTabSz="455133"/>
              <a:endParaRPr lang="en-US">
                <a:solidFill>
                  <a:srgbClr val="FFFFFF"/>
                </a:solidFill>
              </a:endParaRPr>
            </a:p>
          </p:txBody>
        </p:sp>
        <p:sp>
          <p:nvSpPr>
            <p:cNvPr id="48169" name="Rectangle 29"/>
            <p:cNvSpPr>
              <a:spLocks noChangeArrowheads="1"/>
            </p:cNvSpPr>
            <p:nvPr/>
          </p:nvSpPr>
          <p:spPr bwMode="auto">
            <a:xfrm>
              <a:off x="495" y="3940"/>
              <a:ext cx="5588" cy="649"/>
            </a:xfrm>
            <a:prstGeom prst="rect">
              <a:avLst/>
            </a:prstGeom>
            <a:noFill/>
            <a:ln w="9525">
              <a:noFill/>
              <a:round/>
              <a:headEnd/>
              <a:tailEnd/>
            </a:ln>
          </p:spPr>
          <p:txBody>
            <a:bodyPr wrap="square" lIns="90000" tIns="46800" rIns="90000" bIns="46800">
              <a:spAutoFit/>
            </a:bodyPr>
            <a:lstStyle/>
            <a:p>
              <a:pPr>
                <a:lnSpc>
                  <a:spcPct val="80000"/>
                </a:lnSpc>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b="1" dirty="0" err="1">
                  <a:solidFill>
                    <a:srgbClr val="000000"/>
                  </a:solidFill>
                  <a:latin typeface="Comic Sans MS" charset="0"/>
                </a:rPr>
                <a:t>Khamataibing</a:t>
              </a:r>
              <a:r>
                <a:rPr lang="en-GB" b="1" dirty="0">
                  <a:solidFill>
                    <a:srgbClr val="000000"/>
                  </a:solidFill>
                  <a:latin typeface="Comic Sans MS" charset="0"/>
                </a:rPr>
                <a:t>: </a:t>
              </a:r>
              <a:r>
                <a:rPr lang="en-GB" b="1" dirty="0" err="1">
                  <a:solidFill>
                    <a:srgbClr val="000000"/>
                  </a:solidFill>
                  <a:latin typeface="Comic Sans MS" charset="0"/>
                </a:rPr>
                <a:t>Ph</a:t>
              </a:r>
              <a:r>
                <a:rPr lang="en-GB" altLang="ja-JP" b="1" dirty="0" err="1">
                  <a:solidFill>
                    <a:srgbClr val="000000"/>
                  </a:solidFill>
                  <a:latin typeface="Comic Sans MS" charset="0"/>
                </a:rPr>
                <a:t>ātop</a:t>
              </a:r>
              <a:r>
                <a:rPr lang="en-GB" altLang="ja-JP" b="1" dirty="0">
                  <a:solidFill>
                    <a:srgbClr val="000000"/>
                  </a:solidFill>
                  <a:latin typeface="Comic Sans MS" charset="0"/>
                </a:rPr>
                <a:t> </a:t>
              </a:r>
              <a:r>
                <a:rPr lang="en-GB" altLang="ja-JP" b="1" dirty="0" err="1">
                  <a:solidFill>
                    <a:srgbClr val="000000"/>
                  </a:solidFill>
                  <a:latin typeface="Comic Sans MS" charset="0"/>
                </a:rPr>
                <a:t>kazang</a:t>
              </a:r>
              <a:r>
                <a:rPr lang="en-GB" b="1" dirty="0">
                  <a:solidFill>
                    <a:srgbClr val="000000"/>
                  </a:solidFill>
                  <a:latin typeface="Comic Sans MS" charset="0"/>
                </a:rPr>
                <a:t>, </a:t>
              </a:r>
              <a:r>
                <a:rPr lang="en-GB" b="1" u="sng" dirty="0" err="1">
                  <a:solidFill>
                    <a:srgbClr val="FC0128"/>
                  </a:solidFill>
                  <a:latin typeface="Comic Sans MS" charset="0"/>
                </a:rPr>
                <a:t>Rome</a:t>
              </a:r>
              <a:r>
                <a:rPr lang="en-GB" b="1" dirty="0" err="1">
                  <a:solidFill>
                    <a:srgbClr val="000000"/>
                  </a:solidFill>
                  <a:latin typeface="Comic Sans MS" charset="0"/>
                </a:rPr>
                <a:t>li</a:t>
              </a:r>
              <a:r>
                <a:rPr lang="en-GB" b="1" dirty="0">
                  <a:solidFill>
                    <a:srgbClr val="000000"/>
                  </a:solidFill>
                  <a:latin typeface="Comic Sans MS" charset="0"/>
                </a:rPr>
                <a:t> </a:t>
              </a:r>
              <a:r>
                <a:rPr lang="en-GB" b="1" dirty="0" err="1">
                  <a:solidFill>
                    <a:srgbClr val="000000"/>
                  </a:solidFill>
                  <a:latin typeface="Comic Sans MS" charset="0"/>
                </a:rPr>
                <a:t>chihokhav</a:t>
              </a:r>
              <a:r>
                <a:rPr lang="en-GB" altLang="ja-JP" b="1" dirty="0" err="1">
                  <a:solidFill>
                    <a:srgbClr val="000000"/>
                  </a:solidFill>
                  <a:latin typeface="Comic Sans MS" charset="0"/>
                </a:rPr>
                <a:t>ā</a:t>
              </a:r>
              <a:r>
                <a:rPr lang="en-GB" altLang="ja-JP" b="1" dirty="0">
                  <a:solidFill>
                    <a:srgbClr val="000000"/>
                  </a:solidFill>
                  <a:latin typeface="Comic Sans MS" charset="0"/>
                </a:rPr>
                <a:t>,</a:t>
              </a:r>
              <a:r>
                <a:rPr lang="en-GB" b="1" dirty="0">
                  <a:solidFill>
                    <a:srgbClr val="000000"/>
                  </a:solidFill>
                  <a:latin typeface="Comic Sans MS" charset="0"/>
                </a:rPr>
                <a:t> </a:t>
              </a:r>
              <a:r>
                <a:rPr lang="en-GB" b="1" dirty="0" err="1">
                  <a:solidFill>
                    <a:srgbClr val="000000"/>
                  </a:solidFill>
                  <a:latin typeface="Comic Sans MS" charset="0"/>
                </a:rPr>
                <a:t>Ph</a:t>
              </a:r>
              <a:r>
                <a:rPr lang="en-GB" altLang="ja-JP" b="1" dirty="0" err="1">
                  <a:solidFill>
                    <a:srgbClr val="000000"/>
                  </a:solidFill>
                  <a:latin typeface="Comic Sans MS" charset="0"/>
                </a:rPr>
                <a:t>ātopshimli</a:t>
              </a:r>
              <a:r>
                <a:rPr lang="en-GB" altLang="ja-JP" b="1" dirty="0">
                  <a:solidFill>
                    <a:srgbClr val="000000"/>
                  </a:solidFill>
                  <a:latin typeface="Comic Sans MS" charset="0"/>
                </a:rPr>
                <a:t> </a:t>
              </a:r>
              <a:r>
                <a:rPr lang="en-GB" altLang="ja-JP" b="1" dirty="0" err="1">
                  <a:solidFill>
                    <a:srgbClr val="000000"/>
                  </a:solidFill>
                  <a:latin typeface="Comic Sans MS" charset="0"/>
                </a:rPr>
                <a:t>kala</a:t>
              </a:r>
              <a:r>
                <a:rPr lang="en-GB" altLang="ja-JP" b="1" dirty="0">
                  <a:solidFill>
                    <a:srgbClr val="000000"/>
                  </a:solidFill>
                  <a:latin typeface="Comic Sans MS" charset="0"/>
                </a:rPr>
                <a:t> </a:t>
              </a:r>
              <a:r>
                <a:rPr lang="en-GB" b="1" u="sng" dirty="0" err="1">
                  <a:solidFill>
                    <a:srgbClr val="FC0128"/>
                  </a:solidFill>
                  <a:latin typeface="Comic Sans MS" charset="0"/>
                </a:rPr>
                <a:t>Caesar</a:t>
              </a:r>
              <a:r>
                <a:rPr lang="en-GB" b="1" dirty="0" err="1">
                  <a:solidFill>
                    <a:srgbClr val="000000"/>
                  </a:solidFill>
                  <a:latin typeface="Comic Sans MS" charset="0"/>
                </a:rPr>
                <a:t>li</a:t>
              </a:r>
              <a:r>
                <a:rPr lang="en-GB" b="1" dirty="0">
                  <a:solidFill>
                    <a:srgbClr val="000000"/>
                  </a:solidFill>
                  <a:latin typeface="Comic Sans MS" charset="0"/>
                </a:rPr>
                <a:t> </a:t>
              </a:r>
              <a:r>
                <a:rPr lang="en-GB" b="1" dirty="0" err="1">
                  <a:solidFill>
                    <a:srgbClr val="000000"/>
                  </a:solidFill>
                  <a:latin typeface="Comic Sans MS" charset="0"/>
                </a:rPr>
                <a:t>vareshi</a:t>
              </a:r>
              <a:r>
                <a:rPr lang="en-GB" b="1" dirty="0">
                  <a:solidFill>
                    <a:srgbClr val="000000"/>
                  </a:solidFill>
                  <a:latin typeface="Comic Sans MS" charset="0"/>
                </a:rPr>
                <a:t> </a:t>
              </a:r>
              <a:r>
                <a:rPr lang="en-GB" b="1" dirty="0" err="1">
                  <a:solidFill>
                    <a:srgbClr val="000000"/>
                  </a:solidFill>
                  <a:latin typeface="Comic Sans MS" charset="0"/>
                </a:rPr>
                <a:t>mankak</a:t>
              </a:r>
              <a:r>
                <a:rPr lang="en-GB" altLang="ja-JP" b="1" dirty="0" err="1">
                  <a:solidFill>
                    <a:srgbClr val="000000"/>
                  </a:solidFill>
                  <a:latin typeface="Comic Sans MS" charset="0"/>
                </a:rPr>
                <a:t>ā</a:t>
              </a:r>
              <a:r>
                <a:rPr lang="en-GB" altLang="ja-JP" b="1" dirty="0">
                  <a:solidFill>
                    <a:srgbClr val="000000"/>
                  </a:solidFill>
                  <a:latin typeface="Comic Sans MS" charset="0"/>
                </a:rPr>
                <a:t>,</a:t>
              </a:r>
              <a:r>
                <a:rPr lang="en-GB" b="1" dirty="0">
                  <a:solidFill>
                    <a:srgbClr val="000000"/>
                  </a:solidFill>
                  <a:latin typeface="Comic Sans MS" charset="0"/>
                </a:rPr>
                <a:t> </a:t>
              </a:r>
              <a:r>
                <a:rPr lang="en-GB" b="1" dirty="0" err="1">
                  <a:solidFill>
                    <a:srgbClr val="000000"/>
                  </a:solidFill>
                  <a:latin typeface="Comic Sans MS" charset="0"/>
                </a:rPr>
                <a:t>khamataiya</a:t>
              </a:r>
              <a:r>
                <a:rPr lang="en-GB" b="1" dirty="0">
                  <a:solidFill>
                    <a:srgbClr val="000000"/>
                  </a:solidFill>
                  <a:latin typeface="Comic Sans MS" charset="0"/>
                </a:rPr>
                <a:t> </a:t>
              </a:r>
              <a:r>
                <a:rPr lang="en-GB" b="1" dirty="0" err="1">
                  <a:solidFill>
                    <a:srgbClr val="000000"/>
                  </a:solidFill>
                  <a:latin typeface="Comic Sans MS" charset="0"/>
                </a:rPr>
                <a:t>chithi</a:t>
              </a:r>
              <a:r>
                <a:rPr lang="en-GB" b="1" dirty="0">
                  <a:solidFill>
                    <a:srgbClr val="000000"/>
                  </a:solidFill>
                  <a:latin typeface="Comic Sans MS" charset="0"/>
                </a:rPr>
                <a:t>; </a:t>
              </a:r>
              <a:r>
                <a:rPr lang="ja-JP" altLang="en-GB" b="1" dirty="0">
                  <a:solidFill>
                    <a:srgbClr val="000000"/>
                  </a:solidFill>
                  <a:latin typeface="Comic Sans MS" charset="0"/>
                </a:rPr>
                <a:t>“</a:t>
              </a:r>
              <a:r>
                <a:rPr lang="en-GB" altLang="ja-JP" b="1" dirty="0" err="1">
                  <a:solidFill>
                    <a:srgbClr val="000000"/>
                  </a:solidFill>
                  <a:latin typeface="Comic Sans MS" charset="0"/>
                </a:rPr>
                <a:t>kaphā</a:t>
              </a:r>
              <a:r>
                <a:rPr lang="en-GB" altLang="ja-JP" b="1" dirty="0">
                  <a:solidFill>
                    <a:srgbClr val="000000"/>
                  </a:solidFill>
                  <a:latin typeface="Comic Sans MS" charset="0"/>
                </a:rPr>
                <a:t> </a:t>
              </a:r>
              <a:r>
                <a:rPr lang="en-GB" altLang="ja-JP" b="1" dirty="0" err="1">
                  <a:solidFill>
                    <a:srgbClr val="000000"/>
                  </a:solidFill>
                  <a:latin typeface="Comic Sans MS" charset="0"/>
                </a:rPr>
                <a:t>raingarahaira</a:t>
              </a:r>
              <a:r>
                <a:rPr lang="en-GB" altLang="ja-JP" b="1" dirty="0">
                  <a:solidFill>
                    <a:srgbClr val="000000"/>
                  </a:solidFill>
                  <a:latin typeface="Comic Sans MS" charset="0"/>
                </a:rPr>
                <a:t>, </a:t>
              </a:r>
              <a:r>
                <a:rPr lang="en-GB" altLang="ja-JP" b="1" dirty="0" err="1">
                  <a:solidFill>
                    <a:srgbClr val="000000"/>
                  </a:solidFill>
                  <a:latin typeface="Comic Sans MS" charset="0"/>
                </a:rPr>
                <a:t>shitkashang</a:t>
              </a:r>
              <a:r>
                <a:rPr lang="en-GB" altLang="ja-JP" b="1" dirty="0">
                  <a:solidFill>
                    <a:srgbClr val="000000"/>
                  </a:solidFill>
                  <a:latin typeface="Comic Sans MS" charset="0"/>
                </a:rPr>
                <a:t> </a:t>
              </a:r>
              <a:r>
                <a:rPr lang="en-GB" altLang="ja-JP" b="1" dirty="0" err="1">
                  <a:solidFill>
                    <a:srgbClr val="000000"/>
                  </a:solidFill>
                  <a:latin typeface="Comic Sans MS" charset="0"/>
                </a:rPr>
                <a:t>eina</a:t>
              </a:r>
              <a:r>
                <a:rPr lang="en-GB" altLang="ja-JP" b="1" dirty="0">
                  <a:solidFill>
                    <a:srgbClr val="000000"/>
                  </a:solidFill>
                  <a:latin typeface="Comic Sans MS" charset="0"/>
                </a:rPr>
                <a:t> </a:t>
              </a:r>
              <a:r>
                <a:rPr lang="en-GB" altLang="ja-JP" b="1" dirty="0" err="1">
                  <a:solidFill>
                    <a:srgbClr val="000000"/>
                  </a:solidFill>
                  <a:latin typeface="Comic Sans MS" charset="0"/>
                </a:rPr>
                <a:t>yuihaira</a:t>
              </a:r>
              <a:r>
                <a:rPr lang="en-GB" altLang="ja-JP" b="1" dirty="0">
                  <a:solidFill>
                    <a:srgbClr val="000000"/>
                  </a:solidFill>
                  <a:latin typeface="Comic Sans MS" charset="0"/>
                </a:rPr>
                <a:t>!</a:t>
              </a:r>
              <a:r>
                <a:rPr lang="en-US" altLang="ja-JP" b="1" dirty="0">
                  <a:solidFill>
                    <a:srgbClr val="000000"/>
                  </a:solidFill>
                  <a:latin typeface="Comic Sans MS" charset="0"/>
                </a:rPr>
                <a:t>”</a:t>
              </a:r>
              <a:endParaRPr lang="en-GB" b="1" dirty="0">
                <a:solidFill>
                  <a:srgbClr val="000000"/>
                </a:solidFill>
                <a:latin typeface="Comic Sans MS" charset="0"/>
              </a:endParaRPr>
            </a:p>
          </p:txBody>
        </p:sp>
      </p:grpSp>
      <p:grpSp>
        <p:nvGrpSpPr>
          <p:cNvPr id="5" name="Group 30"/>
          <p:cNvGrpSpPr>
            <a:grpSpLocks/>
          </p:cNvGrpSpPr>
          <p:nvPr/>
        </p:nvGrpSpPr>
        <p:grpSpPr bwMode="auto">
          <a:xfrm>
            <a:off x="4421188" y="631797"/>
            <a:ext cx="4451350" cy="2988004"/>
            <a:chOff x="2785" y="497"/>
            <a:chExt cx="2804" cy="1884"/>
          </a:xfrm>
        </p:grpSpPr>
        <p:pic>
          <p:nvPicPr>
            <p:cNvPr id="49183" name="Picture 31"/>
            <p:cNvPicPr>
              <a:picLocks noChangeAspect="1" noChangeArrowheads="1"/>
            </p:cNvPicPr>
            <p:nvPr/>
          </p:nvPicPr>
          <p:blipFill>
            <a:blip r:embed="rId6"/>
            <a:srcRect/>
            <a:stretch>
              <a:fillRect/>
            </a:stretch>
          </p:blipFill>
          <p:spPr bwMode="auto">
            <a:xfrm>
              <a:off x="2785" y="497"/>
              <a:ext cx="2804" cy="1863"/>
            </a:xfrm>
            <a:prstGeom prst="rect">
              <a:avLst/>
            </a:prstGeom>
            <a:noFill/>
            <a:ln w="76320">
              <a:solidFill>
                <a:srgbClr val="A50021"/>
              </a:solidFill>
              <a:miter lim="800000"/>
              <a:headEnd/>
              <a:tailEnd/>
            </a:ln>
            <a:effectLst>
              <a:outerShdw dist="89605" dir="2700000" algn="ctr" rotWithShape="0">
                <a:srgbClr val="808080"/>
              </a:outerShdw>
            </a:effectLst>
          </p:spPr>
        </p:pic>
        <p:sp>
          <p:nvSpPr>
            <p:cNvPr id="48167" name="Text Box 32"/>
            <p:cNvSpPr txBox="1">
              <a:spLocks noChangeArrowheads="1"/>
            </p:cNvSpPr>
            <p:nvPr/>
          </p:nvSpPr>
          <p:spPr bwMode="auto">
            <a:xfrm>
              <a:off x="2795" y="2086"/>
              <a:ext cx="2668" cy="295"/>
            </a:xfrm>
            <a:prstGeom prst="rect">
              <a:avLst/>
            </a:prstGeom>
            <a:noFill/>
            <a:ln w="9525">
              <a:noFill/>
              <a:round/>
              <a:headEnd/>
              <a:tailEnd/>
            </a:ln>
          </p:spPr>
          <p:txBody>
            <a:bodyPr lIns="90000" tIns="46800" rIns="90000" bIns="46800">
              <a:spAutoFit/>
            </a:bodyPr>
            <a:lstStyle/>
            <a:p>
              <a:pPr algn="ctr">
                <a:spcBef>
                  <a:spcPts val="1250"/>
                </a:spcBef>
                <a:buClr>
                  <a:srgbClr val="FFEA1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b="1">
                  <a:solidFill>
                    <a:srgbClr val="FFEA18"/>
                  </a:solidFill>
                  <a:latin typeface="Comic Sans MS" charset="0"/>
                </a:rPr>
                <a:t>ACHĀWUI ROME</a:t>
              </a:r>
            </a:p>
          </p:txBody>
        </p:sp>
      </p:grpSp>
      <p:sp>
        <p:nvSpPr>
          <p:cNvPr id="48152" name="Text Box 33"/>
          <p:cNvSpPr txBox="1">
            <a:spLocks noChangeArrowheads="1"/>
          </p:cNvSpPr>
          <p:nvPr/>
        </p:nvSpPr>
        <p:spPr bwMode="auto">
          <a:xfrm>
            <a:off x="9474203" y="6832573"/>
            <a:ext cx="182563" cy="366713"/>
          </a:xfrm>
          <a:prstGeom prst="rect">
            <a:avLst/>
          </a:prstGeom>
          <a:noFill/>
          <a:ln w="9525">
            <a:noFill/>
            <a:round/>
            <a:headEnd/>
            <a:tailEnd/>
          </a:ln>
        </p:spPr>
        <p:txBody>
          <a:bodyPr wrap="none" lIns="91318" tIns="45657" rIns="91318" bIns="45657" anchor="ctr"/>
          <a:lstStyle/>
          <a:p>
            <a:endParaRPr lang="en-US" sz="2800">
              <a:solidFill>
                <a:srgbClr val="FFFFFF"/>
              </a:solidFill>
            </a:endParaRPr>
          </a:p>
        </p:txBody>
      </p:sp>
      <p:sp>
        <p:nvSpPr>
          <p:cNvPr id="48153" name="Rectangle 34"/>
          <p:cNvSpPr>
            <a:spLocks noChangeArrowheads="1"/>
          </p:cNvSpPr>
          <p:nvPr/>
        </p:nvSpPr>
        <p:spPr bwMode="auto">
          <a:xfrm>
            <a:off x="8697965" y="7416222"/>
            <a:ext cx="739678" cy="239290"/>
          </a:xfrm>
          <a:prstGeom prst="rect">
            <a:avLst/>
          </a:prstGeom>
          <a:noFill/>
          <a:ln w="9525">
            <a:noFill/>
            <a:round/>
            <a:headEnd/>
            <a:tailEnd/>
          </a:ln>
        </p:spPr>
        <p:txBody>
          <a:bodyPr wrap="none" lIns="89876" tIns="46733" rIns="89876" bIns="46733" anchor="ctr">
            <a:spAutoFit/>
          </a:bodyPr>
          <a:lstStyle/>
          <a:p>
            <a:pPr algn="ctr">
              <a:buClr>
                <a:srgbClr val="FFFFFF"/>
              </a:buCl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sz="1000" b="1">
                <a:solidFill>
                  <a:srgbClr val="FFFFFF"/>
                </a:solidFill>
                <a:latin typeface="Comic Sans MS" charset="0"/>
              </a:rPr>
              <a:t>9.65.08.</a:t>
            </a:r>
          </a:p>
        </p:txBody>
      </p:sp>
      <p:sp>
        <p:nvSpPr>
          <p:cNvPr id="48154" name="Text Box 35"/>
          <p:cNvSpPr txBox="1">
            <a:spLocks noChangeArrowheads="1"/>
          </p:cNvSpPr>
          <p:nvPr/>
        </p:nvSpPr>
        <p:spPr bwMode="auto">
          <a:xfrm>
            <a:off x="9299625" y="7413842"/>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000" b="1">
                <a:solidFill>
                  <a:srgbClr val="FFFFFF"/>
                </a:solidFill>
                <a:latin typeface="Comic Sans MS" charset="0"/>
              </a:rPr>
              <a:t>46</a:t>
            </a:r>
          </a:p>
        </p:txBody>
      </p:sp>
      <p:sp>
        <p:nvSpPr>
          <p:cNvPr id="48155" name="Text Box 36"/>
          <p:cNvSpPr txBox="1">
            <a:spLocks noChangeArrowheads="1"/>
          </p:cNvSpPr>
          <p:nvPr/>
        </p:nvSpPr>
        <p:spPr bwMode="auto">
          <a:xfrm>
            <a:off x="9566285" y="7345363"/>
            <a:ext cx="309563" cy="338137"/>
          </a:xfrm>
          <a:prstGeom prst="rect">
            <a:avLst/>
          </a:prstGeom>
          <a:noFill/>
          <a:ln w="9525">
            <a:noFill/>
            <a:round/>
            <a:headEnd/>
            <a:tailEnd/>
          </a:ln>
        </p:spPr>
        <p:txBody>
          <a:bodyPr wrap="none" lIns="89876" tIns="46733" rIns="89876" bIns="46733" anchor="ctr">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3</a:t>
            </a:r>
          </a:p>
        </p:txBody>
      </p:sp>
      <p:sp>
        <p:nvSpPr>
          <p:cNvPr id="49189" name="AutoShape 37"/>
          <p:cNvSpPr>
            <a:spLocks noChangeArrowheads="1"/>
          </p:cNvSpPr>
          <p:nvPr/>
        </p:nvSpPr>
        <p:spPr bwMode="auto">
          <a:xfrm>
            <a:off x="3138497" y="3287686"/>
            <a:ext cx="1087437" cy="404812"/>
          </a:xfrm>
          <a:prstGeom prst="roundRect">
            <a:avLst>
              <a:gd name="adj" fmla="val 16667"/>
            </a:avLst>
          </a:prstGeom>
          <a:noFill/>
          <a:ln w="38160">
            <a:solidFill>
              <a:srgbClr val="FFEA18"/>
            </a:solidFill>
            <a:miter lim="800000"/>
            <a:headEnd/>
            <a:tailEnd/>
          </a:ln>
          <a:effectLst>
            <a:outerShdw dist="40186" dir="4303642" algn="ctr" rotWithShape="0">
              <a:srgbClr val="808080"/>
            </a:outerShdw>
          </a:effectLst>
        </p:spPr>
        <p:txBody>
          <a:bodyPr wrap="none" lIns="91318" tIns="45657" rIns="91318" bIns="45657" anchor="ctr"/>
          <a:lstStyle/>
          <a:p>
            <a:pPr defTabSz="455133"/>
            <a:endParaRPr lang="en-US">
              <a:solidFill>
                <a:srgbClr val="FFFFFF"/>
              </a:solidFill>
            </a:endParaRPr>
          </a:p>
        </p:txBody>
      </p:sp>
      <p:grpSp>
        <p:nvGrpSpPr>
          <p:cNvPr id="6" name="Group 38"/>
          <p:cNvGrpSpPr>
            <a:grpSpLocks/>
          </p:cNvGrpSpPr>
          <p:nvPr/>
        </p:nvGrpSpPr>
        <p:grpSpPr bwMode="auto">
          <a:xfrm>
            <a:off x="166694" y="149208"/>
            <a:ext cx="4086225" cy="2703513"/>
            <a:chOff x="105" y="194"/>
            <a:chExt cx="2573" cy="1703"/>
          </a:xfrm>
        </p:grpSpPr>
        <p:sp>
          <p:nvSpPr>
            <p:cNvPr id="48164" name="AutoShape 39"/>
            <p:cNvSpPr>
              <a:spLocks noChangeArrowheads="1"/>
            </p:cNvSpPr>
            <p:nvPr/>
          </p:nvSpPr>
          <p:spPr bwMode="auto">
            <a:xfrm flipH="1">
              <a:off x="142" y="194"/>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endParaRPr lang="en-US">
                <a:solidFill>
                  <a:srgbClr val="FFFFFF"/>
                </a:solidFill>
              </a:endParaRPr>
            </a:p>
          </p:txBody>
        </p:sp>
        <p:sp>
          <p:nvSpPr>
            <p:cNvPr id="48165" name="Text Box 40"/>
            <p:cNvSpPr txBox="1">
              <a:spLocks noChangeArrowheads="1"/>
            </p:cNvSpPr>
            <p:nvPr/>
          </p:nvSpPr>
          <p:spPr bwMode="auto">
            <a:xfrm>
              <a:off x="105" y="361"/>
              <a:ext cx="2573" cy="1281"/>
            </a:xfrm>
            <a:prstGeom prst="rect">
              <a:avLst/>
            </a:prstGeom>
            <a:noFill/>
            <a:ln w="9525">
              <a:noFill/>
              <a:round/>
              <a:headEnd/>
              <a:tailEnd/>
            </a:ln>
          </p:spPr>
          <p:txBody>
            <a:bodyPr lIns="90000" tIns="46800" rIns="90000" bIns="46800">
              <a:spAutoFit/>
            </a:bodyPr>
            <a:lstStyle/>
            <a:p>
              <a:pPr algn="ctr">
                <a:spcBef>
                  <a:spcPts val="4125"/>
                </a:spcBef>
                <a:buClr>
                  <a:srgbClr val="FFEA18"/>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6600" b="1">
                  <a:solidFill>
                    <a:srgbClr val="FFEA18"/>
                  </a:solidFill>
                  <a:latin typeface="Comic Sans MS" charset="0"/>
                </a:rPr>
                <a:t>A.D.  59-62</a:t>
              </a:r>
            </a:p>
          </p:txBody>
        </p:sp>
      </p:grpSp>
      <p:sp>
        <p:nvSpPr>
          <p:cNvPr id="49193" name="AutoShape 41"/>
          <p:cNvSpPr>
            <a:spLocks noChangeArrowheads="1"/>
          </p:cNvSpPr>
          <p:nvPr/>
        </p:nvSpPr>
        <p:spPr bwMode="auto">
          <a:xfrm rot="5340000">
            <a:off x="3743335" y="3852839"/>
            <a:ext cx="688975" cy="454025"/>
          </a:xfrm>
          <a:prstGeom prst="leftArrow">
            <a:avLst>
              <a:gd name="adj1" fmla="val 50000"/>
              <a:gd name="adj2" fmla="val 38021"/>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9194" name="AutoShape 42"/>
          <p:cNvSpPr>
            <a:spLocks noChangeArrowheads="1"/>
          </p:cNvSpPr>
          <p:nvPr/>
        </p:nvSpPr>
        <p:spPr bwMode="auto">
          <a:xfrm rot="1200000">
            <a:off x="4087813" y="4808511"/>
            <a:ext cx="690562" cy="454025"/>
          </a:xfrm>
          <a:prstGeom prst="leftArrow">
            <a:avLst>
              <a:gd name="adj1" fmla="val 50000"/>
              <a:gd name="adj2" fmla="val 38017"/>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9195" name="AutoShape 43"/>
          <p:cNvSpPr>
            <a:spLocks noChangeArrowheads="1"/>
          </p:cNvSpPr>
          <p:nvPr/>
        </p:nvSpPr>
        <p:spPr bwMode="auto">
          <a:xfrm rot="60000">
            <a:off x="5953131" y="4713260"/>
            <a:ext cx="692150" cy="454025"/>
          </a:xfrm>
          <a:prstGeom prst="leftArrow">
            <a:avLst>
              <a:gd name="adj1" fmla="val 50000"/>
              <a:gd name="adj2" fmla="val 38006"/>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9196" name="AutoShape 44"/>
          <p:cNvSpPr>
            <a:spLocks noChangeArrowheads="1"/>
          </p:cNvSpPr>
          <p:nvPr/>
        </p:nvSpPr>
        <p:spPr bwMode="auto">
          <a:xfrm rot="5880000">
            <a:off x="6625435" y="4791842"/>
            <a:ext cx="690563" cy="454025"/>
          </a:xfrm>
          <a:prstGeom prst="leftArrow">
            <a:avLst>
              <a:gd name="adj1" fmla="val 50000"/>
              <a:gd name="adj2" fmla="val 38010"/>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9197" name="Freeform 45"/>
          <p:cNvSpPr>
            <a:spLocks noChangeArrowheads="1"/>
          </p:cNvSpPr>
          <p:nvPr/>
        </p:nvSpPr>
        <p:spPr bwMode="auto">
          <a:xfrm>
            <a:off x="4162425" y="3475010"/>
            <a:ext cx="3024188" cy="1841500"/>
          </a:xfrm>
          <a:custGeom>
            <a:avLst/>
            <a:gdLst>
              <a:gd name="T0" fmla="*/ 1896 w 1905"/>
              <a:gd name="T1" fmla="*/ 1160 h 1160"/>
              <a:gd name="T2" fmla="*/ 1869 w 1905"/>
              <a:gd name="T3" fmla="*/ 1151 h 1160"/>
              <a:gd name="T4" fmla="*/ 1905 w 1905"/>
              <a:gd name="T5" fmla="*/ 971 h 1160"/>
              <a:gd name="T6" fmla="*/ 1896 w 1905"/>
              <a:gd name="T7" fmla="*/ 800 h 1160"/>
              <a:gd name="T8" fmla="*/ 1609 w 1905"/>
              <a:gd name="T9" fmla="*/ 720 h 1160"/>
              <a:gd name="T10" fmla="*/ 1546 w 1905"/>
              <a:gd name="T11" fmla="*/ 711 h 1160"/>
              <a:gd name="T12" fmla="*/ 1465 w 1905"/>
              <a:gd name="T13" fmla="*/ 746 h 1160"/>
              <a:gd name="T14" fmla="*/ 1357 w 1905"/>
              <a:gd name="T15" fmla="*/ 782 h 1160"/>
              <a:gd name="T16" fmla="*/ 1240 w 1905"/>
              <a:gd name="T17" fmla="*/ 738 h 1160"/>
              <a:gd name="T18" fmla="*/ 1186 w 1905"/>
              <a:gd name="T19" fmla="*/ 720 h 1160"/>
              <a:gd name="T20" fmla="*/ 1105 w 1905"/>
              <a:gd name="T21" fmla="*/ 684 h 1160"/>
              <a:gd name="T22" fmla="*/ 1105 w 1905"/>
              <a:gd name="T23" fmla="*/ 764 h 1160"/>
              <a:gd name="T24" fmla="*/ 1123 w 1905"/>
              <a:gd name="T25" fmla="*/ 818 h 1160"/>
              <a:gd name="T26" fmla="*/ 980 w 1905"/>
              <a:gd name="T27" fmla="*/ 908 h 1160"/>
              <a:gd name="T28" fmla="*/ 899 w 1905"/>
              <a:gd name="T29" fmla="*/ 926 h 1160"/>
              <a:gd name="T30" fmla="*/ 476 w 1905"/>
              <a:gd name="T31" fmla="*/ 881 h 1160"/>
              <a:gd name="T32" fmla="*/ 359 w 1905"/>
              <a:gd name="T33" fmla="*/ 854 h 1160"/>
              <a:gd name="T34" fmla="*/ 332 w 1905"/>
              <a:gd name="T35" fmla="*/ 836 h 1160"/>
              <a:gd name="T36" fmla="*/ 278 w 1905"/>
              <a:gd name="T37" fmla="*/ 827 h 1160"/>
              <a:gd name="T38" fmla="*/ 224 w 1905"/>
              <a:gd name="T39" fmla="*/ 809 h 1160"/>
              <a:gd name="T40" fmla="*/ 117 w 1905"/>
              <a:gd name="T41" fmla="*/ 773 h 1160"/>
              <a:gd name="T42" fmla="*/ 90 w 1905"/>
              <a:gd name="T43" fmla="*/ 764 h 1160"/>
              <a:gd name="T44" fmla="*/ 72 w 1905"/>
              <a:gd name="T45" fmla="*/ 684 h 1160"/>
              <a:gd name="T46" fmla="*/ 45 w 1905"/>
              <a:gd name="T47" fmla="*/ 675 h 1160"/>
              <a:gd name="T48" fmla="*/ 18 w 1905"/>
              <a:gd name="T49" fmla="*/ 657 h 1160"/>
              <a:gd name="T50" fmla="*/ 117 w 1905"/>
              <a:gd name="T51" fmla="*/ 603 h 1160"/>
              <a:gd name="T52" fmla="*/ 144 w 1905"/>
              <a:gd name="T53" fmla="*/ 495 h 1160"/>
              <a:gd name="T54" fmla="*/ 162 w 1905"/>
              <a:gd name="T55" fmla="*/ 396 h 1160"/>
              <a:gd name="T56" fmla="*/ 144 w 1905"/>
              <a:gd name="T57" fmla="*/ 342 h 1160"/>
              <a:gd name="T58" fmla="*/ 117 w 1905"/>
              <a:gd name="T59" fmla="*/ 315 h 1160"/>
              <a:gd name="T60" fmla="*/ 81 w 1905"/>
              <a:gd name="T61" fmla="*/ 261 h 1160"/>
              <a:gd name="T62" fmla="*/ 63 w 1905"/>
              <a:gd name="T63" fmla="*/ 207 h 1160"/>
              <a:gd name="T64" fmla="*/ 72 w 1905"/>
              <a:gd name="T65" fmla="*/ 54 h 1160"/>
              <a:gd name="T66" fmla="*/ 18 w 1905"/>
              <a:gd name="T67" fmla="*/ 2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76320">
            <a:solidFill>
              <a:srgbClr val="FFFF00"/>
            </a:solidFill>
            <a:round/>
            <a:headEnd/>
            <a:tailEnd/>
          </a:ln>
          <a:effectLst>
            <a:outerShdw dist="40186" dir="4303642" algn="ctr" rotWithShape="0">
              <a:srgbClr val="808080"/>
            </a:outerShdw>
          </a:effectLst>
        </p:spPr>
        <p:txBody>
          <a:bodyPr wrap="none" lIns="91318" tIns="45657" rIns="91318" bIns="45657" anchor="ctr"/>
          <a:lstStyle/>
          <a:p>
            <a:pPr defTabSz="455133"/>
            <a:endParaRPr lang="en-US">
              <a:solidFill>
                <a:srgbClr val="FFFFFF"/>
              </a:solidFill>
            </a:endParaRPr>
          </a:p>
        </p:txBody>
      </p:sp>
      <p:sp>
        <p:nvSpPr>
          <p:cNvPr id="48163" name="Title 1"/>
          <p:cNvSpPr>
            <a:spLocks noGrp="1"/>
          </p:cNvSpPr>
          <p:nvPr>
            <p:ph type="title" idx="4294967295"/>
          </p:nvPr>
        </p:nvSpPr>
        <p:spPr bwMode="auto">
          <a:xfrm>
            <a:off x="10" y="-847723"/>
            <a:ext cx="9051925" cy="801687"/>
          </a:xfrm>
          <a:prstGeom prst="rect">
            <a:avLst/>
          </a:prstGeom>
          <a:noFill/>
          <a:ln>
            <a:miter lim="800000"/>
            <a:headEnd/>
            <a:tailEnd/>
          </a:ln>
        </p:spPr>
        <p:txBody>
          <a:bodyPr lIns="101775" tIns="50888" rIns="101775" bIns="50888"/>
          <a:lstStyle/>
          <a:p>
            <a:r>
              <a:rPr lang="en-GB" sz="3200" b="1">
                <a:latin typeface="Comic Sans MS" charset="0"/>
                <a:ea typeface="ＭＳ Ｐゴシック" charset="-128"/>
              </a:rPr>
              <a:t>4. </a:t>
            </a:r>
            <a:r>
              <a:rPr lang="en-GB" altLang="ja-JP" sz="3200" b="1">
                <a:latin typeface="Comic Sans MS" charset="0"/>
                <a:ea typeface="Comic Sans MS" charset="0"/>
                <a:cs typeface="ＭＳ Ｐゴシック" charset="-128"/>
              </a:rPr>
              <a:t>“</a:t>
            </a:r>
            <a:r>
              <a:rPr lang="en-GB" altLang="ja-JP" sz="3200" b="1">
                <a:latin typeface="Comic Sans MS" charset="0"/>
                <a:ea typeface="ＭＳ Ｐゴシック" charset="-128"/>
              </a:rPr>
              <a:t>To </a:t>
            </a:r>
            <a:r>
              <a:rPr lang="en-GB" altLang="ja-JP" sz="3200" b="1" u="sng">
                <a:solidFill>
                  <a:srgbClr val="FC0128"/>
                </a:solidFill>
                <a:latin typeface="Comic Sans MS" charset="0"/>
                <a:ea typeface="ＭＳ Ｐゴシック" charset="-128"/>
              </a:rPr>
              <a:t>Rome</a:t>
            </a:r>
            <a:r>
              <a:rPr lang="en-GB" altLang="ja-JP" sz="3200" b="1">
                <a:latin typeface="Comic Sans MS" charset="0"/>
                <a:ea typeface="ＭＳ Ｐゴシック" charset="-128"/>
              </a:rPr>
              <a:t> and </a:t>
            </a:r>
            <a:r>
              <a:rPr lang="en-GB" altLang="ja-JP" sz="3200" b="1" u="sng">
                <a:solidFill>
                  <a:srgbClr val="FC0128"/>
                </a:solidFill>
                <a:latin typeface="Comic Sans MS" charset="0"/>
                <a:ea typeface="ＭＳ Ｐゴシック" charset="-128"/>
              </a:rPr>
              <a:t>GAIN</a:t>
            </a:r>
            <a:r>
              <a:rPr lang="en-GB" altLang="ja-JP" sz="3200" b="1">
                <a:latin typeface="Comic Sans MS" charset="0"/>
                <a:ea typeface="ＭＳ Ｐゴシック" charset="-128"/>
              </a:rPr>
              <a:t>!”</a:t>
            </a:r>
            <a:endParaRPr lang="en-US">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nodeType="afterGroup">
                            <p:stCondLst>
                              <p:cond delay="1000"/>
                            </p:stCondLst>
                            <p:childTnLst>
                              <p:par>
                                <p:cTn id="9" presetID="10" presetClass="entr"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nodeType="afterGroup">
                            <p:stCondLst>
                              <p:cond delay="2000"/>
                            </p:stCondLst>
                            <p:childTnLst>
                              <p:par>
                                <p:cTn id="13" presetID="10" presetClass="entr" fill="hold" nodeType="afterEffect">
                                  <p:stCondLst>
                                    <p:cond delay="0"/>
                                  </p:stCondLst>
                                  <p:childTnLst>
                                    <p:set>
                                      <p:cBhvr>
                                        <p:cTn id="14" dur="1" fill="hold">
                                          <p:stCondLst>
                                            <p:cond delay="0"/>
                                          </p:stCondLst>
                                        </p:cTn>
                                        <p:tgtEl>
                                          <p:spTgt spid="49174"/>
                                        </p:tgtEl>
                                        <p:attrNameLst>
                                          <p:attrName>style.visibility</p:attrName>
                                        </p:attrNameLst>
                                      </p:cBhvr>
                                      <p:to>
                                        <p:strVal val="visible"/>
                                      </p:to>
                                    </p:set>
                                    <p:animEffect transition="in" filter="fade">
                                      <p:cBhvr>
                                        <p:cTn id="15" dur="1000"/>
                                        <p:tgtEl>
                                          <p:spTgt spid="491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6" fill="hold" nodeType="clickEffect">
                                  <p:stCondLst>
                                    <p:cond delay="0"/>
                                  </p:stCondLst>
                                  <p:childTnLst>
                                    <p:set>
                                      <p:cBhvr>
                                        <p:cTn id="19" dur="1" fill="hold">
                                          <p:stCondLst>
                                            <p:cond delay="0"/>
                                          </p:stCondLst>
                                        </p:cTn>
                                        <p:tgtEl>
                                          <p:spTgt spid="49197"/>
                                        </p:tgtEl>
                                        <p:attrNameLst>
                                          <p:attrName>style.visibility</p:attrName>
                                        </p:attrNameLst>
                                      </p:cBhvr>
                                      <p:to>
                                        <p:strVal val="visible"/>
                                      </p:to>
                                    </p:set>
                                    <p:anim calcmode="lin" valueType="num">
                                      <p:cBhvr>
                                        <p:cTn id="20" dur="2000" fill="hold"/>
                                        <p:tgtEl>
                                          <p:spTgt spid="49197"/>
                                        </p:tgtEl>
                                        <p:attrNameLst>
                                          <p:attrName>ppt_w</p:attrName>
                                        </p:attrNameLst>
                                      </p:cBhvr>
                                      <p:tavLst>
                                        <p:tav tm="100000">
                                          <p:val>
                                            <p:strVal val="(6*min(ma#ppt_x(#ppt_w*#ppt_h,.3),1)-7.4)/-.7*#ppt_w"/>
                                          </p:val>
                                        </p:tav>
                                        <p:tav tm="100000">
                                          <p:val>
                                            <p:strVal val="#ppt_w"/>
                                          </p:val>
                                        </p:tav>
                                      </p:tavLst>
                                    </p:anim>
                                    <p:anim calcmode="lin" valueType="num">
                                      <p:cBhvr>
                                        <p:cTn id="21" dur="2000" fill="hold"/>
                                        <p:tgtEl>
                                          <p:spTgt spid="49197"/>
                                        </p:tgtEl>
                                        <p:attrNameLst>
                                          <p:attrName>ppt_h</p:attrName>
                                        </p:attrNameLst>
                                      </p:cBhvr>
                                      <p:tavLst>
                                        <p:tav tm="100000">
                                          <p:val>
                                            <p:strVal val="(6*min(ma#ppt_x(#ppt_w*#ppt_h,.3),1)-7.4)/-.7*#ppt_h"/>
                                          </p:val>
                                        </p:tav>
                                        <p:tav tm="100000">
                                          <p:val>
                                            <p:strVal val="#ppt_h"/>
                                          </p:val>
                                        </p:tav>
                                      </p:tavLst>
                                    </p:anim>
                                    <p:anim calcmode="lin" valueType="num">
                                      <p:cBhvr>
                                        <p:cTn id="22" dur="2000" fill="hold"/>
                                        <p:tgtEl>
                                          <p:spTgt spid="49197"/>
                                        </p:tgtEl>
                                        <p:attrNameLst>
                                          <p:attrName>ppt_x</p:attrName>
                                        </p:attrNameLst>
                                      </p:cBhvr>
                                      <p:tavLst>
                                        <p:tav tm="100000">
                                          <p:val>
                                            <p:fltVal val="0.5"/>
                                          </p:val>
                                        </p:tav>
                                        <p:tav tm="100000">
                                          <p:val>
                                            <p:strVal val="#ppt_x"/>
                                          </p:val>
                                        </p:tav>
                                      </p:tavLst>
                                    </p:anim>
                                    <p:anim calcmode="lin" valueType="num">
                                      <p:cBhvr>
                                        <p:cTn id="23" dur="2000" fill="hold"/>
                                        <p:tgtEl>
                                          <p:spTgt spid="49197"/>
                                        </p:tgtEl>
                                        <p:attrNameLst>
                                          <p:attrName>ppt_y</p:attrName>
                                        </p:attrNameLst>
                                      </p:cBhvr>
                                      <p:tavLst>
                                        <p:tav tm="100000">
                                          <p:val>
                                            <p:strVal val="1+(6*min(ma#ppt_x(#ppt_w*#ppt_h,.3),1)-7.4)/-.7*#ppt_h/2"/>
                                          </p:val>
                                        </p:tav>
                                        <p:tav tm="100000">
                                          <p:val>
                                            <p:strVal val="#ppt_y"/>
                                          </p:val>
                                        </p:tav>
                                      </p:tavLst>
                                    </p:anim>
                                  </p:childTnLst>
                                </p:cTn>
                              </p:par>
                            </p:childTnLst>
                          </p:cTn>
                        </p:par>
                        <p:par>
                          <p:cTn id="24" fill="hold" nodeType="afterGroup">
                            <p:stCondLst>
                              <p:cond delay="0"/>
                            </p:stCondLst>
                            <p:childTnLst>
                              <p:par>
                                <p:cTn id="25" presetID="23" presetClass="entr" presetSubtype="36" fill="hold" grpId="0" nodeType="afterEffect">
                                  <p:stCondLst>
                                    <p:cond delay="0"/>
                                  </p:stCondLst>
                                  <p:childTnLst>
                                    <p:set>
                                      <p:cBhvr>
                                        <p:cTn id="26" dur="1" fill="hold">
                                          <p:stCondLst>
                                            <p:cond delay="0"/>
                                          </p:stCondLst>
                                        </p:cTn>
                                        <p:tgtEl>
                                          <p:spTgt spid="49196"/>
                                        </p:tgtEl>
                                        <p:attrNameLst>
                                          <p:attrName>style.visibility</p:attrName>
                                        </p:attrNameLst>
                                      </p:cBhvr>
                                      <p:to>
                                        <p:strVal val="visible"/>
                                      </p:to>
                                    </p:set>
                                    <p:anim calcmode="lin" valueType="num">
                                      <p:cBhvr>
                                        <p:cTn id="27" dur="500" fill="hold"/>
                                        <p:tgtEl>
                                          <p:spTgt spid="49196"/>
                                        </p:tgtEl>
                                        <p:attrNameLst>
                                          <p:attrName>ppt_w</p:attrName>
                                        </p:attrNameLst>
                                      </p:cBhvr>
                                      <p:tavLst>
                                        <p:tav tm="100000">
                                          <p:val>
                                            <p:strVal val="(6*min(ma#ppt_x(#ppt_w*#ppt_h,.3),1)-7.4)/-.7*#ppt_w"/>
                                          </p:val>
                                        </p:tav>
                                        <p:tav tm="100000">
                                          <p:val>
                                            <p:strVal val="#ppt_w"/>
                                          </p:val>
                                        </p:tav>
                                      </p:tavLst>
                                    </p:anim>
                                    <p:anim calcmode="lin" valueType="num">
                                      <p:cBhvr>
                                        <p:cTn id="28" dur="500" fill="hold"/>
                                        <p:tgtEl>
                                          <p:spTgt spid="49196"/>
                                        </p:tgtEl>
                                        <p:attrNameLst>
                                          <p:attrName>ppt_h</p:attrName>
                                        </p:attrNameLst>
                                      </p:cBhvr>
                                      <p:tavLst>
                                        <p:tav tm="100000">
                                          <p:val>
                                            <p:strVal val="(6*min(ma#ppt_x(#ppt_w*#ppt_h,.3),1)-7.4)/-.7*#ppt_h"/>
                                          </p:val>
                                        </p:tav>
                                        <p:tav tm="100000">
                                          <p:val>
                                            <p:strVal val="#ppt_h"/>
                                          </p:val>
                                        </p:tav>
                                      </p:tavLst>
                                    </p:anim>
                                    <p:anim calcmode="lin" valueType="num">
                                      <p:cBhvr>
                                        <p:cTn id="29" dur="500" fill="hold"/>
                                        <p:tgtEl>
                                          <p:spTgt spid="49196"/>
                                        </p:tgtEl>
                                        <p:attrNameLst>
                                          <p:attrName>ppt_x</p:attrName>
                                        </p:attrNameLst>
                                      </p:cBhvr>
                                      <p:tavLst>
                                        <p:tav tm="100000">
                                          <p:val>
                                            <p:fltVal val="0.5"/>
                                          </p:val>
                                        </p:tav>
                                        <p:tav tm="100000">
                                          <p:val>
                                            <p:strVal val="#ppt_x"/>
                                          </p:val>
                                        </p:tav>
                                      </p:tavLst>
                                    </p:anim>
                                    <p:anim calcmode="lin" valueType="num">
                                      <p:cBhvr>
                                        <p:cTn id="30" dur="500" fill="hold"/>
                                        <p:tgtEl>
                                          <p:spTgt spid="49196"/>
                                        </p:tgtEl>
                                        <p:attrNameLst>
                                          <p:attrName>ppt_y</p:attrName>
                                        </p:attrNameLst>
                                      </p:cBhvr>
                                      <p:tavLst>
                                        <p:tav tm="100000">
                                          <p:val>
                                            <p:strVal val="1+(6*min(ma#ppt_x(#ppt_w*#ppt_h,.3),1)-7.4)/-.7*#ppt_h/2"/>
                                          </p:val>
                                        </p:tav>
                                        <p:tav tm="100000">
                                          <p:val>
                                            <p:strVal val="#ppt_y"/>
                                          </p:val>
                                        </p:tav>
                                      </p:tavLst>
                                    </p:anim>
                                  </p:childTnLst>
                                </p:cTn>
                              </p:par>
                            </p:childTnLst>
                          </p:cTn>
                        </p:par>
                        <p:par>
                          <p:cTn id="31" fill="hold" nodeType="afterGroup">
                            <p:stCondLst>
                              <p:cond delay="0"/>
                            </p:stCondLst>
                            <p:childTnLst>
                              <p:par>
                                <p:cTn id="32" presetID="10" presetClass="entr" fill="hold" grpId="0" nodeType="afterEffect">
                                  <p:stCondLst>
                                    <p:cond delay="0"/>
                                  </p:stCondLst>
                                  <p:childTnLst>
                                    <p:set>
                                      <p:cBhvr>
                                        <p:cTn id="33" dur="1" fill="hold">
                                          <p:stCondLst>
                                            <p:cond delay="0"/>
                                          </p:stCondLst>
                                        </p:cTn>
                                        <p:tgtEl>
                                          <p:spTgt spid="49195"/>
                                        </p:tgtEl>
                                        <p:attrNameLst>
                                          <p:attrName>style.visibility</p:attrName>
                                        </p:attrNameLst>
                                      </p:cBhvr>
                                      <p:to>
                                        <p:strVal val="visible"/>
                                      </p:to>
                                    </p:set>
                                    <p:animEffect transition="in" filter="fade">
                                      <p:cBhvr>
                                        <p:cTn id="34" dur="1000"/>
                                        <p:tgtEl>
                                          <p:spTgt spid="49195"/>
                                        </p:tgtEl>
                                      </p:cBhvr>
                                    </p:animEffect>
                                  </p:childTnLst>
                                </p:cTn>
                              </p:par>
                            </p:childTnLst>
                          </p:cTn>
                        </p:par>
                        <p:par>
                          <p:cTn id="35" fill="hold" nodeType="afterGroup">
                            <p:stCondLst>
                              <p:cond delay="0"/>
                            </p:stCondLst>
                            <p:childTnLst>
                              <p:par>
                                <p:cTn id="36" presetID="10" presetClass="entr" fill="hold" grpId="0" nodeType="afterEffect">
                                  <p:stCondLst>
                                    <p:cond delay="0"/>
                                  </p:stCondLst>
                                  <p:childTnLst>
                                    <p:set>
                                      <p:cBhvr>
                                        <p:cTn id="37" dur="1" fill="hold">
                                          <p:stCondLst>
                                            <p:cond delay="0"/>
                                          </p:stCondLst>
                                        </p:cTn>
                                        <p:tgtEl>
                                          <p:spTgt spid="49194"/>
                                        </p:tgtEl>
                                        <p:attrNameLst>
                                          <p:attrName>style.visibility</p:attrName>
                                        </p:attrNameLst>
                                      </p:cBhvr>
                                      <p:to>
                                        <p:strVal val="visible"/>
                                      </p:to>
                                    </p:set>
                                    <p:animEffect transition="in" filter="fade">
                                      <p:cBhvr>
                                        <p:cTn id="38" dur="1000"/>
                                        <p:tgtEl>
                                          <p:spTgt spid="49194"/>
                                        </p:tgtEl>
                                      </p:cBhvr>
                                    </p:animEffect>
                                  </p:childTnLst>
                                </p:cTn>
                              </p:par>
                            </p:childTnLst>
                          </p:cTn>
                        </p:par>
                        <p:par>
                          <p:cTn id="39" fill="hold" nodeType="afterGroup">
                            <p:stCondLst>
                              <p:cond delay="0"/>
                            </p:stCondLst>
                            <p:childTnLst>
                              <p:par>
                                <p:cTn id="40" presetID="10" presetClass="entr" fill="hold" grpId="0" nodeType="afterEffect">
                                  <p:stCondLst>
                                    <p:cond delay="0"/>
                                  </p:stCondLst>
                                  <p:childTnLst>
                                    <p:set>
                                      <p:cBhvr>
                                        <p:cTn id="41" dur="1" fill="hold">
                                          <p:stCondLst>
                                            <p:cond delay="0"/>
                                          </p:stCondLst>
                                        </p:cTn>
                                        <p:tgtEl>
                                          <p:spTgt spid="49193"/>
                                        </p:tgtEl>
                                        <p:attrNameLst>
                                          <p:attrName>style.visibility</p:attrName>
                                        </p:attrNameLst>
                                      </p:cBhvr>
                                      <p:to>
                                        <p:strVal val="visible"/>
                                      </p:to>
                                    </p:set>
                                    <p:animEffect transition="in" filter="fade">
                                      <p:cBhvr>
                                        <p:cTn id="42" dur="1000"/>
                                        <p:tgtEl>
                                          <p:spTgt spid="49193"/>
                                        </p:tgtEl>
                                      </p:cBhvr>
                                    </p:animEffect>
                                  </p:childTnLst>
                                </p:cTn>
                              </p:par>
                            </p:childTnLst>
                          </p:cTn>
                        </p:par>
                        <p:par>
                          <p:cTn id="43" fill="hold" nodeType="afterGroup">
                            <p:stCondLst>
                              <p:cond delay="0"/>
                            </p:stCondLst>
                            <p:childTnLst>
                              <p:par>
                                <p:cTn id="44" presetID="10" presetClass="entr" fill="hold" grpId="0" nodeType="afterEffect">
                                  <p:stCondLst>
                                    <p:cond delay="0"/>
                                  </p:stCondLst>
                                  <p:childTnLst>
                                    <p:set>
                                      <p:cBhvr>
                                        <p:cTn id="45" dur="1" fill="hold">
                                          <p:stCondLst>
                                            <p:cond delay="0"/>
                                          </p:stCondLst>
                                        </p:cTn>
                                        <p:tgtEl>
                                          <p:spTgt spid="49189"/>
                                        </p:tgtEl>
                                        <p:attrNameLst>
                                          <p:attrName>style.visibility</p:attrName>
                                        </p:attrNameLst>
                                      </p:cBhvr>
                                      <p:to>
                                        <p:strVal val="visible"/>
                                      </p:to>
                                    </p:set>
                                    <p:animEffect transition="in" filter="fade">
                                      <p:cBhvr>
                                        <p:cTn id="46" dur="1000"/>
                                        <p:tgtEl>
                                          <p:spTgt spid="4918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ppt_x</p:attrName>
                                        </p:attrNameLst>
                                      </p:cBhvr>
                                      <p:tavLst>
                                        <p:tav tm="100000">
                                          <p:val>
                                            <p:strVal val="#ppt_x"/>
                                          </p:val>
                                        </p:tav>
                                        <p:tav tm="100000">
                                          <p:val>
                                            <p:strVal val="#ppt_x"/>
                                          </p:val>
                                        </p:tav>
                                      </p:tavLst>
                                    </p:anim>
                                    <p:anim calcmode="lin" valueType="num">
                                      <p:cBhvr>
                                        <p:cTn id="57" dur="500" fill="hold"/>
                                        <p:tgtEl>
                                          <p:spTgt spid="6"/>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9" grpId="0" animBg="1"/>
      <p:bldP spid="49193" grpId="0" animBg="1"/>
      <p:bldP spid="49194" grpId="0" animBg="1"/>
      <p:bldP spid="49195" grpId="0" animBg="1"/>
      <p:bldP spid="4919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18" tIns="45657" rIns="91318" bIns="45657" anchor="ctr"/>
          <a:lstStyle/>
          <a:p>
            <a:endParaRPr lang="en-US">
              <a:solidFill>
                <a:srgbClr val="FFFFFF"/>
              </a:solidFill>
            </a:endParaRPr>
          </a:p>
        </p:txBody>
      </p:sp>
      <p:sp>
        <p:nvSpPr>
          <p:cNvPr id="49155" name="Rectangle 2"/>
          <p:cNvSpPr>
            <a:spLocks noChangeArrowheads="1"/>
          </p:cNvSpPr>
          <p:nvPr/>
        </p:nvSpPr>
        <p:spPr bwMode="auto">
          <a:xfrm>
            <a:off x="8596366" y="7416222"/>
            <a:ext cx="739678" cy="239290"/>
          </a:xfrm>
          <a:prstGeom prst="rect">
            <a:avLst/>
          </a:prstGeom>
          <a:noFill/>
          <a:ln w="9525">
            <a:noFill/>
            <a:round/>
            <a:headEnd/>
            <a:tailEnd/>
          </a:ln>
        </p:spPr>
        <p:txBody>
          <a:bodyPr wrap="none" lIns="89876" tIns="46733" rIns="89876" bIns="46733" anchor="ctr">
            <a:spAutoFit/>
          </a:bodyPr>
          <a:lstStyle/>
          <a:p>
            <a:pPr algn="ctr">
              <a:buClr>
                <a:srgbClr val="FFFFFF"/>
              </a:buCl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sz="1000" b="1">
                <a:solidFill>
                  <a:srgbClr val="FFFFFF"/>
                </a:solidFill>
                <a:latin typeface="Comic Sans MS" charset="0"/>
              </a:rPr>
              <a:t>9.65.08.</a:t>
            </a:r>
          </a:p>
        </p:txBody>
      </p:sp>
      <p:pic>
        <p:nvPicPr>
          <p:cNvPr id="50179" name="Picture 3"/>
          <p:cNvPicPr>
            <a:picLocks noChangeAspect="1" noChangeArrowheads="1"/>
          </p:cNvPicPr>
          <p:nvPr/>
        </p:nvPicPr>
        <p:blipFill>
          <a:blip r:embed="rId3"/>
          <a:srcRect l="5481" t="4640" r="4184" b="3424"/>
          <a:stretch>
            <a:fillRect/>
          </a:stretch>
        </p:blipFill>
        <p:spPr bwMode="auto">
          <a:xfrm>
            <a:off x="652466" y="538163"/>
            <a:ext cx="8745537" cy="6551612"/>
          </a:xfrm>
          <a:prstGeom prst="rect">
            <a:avLst/>
          </a:prstGeom>
          <a:noFill/>
          <a:ln w="9525">
            <a:noFill/>
            <a:round/>
            <a:headEnd/>
            <a:tailEnd/>
          </a:ln>
          <a:effectLst>
            <a:outerShdw dist="71785" dir="2700000" algn="ctr" rotWithShape="0">
              <a:srgbClr val="808080"/>
            </a:outerShdw>
          </a:effectLst>
        </p:spPr>
      </p:pic>
      <p:sp>
        <p:nvSpPr>
          <p:cNvPr id="49157" name="Text Box 4"/>
          <p:cNvSpPr txBox="1">
            <a:spLocks noChangeArrowheads="1"/>
          </p:cNvSpPr>
          <p:nvPr/>
        </p:nvSpPr>
        <p:spPr bwMode="auto">
          <a:xfrm rot="1320000">
            <a:off x="642941" y="1577975"/>
            <a:ext cx="1500187" cy="565150"/>
          </a:xfrm>
          <a:prstGeom prst="rect">
            <a:avLst/>
          </a:prstGeom>
          <a:noFill/>
          <a:ln w="9525">
            <a:noFill/>
            <a:round/>
            <a:headEnd/>
            <a:tailEnd/>
          </a:ln>
        </p:spPr>
        <p:txBody>
          <a:bodyPr lIns="101738" tIns="51050" rIns="101738" bIns="51050">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ATLANTIC OCEAN</a:t>
            </a:r>
          </a:p>
        </p:txBody>
      </p:sp>
      <p:sp>
        <p:nvSpPr>
          <p:cNvPr id="49158" name="Freeform 5"/>
          <p:cNvSpPr>
            <a:spLocks noChangeArrowheads="1"/>
          </p:cNvSpPr>
          <p:nvPr/>
        </p:nvSpPr>
        <p:spPr bwMode="auto">
          <a:xfrm>
            <a:off x="6877058" y="6064252"/>
            <a:ext cx="1004889"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318" tIns="45657" rIns="91318" bIns="45657" anchor="ctr"/>
          <a:lstStyle/>
          <a:p>
            <a:pPr defTabSz="1016517"/>
            <a:endParaRPr lang="en-US" sz="2700">
              <a:solidFill>
                <a:srgbClr val="000000"/>
              </a:solidFill>
            </a:endParaRPr>
          </a:p>
        </p:txBody>
      </p:sp>
      <p:sp>
        <p:nvSpPr>
          <p:cNvPr id="49159" name="Rectangle 6"/>
          <p:cNvSpPr>
            <a:spLocks noChangeArrowheads="1"/>
          </p:cNvSpPr>
          <p:nvPr/>
        </p:nvSpPr>
        <p:spPr bwMode="auto">
          <a:xfrm>
            <a:off x="628657" y="561975"/>
            <a:ext cx="8745538" cy="6605588"/>
          </a:xfrm>
          <a:prstGeom prst="rect">
            <a:avLst/>
          </a:prstGeom>
          <a:noFill/>
          <a:ln w="76320">
            <a:solidFill>
              <a:srgbClr val="A50021"/>
            </a:solidFill>
            <a:miter lim="800000"/>
            <a:headEnd/>
            <a:tailEnd/>
          </a:ln>
        </p:spPr>
        <p:txBody>
          <a:bodyPr wrap="none" lIns="91318" tIns="45657" rIns="91318" bIns="45657" anchor="ctr"/>
          <a:lstStyle/>
          <a:p>
            <a:endParaRPr lang="en-US">
              <a:solidFill>
                <a:srgbClr val="FFFFFF"/>
              </a:solidFill>
            </a:endParaRPr>
          </a:p>
        </p:txBody>
      </p:sp>
      <p:sp>
        <p:nvSpPr>
          <p:cNvPr id="49160" name="Text Box 7"/>
          <p:cNvSpPr txBox="1">
            <a:spLocks noChangeArrowheads="1"/>
          </p:cNvSpPr>
          <p:nvPr/>
        </p:nvSpPr>
        <p:spPr bwMode="auto">
          <a:xfrm>
            <a:off x="9510379" y="-114137"/>
            <a:ext cx="205463" cy="421902"/>
          </a:xfrm>
          <a:prstGeom prst="rect">
            <a:avLst/>
          </a:prstGeom>
          <a:noFill/>
          <a:ln w="9525">
            <a:noFill/>
            <a:round/>
            <a:headEnd/>
            <a:tailEnd/>
          </a:ln>
        </p:spPr>
        <p:txBody>
          <a:bodyPr wrap="none" lIns="101738" tIns="51050" rIns="101738" bIns="51050" anchor="ctr">
            <a:spAutoFit/>
          </a:bodyPr>
          <a:lstStyle/>
          <a:p>
            <a:pPr algn="ctr">
              <a:spcBef>
                <a:spcPts val="1375"/>
              </a:spcBef>
              <a:buClr>
                <a:srgbClr val="FFA27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200">
                <a:solidFill>
                  <a:srgbClr val="FFA27C"/>
                </a:solidFill>
                <a:latin typeface="Comic Sans MS" charset="0"/>
              </a:rPr>
              <a:t> </a:t>
            </a:r>
          </a:p>
        </p:txBody>
      </p:sp>
      <p:grpSp>
        <p:nvGrpSpPr>
          <p:cNvPr id="49161" name="Group 8"/>
          <p:cNvGrpSpPr>
            <a:grpSpLocks/>
          </p:cNvGrpSpPr>
          <p:nvPr/>
        </p:nvGrpSpPr>
        <p:grpSpPr bwMode="auto">
          <a:xfrm>
            <a:off x="1068398" y="2540005"/>
            <a:ext cx="8074025" cy="4238625"/>
            <a:chOff x="673" y="1600"/>
            <a:chExt cx="5086" cy="2670"/>
          </a:xfrm>
        </p:grpSpPr>
        <p:sp>
          <p:nvSpPr>
            <p:cNvPr id="49193" name="Text Box 9"/>
            <p:cNvSpPr txBox="1">
              <a:spLocks noChangeArrowheads="1"/>
            </p:cNvSpPr>
            <p:nvPr/>
          </p:nvSpPr>
          <p:spPr bwMode="auto">
            <a:xfrm>
              <a:off x="673" y="2759"/>
              <a:ext cx="1813"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AFRICA</a:t>
              </a:r>
            </a:p>
          </p:txBody>
        </p:sp>
        <p:sp>
          <p:nvSpPr>
            <p:cNvPr id="49194" name="Text Box 10"/>
            <p:cNvSpPr txBox="1">
              <a:spLocks noChangeArrowheads="1"/>
            </p:cNvSpPr>
            <p:nvPr/>
          </p:nvSpPr>
          <p:spPr bwMode="auto">
            <a:xfrm>
              <a:off x="4656" y="1957"/>
              <a:ext cx="1029" cy="446"/>
            </a:xfrm>
            <a:prstGeom prst="rect">
              <a:avLst/>
            </a:prstGeom>
            <a:noFill/>
            <a:ln w="9525">
              <a:noFill/>
              <a:round/>
              <a:headEnd/>
              <a:tailEnd/>
            </a:ln>
          </p:spPr>
          <p:txBody>
            <a:bodyPr lIns="101880" tIns="51120" rIns="101880" bIns="51120">
              <a:spAutoFit/>
            </a:bodyPr>
            <a:lstStyle/>
            <a:p>
              <a:pPr>
                <a:spcBef>
                  <a:spcPts val="2513"/>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4000" b="1">
                  <a:solidFill>
                    <a:srgbClr val="0033CC"/>
                  </a:solidFill>
                  <a:latin typeface="Comic Sans MS" charset="0"/>
                </a:rPr>
                <a:t>ASIA</a:t>
              </a:r>
            </a:p>
          </p:txBody>
        </p:sp>
        <p:sp>
          <p:nvSpPr>
            <p:cNvPr id="49195" name="Text Box 11"/>
            <p:cNvSpPr txBox="1">
              <a:spLocks noChangeArrowheads="1"/>
            </p:cNvSpPr>
            <p:nvPr/>
          </p:nvSpPr>
          <p:spPr bwMode="auto">
            <a:xfrm>
              <a:off x="803" y="1600"/>
              <a:ext cx="1998" cy="405"/>
            </a:xfrm>
            <a:prstGeom prst="rect">
              <a:avLst/>
            </a:prstGeom>
            <a:noFill/>
            <a:ln w="9525">
              <a:noFill/>
              <a:round/>
              <a:headEnd/>
              <a:tailEnd/>
            </a:ln>
          </p:spPr>
          <p:txBody>
            <a:bodyPr lIns="101880" tIns="51120" rIns="101880" bIns="51120">
              <a:spAutoFit/>
            </a:bodyPr>
            <a:lstStyle/>
            <a:p>
              <a:pPr>
                <a:spcBef>
                  <a:spcPts val="2250"/>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600" b="1">
                  <a:solidFill>
                    <a:srgbClr val="0033CC"/>
                  </a:solidFill>
                  <a:latin typeface="Comic Sans MS" charset="0"/>
                </a:rPr>
                <a:t>EUROPE</a:t>
              </a:r>
            </a:p>
          </p:txBody>
        </p:sp>
        <p:sp>
          <p:nvSpPr>
            <p:cNvPr id="49196" name="Text Box 12"/>
            <p:cNvSpPr txBox="1">
              <a:spLocks noChangeArrowheads="1"/>
            </p:cNvSpPr>
            <p:nvPr/>
          </p:nvSpPr>
          <p:spPr bwMode="auto">
            <a:xfrm>
              <a:off x="4599" y="3922"/>
              <a:ext cx="1160" cy="348"/>
            </a:xfrm>
            <a:prstGeom prst="rect">
              <a:avLst/>
            </a:prstGeom>
            <a:noFill/>
            <a:ln w="9525">
              <a:noFill/>
              <a:round/>
              <a:headEnd/>
              <a:tailEnd/>
            </a:ln>
          </p:spPr>
          <p:txBody>
            <a:bodyPr lIns="101880" tIns="51120" rIns="101880" bIns="51120">
              <a:spAutoFit/>
            </a:bodyPr>
            <a:lstStyle/>
            <a:p>
              <a:pPr>
                <a:spcBef>
                  <a:spcPts val="1938"/>
                </a:spcBef>
                <a:buClr>
                  <a:srgbClr val="0033CC"/>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3100" b="1">
                  <a:solidFill>
                    <a:srgbClr val="0033CC"/>
                  </a:solidFill>
                  <a:latin typeface="Comic Sans MS" charset="0"/>
                </a:rPr>
                <a:t>ARABIA</a:t>
              </a:r>
            </a:p>
          </p:txBody>
        </p:sp>
      </p:grpSp>
      <p:sp>
        <p:nvSpPr>
          <p:cNvPr id="49162" name="Text Box 13"/>
          <p:cNvSpPr txBox="1">
            <a:spLocks noChangeArrowheads="1"/>
          </p:cNvSpPr>
          <p:nvPr/>
        </p:nvSpPr>
        <p:spPr bwMode="auto">
          <a:xfrm>
            <a:off x="9474203" y="6991353"/>
            <a:ext cx="182563" cy="366713"/>
          </a:xfrm>
          <a:prstGeom prst="rect">
            <a:avLst/>
          </a:prstGeom>
          <a:noFill/>
          <a:ln w="9525">
            <a:noFill/>
            <a:round/>
            <a:headEnd/>
            <a:tailEnd/>
          </a:ln>
        </p:spPr>
        <p:txBody>
          <a:bodyPr wrap="none" lIns="91318" tIns="45657" rIns="91318" bIns="45657" anchor="ctr"/>
          <a:lstStyle/>
          <a:p>
            <a:endParaRPr lang="en-US" sz="2800">
              <a:solidFill>
                <a:srgbClr val="FFFFFF"/>
              </a:solidFill>
            </a:endParaRPr>
          </a:p>
        </p:txBody>
      </p:sp>
      <p:sp>
        <p:nvSpPr>
          <p:cNvPr id="49163" name="Text Box 14"/>
          <p:cNvSpPr txBox="1">
            <a:spLocks noChangeArrowheads="1"/>
          </p:cNvSpPr>
          <p:nvPr/>
        </p:nvSpPr>
        <p:spPr bwMode="auto">
          <a:xfrm>
            <a:off x="9190881" y="7413842"/>
            <a:ext cx="338051" cy="239290"/>
          </a:xfrm>
          <a:prstGeom prst="rect">
            <a:avLst/>
          </a:prstGeom>
          <a:noFill/>
          <a:ln w="9525">
            <a:noFill/>
            <a:round/>
            <a:headEnd/>
            <a:tailEnd/>
          </a:ln>
        </p:spPr>
        <p:txBody>
          <a:bodyPr wrap="none" lIns="89876" tIns="46733" rIns="89876" bIns="46733" anchor="ctr">
            <a:spAutoFit/>
          </a:bodyPr>
          <a:lstStyle/>
          <a:p>
            <a:pPr algn="ctr">
              <a:spcBef>
                <a:spcPts val="625"/>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000" b="1">
                <a:solidFill>
                  <a:srgbClr val="FFFFFF"/>
                </a:solidFill>
                <a:latin typeface="Comic Sans MS" charset="0"/>
              </a:rPr>
              <a:t>47</a:t>
            </a:r>
          </a:p>
        </p:txBody>
      </p:sp>
      <p:sp>
        <p:nvSpPr>
          <p:cNvPr id="49164" name="Text Box 15"/>
          <p:cNvSpPr txBox="1">
            <a:spLocks noChangeArrowheads="1"/>
          </p:cNvSpPr>
          <p:nvPr/>
        </p:nvSpPr>
        <p:spPr bwMode="auto">
          <a:xfrm>
            <a:off x="9571038" y="7351714"/>
            <a:ext cx="311150" cy="327024"/>
          </a:xfrm>
          <a:prstGeom prst="rect">
            <a:avLst/>
          </a:prstGeom>
          <a:noFill/>
          <a:ln w="9525">
            <a:noFill/>
            <a:round/>
            <a:headEnd/>
            <a:tailEnd/>
          </a:ln>
        </p:spPr>
        <p:txBody>
          <a:bodyPr wrap="none" lIns="89876" tIns="46733" rIns="89876" bIns="46733" anchor="ctr">
            <a:spAutoFit/>
          </a:bodyPr>
          <a:lstStyle/>
          <a:p>
            <a:pPr algn="ctr">
              <a:spcBef>
                <a:spcPts val="999"/>
              </a:spcBef>
              <a:buClr>
                <a:srgbClr val="FFFFFF"/>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1600" b="1">
                <a:solidFill>
                  <a:srgbClr val="FFFFFF"/>
                </a:solidFill>
                <a:latin typeface="Comic Sans MS" charset="0"/>
              </a:rPr>
              <a:t>7</a:t>
            </a:r>
          </a:p>
        </p:txBody>
      </p:sp>
      <p:sp>
        <p:nvSpPr>
          <p:cNvPr id="50193" name="Text Box 17"/>
          <p:cNvSpPr txBox="1">
            <a:spLocks noChangeArrowheads="1"/>
          </p:cNvSpPr>
          <p:nvPr/>
        </p:nvSpPr>
        <p:spPr bwMode="auto">
          <a:xfrm>
            <a:off x="528606" y="1228480"/>
            <a:ext cx="9358378" cy="506674"/>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wrap="square" lIns="89876" tIns="46733" rIns="89876" bIns="46733">
            <a:spAutoFit/>
          </a:bodyPr>
          <a:lstStyle/>
          <a:p>
            <a:pPr algn="ctr">
              <a:spcBef>
                <a:spcPts val="1749"/>
              </a:spcBef>
              <a:buClr>
                <a:srgbClr val="FFFF00"/>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US" sz="2800" b="1">
                <a:solidFill>
                  <a:srgbClr val="FFFF00"/>
                </a:solidFill>
              </a:rPr>
              <a:t>PAULWUI PAOKAPHA SHONGZA: YANGHAMKAKHUI</a:t>
            </a:r>
            <a:endParaRPr lang="en-GB" sz="2800" b="1">
              <a:solidFill>
                <a:srgbClr val="FFFF00"/>
              </a:solidFill>
            </a:endParaRPr>
          </a:p>
        </p:txBody>
      </p:sp>
      <p:grpSp>
        <p:nvGrpSpPr>
          <p:cNvPr id="4" name="Group 18"/>
          <p:cNvGrpSpPr>
            <a:grpSpLocks/>
          </p:cNvGrpSpPr>
          <p:nvPr/>
        </p:nvGrpSpPr>
        <p:grpSpPr bwMode="auto">
          <a:xfrm>
            <a:off x="565154" y="3186117"/>
            <a:ext cx="8535988" cy="1858962"/>
            <a:chOff x="356" y="2007"/>
            <a:chExt cx="5377" cy="1171"/>
          </a:xfrm>
        </p:grpSpPr>
        <p:pic>
          <p:nvPicPr>
            <p:cNvPr id="50195" name="Picture 19"/>
            <p:cNvPicPr>
              <a:picLocks noChangeAspect="1" noChangeArrowheads="1"/>
            </p:cNvPicPr>
            <p:nvPr/>
          </p:nvPicPr>
          <p:blipFill>
            <a:blip r:embed="rId5"/>
            <a:srcRect/>
            <a:stretch>
              <a:fillRect/>
            </a:stretch>
          </p:blipFill>
          <p:spPr bwMode="auto">
            <a:xfrm>
              <a:off x="356" y="2007"/>
              <a:ext cx="1562" cy="1171"/>
            </a:xfrm>
            <a:prstGeom prst="rect">
              <a:avLst/>
            </a:prstGeom>
            <a:noFill/>
            <a:ln w="76320">
              <a:solidFill>
                <a:srgbClr val="A50021"/>
              </a:solidFill>
              <a:miter lim="800000"/>
              <a:headEnd/>
              <a:tailEnd/>
            </a:ln>
            <a:effectLst>
              <a:outerShdw dist="89605" dir="2700000" algn="ctr" rotWithShape="0">
                <a:srgbClr val="808080"/>
              </a:outerShdw>
            </a:effectLst>
          </p:spPr>
        </p:pic>
        <p:sp>
          <p:nvSpPr>
            <p:cNvPr id="50196" name="Text Box 20"/>
            <p:cNvSpPr txBox="1">
              <a:spLocks noChangeArrowheads="1"/>
            </p:cNvSpPr>
            <p:nvPr/>
          </p:nvSpPr>
          <p:spPr bwMode="auto">
            <a:xfrm>
              <a:off x="2256" y="2583"/>
              <a:ext cx="3477" cy="326"/>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p>
              <a:pPr algn="ctr">
                <a:spcBef>
                  <a:spcPts val="1749"/>
                </a:spcBef>
                <a:buClr>
                  <a:srgbClr val="FFFF00"/>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defRPr/>
              </a:pPr>
              <a:r>
                <a:rPr lang="en-GB" sz="2800" b="1">
                  <a:solidFill>
                    <a:srgbClr val="FFFF00"/>
                  </a:solidFill>
                </a:rPr>
                <a:t>#2:  EUROPE vāk khavā</a:t>
              </a:r>
            </a:p>
          </p:txBody>
        </p:sp>
      </p:grpSp>
      <p:grpSp>
        <p:nvGrpSpPr>
          <p:cNvPr id="5" name="Group 21"/>
          <p:cNvGrpSpPr>
            <a:grpSpLocks/>
          </p:cNvGrpSpPr>
          <p:nvPr/>
        </p:nvGrpSpPr>
        <p:grpSpPr bwMode="auto">
          <a:xfrm>
            <a:off x="839796" y="525473"/>
            <a:ext cx="8469313" cy="2035175"/>
            <a:chOff x="529" y="331"/>
            <a:chExt cx="5335" cy="1282"/>
          </a:xfrm>
        </p:grpSpPr>
        <p:pic>
          <p:nvPicPr>
            <p:cNvPr id="50198" name="Picture 22"/>
            <p:cNvPicPr>
              <a:picLocks noChangeAspect="1" noChangeArrowheads="1"/>
            </p:cNvPicPr>
            <p:nvPr/>
          </p:nvPicPr>
          <p:blipFill>
            <a:blip r:embed="rId6"/>
            <a:srcRect/>
            <a:stretch>
              <a:fillRect/>
            </a:stretch>
          </p:blipFill>
          <p:spPr bwMode="auto">
            <a:xfrm>
              <a:off x="529" y="331"/>
              <a:ext cx="1769" cy="1282"/>
            </a:xfrm>
            <a:prstGeom prst="rect">
              <a:avLst/>
            </a:prstGeom>
            <a:noFill/>
            <a:ln w="76320">
              <a:solidFill>
                <a:srgbClr val="A50021"/>
              </a:solidFill>
              <a:miter lim="800000"/>
              <a:headEnd/>
              <a:tailEnd/>
            </a:ln>
            <a:effectLst>
              <a:outerShdw dist="89605" dir="2700000" algn="ctr" rotWithShape="0">
                <a:srgbClr val="808080"/>
              </a:outerShdw>
            </a:effectLst>
          </p:spPr>
        </p:pic>
        <p:sp>
          <p:nvSpPr>
            <p:cNvPr id="50199" name="Text Box 23"/>
            <p:cNvSpPr txBox="1">
              <a:spLocks noChangeArrowheads="1"/>
            </p:cNvSpPr>
            <p:nvPr/>
          </p:nvSpPr>
          <p:spPr bwMode="auto">
            <a:xfrm>
              <a:off x="2063" y="773"/>
              <a:ext cx="3801" cy="326"/>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p>
              <a:pPr algn="ctr">
                <a:spcBef>
                  <a:spcPts val="1749"/>
                </a:spcBef>
                <a:buClr>
                  <a:srgbClr val="FFFF00"/>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defRPr/>
              </a:pPr>
              <a:r>
                <a:rPr lang="en-GB" sz="2800" b="1">
                  <a:solidFill>
                    <a:srgbClr val="FFFF00"/>
                  </a:solidFill>
                </a:rPr>
                <a:t>#1   SĀYANGKAKHUI</a:t>
              </a:r>
            </a:p>
          </p:txBody>
        </p:sp>
      </p:grpSp>
      <p:grpSp>
        <p:nvGrpSpPr>
          <p:cNvPr id="6" name="Group 24"/>
          <p:cNvGrpSpPr>
            <a:grpSpLocks/>
          </p:cNvGrpSpPr>
          <p:nvPr/>
        </p:nvGrpSpPr>
        <p:grpSpPr bwMode="auto">
          <a:xfrm>
            <a:off x="2892425" y="1998673"/>
            <a:ext cx="6473826" cy="1527175"/>
            <a:chOff x="1822" y="1259"/>
            <a:chExt cx="4078" cy="962"/>
          </a:xfrm>
        </p:grpSpPr>
        <p:pic>
          <p:nvPicPr>
            <p:cNvPr id="50201" name="Picture 25"/>
            <p:cNvPicPr>
              <a:picLocks noChangeAspect="1" noChangeArrowheads="1"/>
            </p:cNvPicPr>
            <p:nvPr/>
          </p:nvPicPr>
          <p:blipFill>
            <a:blip r:embed="rId7">
              <a:lum contrast="18000"/>
            </a:blip>
            <a:srcRect t="12242"/>
            <a:stretch>
              <a:fillRect/>
            </a:stretch>
          </p:blipFill>
          <p:spPr bwMode="auto">
            <a:xfrm>
              <a:off x="1822" y="1259"/>
              <a:ext cx="1324" cy="962"/>
            </a:xfrm>
            <a:prstGeom prst="rect">
              <a:avLst/>
            </a:prstGeom>
            <a:noFill/>
            <a:ln w="76320">
              <a:solidFill>
                <a:srgbClr val="00AE00"/>
              </a:solidFill>
              <a:miter lim="800000"/>
              <a:headEnd/>
              <a:tailEnd/>
            </a:ln>
            <a:effectLst>
              <a:outerShdw dist="89605" dir="2700000" algn="ctr" rotWithShape="0">
                <a:srgbClr val="808080"/>
              </a:outerShdw>
            </a:effectLst>
          </p:spPr>
        </p:pic>
        <p:sp>
          <p:nvSpPr>
            <p:cNvPr id="50202" name="Text Box 26"/>
            <p:cNvSpPr txBox="1">
              <a:spLocks noChangeArrowheads="1"/>
            </p:cNvSpPr>
            <p:nvPr/>
          </p:nvSpPr>
          <p:spPr bwMode="auto">
            <a:xfrm>
              <a:off x="2133" y="1728"/>
              <a:ext cx="3767" cy="326"/>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p>
              <a:pPr algn="ctr">
                <a:spcBef>
                  <a:spcPts val="1749"/>
                </a:spcBef>
                <a:buClr>
                  <a:srgbClr val="FFFF00"/>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defRPr/>
              </a:pPr>
              <a:r>
                <a:rPr lang="en-GB" sz="2800" b="1">
                  <a:solidFill>
                    <a:srgbClr val="FFFF00"/>
                  </a:solidFill>
                </a:rPr>
                <a:t>AMATAK:  JERUSALEM  KZAIP</a:t>
              </a:r>
            </a:p>
          </p:txBody>
        </p:sp>
      </p:grpSp>
      <p:grpSp>
        <p:nvGrpSpPr>
          <p:cNvPr id="7" name="Group 27"/>
          <p:cNvGrpSpPr>
            <a:grpSpLocks/>
          </p:cNvGrpSpPr>
          <p:nvPr/>
        </p:nvGrpSpPr>
        <p:grpSpPr bwMode="auto">
          <a:xfrm>
            <a:off x="2746375" y="4710113"/>
            <a:ext cx="5997576" cy="1504950"/>
            <a:chOff x="1730" y="2967"/>
            <a:chExt cx="3778" cy="947"/>
          </a:xfrm>
        </p:grpSpPr>
        <p:pic>
          <p:nvPicPr>
            <p:cNvPr id="50204" name="Picture 28"/>
            <p:cNvPicPr>
              <a:picLocks noChangeAspect="1" noChangeArrowheads="1"/>
            </p:cNvPicPr>
            <p:nvPr/>
          </p:nvPicPr>
          <p:blipFill>
            <a:blip r:embed="rId8"/>
            <a:srcRect t="12869"/>
            <a:stretch>
              <a:fillRect/>
            </a:stretch>
          </p:blipFill>
          <p:spPr bwMode="auto">
            <a:xfrm>
              <a:off x="1730" y="2967"/>
              <a:ext cx="1634" cy="947"/>
            </a:xfrm>
            <a:prstGeom prst="rect">
              <a:avLst/>
            </a:prstGeom>
            <a:noFill/>
            <a:ln w="76320">
              <a:solidFill>
                <a:srgbClr val="2F8B20"/>
              </a:solidFill>
              <a:miter lim="800000"/>
              <a:headEnd/>
              <a:tailEnd/>
            </a:ln>
            <a:effectLst>
              <a:outerShdw dist="71785" dir="2700000" algn="ctr" rotWithShape="0">
                <a:srgbClr val="808080"/>
              </a:outerShdw>
            </a:effectLst>
          </p:spPr>
        </p:pic>
        <p:sp>
          <p:nvSpPr>
            <p:cNvPr id="50205" name="Text Box 29"/>
            <p:cNvSpPr txBox="1">
              <a:spLocks noChangeArrowheads="1"/>
            </p:cNvSpPr>
            <p:nvPr/>
          </p:nvSpPr>
          <p:spPr bwMode="auto">
            <a:xfrm>
              <a:off x="2481" y="3527"/>
              <a:ext cx="3027" cy="326"/>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p>
              <a:pPr algn="ctr">
                <a:spcBef>
                  <a:spcPts val="1749"/>
                </a:spcBef>
                <a:buClr>
                  <a:srgbClr val="FFFF00"/>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defRPr/>
              </a:pPr>
              <a:r>
                <a:rPr lang="en-GB" sz="2800" b="1">
                  <a:solidFill>
                    <a:srgbClr val="FFFF00"/>
                  </a:solidFill>
                </a:rPr>
                <a:t>#3:  ASIA  vāk khavā</a:t>
              </a:r>
            </a:p>
          </p:txBody>
        </p:sp>
      </p:grpSp>
      <p:grpSp>
        <p:nvGrpSpPr>
          <p:cNvPr id="8" name="Group 30"/>
          <p:cNvGrpSpPr>
            <a:grpSpLocks/>
          </p:cNvGrpSpPr>
          <p:nvPr/>
        </p:nvGrpSpPr>
        <p:grpSpPr bwMode="auto">
          <a:xfrm>
            <a:off x="936625" y="5799137"/>
            <a:ext cx="7094538" cy="1757363"/>
            <a:chOff x="590" y="3653"/>
            <a:chExt cx="4469" cy="1107"/>
          </a:xfrm>
        </p:grpSpPr>
        <p:pic>
          <p:nvPicPr>
            <p:cNvPr id="50207" name="Picture 31"/>
            <p:cNvPicPr>
              <a:picLocks noChangeAspect="1" noChangeArrowheads="1"/>
            </p:cNvPicPr>
            <p:nvPr/>
          </p:nvPicPr>
          <p:blipFill>
            <a:blip r:embed="rId9"/>
            <a:srcRect/>
            <a:stretch>
              <a:fillRect/>
            </a:stretch>
          </p:blipFill>
          <p:spPr bwMode="auto">
            <a:xfrm>
              <a:off x="590" y="3653"/>
              <a:ext cx="1666" cy="1107"/>
            </a:xfrm>
            <a:prstGeom prst="rect">
              <a:avLst/>
            </a:prstGeom>
            <a:noFill/>
            <a:ln w="76320">
              <a:solidFill>
                <a:srgbClr val="A50021"/>
              </a:solidFill>
              <a:miter lim="800000"/>
              <a:headEnd/>
              <a:tailEnd/>
            </a:ln>
            <a:effectLst>
              <a:outerShdw dist="89605" dir="2700000" algn="ctr" rotWithShape="0">
                <a:srgbClr val="808080"/>
              </a:outerShdw>
            </a:effectLst>
          </p:spPr>
        </p:pic>
        <p:sp>
          <p:nvSpPr>
            <p:cNvPr id="50208" name="Text Box 32"/>
            <p:cNvSpPr txBox="1">
              <a:spLocks noChangeArrowheads="1"/>
            </p:cNvSpPr>
            <p:nvPr/>
          </p:nvSpPr>
          <p:spPr bwMode="auto">
            <a:xfrm>
              <a:off x="2007" y="4349"/>
              <a:ext cx="3052" cy="326"/>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p>
              <a:pPr algn="ctr">
                <a:spcBef>
                  <a:spcPts val="1749"/>
                </a:spcBef>
                <a:buClr>
                  <a:srgbClr val="FFFF00"/>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defRPr/>
              </a:pPr>
              <a:r>
                <a:rPr lang="en-GB" sz="2800" b="1">
                  <a:solidFill>
                    <a:srgbClr val="FFFF00"/>
                  </a:solidFill>
                </a:rPr>
                <a:t>#4:  ROMEli  ungkaphat</a:t>
              </a:r>
            </a:p>
          </p:txBody>
        </p:sp>
      </p:grpSp>
      <p:sp>
        <p:nvSpPr>
          <p:cNvPr id="50209" name="Rectangle 33"/>
          <p:cNvSpPr>
            <a:spLocks noChangeArrowheads="1"/>
          </p:cNvSpPr>
          <p:nvPr/>
        </p:nvSpPr>
        <p:spPr bwMode="auto">
          <a:xfrm>
            <a:off x="0" y="0"/>
            <a:ext cx="10058400" cy="7772400"/>
          </a:xfrm>
          <a:prstGeom prst="rect">
            <a:avLst/>
          </a:prstGeom>
          <a:solidFill>
            <a:srgbClr val="000000">
              <a:alpha val="50195"/>
            </a:srgbClr>
          </a:solidFill>
          <a:ln w="9525">
            <a:noFill/>
            <a:round/>
            <a:headEnd/>
            <a:tailEnd/>
          </a:ln>
        </p:spPr>
        <p:txBody>
          <a:bodyPr wrap="none" lIns="91318" tIns="45657" rIns="91318" bIns="45657" anchor="ctr"/>
          <a:lstStyle/>
          <a:p>
            <a:endParaRPr lang="en-US">
              <a:solidFill>
                <a:srgbClr val="FFFFFF"/>
              </a:solidFill>
            </a:endParaRPr>
          </a:p>
        </p:txBody>
      </p:sp>
      <p:grpSp>
        <p:nvGrpSpPr>
          <p:cNvPr id="9" name="Group 34"/>
          <p:cNvGrpSpPr>
            <a:grpSpLocks/>
          </p:cNvGrpSpPr>
          <p:nvPr/>
        </p:nvGrpSpPr>
        <p:grpSpPr bwMode="auto">
          <a:xfrm>
            <a:off x="5257800" y="2079625"/>
            <a:ext cx="3302000" cy="4559300"/>
            <a:chOff x="3312" y="1310"/>
            <a:chExt cx="2080" cy="2872"/>
          </a:xfrm>
        </p:grpSpPr>
        <p:sp>
          <p:nvSpPr>
            <p:cNvPr id="50211" name="Rectangle 35"/>
            <p:cNvSpPr>
              <a:spLocks noChangeArrowheads="1"/>
            </p:cNvSpPr>
            <p:nvPr/>
          </p:nvSpPr>
          <p:spPr bwMode="auto">
            <a:xfrm>
              <a:off x="3312" y="1310"/>
              <a:ext cx="2080" cy="2872"/>
            </a:xfrm>
            <a:prstGeom prst="rect">
              <a:avLst/>
            </a:prstGeom>
            <a:gradFill rotWithShape="0">
              <a:gsLst>
                <a:gs pos="0">
                  <a:srgbClr val="000000"/>
                </a:gs>
                <a:gs pos="100000">
                  <a:srgbClr val="8C3D91"/>
                </a:gs>
              </a:gsLst>
              <a:lin ang="5400000" scaled="1"/>
            </a:gradFill>
            <a:ln w="57240">
              <a:solidFill>
                <a:srgbClr val="005DC0"/>
              </a:solidFill>
              <a:miter lim="800000"/>
              <a:headEnd/>
              <a:tailEnd/>
            </a:ln>
            <a:effectLst>
              <a:outerShdw dist="134956" dir="2927119" algn="ctr" rotWithShape="0">
                <a:srgbClr val="808080"/>
              </a:outerShdw>
            </a:effectLst>
          </p:spPr>
          <p:txBody>
            <a:bodyPr wrap="none" lIns="90000" tIns="46800" rIns="90000" bIns="46800" anchor="ctr"/>
            <a:lstStyle/>
            <a:p>
              <a:pPr algn="ctr" defTabSz="456558">
                <a:tabLst>
                  <a:tab pos="0" algn="l"/>
                  <a:tab pos="913117" algn="l"/>
                  <a:tab pos="1826235" algn="l"/>
                  <a:tab pos="2739354" algn="l"/>
                  <a:tab pos="3652470" algn="l"/>
                  <a:tab pos="4565590" algn="l"/>
                  <a:tab pos="5478706" algn="l"/>
                  <a:tab pos="6391824" algn="l"/>
                  <a:tab pos="7304943" algn="l"/>
                  <a:tab pos="8218061" algn="l"/>
                  <a:tab pos="9131179" algn="l"/>
                  <a:tab pos="10044297" algn="l"/>
                </a:tabLst>
                <a:defRPr/>
              </a:pPr>
              <a:r>
                <a:rPr lang="en-GB" sz="1200">
                  <a:solidFill>
                    <a:srgbClr val="000000"/>
                  </a:solidFill>
                  <a:latin typeface="Engravers MT" pitchFamily="-112" charset="0"/>
                  <a:ea typeface="+mn-ea"/>
                </a:rPr>
                <a:t>       </a:t>
              </a:r>
            </a:p>
          </p:txBody>
        </p:sp>
        <p:sp>
          <p:nvSpPr>
            <p:cNvPr id="50212" name="Rectangle 36"/>
            <p:cNvSpPr>
              <a:spLocks noChangeArrowheads="1"/>
            </p:cNvSpPr>
            <p:nvPr/>
          </p:nvSpPr>
          <p:spPr bwMode="auto">
            <a:xfrm>
              <a:off x="3771" y="1944"/>
              <a:ext cx="1132" cy="573"/>
            </a:xfrm>
            <a:prstGeom prst="rect">
              <a:avLst/>
            </a:prstGeom>
            <a:gradFill rotWithShape="0">
              <a:gsLst>
                <a:gs pos="0">
                  <a:srgbClr val="2C4174"/>
                </a:gs>
                <a:gs pos="100000">
                  <a:schemeClr val="tx2"/>
                </a:gs>
              </a:gsLst>
              <a:lin ang="5400000" scaled="1"/>
            </a:gradFill>
            <a:ln w="25560">
              <a:solidFill>
                <a:srgbClr val="000000"/>
              </a:solidFill>
              <a:miter lim="800000"/>
              <a:headEnd/>
              <a:tailEnd/>
            </a:ln>
            <a:effectLst>
              <a:outerShdw dist="71785" dir="2700000" algn="ctr" rotWithShape="0">
                <a:srgbClr val="919191"/>
              </a:outerShdw>
            </a:effectLst>
          </p:spPr>
          <p:txBody>
            <a:bodyPr wrap="none" anchor="ctr"/>
            <a:lstStyle/>
            <a:p>
              <a:pPr defTabSz="455133"/>
              <a:endParaRPr lang="en-US">
                <a:solidFill>
                  <a:srgbClr val="FFFFFF"/>
                </a:solidFill>
              </a:endParaRPr>
            </a:p>
          </p:txBody>
        </p:sp>
        <p:sp>
          <p:nvSpPr>
            <p:cNvPr id="49177" name="Rectangle 37"/>
            <p:cNvSpPr>
              <a:spLocks noChangeArrowheads="1"/>
            </p:cNvSpPr>
            <p:nvPr/>
          </p:nvSpPr>
          <p:spPr bwMode="auto">
            <a:xfrm>
              <a:off x="3753" y="1953"/>
              <a:ext cx="1170" cy="522"/>
            </a:xfrm>
            <a:prstGeom prst="rect">
              <a:avLst/>
            </a:prstGeom>
            <a:noFill/>
            <a:ln w="9525">
              <a:noFill/>
              <a:round/>
              <a:headEnd/>
              <a:tailEnd/>
            </a:ln>
          </p:spPr>
          <p:txBody>
            <a:bodyPr wrap="square" lIns="101520" tIns="50760" rIns="101520" bIns="50760">
              <a:spAutoFit/>
            </a:bodyPr>
            <a:lstStyle/>
            <a:p>
              <a:pPr algn="ctr">
                <a:lnSpc>
                  <a:spcPct val="150000"/>
                </a:lnSpc>
                <a:spcBef>
                  <a:spcPts val="1125"/>
                </a:spcBef>
                <a:buClr>
                  <a:srgbClr val="FFB3C0"/>
                </a:buCl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sz="1600" b="1">
                  <a:solidFill>
                    <a:srgbClr val="FFFFFF"/>
                  </a:solidFill>
                  <a:latin typeface="Helvetica" charset="0"/>
                </a:rPr>
                <a:t>CHURCHwui Kashok-kazang</a:t>
              </a:r>
            </a:p>
          </p:txBody>
        </p:sp>
        <p:sp>
          <p:nvSpPr>
            <p:cNvPr id="50214" name="Line 38"/>
            <p:cNvSpPr>
              <a:spLocks noChangeShapeType="1"/>
            </p:cNvSpPr>
            <p:nvPr/>
          </p:nvSpPr>
          <p:spPr bwMode="auto">
            <a:xfrm>
              <a:off x="3547" y="2604"/>
              <a:ext cx="1561" cy="1"/>
            </a:xfrm>
            <a:prstGeom prst="line">
              <a:avLst/>
            </a:prstGeom>
            <a:noFill/>
            <a:ln w="76320">
              <a:solidFill>
                <a:srgbClr val="FFFFFF"/>
              </a:solidFill>
              <a:miter lim="800000"/>
              <a:headEnd/>
              <a:tailEnd/>
            </a:ln>
            <a:effectLst>
              <a:outerShdw dist="99193" dir="2381944" algn="ctr" rotWithShape="0">
                <a:srgbClr val="808080"/>
              </a:outerShdw>
            </a:effectLst>
          </p:spPr>
          <p:txBody>
            <a:bodyPr/>
            <a:lstStyle/>
            <a:p>
              <a:pPr>
                <a:defRPr/>
              </a:pPr>
              <a:endParaRPr lang="en-US"/>
            </a:p>
          </p:txBody>
        </p:sp>
        <p:sp>
          <p:nvSpPr>
            <p:cNvPr id="50215" name="Line 39"/>
            <p:cNvSpPr>
              <a:spLocks noChangeShapeType="1"/>
            </p:cNvSpPr>
            <p:nvPr/>
          </p:nvSpPr>
          <p:spPr bwMode="auto">
            <a:xfrm>
              <a:off x="4974" y="2608"/>
              <a:ext cx="1" cy="814"/>
            </a:xfrm>
            <a:prstGeom prst="line">
              <a:avLst/>
            </a:prstGeom>
            <a:noFill/>
            <a:ln w="76320">
              <a:solidFill>
                <a:srgbClr val="FFFFFF"/>
              </a:solidFill>
              <a:miter lim="800000"/>
              <a:headEnd/>
              <a:tailEnd/>
            </a:ln>
            <a:effectLst>
              <a:outerShdw dist="99193" dir="2381944" algn="ctr" rotWithShape="0">
                <a:srgbClr val="808080"/>
              </a:outerShdw>
            </a:effectLst>
          </p:spPr>
          <p:txBody>
            <a:bodyPr/>
            <a:lstStyle/>
            <a:p>
              <a:pPr>
                <a:defRPr/>
              </a:pPr>
              <a:endParaRPr lang="en-US"/>
            </a:p>
          </p:txBody>
        </p:sp>
        <p:sp>
          <p:nvSpPr>
            <p:cNvPr id="50216" name="Line 40"/>
            <p:cNvSpPr>
              <a:spLocks noChangeShapeType="1"/>
            </p:cNvSpPr>
            <p:nvPr/>
          </p:nvSpPr>
          <p:spPr bwMode="auto">
            <a:xfrm>
              <a:off x="3673" y="2608"/>
              <a:ext cx="1" cy="1205"/>
            </a:xfrm>
            <a:prstGeom prst="line">
              <a:avLst/>
            </a:prstGeom>
            <a:noFill/>
            <a:ln w="76320">
              <a:solidFill>
                <a:srgbClr val="FFFFFF"/>
              </a:solidFill>
              <a:miter lim="800000"/>
              <a:headEnd/>
              <a:tailEnd/>
            </a:ln>
            <a:effectLst>
              <a:outerShdw dist="99193" dir="2381944" algn="ctr" rotWithShape="0">
                <a:srgbClr val="808080"/>
              </a:outerShdw>
            </a:effectLst>
          </p:spPr>
          <p:txBody>
            <a:bodyPr/>
            <a:lstStyle/>
            <a:p>
              <a:pPr>
                <a:defRPr/>
              </a:pPr>
              <a:endParaRPr lang="en-US"/>
            </a:p>
          </p:txBody>
        </p:sp>
        <p:sp>
          <p:nvSpPr>
            <p:cNvPr id="49181" name="Rectangle 41"/>
            <p:cNvSpPr>
              <a:spLocks noChangeArrowheads="1"/>
            </p:cNvSpPr>
            <p:nvPr/>
          </p:nvSpPr>
          <p:spPr bwMode="auto">
            <a:xfrm>
              <a:off x="3722" y="1657"/>
              <a:ext cx="1208" cy="301"/>
            </a:xfrm>
            <a:prstGeom prst="rect">
              <a:avLst/>
            </a:prstGeom>
            <a:noFill/>
            <a:ln w="9525">
              <a:noFill/>
              <a:round/>
              <a:headEnd/>
              <a:tailEnd/>
            </a:ln>
          </p:spPr>
          <p:txBody>
            <a:bodyPr lIns="101520" tIns="50760" rIns="101520" bIns="50760">
              <a:spAutoFit/>
            </a:bodyPr>
            <a:lstStyle/>
            <a:p>
              <a:pPr algn="ctr">
                <a:spcBef>
                  <a:spcPts val="1250"/>
                </a:spcBef>
                <a:buClr>
                  <a:srgbClr val="FFFFFF"/>
                </a:buCl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b="1">
                  <a:solidFill>
                    <a:srgbClr val="FFFFFF"/>
                  </a:solidFill>
                  <a:latin typeface="Helvetica" charset="0"/>
                </a:rPr>
                <a:t>(Lairik 21)</a:t>
              </a:r>
              <a:r>
                <a:rPr lang="x-none" b="1">
                  <a:solidFill>
                    <a:srgbClr val="FFFFFF"/>
                  </a:solidFill>
                  <a:latin typeface="Helvetica" charset="0"/>
                  <a:cs typeface="Arial" charset="0"/>
                </a:rPr>
                <a:t>‏</a:t>
              </a:r>
              <a:endParaRPr lang="en-GB" b="1">
                <a:solidFill>
                  <a:srgbClr val="FFFFFF"/>
                </a:solidFill>
                <a:latin typeface="Helvetica" charset="0"/>
              </a:endParaRPr>
            </a:p>
          </p:txBody>
        </p:sp>
        <p:sp>
          <p:nvSpPr>
            <p:cNvPr id="49182" name="Rectangle 42"/>
            <p:cNvSpPr>
              <a:spLocks noChangeArrowheads="1"/>
            </p:cNvSpPr>
            <p:nvPr/>
          </p:nvSpPr>
          <p:spPr bwMode="auto">
            <a:xfrm>
              <a:off x="3813" y="2898"/>
              <a:ext cx="1075" cy="304"/>
            </a:xfrm>
            <a:prstGeom prst="rect">
              <a:avLst/>
            </a:prstGeom>
            <a:noFill/>
            <a:ln w="9525">
              <a:noFill/>
              <a:round/>
              <a:headEnd/>
              <a:tailEnd/>
            </a:ln>
          </p:spPr>
          <p:txBody>
            <a:bodyPr wrap="square" lIns="90360" tIns="44280" rIns="90360" bIns="44280">
              <a:spAutoFit/>
            </a:bodyPr>
            <a:lstStyle/>
            <a:p>
              <a:pPr algn="ctr">
                <a:lnSpc>
                  <a:spcPct val="85000"/>
                </a:lnSpc>
                <a:spcBef>
                  <a:spcPts val="1749"/>
                </a:spcBef>
                <a:buClr>
                  <a:srgbClr val="A7FFA7"/>
                </a:buClr>
                <a:tabLst>
                  <a:tab pos="0" algn="l"/>
                  <a:tab pos="908680" algn="l"/>
                  <a:tab pos="1822118" algn="l"/>
                  <a:tab pos="2735558" algn="l"/>
                  <a:tab pos="3648996" algn="l"/>
                  <a:tab pos="4562434" algn="l"/>
                  <a:tab pos="5477457" algn="l"/>
                  <a:tab pos="6387724" algn="l"/>
                  <a:tab pos="7301163" algn="l"/>
                  <a:tab pos="8216189" algn="l"/>
                  <a:tab pos="9129624" algn="l"/>
                  <a:tab pos="10043065" algn="l"/>
                </a:tabLst>
              </a:pPr>
              <a:r>
                <a:rPr lang="en-GB" sz="2800" b="1">
                  <a:solidFill>
                    <a:srgbClr val="A7FFA7"/>
                  </a:solidFill>
                  <a:latin typeface="Helvetica" charset="0"/>
                </a:rPr>
                <a:t>CHITHI</a:t>
              </a:r>
            </a:p>
          </p:txBody>
        </p:sp>
      </p:grpSp>
      <p:sp>
        <p:nvSpPr>
          <p:cNvPr id="50219" name="AutoShape 43"/>
          <p:cNvSpPr>
            <a:spLocks noChangeArrowheads="1"/>
          </p:cNvSpPr>
          <p:nvPr/>
        </p:nvSpPr>
        <p:spPr bwMode="auto">
          <a:xfrm>
            <a:off x="6057910" y="4298950"/>
            <a:ext cx="1706563" cy="973138"/>
          </a:xfrm>
          <a:prstGeom prst="roundRect">
            <a:avLst>
              <a:gd name="adj" fmla="val 16667"/>
            </a:avLst>
          </a:prstGeom>
          <a:noFill/>
          <a:ln w="76320">
            <a:solidFill>
              <a:srgbClr val="FC0128"/>
            </a:solidFill>
            <a:miter lim="800000"/>
            <a:headEnd/>
            <a:tailEnd/>
          </a:ln>
          <a:effectLst>
            <a:outerShdw blurRad="63500" dist="81185" dir="2321969" algn="ctr" rotWithShape="0">
              <a:srgbClr val="000000"/>
            </a:outerShdw>
          </a:effectLst>
        </p:spPr>
        <p:txBody>
          <a:bodyPr wrap="none" lIns="91255" tIns="45626" rIns="91255" bIns="45626" anchor="ctr"/>
          <a:lstStyle/>
          <a:p>
            <a:pPr defTabSz="456238"/>
            <a:endParaRPr lang="en-US">
              <a:solidFill>
                <a:srgbClr val="FFFFFF"/>
              </a:solidFill>
              <a:latin typeface="Times New Roman"/>
              <a:ea typeface="MS Gothic"/>
              <a:cs typeface="MS Gothic"/>
            </a:endParaRPr>
          </a:p>
        </p:txBody>
      </p:sp>
      <p:sp>
        <p:nvSpPr>
          <p:cNvPr id="2" name="Title 1"/>
          <p:cNvSpPr>
            <a:spLocks noGrp="1"/>
          </p:cNvSpPr>
          <p:nvPr>
            <p:ph type="title" idx="4294967295"/>
          </p:nvPr>
        </p:nvSpPr>
        <p:spPr bwMode="auto">
          <a:xfrm>
            <a:off x="5172080" y="130149"/>
            <a:ext cx="4764087" cy="814240"/>
          </a:xfrm>
          <a:prstGeom prst="rect">
            <a:avLst/>
          </a:prstGeom>
          <a:solidFill>
            <a:srgbClr val="1822CD"/>
          </a:solidFill>
          <a:ln w="38160">
            <a:solidFill>
              <a:srgbClr val="FFFF00"/>
            </a:solidFill>
            <a:miter lim="800000"/>
            <a:headEnd/>
            <a:tailEnd/>
          </a:ln>
          <a:effectLst>
            <a:outerShdw dist="71785" dir="2700000" algn="ctr" rotWithShape="0">
              <a:srgbClr val="808080"/>
            </a:outerShdw>
          </a:effectLst>
        </p:spPr>
        <p:txBody>
          <a:bodyPr lIns="89876" tIns="46733" rIns="89876" bIns="46733">
            <a:spAutoFit/>
          </a:bodyPr>
          <a:lstStyle/>
          <a:p>
            <a:pPr>
              <a:spcBef>
                <a:spcPts val="1749"/>
              </a:spcBef>
              <a:buClr>
                <a:srgbClr val="FFFF00"/>
              </a:buClr>
              <a:tabLst>
                <a:tab pos="0" algn="l"/>
                <a:tab pos="1014933" algn="l"/>
                <a:tab pos="2033034" algn="l"/>
                <a:tab pos="3051138" algn="l"/>
                <a:tab pos="4069240" algn="l"/>
                <a:tab pos="5085758" algn="l"/>
                <a:tab pos="6103861" algn="l"/>
                <a:tab pos="7121965" algn="l"/>
                <a:tab pos="8140067" algn="l"/>
                <a:tab pos="9156581" algn="l"/>
                <a:tab pos="10174687" algn="l"/>
                <a:tab pos="11192790" algn="l"/>
              </a:tabLst>
            </a:pPr>
            <a:r>
              <a:rPr lang="en-GB" sz="2500" b="1">
                <a:solidFill>
                  <a:srgbClr val="FFFF00"/>
                </a:solidFill>
                <a:latin typeface="Comic Sans MS" charset="0"/>
                <a:ea typeface="ＭＳ Ｐゴシック" charset="-128"/>
              </a:rPr>
              <a:t>KATAMLI KHANGACHON #36</a:t>
            </a:r>
            <a:endParaRPr lang="en-US" sz="2500" b="1">
              <a:solidFill>
                <a:srgbClr val="FFFF00"/>
              </a:solidFill>
              <a:latin typeface="Comic Sans MS" charset="0"/>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0193"/>
                                        </p:tgtEl>
                                        <p:attrNameLst>
                                          <p:attrName>style.visibility</p:attrName>
                                        </p:attrNameLst>
                                      </p:cBhvr>
                                      <p:to>
                                        <p:strVal val="visible"/>
                                      </p:to>
                                    </p:set>
                                    <p:animEffect transition="in" filter="wipe(left)">
                                      <p:cBhvr>
                                        <p:cTn id="7" dur="500"/>
                                        <p:tgtEl>
                                          <p:spTgt spid="50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fill="hold" nodeType="clickEffect">
                                  <p:stCondLst>
                                    <p:cond delay="0"/>
                                  </p:stCondLst>
                                  <p:childTnLst>
                                    <p:animEffect transition="out" filter="fade">
                                      <p:cBhvr>
                                        <p:cTn id="11" dur="1000"/>
                                        <p:tgtEl>
                                          <p:spTgt spid="50193"/>
                                        </p:tgtEl>
                                      </p:cBhvr>
                                    </p:animEffect>
                                    <p:set>
                                      <p:cBhvr>
                                        <p:cTn id="12" dur="1" fill="hold">
                                          <p:stCondLst>
                                            <p:cond delay="0"/>
                                          </p:stCondLst>
                                        </p:cTn>
                                        <p:tgtEl>
                                          <p:spTgt spid="50193"/>
                                        </p:tgtEl>
                                        <p:attrNameLst>
                                          <p:attrName>style.visibility</p:attrName>
                                        </p:attrNameLst>
                                      </p:cBhvr>
                                      <p:to>
                                        <p:strVal val="hidden"/>
                                      </p:to>
                                    </p:set>
                                  </p:childTnLst>
                                </p:cTn>
                              </p:par>
                            </p:childTnLst>
                          </p:cTn>
                        </p:par>
                        <p:par>
                          <p:cTn id="13" fill="hold" nodeType="afterGroup">
                            <p:stCondLst>
                              <p:cond delay="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0209"/>
                                        </p:tgtEl>
                                        <p:attrNameLst>
                                          <p:attrName>style.visibility</p:attrName>
                                        </p:attrNameLst>
                                      </p:cBhvr>
                                      <p:to>
                                        <p:strVal val="visible"/>
                                      </p:to>
                                    </p:set>
                                    <p:animEffect transition="in" filter="wipe(up)">
                                      <p:cBhvr>
                                        <p:cTn id="41" dur="500"/>
                                        <p:tgtEl>
                                          <p:spTgt spid="5020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528" fill="hold" grpId="0" nodeType="clickEffect">
                                  <p:stCondLst>
                                    <p:cond delay="0"/>
                                  </p:stCondLst>
                                  <p:childTnLst>
                                    <p:set>
                                      <p:cBhvr>
                                        <p:cTn id="45" dur="1" fill="hold">
                                          <p:stCondLst>
                                            <p:cond delay="0"/>
                                          </p:stCondLst>
                                        </p:cTn>
                                        <p:tgtEl>
                                          <p:spTgt spid="50219"/>
                                        </p:tgtEl>
                                        <p:attrNameLst>
                                          <p:attrName>style.visibility</p:attrName>
                                        </p:attrNameLst>
                                      </p:cBhvr>
                                      <p:to>
                                        <p:strVal val="visible"/>
                                      </p:to>
                                    </p:set>
                                    <p:anim calcmode="lin" valueType="num">
                                      <p:cBhvr>
                                        <p:cTn id="46" dur="500" fill="hold"/>
                                        <p:tgtEl>
                                          <p:spTgt spid="50219"/>
                                        </p:tgtEl>
                                        <p:attrNameLst>
                                          <p:attrName>ppt_w</p:attrName>
                                        </p:attrNameLst>
                                      </p:cBhvr>
                                      <p:tavLst>
                                        <p:tav tm="100000">
                                          <p:val>
                                            <p:fltVal val="0"/>
                                          </p:val>
                                        </p:tav>
                                        <p:tav tm="100000">
                                          <p:val>
                                            <p:strVal val="#ppt_w"/>
                                          </p:val>
                                        </p:tav>
                                      </p:tavLst>
                                    </p:anim>
                                    <p:anim calcmode="lin" valueType="num">
                                      <p:cBhvr>
                                        <p:cTn id="47" dur="500" fill="hold"/>
                                        <p:tgtEl>
                                          <p:spTgt spid="50219"/>
                                        </p:tgtEl>
                                        <p:attrNameLst>
                                          <p:attrName>ppt_h</p:attrName>
                                        </p:attrNameLst>
                                      </p:cBhvr>
                                      <p:tavLst>
                                        <p:tav tm="100000">
                                          <p:val>
                                            <p:fltVal val="0"/>
                                          </p:val>
                                        </p:tav>
                                        <p:tav tm="100000">
                                          <p:val>
                                            <p:strVal val="#ppt_h"/>
                                          </p:val>
                                        </p:tav>
                                      </p:tavLst>
                                    </p:anim>
                                    <p:anim calcmode="lin" valueType="num">
                                      <p:cBhvr>
                                        <p:cTn id="48" dur="500" fill="hold"/>
                                        <p:tgtEl>
                                          <p:spTgt spid="50219"/>
                                        </p:tgtEl>
                                        <p:attrNameLst>
                                          <p:attrName>ppt_x</p:attrName>
                                        </p:attrNameLst>
                                      </p:cBhvr>
                                      <p:tavLst>
                                        <p:tav tm="100000">
                                          <p:val>
                                            <p:fltVal val="0.5"/>
                                          </p:val>
                                        </p:tav>
                                        <p:tav tm="100000">
                                          <p:val>
                                            <p:strVal val="#ppt_x"/>
                                          </p:val>
                                        </p:tav>
                                      </p:tavLst>
                                    </p:anim>
                                    <p:anim calcmode="lin" valueType="num">
                                      <p:cBhvr>
                                        <p:cTn id="49" dur="500" fill="hold"/>
                                        <p:tgtEl>
                                          <p:spTgt spid="50219"/>
                                        </p:tgtEl>
                                        <p:attrNameLst>
                                          <p:attrName>ppt_y</p:attrName>
                                        </p:attrNameLst>
                                      </p:cBhvr>
                                      <p:tavLst>
                                        <p:tav tm="100000">
                                          <p:val>
                                            <p:fltVal val="0.5"/>
                                          </p:val>
                                        </p:tav>
                                        <p:tav tm="100000">
                                          <p:val>
                                            <p:strVal val="#ppt_y"/>
                                          </p:val>
                                        </p:tav>
                                      </p:tavLst>
                                    </p:anim>
                                  </p:childTnLst>
                                </p:cTn>
                              </p:par>
                              <p:par>
                                <p:cTn id="50" presetID="23" presetClass="entr" presetSubtype="528"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100000">
                                          <p:val>
                                            <p:fltVal val="0"/>
                                          </p:val>
                                        </p:tav>
                                        <p:tav tm="100000">
                                          <p:val>
                                            <p:strVal val="#ppt_w"/>
                                          </p:val>
                                        </p:tav>
                                      </p:tavLst>
                                    </p:anim>
                                    <p:anim calcmode="lin" valueType="num">
                                      <p:cBhvr>
                                        <p:cTn id="53" dur="500" fill="hold"/>
                                        <p:tgtEl>
                                          <p:spTgt spid="9"/>
                                        </p:tgtEl>
                                        <p:attrNameLst>
                                          <p:attrName>ppt_h</p:attrName>
                                        </p:attrNameLst>
                                      </p:cBhvr>
                                      <p:tavLst>
                                        <p:tav tm="100000">
                                          <p:val>
                                            <p:fltVal val="0"/>
                                          </p:val>
                                        </p:tav>
                                        <p:tav tm="100000">
                                          <p:val>
                                            <p:strVal val="#ppt_h"/>
                                          </p:val>
                                        </p:tav>
                                      </p:tavLst>
                                    </p:anim>
                                    <p:anim calcmode="lin" valueType="num">
                                      <p:cBhvr>
                                        <p:cTn id="54" dur="500" fill="hold"/>
                                        <p:tgtEl>
                                          <p:spTgt spid="9"/>
                                        </p:tgtEl>
                                        <p:attrNameLst>
                                          <p:attrName>ppt_x</p:attrName>
                                        </p:attrNameLst>
                                      </p:cBhvr>
                                      <p:tavLst>
                                        <p:tav tm="100000">
                                          <p:val>
                                            <p:fltVal val="0.5"/>
                                          </p:val>
                                        </p:tav>
                                        <p:tav tm="100000">
                                          <p:val>
                                            <p:strVal val="#ppt_x"/>
                                          </p:val>
                                        </p:tav>
                                      </p:tavLst>
                                    </p:anim>
                                    <p:anim calcmode="lin" valueType="num">
                                      <p:cBhvr>
                                        <p:cTn id="55" dur="500" fill="hold"/>
                                        <p:tgtEl>
                                          <p:spTgt spid="9"/>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9" grpId="0" animBg="1"/>
      <p:bldP spid="502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82647" y="1241425"/>
            <a:ext cx="3005137" cy="1100138"/>
            <a:chOff x="493" y="782"/>
            <a:chExt cx="1893" cy="693"/>
          </a:xfrm>
        </p:grpSpPr>
        <p:sp>
          <p:nvSpPr>
            <p:cNvPr id="50214" name="Rectangle 2"/>
            <p:cNvSpPr>
              <a:spLocks noChangeArrowheads="1"/>
            </p:cNvSpPr>
            <p:nvPr/>
          </p:nvSpPr>
          <p:spPr bwMode="auto">
            <a:xfrm>
              <a:off x="493" y="782"/>
              <a:ext cx="1893" cy="693"/>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effectLst>
                  <a:outerShdw blurRad="50800" dist="63500" dir="2700000" algn="tl" rotWithShape="0">
                    <a:srgbClr val="000000"/>
                  </a:outerShdw>
                </a:effectLst>
              </a:endParaRPr>
            </a:p>
          </p:txBody>
        </p:sp>
        <p:sp>
          <p:nvSpPr>
            <p:cNvPr id="50215" name="Text Box 3"/>
            <p:cNvSpPr txBox="1">
              <a:spLocks noChangeArrowheads="1"/>
            </p:cNvSpPr>
            <p:nvPr/>
          </p:nvSpPr>
          <p:spPr bwMode="auto">
            <a:xfrm>
              <a:off x="584" y="792"/>
              <a:ext cx="1737" cy="674"/>
            </a:xfrm>
            <a:prstGeom prst="rect">
              <a:avLst/>
            </a:prstGeom>
            <a:noFill/>
            <a:ln w="9525">
              <a:noFill/>
              <a:round/>
              <a:headEnd/>
              <a:tailEnd/>
            </a:ln>
          </p:spPr>
          <p:txBody>
            <a:bodyPr lIns="90000" tIns="46800" rIns="90000" bIns="46800">
              <a:spAutoFit/>
            </a:bodyPr>
            <a:lstStyle/>
            <a:p>
              <a:pPr algn="ctr">
                <a:lnSpc>
                  <a:spcPct val="100000"/>
                </a:lnSpc>
                <a:spcBef>
                  <a:spcPts val="150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00"/>
                  </a:solidFill>
                  <a:effectLst>
                    <a:outerShdw blurRad="50800" dist="63500" dir="2700000" algn="tl" rotWithShape="0">
                      <a:srgbClr val="000000"/>
                    </a:outerShdw>
                  </a:effectLst>
                  <a:latin typeface="Helvetica" charset="0"/>
                </a:rPr>
                <a:t>Kagapi atam:</a:t>
              </a:r>
            </a:p>
            <a:p>
              <a:pPr algn="ctr">
                <a:lnSpc>
                  <a:spcPct val="100000"/>
                </a:lnSpc>
                <a:spcBef>
                  <a:spcPts val="150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00"/>
                  </a:solidFill>
                  <a:effectLst>
                    <a:outerShdw blurRad="50800" dist="63500" dir="2700000" algn="tl" rotWithShape="0">
                      <a:srgbClr val="000000"/>
                    </a:outerShdw>
                  </a:effectLst>
                  <a:latin typeface="Helvetica" charset="0"/>
                </a:rPr>
                <a:t>A.D. 50s - 90s</a:t>
              </a:r>
            </a:p>
          </p:txBody>
        </p:sp>
      </p:grpSp>
      <p:grpSp>
        <p:nvGrpSpPr>
          <p:cNvPr id="3" name="Group 4"/>
          <p:cNvGrpSpPr>
            <a:grpSpLocks/>
          </p:cNvGrpSpPr>
          <p:nvPr/>
        </p:nvGrpSpPr>
        <p:grpSpPr bwMode="auto">
          <a:xfrm>
            <a:off x="3886200" y="99986"/>
            <a:ext cx="2428884" cy="7605712"/>
            <a:chOff x="2522" y="29"/>
            <a:chExt cx="1114" cy="4791"/>
          </a:xfrm>
        </p:grpSpPr>
        <p:grpSp>
          <p:nvGrpSpPr>
            <p:cNvPr id="50193" name="Group 5"/>
            <p:cNvGrpSpPr>
              <a:grpSpLocks/>
            </p:cNvGrpSpPr>
            <p:nvPr/>
          </p:nvGrpSpPr>
          <p:grpSpPr bwMode="auto">
            <a:xfrm>
              <a:off x="2630" y="1218"/>
              <a:ext cx="944" cy="2410"/>
              <a:chOff x="2630" y="1218"/>
              <a:chExt cx="944" cy="2410"/>
            </a:xfrm>
          </p:grpSpPr>
          <p:sp>
            <p:nvSpPr>
              <p:cNvPr id="51206" name="Line 6"/>
              <p:cNvSpPr>
                <a:spLocks noChangeShapeType="1"/>
              </p:cNvSpPr>
              <p:nvPr/>
            </p:nvSpPr>
            <p:spPr bwMode="auto">
              <a:xfrm>
                <a:off x="2630" y="1218"/>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sp>
            <p:nvSpPr>
              <p:cNvPr id="51207" name="Line 7"/>
              <p:cNvSpPr>
                <a:spLocks noChangeShapeType="1"/>
              </p:cNvSpPr>
              <p:nvPr/>
            </p:nvSpPr>
            <p:spPr bwMode="auto">
              <a:xfrm>
                <a:off x="2630" y="2263"/>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sp>
            <p:nvSpPr>
              <p:cNvPr id="51208" name="Line 8"/>
              <p:cNvSpPr>
                <a:spLocks noChangeShapeType="1"/>
              </p:cNvSpPr>
              <p:nvPr/>
            </p:nvSpPr>
            <p:spPr bwMode="auto">
              <a:xfrm>
                <a:off x="2641" y="3629"/>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sp>
            <p:nvSpPr>
              <p:cNvPr id="51209" name="Line 9"/>
              <p:cNvSpPr>
                <a:spLocks noChangeShapeType="1"/>
              </p:cNvSpPr>
              <p:nvPr/>
            </p:nvSpPr>
            <p:spPr bwMode="auto">
              <a:xfrm>
                <a:off x="2649" y="3256"/>
                <a:ext cx="918" cy="1"/>
              </a:xfrm>
              <a:prstGeom prst="line">
                <a:avLst/>
              </a:prstGeom>
              <a:noFill/>
              <a:ln w="50760">
                <a:solidFill>
                  <a:srgbClr val="FFFFFF"/>
                </a:solidFill>
                <a:miter lim="800000"/>
                <a:headEnd/>
                <a:tailEnd/>
              </a:ln>
              <a:effectLst>
                <a:outerShdw dist="17819"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grpSp>
        <p:sp>
          <p:nvSpPr>
            <p:cNvPr id="50194" name="Rectangle 10"/>
            <p:cNvSpPr>
              <a:spLocks noChangeArrowheads="1"/>
            </p:cNvSpPr>
            <p:nvPr/>
          </p:nvSpPr>
          <p:spPr bwMode="auto">
            <a:xfrm>
              <a:off x="2522" y="3214"/>
              <a:ext cx="1114" cy="580"/>
            </a:xfrm>
            <a:prstGeom prst="rect">
              <a:avLst/>
            </a:prstGeom>
            <a:noFill/>
            <a:ln w="9525">
              <a:noFill/>
              <a:round/>
              <a:headEnd/>
              <a:tailEnd/>
            </a:ln>
          </p:spPr>
          <p:txBody>
            <a:bodyPr lIns="101520" tIns="50760" rIns="101520" bIns="50760">
              <a:spAutoFit/>
            </a:bodyPr>
            <a:lstStyle/>
            <a:p>
              <a:pPr algn="ctr">
                <a:lnSpc>
                  <a:spcPct val="35000"/>
                </a:lnSpc>
                <a:spcBef>
                  <a:spcPts val="106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700" b="1">
                <a:solidFill>
                  <a:srgbClr val="FFFF00"/>
                </a:solidFill>
                <a:effectLst>
                  <a:outerShdw blurRad="50800" dist="63500" dir="2700000" algn="tl" rotWithShape="0">
                    <a:srgbClr val="000000"/>
                  </a:outerShdw>
                </a:effectLst>
                <a:latin typeface="Helvetica" charset="0"/>
              </a:endParaRPr>
            </a:p>
            <a:p>
              <a:pPr algn="ctr">
                <a:lnSpc>
                  <a:spcPct val="35000"/>
                </a:lnSpc>
                <a:spcBef>
                  <a:spcPts val="106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i="1">
                  <a:solidFill>
                    <a:srgbClr val="FFFF00"/>
                  </a:solidFill>
                  <a:effectLst>
                    <a:outerShdw blurRad="50800" dist="63500" dir="2700000" algn="tl" rotWithShape="0">
                      <a:srgbClr val="000000"/>
                    </a:outerShdw>
                  </a:effectLst>
                  <a:latin typeface="Helvetica" charset="0"/>
                </a:rPr>
                <a:t>Letters from</a:t>
              </a:r>
            </a:p>
            <a:p>
              <a:pPr algn="ctr">
                <a:lnSpc>
                  <a:spcPct val="35000"/>
                </a:lnSpc>
                <a:spcBef>
                  <a:spcPts val="106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i="1">
                  <a:solidFill>
                    <a:srgbClr val="FFFF00"/>
                  </a:solidFill>
                  <a:effectLst>
                    <a:outerShdw blurRad="50800" dist="63500" dir="2700000" algn="tl" rotWithShape="0">
                      <a:srgbClr val="000000"/>
                    </a:outerShdw>
                  </a:effectLst>
                  <a:latin typeface="Helvetica" charset="0"/>
                </a:rPr>
                <a:t>The Others</a:t>
              </a:r>
            </a:p>
            <a:p>
              <a:pPr algn="ctr">
                <a:lnSpc>
                  <a:spcPct val="35000"/>
                </a:lnSpc>
                <a:spcBef>
                  <a:spcPts val="106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700" b="1" i="1">
                <a:solidFill>
                  <a:srgbClr val="FFFF00"/>
                </a:solidFill>
                <a:effectLst>
                  <a:outerShdw blurRad="50800" dist="63500" dir="2700000" algn="tl" rotWithShape="0">
                    <a:srgbClr val="000000"/>
                  </a:outerShdw>
                </a:effectLst>
                <a:latin typeface="Helvetica" charset="0"/>
              </a:endParaRPr>
            </a:p>
          </p:txBody>
        </p:sp>
        <p:grpSp>
          <p:nvGrpSpPr>
            <p:cNvPr id="50195" name="Group 11"/>
            <p:cNvGrpSpPr>
              <a:grpSpLocks/>
            </p:cNvGrpSpPr>
            <p:nvPr/>
          </p:nvGrpSpPr>
          <p:grpSpPr bwMode="auto">
            <a:xfrm>
              <a:off x="2576" y="29"/>
              <a:ext cx="1005" cy="4791"/>
              <a:chOff x="2576" y="29"/>
              <a:chExt cx="1005" cy="4791"/>
            </a:xfrm>
          </p:grpSpPr>
          <p:grpSp>
            <p:nvGrpSpPr>
              <p:cNvPr id="50196" name="Group 12"/>
              <p:cNvGrpSpPr>
                <a:grpSpLocks/>
              </p:cNvGrpSpPr>
              <p:nvPr/>
            </p:nvGrpSpPr>
            <p:grpSpPr bwMode="auto">
              <a:xfrm>
                <a:off x="2576" y="29"/>
                <a:ext cx="1005" cy="4791"/>
                <a:chOff x="2576" y="29"/>
                <a:chExt cx="1005" cy="4791"/>
              </a:xfrm>
            </p:grpSpPr>
            <p:sp>
              <p:nvSpPr>
                <p:cNvPr id="50205" name="Rectangle 13"/>
                <p:cNvSpPr>
                  <a:spLocks noChangeArrowheads="1"/>
                </p:cNvSpPr>
                <p:nvPr/>
              </p:nvSpPr>
              <p:spPr bwMode="auto">
                <a:xfrm>
                  <a:off x="2577" y="756"/>
                  <a:ext cx="1004" cy="406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effectLst>
                      <a:outerShdw blurRad="50800" dist="63500" dir="2700000" algn="tl" rotWithShape="0">
                        <a:srgbClr val="000000"/>
                      </a:outerShdw>
                    </a:effectLst>
                  </a:endParaRPr>
                </a:p>
              </p:txBody>
            </p:sp>
            <p:grpSp>
              <p:nvGrpSpPr>
                <p:cNvPr id="50206" name="Group 14"/>
                <p:cNvGrpSpPr>
                  <a:grpSpLocks/>
                </p:cNvGrpSpPr>
                <p:nvPr/>
              </p:nvGrpSpPr>
              <p:grpSpPr bwMode="auto">
                <a:xfrm>
                  <a:off x="2576" y="29"/>
                  <a:ext cx="1004" cy="665"/>
                  <a:chOff x="2576" y="29"/>
                  <a:chExt cx="1004" cy="665"/>
                </a:xfrm>
              </p:grpSpPr>
              <p:sp>
                <p:nvSpPr>
                  <p:cNvPr id="50207" name="Rectangle 15"/>
                  <p:cNvSpPr>
                    <a:spLocks noChangeArrowheads="1"/>
                  </p:cNvSpPr>
                  <p:nvPr/>
                </p:nvSpPr>
                <p:spPr bwMode="auto">
                  <a:xfrm>
                    <a:off x="2663" y="29"/>
                    <a:ext cx="862" cy="240"/>
                  </a:xfrm>
                  <a:prstGeom prst="rect">
                    <a:avLst/>
                  </a:prstGeom>
                  <a:noFill/>
                  <a:ln w="9525">
                    <a:noFill/>
                    <a:round/>
                    <a:headEnd/>
                    <a:tailEnd/>
                  </a:ln>
                </p:spPr>
                <p:txBody>
                  <a:bodyPr lIns="90360" tIns="44280" rIns="90360" bIns="44280">
                    <a:spAutoFit/>
                  </a:bodyPr>
                  <a:lstStyle/>
                  <a:p>
                    <a:pPr algn="ctr">
                      <a:lnSpc>
                        <a:spcPct val="100000"/>
                      </a:lnSpc>
                      <a:spcBef>
                        <a:spcPts val="112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dirty="0">
                        <a:solidFill>
                          <a:srgbClr val="FFFFFF"/>
                        </a:solidFill>
                        <a:effectLst>
                          <a:outerShdw blurRad="50800" dist="63500" dir="2700000" algn="tl" rotWithShape="0">
                            <a:srgbClr val="000000"/>
                          </a:outerShdw>
                        </a:effectLst>
                        <a:latin typeface="Helvetica" charset="0"/>
                      </a:rPr>
                      <a:t>(</a:t>
                    </a:r>
                    <a:r>
                      <a:rPr lang="en-GB" sz="1800" b="1" dirty="0" err="1">
                        <a:solidFill>
                          <a:srgbClr val="FFFFFF"/>
                        </a:solidFill>
                        <a:effectLst>
                          <a:outerShdw blurRad="50800" dist="63500" dir="2700000" algn="tl" rotWithShape="0">
                            <a:srgbClr val="000000"/>
                          </a:outerShdw>
                        </a:effectLst>
                        <a:latin typeface="Helvetica" charset="0"/>
                      </a:rPr>
                      <a:t>Lairik</a:t>
                    </a:r>
                    <a:r>
                      <a:rPr lang="en-GB" sz="1800" b="1" dirty="0">
                        <a:solidFill>
                          <a:srgbClr val="FFFFFF"/>
                        </a:solidFill>
                        <a:effectLst>
                          <a:outerShdw blurRad="50800" dist="63500" dir="2700000" algn="tl" rotWithShape="0">
                            <a:srgbClr val="000000"/>
                          </a:outerShdw>
                        </a:effectLst>
                        <a:latin typeface="Helvetica" charset="0"/>
                      </a:rPr>
                      <a:t> 21)</a:t>
                    </a:r>
                    <a:r>
                      <a:rPr lang="x-none" sz="1800" b="1" dirty="0">
                        <a:solidFill>
                          <a:srgbClr val="FFFFFF"/>
                        </a:solidFill>
                        <a:effectLst>
                          <a:outerShdw blurRad="50800" dist="63500" dir="2700000" algn="tl" rotWithShape="0">
                            <a:srgbClr val="000000"/>
                          </a:outerShdw>
                        </a:effectLst>
                        <a:latin typeface="Helvetica" charset="0"/>
                        <a:cs typeface="Arial" charset="0"/>
                      </a:rPr>
                      <a:t>‏</a:t>
                    </a:r>
                    <a:endParaRPr lang="en-GB" sz="1800" b="1" dirty="0">
                      <a:solidFill>
                        <a:srgbClr val="FFFFFF"/>
                      </a:solidFill>
                      <a:effectLst>
                        <a:outerShdw blurRad="50800" dist="63500" dir="2700000" algn="tl" rotWithShape="0">
                          <a:srgbClr val="000000"/>
                        </a:outerShdw>
                      </a:effectLst>
                      <a:latin typeface="Helvetica" charset="0"/>
                    </a:endParaRPr>
                  </a:p>
                </p:txBody>
              </p:sp>
              <p:sp>
                <p:nvSpPr>
                  <p:cNvPr id="50208" name="Rectangle 16"/>
                  <p:cNvSpPr>
                    <a:spLocks noChangeArrowheads="1"/>
                  </p:cNvSpPr>
                  <p:nvPr/>
                </p:nvSpPr>
                <p:spPr bwMode="auto">
                  <a:xfrm>
                    <a:off x="2576" y="254"/>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effectLst>
                        <a:outerShdw blurRad="50800" dist="63500" dir="2700000" algn="tl" rotWithShape="0">
                          <a:srgbClr val="000000"/>
                        </a:outerShdw>
                      </a:effectLst>
                    </a:endParaRPr>
                  </a:p>
                </p:txBody>
              </p:sp>
              <p:sp>
                <p:nvSpPr>
                  <p:cNvPr id="50209" name="Rectangle 17"/>
                  <p:cNvSpPr>
                    <a:spLocks noChangeArrowheads="1"/>
                  </p:cNvSpPr>
                  <p:nvPr/>
                </p:nvSpPr>
                <p:spPr bwMode="auto">
                  <a:xfrm>
                    <a:off x="2629" y="310"/>
                    <a:ext cx="892" cy="384"/>
                  </a:xfrm>
                  <a:prstGeom prst="rect">
                    <a:avLst/>
                  </a:prstGeom>
                  <a:noFill/>
                  <a:ln w="9525">
                    <a:noFill/>
                    <a:round/>
                    <a:headEnd/>
                    <a:tailEnd/>
                  </a:ln>
                </p:spPr>
                <p:txBody>
                  <a:bodyPr lIns="101520" tIns="50760" rIns="101520" bIns="50760">
                    <a:spAutoFit/>
                  </a:bodyPr>
                  <a:lstStyle/>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effectLst>
                          <a:outerShdw blurRad="50800" dist="63500" dir="2700000" algn="tl" rotWithShape="0">
                            <a:srgbClr val="000000"/>
                          </a:outerShdw>
                        </a:effectLst>
                        <a:latin typeface="Helvetica" charset="0"/>
                      </a:rPr>
                      <a:t>CHURCHwui</a:t>
                    </a:r>
                  </a:p>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effectLst>
                          <a:outerShdw blurRad="50800" dist="63500" dir="2700000" algn="tl" rotWithShape="0">
                            <a:srgbClr val="000000"/>
                          </a:outerShdw>
                        </a:effectLst>
                        <a:latin typeface="Helvetica" charset="0"/>
                      </a:rPr>
                      <a:t>Kashok-kazang</a:t>
                    </a:r>
                  </a:p>
                </p:txBody>
              </p:sp>
            </p:grpSp>
          </p:grpSp>
          <p:grpSp>
            <p:nvGrpSpPr>
              <p:cNvPr id="50197" name="Group 18"/>
              <p:cNvGrpSpPr>
                <a:grpSpLocks/>
              </p:cNvGrpSpPr>
              <p:nvPr/>
            </p:nvGrpSpPr>
            <p:grpSpPr bwMode="auto">
              <a:xfrm>
                <a:off x="2611" y="1218"/>
                <a:ext cx="962" cy="2722"/>
                <a:chOff x="2611" y="1218"/>
                <a:chExt cx="962" cy="2722"/>
              </a:xfrm>
            </p:grpSpPr>
            <p:sp>
              <p:nvSpPr>
                <p:cNvPr id="51219" name="Line 19"/>
                <p:cNvSpPr>
                  <a:spLocks noChangeShapeType="1"/>
                </p:cNvSpPr>
                <p:nvPr/>
              </p:nvSpPr>
              <p:spPr bwMode="auto">
                <a:xfrm>
                  <a:off x="2633" y="1218"/>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sp>
              <p:nvSpPr>
                <p:cNvPr id="51220" name="Line 20"/>
                <p:cNvSpPr>
                  <a:spLocks noChangeShapeType="1"/>
                </p:cNvSpPr>
                <p:nvPr/>
              </p:nvSpPr>
              <p:spPr bwMode="auto">
                <a:xfrm>
                  <a:off x="2633" y="2263"/>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sp>
              <p:nvSpPr>
                <p:cNvPr id="51221" name="Line 21"/>
                <p:cNvSpPr>
                  <a:spLocks noChangeShapeType="1"/>
                </p:cNvSpPr>
                <p:nvPr/>
              </p:nvSpPr>
              <p:spPr bwMode="auto">
                <a:xfrm>
                  <a:off x="2641" y="3707"/>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sp>
              <p:nvSpPr>
                <p:cNvPr id="51222" name="Line 22"/>
                <p:cNvSpPr>
                  <a:spLocks noChangeShapeType="1"/>
                </p:cNvSpPr>
                <p:nvPr/>
              </p:nvSpPr>
              <p:spPr bwMode="auto">
                <a:xfrm>
                  <a:off x="2627" y="3256"/>
                  <a:ext cx="918" cy="1"/>
                </a:xfrm>
                <a:prstGeom prst="line">
                  <a:avLst/>
                </a:prstGeom>
                <a:noFill/>
                <a:ln w="50760">
                  <a:solidFill>
                    <a:srgbClr val="FFFFFF"/>
                  </a:solidFill>
                  <a:miter lim="800000"/>
                  <a:headEnd/>
                  <a:tailEnd/>
                </a:ln>
                <a:effectLst>
                  <a:outerShdw dist="17819"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sp>
              <p:nvSpPr>
                <p:cNvPr id="51223" name="Line 23"/>
                <p:cNvSpPr>
                  <a:spLocks noChangeShapeType="1"/>
                </p:cNvSpPr>
                <p:nvPr/>
              </p:nvSpPr>
              <p:spPr bwMode="auto">
                <a:xfrm>
                  <a:off x="2633" y="1657"/>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sp>
              <p:nvSpPr>
                <p:cNvPr id="51224" name="Line 24"/>
                <p:cNvSpPr>
                  <a:spLocks noChangeShapeType="1"/>
                </p:cNvSpPr>
                <p:nvPr/>
              </p:nvSpPr>
              <p:spPr bwMode="auto">
                <a:xfrm>
                  <a:off x="2611" y="3002"/>
                  <a:ext cx="932"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sp>
              <p:nvSpPr>
                <p:cNvPr id="51225" name="Line 25"/>
                <p:cNvSpPr>
                  <a:spLocks noChangeShapeType="1"/>
                </p:cNvSpPr>
                <p:nvPr/>
              </p:nvSpPr>
              <p:spPr bwMode="auto">
                <a:xfrm>
                  <a:off x="2826" y="3939"/>
                  <a:ext cx="545"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grpSp>
        </p:grpSp>
      </p:grpSp>
      <p:grpSp>
        <p:nvGrpSpPr>
          <p:cNvPr id="9" name="Group 26"/>
          <p:cNvGrpSpPr>
            <a:grpSpLocks/>
          </p:cNvGrpSpPr>
          <p:nvPr/>
        </p:nvGrpSpPr>
        <p:grpSpPr bwMode="auto">
          <a:xfrm>
            <a:off x="4029076" y="1127141"/>
            <a:ext cx="2071688" cy="4870454"/>
            <a:chOff x="2538" y="687"/>
            <a:chExt cx="1305" cy="3068"/>
          </a:xfrm>
        </p:grpSpPr>
        <p:sp>
          <p:nvSpPr>
            <p:cNvPr id="50191" name="Rectangle 27"/>
            <p:cNvSpPr>
              <a:spLocks noChangeArrowheads="1"/>
            </p:cNvSpPr>
            <p:nvPr/>
          </p:nvSpPr>
          <p:spPr bwMode="auto">
            <a:xfrm>
              <a:off x="2628" y="687"/>
              <a:ext cx="1114" cy="753"/>
            </a:xfrm>
            <a:prstGeom prst="rect">
              <a:avLst/>
            </a:prstGeom>
            <a:noFill/>
            <a:ln w="9525">
              <a:noFill/>
              <a:round/>
              <a:headEnd/>
              <a:tailEnd/>
            </a:ln>
          </p:spPr>
          <p:txBody>
            <a:bodyPr lIns="101520" tIns="50760" rIns="101520" bIns="50760">
              <a:spAutoFit/>
            </a:bodyPr>
            <a:lstStyle/>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a:solidFill>
                  <a:srgbClr val="FFFF00"/>
                </a:solidFill>
                <a:effectLst>
                  <a:outerShdw blurRad="50800" dist="63500" dir="2700000" algn="tl" rotWithShape="0">
                    <a:srgbClr val="000000"/>
                  </a:outerShdw>
                </a:effectLst>
                <a:latin typeface="Helvetica" charset="0"/>
              </a:endParaRPr>
            </a:p>
            <a:p>
              <a:pPr algn="ctr">
                <a:lnSpc>
                  <a:spcPct val="9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a:solidFill>
                    <a:srgbClr val="FFFF00"/>
                  </a:solidFill>
                  <a:effectLst>
                    <a:outerShdw blurRad="50800" dist="63500" dir="2700000" algn="tl" rotWithShape="0">
                      <a:srgbClr val="000000"/>
                    </a:outerShdw>
                  </a:effectLst>
                  <a:latin typeface="Helvetica" charset="0"/>
                </a:rPr>
                <a:t>Paul na kagapi </a:t>
              </a:r>
              <a:r>
                <a:rPr lang="en-GB" b="1" i="1">
                  <a:solidFill>
                    <a:srgbClr val="FFFF00"/>
                  </a:solidFill>
                  <a:effectLst>
                    <a:outerShdw blurRad="50800" dist="63500" dir="2700000" algn="tl" rotWithShape="0">
                      <a:srgbClr val="000000"/>
                    </a:outerShdw>
                  </a:effectLst>
                  <a:latin typeface="Helvetica" charset="0"/>
                </a:rPr>
                <a:t>CHITHI</a:t>
              </a:r>
              <a:endParaRPr lang="en-GB" sz="1600" b="1" i="1">
                <a:solidFill>
                  <a:srgbClr val="FFFF00"/>
                </a:solidFill>
                <a:effectLst>
                  <a:outerShdw blurRad="50800" dist="63500" dir="2700000" algn="tl" rotWithShape="0">
                    <a:srgbClr val="000000"/>
                  </a:outerShdw>
                </a:effectLst>
                <a:latin typeface="Helvetica" charset="0"/>
              </a:endParaRPr>
            </a:p>
            <a:p>
              <a:pPr algn="ctr">
                <a:lnSpc>
                  <a:spcPct val="5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600" b="1" i="1">
                <a:solidFill>
                  <a:srgbClr val="FFFF00"/>
                </a:solidFill>
                <a:effectLst>
                  <a:outerShdw blurRad="50800" dist="63500" dir="2700000" algn="tl" rotWithShape="0">
                    <a:srgbClr val="000000"/>
                  </a:outerShdw>
                </a:effectLst>
                <a:latin typeface="Helvetica" charset="0"/>
              </a:endParaRPr>
            </a:p>
          </p:txBody>
        </p:sp>
        <p:sp>
          <p:nvSpPr>
            <p:cNvPr id="50192" name="Rectangle 28"/>
            <p:cNvSpPr>
              <a:spLocks noChangeArrowheads="1"/>
            </p:cNvSpPr>
            <p:nvPr/>
          </p:nvSpPr>
          <p:spPr bwMode="auto">
            <a:xfrm>
              <a:off x="2538" y="3297"/>
              <a:ext cx="1305" cy="458"/>
            </a:xfrm>
            <a:prstGeom prst="rect">
              <a:avLst/>
            </a:prstGeom>
            <a:noFill/>
            <a:ln w="9525">
              <a:noFill/>
              <a:round/>
              <a:headEnd/>
              <a:tailEnd/>
            </a:ln>
          </p:spPr>
          <p:txBody>
            <a:bodyPr wrap="square" lIns="101520" tIns="50760" rIns="101520" bIns="50760">
              <a:spAutoFit/>
            </a:bodyPr>
            <a:lstStyle/>
            <a:p>
              <a:pPr algn="ctr">
                <a:lnSpc>
                  <a:spcPct val="100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00"/>
                  </a:solidFill>
                  <a:effectLst>
                    <a:outerShdw blurRad="50800" dist="63500" dir="2700000" algn="tl" rotWithShape="0">
                      <a:srgbClr val="000000"/>
                    </a:outerShdw>
                  </a:effectLst>
                  <a:latin typeface="Helvetica" charset="0"/>
                </a:rPr>
                <a:t>Khangateina kagapi </a:t>
              </a:r>
              <a:r>
                <a:rPr lang="en-GB" b="1" i="1">
                  <a:solidFill>
                    <a:srgbClr val="FFFF00"/>
                  </a:solidFill>
                  <a:effectLst>
                    <a:outerShdw blurRad="50800" dist="63500" dir="2700000" algn="tl" rotWithShape="0">
                      <a:srgbClr val="000000"/>
                    </a:outerShdw>
                  </a:effectLst>
                  <a:latin typeface="Helvetica" charset="0"/>
                </a:rPr>
                <a:t>CHTHI</a:t>
              </a:r>
            </a:p>
          </p:txBody>
        </p:sp>
      </p:grpSp>
      <p:grpSp>
        <p:nvGrpSpPr>
          <p:cNvPr id="10" name="Group 29"/>
          <p:cNvGrpSpPr>
            <a:grpSpLocks/>
          </p:cNvGrpSpPr>
          <p:nvPr/>
        </p:nvGrpSpPr>
        <p:grpSpPr bwMode="auto">
          <a:xfrm>
            <a:off x="6391318" y="1257302"/>
            <a:ext cx="3271837" cy="5792791"/>
            <a:chOff x="3759" y="792"/>
            <a:chExt cx="2061" cy="3649"/>
          </a:xfrm>
        </p:grpSpPr>
        <p:sp>
          <p:nvSpPr>
            <p:cNvPr id="50189" name="Rectangle 30"/>
            <p:cNvSpPr>
              <a:spLocks noChangeArrowheads="1"/>
            </p:cNvSpPr>
            <p:nvPr/>
          </p:nvSpPr>
          <p:spPr bwMode="auto">
            <a:xfrm>
              <a:off x="3759" y="792"/>
              <a:ext cx="2039" cy="3649"/>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effectLst>
                  <a:outerShdw blurRad="50800" dist="63500" dir="2700000" algn="tl" rotWithShape="0">
                    <a:srgbClr val="000000"/>
                  </a:outerShdw>
                </a:effectLst>
              </a:endParaRPr>
            </a:p>
          </p:txBody>
        </p:sp>
        <p:sp>
          <p:nvSpPr>
            <p:cNvPr id="50190" name="Rectangle 31"/>
            <p:cNvSpPr>
              <a:spLocks noChangeArrowheads="1"/>
            </p:cNvSpPr>
            <p:nvPr/>
          </p:nvSpPr>
          <p:spPr bwMode="auto">
            <a:xfrm>
              <a:off x="3843" y="876"/>
              <a:ext cx="1977" cy="3503"/>
            </a:xfrm>
            <a:prstGeom prst="rect">
              <a:avLst/>
            </a:prstGeom>
            <a:noFill/>
            <a:ln w="9525">
              <a:noFill/>
              <a:round/>
              <a:headEnd/>
              <a:tailEnd/>
            </a:ln>
          </p:spPr>
          <p:txBody>
            <a:bodyPr lIns="101520" tIns="50760" rIns="101520" bIns="50760">
              <a:spAutoFit/>
            </a:bodyPr>
            <a:lstStyle/>
            <a:p>
              <a:pPr algn="ctr">
                <a:lnSpc>
                  <a:spcPct val="100000"/>
                </a:lnSpc>
                <a:spcBef>
                  <a:spcPts val="218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200" b="1" i="1" dirty="0">
                  <a:solidFill>
                    <a:srgbClr val="FFFFFF"/>
                  </a:solidFill>
                  <a:effectLst>
                    <a:outerShdw blurRad="50800" dist="63500" dir="2700000" algn="tl" rotWithShape="0">
                      <a:srgbClr val="000000"/>
                    </a:outerShdw>
                  </a:effectLst>
                  <a:latin typeface="Helvetica" charset="0"/>
                </a:rPr>
                <a:t>CHITHI</a:t>
              </a:r>
            </a:p>
            <a:p>
              <a:pP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400" b="1" dirty="0" err="1">
                  <a:solidFill>
                    <a:srgbClr val="FFFF00"/>
                  </a:solidFill>
                  <a:effectLst>
                    <a:outerShdw blurRad="50800" dist="63500" dir="2700000" algn="tl" rotWithShape="0">
                      <a:srgbClr val="000000"/>
                    </a:outerShdw>
                  </a:effectLst>
                  <a:latin typeface="Helvetica" charset="0"/>
                </a:rPr>
                <a:t>Kadhara</a:t>
              </a:r>
              <a:r>
                <a:rPr lang="en-GB" sz="2400" b="1" dirty="0">
                  <a:solidFill>
                    <a:srgbClr val="FFFF00"/>
                  </a:solidFill>
                  <a:effectLst>
                    <a:outerShdw blurRad="50800" dist="63500" dir="2700000" algn="tl" rotWithShape="0">
                      <a:srgbClr val="000000"/>
                    </a:outerShdw>
                  </a:effectLst>
                  <a:latin typeface="Helvetica" charset="0"/>
                </a:rPr>
                <a:t> </a:t>
              </a:r>
              <a:r>
                <a:rPr lang="en-GB" sz="2400" b="1" dirty="0" err="1">
                  <a:solidFill>
                    <a:srgbClr val="FFFF00"/>
                  </a:solidFill>
                  <a:effectLst>
                    <a:outerShdw blurRad="50800" dist="63500" dir="2700000" algn="tl" rotWithShape="0">
                      <a:srgbClr val="000000"/>
                    </a:outerShdw>
                  </a:effectLst>
                  <a:latin typeface="Helvetica" charset="0"/>
                </a:rPr>
                <a:t>otmanga</a:t>
              </a:r>
              <a:r>
                <a:rPr lang="en-GB" sz="2400" b="1" dirty="0">
                  <a:solidFill>
                    <a:srgbClr val="FFFF00"/>
                  </a:solidFill>
                  <a:effectLst>
                    <a:outerShdw blurRad="50800" dist="63500" dir="2700000" algn="tl" rotWithShape="0">
                      <a:srgbClr val="000000"/>
                    </a:outerShdw>
                  </a:effectLst>
                  <a:latin typeface="Helvetica" charset="0"/>
                </a:rPr>
                <a:t> </a:t>
              </a:r>
              <a:r>
                <a:rPr lang="en-GB" sz="2400" b="1" dirty="0" err="1">
                  <a:solidFill>
                    <a:srgbClr val="FFFF00"/>
                  </a:solidFill>
                  <a:effectLst>
                    <a:outerShdw blurRad="50800" dist="63500" dir="2700000" algn="tl" rotWithShape="0">
                      <a:srgbClr val="000000"/>
                    </a:outerShdw>
                  </a:effectLst>
                  <a:latin typeface="Helvetica" charset="0"/>
                </a:rPr>
                <a:t>hiwuivang</a:t>
              </a:r>
              <a:r>
                <a:rPr lang="en-GB" sz="2400" b="1" dirty="0">
                  <a:solidFill>
                    <a:srgbClr val="FFFF00"/>
                  </a:solidFill>
                  <a:effectLst>
                    <a:outerShdw blurRad="50800" dist="63500" dir="2700000" algn="tl" rotWithShape="0">
                      <a:srgbClr val="000000"/>
                    </a:outerShdw>
                  </a:effectLst>
                  <a:latin typeface="Helvetica" charset="0"/>
                </a:rPr>
                <a:t> </a:t>
              </a:r>
              <a:r>
                <a:rPr lang="en-GB" sz="2400" b="1" dirty="0" err="1">
                  <a:solidFill>
                    <a:srgbClr val="FFFF00"/>
                  </a:solidFill>
                  <a:effectLst>
                    <a:outerShdw blurRad="50800" dist="63500" dir="2700000" algn="tl" rotWithShape="0">
                      <a:srgbClr val="000000"/>
                    </a:outerShdw>
                  </a:effectLst>
                  <a:latin typeface="Helvetica" charset="0"/>
                </a:rPr>
                <a:t>kathanabingli</a:t>
              </a:r>
              <a:r>
                <a:rPr lang="en-GB" sz="2400" b="1" dirty="0">
                  <a:solidFill>
                    <a:srgbClr val="FFFF00"/>
                  </a:solidFill>
                  <a:effectLst>
                    <a:outerShdw blurRad="50800" dist="63500" dir="2700000" algn="tl" rotWithShape="0">
                      <a:srgbClr val="000000"/>
                    </a:outerShdw>
                  </a:effectLst>
                  <a:latin typeface="Helvetica" charset="0"/>
                </a:rPr>
                <a:t> </a:t>
              </a:r>
              <a:r>
                <a:rPr lang="en-GB" sz="2400" b="1" dirty="0" err="1">
                  <a:solidFill>
                    <a:srgbClr val="FFFF00"/>
                  </a:solidFill>
                  <a:effectLst>
                    <a:outerShdw blurRad="50800" dist="63500" dir="2700000" algn="tl" rotWithShape="0">
                      <a:srgbClr val="000000"/>
                    </a:outerShdw>
                  </a:effectLst>
                  <a:latin typeface="Helvetica" charset="0"/>
                </a:rPr>
                <a:t>kala</a:t>
              </a:r>
              <a:r>
                <a:rPr lang="en-GB" sz="2400" b="1" dirty="0">
                  <a:solidFill>
                    <a:srgbClr val="FFFF00"/>
                  </a:solidFill>
                  <a:effectLst>
                    <a:outerShdw blurRad="50800" dist="63500" dir="2700000" algn="tl" rotWithShape="0">
                      <a:srgbClr val="000000"/>
                    </a:outerShdw>
                  </a:effectLst>
                  <a:latin typeface="Helvetica" charset="0"/>
                </a:rPr>
                <a:t> </a:t>
              </a:r>
              <a:r>
                <a:rPr lang="en-GB" sz="2400" b="1" dirty="0" err="1">
                  <a:solidFill>
                    <a:srgbClr val="FFFF00"/>
                  </a:solidFill>
                  <a:effectLst>
                    <a:outerShdw blurRad="50800" dist="63500" dir="2700000" algn="tl" rotWithShape="0">
                      <a:srgbClr val="000000"/>
                    </a:outerShdw>
                  </a:effectLst>
                  <a:latin typeface="Helvetica" charset="0"/>
                </a:rPr>
                <a:t>mbingli</a:t>
              </a:r>
              <a:r>
                <a:rPr lang="en-GB" sz="2400" b="1" dirty="0">
                  <a:solidFill>
                    <a:srgbClr val="FFFF00"/>
                  </a:solidFill>
                  <a:effectLst>
                    <a:outerShdw blurRad="50800" dist="63500" dir="2700000" algn="tl" rotWithShape="0">
                      <a:srgbClr val="000000"/>
                    </a:outerShdw>
                  </a:effectLst>
                  <a:latin typeface="Helvetica" charset="0"/>
                </a:rPr>
                <a:t> </a:t>
              </a:r>
              <a:r>
                <a:rPr lang="en-GB" sz="2400" b="1" dirty="0" err="1">
                  <a:solidFill>
                    <a:srgbClr val="FFFF00"/>
                  </a:solidFill>
                  <a:effectLst>
                    <a:outerShdw blurRad="50800" dist="63500" dir="2700000" algn="tl" rotWithShape="0">
                      <a:srgbClr val="000000"/>
                    </a:outerShdw>
                  </a:effectLst>
                  <a:latin typeface="Helvetica" charset="0"/>
                </a:rPr>
                <a:t>khamataiya</a:t>
              </a:r>
              <a:r>
                <a:rPr lang="en-GB" sz="2400" b="1" dirty="0">
                  <a:solidFill>
                    <a:srgbClr val="FFFF00"/>
                  </a:solidFill>
                  <a:effectLst>
                    <a:outerShdw blurRad="50800" dist="63500" dir="2700000" algn="tl" rotWithShape="0">
                      <a:srgbClr val="000000"/>
                    </a:outerShdw>
                  </a:effectLst>
                  <a:latin typeface="Helvetica" charset="0"/>
                </a:rPr>
                <a:t> </a:t>
              </a:r>
              <a:r>
                <a:rPr lang="en-GB" sz="2400" b="1" dirty="0" err="1">
                  <a:solidFill>
                    <a:srgbClr val="FFFF00"/>
                  </a:solidFill>
                  <a:effectLst>
                    <a:outerShdw blurRad="50800" dist="63500" dir="2700000" algn="tl" rotWithShape="0">
                      <a:srgbClr val="000000"/>
                    </a:outerShdw>
                  </a:effectLst>
                  <a:latin typeface="Helvetica" charset="0"/>
                </a:rPr>
                <a:t>hangkchithei</a:t>
              </a:r>
              <a:r>
                <a:rPr lang="en-GB" sz="2400" b="1" dirty="0">
                  <a:solidFill>
                    <a:srgbClr val="FFFF00"/>
                  </a:solidFill>
                  <a:effectLst>
                    <a:outerShdw blurRad="50800" dist="63500" dir="2700000" algn="tl" rotWithShape="0">
                      <a:srgbClr val="000000"/>
                    </a:outerShdw>
                  </a:effectLst>
                  <a:latin typeface="Helvetica" charset="0"/>
                </a:rPr>
                <a:t> </a:t>
              </a:r>
              <a:r>
                <a:rPr lang="en-GB" sz="2400" b="1" dirty="0" err="1">
                  <a:solidFill>
                    <a:srgbClr val="FFFF00"/>
                  </a:solidFill>
                  <a:effectLst>
                    <a:outerShdw blurRad="50800" dist="63500" dir="2700000" algn="tl" rotWithShape="0">
                      <a:srgbClr val="000000"/>
                    </a:outerShdw>
                  </a:effectLst>
                  <a:latin typeface="Helvetica" charset="0"/>
                </a:rPr>
                <a:t>tui</a:t>
              </a:r>
              <a:r>
                <a:rPr lang="en-GB" sz="2400" b="1" dirty="0">
                  <a:solidFill>
                    <a:srgbClr val="FFFF00"/>
                  </a:solidFill>
                  <a:effectLst>
                    <a:outerShdw blurRad="50800" dist="63500" dir="2700000" algn="tl" rotWithShape="0">
                      <a:srgbClr val="000000"/>
                    </a:outerShdw>
                  </a:effectLst>
                  <a:latin typeface="Helvetica" charset="0"/>
                </a:rPr>
                <a:t> . . .</a:t>
              </a:r>
            </a:p>
            <a:p>
              <a:pP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200" b="1" dirty="0">
                <a:solidFill>
                  <a:srgbClr val="FFFF00"/>
                </a:solidFill>
                <a:effectLst>
                  <a:outerShdw blurRad="50800" dist="63500" dir="2700000" algn="tl" rotWithShape="0">
                    <a:srgbClr val="000000"/>
                  </a:outerShdw>
                </a:effectLst>
                <a:latin typeface="Helvetica" charset="0"/>
              </a:endParaRPr>
            </a:p>
            <a:p>
              <a:pPr>
                <a:lnSpc>
                  <a:spcPct val="100000"/>
                </a:lnSpc>
                <a:spcBef>
                  <a:spcPts val="150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400" b="1" dirty="0">
                  <a:solidFill>
                    <a:srgbClr val="FFFF00"/>
                  </a:solidFill>
                  <a:effectLst>
                    <a:outerShdw blurRad="50800" dist="63500" dir="2700000" algn="tl" rotWithShape="0">
                      <a:srgbClr val="000000"/>
                    </a:outerShdw>
                  </a:effectLst>
                  <a:latin typeface="Helvetica" charset="0"/>
                </a:rPr>
                <a:t>“</a:t>
              </a:r>
              <a:r>
                <a:rPr lang="en-GB" sz="2400" b="1" i="1" dirty="0">
                  <a:solidFill>
                    <a:srgbClr val="FFFF00"/>
                  </a:solidFill>
                  <a:effectLst>
                    <a:outerShdw blurRad="50800" dist="63500" dir="2700000" algn="tl" rotWithShape="0">
                      <a:srgbClr val="000000"/>
                    </a:outerShdw>
                  </a:effectLst>
                  <a:latin typeface="Helvetica" charset="0"/>
                </a:rPr>
                <a:t>ECCLESIA”</a:t>
              </a:r>
              <a:endParaRPr lang="en-GB" sz="2400" b="1" dirty="0">
                <a:solidFill>
                  <a:srgbClr val="FFFF00"/>
                </a:solidFill>
                <a:effectLst>
                  <a:outerShdw blurRad="50800" dist="63500" dir="2700000" algn="tl" rotWithShape="0">
                    <a:srgbClr val="000000"/>
                  </a:outerShdw>
                </a:effectLst>
                <a:latin typeface="Helvetica" charset="0"/>
              </a:endParaRPr>
            </a:p>
            <a:p>
              <a:pPr>
                <a:lnSpc>
                  <a:spcPct val="100000"/>
                </a:lnSpc>
                <a:spcBef>
                  <a:spcPts val="150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400" b="1" i="1" dirty="0">
                  <a:solidFill>
                    <a:srgbClr val="FFFF00"/>
                  </a:solidFill>
                  <a:effectLst>
                    <a:outerShdw blurRad="50800" dist="63500" dir="2700000" algn="tl" rotWithShape="0">
                      <a:srgbClr val="000000"/>
                    </a:outerShdw>
                  </a:effectLst>
                  <a:latin typeface="Helvetica" charset="0"/>
                </a:rPr>
                <a:t>           CHURCH</a:t>
              </a:r>
              <a:r>
                <a:rPr lang="en-GB" sz="2400" b="1" dirty="0">
                  <a:solidFill>
                    <a:srgbClr val="FFFF00"/>
                  </a:solidFill>
                  <a:effectLst>
                    <a:outerShdw blurRad="50800" dist="63500" dir="2700000" algn="tl" rotWithShape="0">
                      <a:srgbClr val="000000"/>
                    </a:outerShdw>
                  </a:effectLst>
                  <a:latin typeface="Helvetica" charset="0"/>
                </a:rPr>
                <a:t>.</a:t>
              </a:r>
            </a:p>
            <a:p>
              <a:pP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100" b="1" dirty="0">
                <a:solidFill>
                  <a:srgbClr val="FFFF00"/>
                </a:solidFill>
                <a:effectLst>
                  <a:outerShdw blurRad="50800" dist="63500" dir="2700000" algn="tl" rotWithShape="0">
                    <a:srgbClr val="000000"/>
                  </a:outerShdw>
                </a:effectLst>
                <a:latin typeface="Helvetica" charset="0"/>
              </a:endParaRPr>
            </a:p>
            <a:p>
              <a:pP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800" b="1" dirty="0" err="1">
                  <a:solidFill>
                    <a:srgbClr val="FFFF00"/>
                  </a:solidFill>
                  <a:effectLst>
                    <a:outerShdw blurRad="50800" dist="63500" dir="2700000" algn="tl" rotWithShape="0">
                      <a:srgbClr val="000000"/>
                    </a:outerShdw>
                  </a:effectLst>
                  <a:latin typeface="Helvetica" charset="0"/>
                </a:rPr>
                <a:t>Chithi</a:t>
              </a:r>
              <a:r>
                <a:rPr lang="en-US" sz="1800" b="1" dirty="0">
                  <a:solidFill>
                    <a:srgbClr val="FFFF00"/>
                  </a:solidFill>
                  <a:effectLst>
                    <a:outerShdw blurRad="50800" dist="63500" dir="2700000" algn="tl" rotWithShape="0">
                      <a:srgbClr val="000000"/>
                    </a:outerShdw>
                  </a:effectLst>
                  <a:latin typeface="Helvetica" charset="0"/>
                </a:rPr>
                <a:t> </a:t>
              </a:r>
              <a:r>
                <a:rPr lang="en-US" sz="1800" b="1" dirty="0" err="1">
                  <a:solidFill>
                    <a:srgbClr val="FFFF00"/>
                  </a:solidFill>
                  <a:effectLst>
                    <a:outerShdw blurRad="50800" dist="63500" dir="2700000" algn="tl" rotWithShape="0">
                      <a:srgbClr val="000000"/>
                    </a:outerShdw>
                  </a:effectLst>
                  <a:latin typeface="Helvetica" charset="0"/>
                </a:rPr>
                <a:t>kachunga</a:t>
              </a:r>
              <a:r>
                <a:rPr lang="en-US" sz="1800" b="1" dirty="0">
                  <a:solidFill>
                    <a:srgbClr val="FFFF00"/>
                  </a:solidFill>
                  <a:effectLst>
                    <a:outerShdw blurRad="50800" dist="63500" dir="2700000" algn="tl" rotWithShape="0">
                      <a:srgbClr val="000000"/>
                    </a:outerShdw>
                  </a:effectLst>
                  <a:latin typeface="Helvetica" charset="0"/>
                </a:rPr>
                <a:t> </a:t>
              </a:r>
              <a:r>
                <a:rPr lang="en-US" sz="1800" b="1" dirty="0" err="1">
                  <a:solidFill>
                    <a:srgbClr val="FFFF00"/>
                  </a:solidFill>
                  <a:effectLst>
                    <a:outerShdw blurRad="50800" dist="63500" dir="2700000" algn="tl" rotWithShape="0">
                      <a:srgbClr val="000000"/>
                    </a:outerShdw>
                  </a:effectLst>
                  <a:latin typeface="Helvetica" charset="0"/>
                </a:rPr>
                <a:t>Paulwuina</a:t>
              </a:r>
              <a:r>
                <a:rPr lang="en-US" sz="1800" b="1" dirty="0">
                  <a:solidFill>
                    <a:srgbClr val="FFFF00"/>
                  </a:solidFill>
                  <a:effectLst>
                    <a:outerShdw blurRad="50800" dist="63500" dir="2700000" algn="tl" rotWithShape="0">
                      <a:srgbClr val="000000"/>
                    </a:outerShdw>
                  </a:effectLst>
                  <a:latin typeface="Helvetica" charset="0"/>
                </a:rPr>
                <a:t>, </a:t>
              </a:r>
              <a:r>
                <a:rPr lang="en-US" sz="1800" b="1" dirty="0" err="1">
                  <a:solidFill>
                    <a:srgbClr val="FFFF00"/>
                  </a:solidFill>
                  <a:effectLst>
                    <a:outerShdw blurRad="50800" dist="63500" dir="2700000" algn="tl" rotWithShape="0">
                      <a:srgbClr val="000000"/>
                    </a:outerShdw>
                  </a:effectLst>
                  <a:latin typeface="Helvetica" charset="0"/>
                </a:rPr>
                <a:t>kaikhana</a:t>
              </a:r>
              <a:r>
                <a:rPr lang="en-US" sz="1800" b="1" dirty="0">
                  <a:solidFill>
                    <a:srgbClr val="FFFF00"/>
                  </a:solidFill>
                  <a:effectLst>
                    <a:outerShdw blurRad="50800" dist="63500" dir="2700000" algn="tl" rotWithShape="0">
                      <a:srgbClr val="000000"/>
                    </a:outerShdw>
                  </a:effectLst>
                  <a:latin typeface="Helvetica" charset="0"/>
                </a:rPr>
                <a:t> </a:t>
              </a:r>
              <a:r>
                <a:rPr lang="en-US" sz="1800" b="1" dirty="0" err="1">
                  <a:solidFill>
                    <a:srgbClr val="FFFF00"/>
                  </a:solidFill>
                  <a:effectLst>
                    <a:outerShdw blurRad="50800" dist="63500" dir="2700000" algn="tl" rotWithShape="0">
                      <a:srgbClr val="000000"/>
                    </a:outerShdw>
                  </a:effectLst>
                  <a:latin typeface="Helvetica" charset="0"/>
                </a:rPr>
                <a:t>teomeikha</a:t>
              </a:r>
              <a:r>
                <a:rPr lang="en-US" sz="1800" b="1" dirty="0">
                  <a:solidFill>
                    <a:srgbClr val="FFFF00"/>
                  </a:solidFill>
                  <a:effectLst>
                    <a:outerShdw blurRad="50800" dist="63500" dir="2700000" algn="tl" rotWithShape="0">
                      <a:srgbClr val="000000"/>
                    </a:outerShdw>
                  </a:effectLst>
                  <a:latin typeface="Helvetica" charset="0"/>
                </a:rPr>
                <a:t> </a:t>
              </a:r>
              <a:r>
                <a:rPr lang="en-US" sz="1800" b="1" dirty="0" err="1">
                  <a:solidFill>
                    <a:srgbClr val="FFFF00"/>
                  </a:solidFill>
                  <a:effectLst>
                    <a:outerShdw blurRad="50800" dist="63500" dir="2700000" algn="tl" rotWithShape="0">
                      <a:srgbClr val="000000"/>
                    </a:outerShdw>
                  </a:effectLst>
                  <a:latin typeface="Helvetica" charset="0"/>
                </a:rPr>
                <a:t>kapi</a:t>
              </a:r>
              <a:r>
                <a:rPr lang="en-US" sz="1800" b="1" dirty="0">
                  <a:solidFill>
                    <a:srgbClr val="FFFF00"/>
                  </a:solidFill>
                  <a:effectLst>
                    <a:outerShdw blurRad="50800" dist="63500" dir="2700000" algn="tl" rotWithShape="0">
                      <a:srgbClr val="000000"/>
                    </a:outerShdw>
                  </a:effectLst>
                  <a:latin typeface="Helvetica" charset="0"/>
                </a:rPr>
                <a:t>.</a:t>
              </a:r>
              <a:endParaRPr lang="en-GB" sz="1800" b="1" dirty="0">
                <a:solidFill>
                  <a:srgbClr val="FFFF00"/>
                </a:solidFill>
                <a:effectLst>
                  <a:outerShdw blurRad="50800" dist="63500" dir="2700000" algn="tl" rotWithShape="0">
                    <a:srgbClr val="000000"/>
                  </a:outerShdw>
                </a:effectLst>
                <a:latin typeface="Helvetica" charset="0"/>
              </a:endParaRPr>
            </a:p>
          </p:txBody>
        </p:sp>
      </p:grpSp>
      <p:sp>
        <p:nvSpPr>
          <p:cNvPr id="51232" name="Oval 32"/>
          <p:cNvSpPr>
            <a:spLocks noChangeArrowheads="1"/>
          </p:cNvSpPr>
          <p:nvPr/>
        </p:nvSpPr>
        <p:spPr bwMode="auto">
          <a:xfrm>
            <a:off x="3806835" y="5058236"/>
            <a:ext cx="2508259" cy="1016000"/>
          </a:xfrm>
          <a:prstGeom prst="ellipse">
            <a:avLst/>
          </a:prstGeom>
          <a:noFill/>
          <a:ln w="76320">
            <a:solidFill>
              <a:srgbClr val="FC0128"/>
            </a:solidFill>
            <a:miter lim="800000"/>
            <a:headEnd/>
            <a:tailEnd/>
          </a:ln>
          <a:effectLst>
            <a:outerShdw dist="71785" dir="2700000" algn="ctr" rotWithShape="0">
              <a:srgbClr val="080808"/>
            </a:outerShdw>
          </a:effectLst>
        </p:spPr>
        <p:txBody>
          <a:bodyPr wrap="none" lIns="91328" tIns="45662" rIns="91328" bIns="45662" anchor="ctr"/>
          <a:lstStyle/>
          <a:p>
            <a:pPr defTabSz="455133"/>
            <a:endParaRPr lang="en-US">
              <a:effectLst>
                <a:outerShdw blurRad="50800" dist="63500" dir="2700000" algn="tl" rotWithShape="0">
                  <a:srgbClr val="000000"/>
                </a:outerShdw>
              </a:effectLst>
            </a:endParaRPr>
          </a:p>
        </p:txBody>
      </p:sp>
      <p:sp>
        <p:nvSpPr>
          <p:cNvPr id="51233" name="Oval 33"/>
          <p:cNvSpPr>
            <a:spLocks noChangeArrowheads="1"/>
          </p:cNvSpPr>
          <p:nvPr/>
        </p:nvSpPr>
        <p:spPr bwMode="auto">
          <a:xfrm>
            <a:off x="3822711" y="1155689"/>
            <a:ext cx="2492383" cy="1016000"/>
          </a:xfrm>
          <a:prstGeom prst="ellipse">
            <a:avLst/>
          </a:prstGeom>
          <a:noFill/>
          <a:ln w="76320">
            <a:solidFill>
              <a:srgbClr val="FC0128"/>
            </a:solidFill>
            <a:miter lim="800000"/>
            <a:headEnd/>
            <a:tailEnd/>
          </a:ln>
          <a:effectLst>
            <a:outerShdw dist="71785" dir="2700000" algn="ctr" rotWithShape="0">
              <a:srgbClr val="080808"/>
            </a:outerShdw>
          </a:effectLst>
        </p:spPr>
        <p:txBody>
          <a:bodyPr wrap="none" lIns="91328" tIns="45662" rIns="91328" bIns="45662" anchor="ctr"/>
          <a:lstStyle/>
          <a:p>
            <a:pPr defTabSz="455133"/>
            <a:endParaRPr lang="en-US">
              <a:effectLst>
                <a:outerShdw blurRad="50800" dist="63500" dir="2700000" algn="tl" rotWithShape="0">
                  <a:srgbClr val="000000"/>
                </a:outerShdw>
              </a:effectLst>
            </a:endParaRPr>
          </a:p>
        </p:txBody>
      </p:sp>
      <p:sp>
        <p:nvSpPr>
          <p:cNvPr id="50184" name="Text Box 34"/>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effectLst>
                  <a:outerShdw blurRad="50800" dist="63500" dir="2700000" algn="tl" rotWithShape="0">
                    <a:srgbClr val="000000"/>
                  </a:outerShdw>
                </a:effectLst>
                <a:latin typeface="Comic Sans MS" charset="0"/>
              </a:rPr>
              <a:t> </a:t>
            </a:r>
          </a:p>
        </p:txBody>
      </p:sp>
      <p:sp>
        <p:nvSpPr>
          <p:cNvPr id="51235" name="Oval 35"/>
          <p:cNvSpPr>
            <a:spLocks noChangeArrowheads="1"/>
          </p:cNvSpPr>
          <p:nvPr/>
        </p:nvSpPr>
        <p:spPr bwMode="auto">
          <a:xfrm>
            <a:off x="6346864" y="4100514"/>
            <a:ext cx="3397250" cy="1571636"/>
          </a:xfrm>
          <a:prstGeom prst="ellipse">
            <a:avLst/>
          </a:prstGeom>
          <a:noFill/>
          <a:ln w="76320">
            <a:solidFill>
              <a:srgbClr val="FC0128"/>
            </a:solidFill>
            <a:miter lim="800000"/>
            <a:headEnd/>
            <a:tailEnd/>
          </a:ln>
          <a:effectLst>
            <a:outerShdw dist="71785" dir="2700000" algn="ctr" rotWithShape="0">
              <a:srgbClr val="080808"/>
            </a:outerShdw>
          </a:effectLst>
        </p:spPr>
        <p:txBody>
          <a:bodyPr wrap="none" lIns="91328" tIns="45662" rIns="91328" bIns="45662" anchor="ctr"/>
          <a:lstStyle/>
          <a:p>
            <a:pPr defTabSz="455133"/>
            <a:endParaRPr lang="en-US">
              <a:effectLst>
                <a:outerShdw blurRad="50800" dist="63500" dir="2700000" algn="tl" rotWithShape="0">
                  <a:srgbClr val="000000"/>
                </a:outerShdw>
              </a:effectLst>
            </a:endParaRPr>
          </a:p>
        </p:txBody>
      </p:sp>
      <p:sp>
        <p:nvSpPr>
          <p:cNvPr id="50186" name="Text Box 36"/>
          <p:cNvSpPr txBox="1">
            <a:spLocks noChangeArrowheads="1"/>
          </p:cNvSpPr>
          <p:nvPr/>
        </p:nvSpPr>
        <p:spPr bwMode="auto">
          <a:xfrm>
            <a:off x="8850772" y="7511634"/>
            <a:ext cx="184150" cy="244475"/>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50187" name="Text Box 37"/>
          <p:cNvSpPr txBox="1">
            <a:spLocks noChangeArrowheads="1"/>
          </p:cNvSpPr>
          <p:nvPr/>
        </p:nvSpPr>
        <p:spPr bwMode="auto">
          <a:xfrm>
            <a:off x="9219902" y="7511319"/>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50800" dist="63500" dir="2700000" algn="tl" rotWithShape="0">
                    <a:srgbClr val="000000"/>
                  </a:outerShdw>
                </a:effectLst>
                <a:latin typeface="Comic Sans MS" charset="0"/>
              </a:rPr>
              <a:t>48</a:t>
            </a:r>
          </a:p>
        </p:txBody>
      </p:sp>
      <p:sp>
        <p:nvSpPr>
          <p:cNvPr id="50188" name="Text Box 38"/>
          <p:cNvSpPr txBox="1">
            <a:spLocks noChangeArrowheads="1"/>
          </p:cNvSpPr>
          <p:nvPr/>
        </p:nvSpPr>
        <p:spPr bwMode="auto">
          <a:xfrm>
            <a:off x="9592138" y="7446547"/>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63500" dir="2700000" algn="tl" rotWithShape="0">
                    <a:srgbClr val="000000"/>
                  </a:outerShdw>
                </a:effectLst>
                <a:latin typeface="Comic Sans MS" charset="0"/>
              </a:rPr>
              <a:t>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100000">
                                          <p:val>
                                            <p:strVal val="#ppt_x"/>
                                          </p:val>
                                        </p:tav>
                                        <p:tav tm="100000">
                                          <p:val>
                                            <p:strVal val="#ppt_x"/>
                                          </p:val>
                                        </p:tav>
                                      </p:tavLst>
                                    </p:anim>
                                    <p:anim calcmode="lin" valueType="num">
                                      <p:cBhvr>
                                        <p:cTn id="8" dur="500" fill="hold"/>
                                        <p:tgtEl>
                                          <p:spTgt spid="3"/>
                                        </p:tgtEl>
                                        <p:attrNameLst>
                                          <p:attrName>ppt_y</p:attrName>
                                        </p:attrNameLst>
                                      </p:cBhvr>
                                      <p:tavLst>
                                        <p:tav tm="10000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par>
                          <p:cTn id="14" fill="hold" nodeType="afterGroup">
                            <p:stCondLst>
                              <p:cond delay="0"/>
                            </p:stCondLst>
                            <p:childTnLst>
                              <p:par>
                                <p:cTn id="15" presetID="2" presetClass="entr" presetSubtype="8" fill="hold" grpId="0" nodeType="afterEffect">
                                  <p:stCondLst>
                                    <p:cond delay="0"/>
                                  </p:stCondLst>
                                  <p:childTnLst>
                                    <p:set>
                                      <p:cBhvr>
                                        <p:cTn id="16" dur="1" fill="hold">
                                          <p:stCondLst>
                                            <p:cond delay="0"/>
                                          </p:stCondLst>
                                        </p:cTn>
                                        <p:tgtEl>
                                          <p:spTgt spid="51235"/>
                                        </p:tgtEl>
                                        <p:attrNameLst>
                                          <p:attrName>style.visibility</p:attrName>
                                        </p:attrNameLst>
                                      </p:cBhvr>
                                      <p:to>
                                        <p:strVal val="visible"/>
                                      </p:to>
                                    </p:set>
                                    <p:anim calcmode="lin" valueType="num">
                                      <p:cBhvr>
                                        <p:cTn id="17" dur="500" fill="hold"/>
                                        <p:tgtEl>
                                          <p:spTgt spid="51235"/>
                                        </p:tgtEl>
                                        <p:attrNameLst>
                                          <p:attrName>ppt_x</p:attrName>
                                        </p:attrNameLst>
                                      </p:cBhvr>
                                      <p:tavLst>
                                        <p:tav tm="100000">
                                          <p:val>
                                            <p:strVal val="0-#ppt_w/2"/>
                                          </p:val>
                                        </p:tav>
                                        <p:tav tm="100000">
                                          <p:val>
                                            <p:strVal val="#ppt_x"/>
                                          </p:val>
                                        </p:tav>
                                      </p:tavLst>
                                    </p:anim>
                                    <p:anim calcmode="lin" valueType="num">
                                      <p:cBhvr>
                                        <p:cTn id="18" dur="500" fill="hold"/>
                                        <p:tgtEl>
                                          <p:spTgt spid="51235"/>
                                        </p:tgtEl>
                                        <p:attrNameLst>
                                          <p:attrName>ppt_y</p:attrName>
                                        </p:attrNameLst>
                                      </p:cBhvr>
                                      <p:tavLst>
                                        <p:tav tm="100000">
                                          <p:val>
                                            <p:strVal val="#ppt_y"/>
                                          </p:val>
                                        </p:tav>
                                        <p:tav tm="100000">
                                          <p:val>
                                            <p:strVal val="#ppt_y"/>
                                          </p:val>
                                        </p:tav>
                                      </p:tavLst>
                                    </p:anim>
                                  </p:childTnLst>
                                  <p:subTnLst>
                                    <p:set>
                                      <p:cBhvr override="childStyle">
                                        <p:cTn dur="1" fill="hold" display="0" masterRel="nextClick" afterEffect="1"/>
                                        <p:tgtEl>
                                          <p:spTgt spid="51235"/>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8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100000">
                                          <p:val>
                                            <p:strVal val="4/3*#ppt_w"/>
                                          </p:val>
                                        </p:tav>
                                        <p:tav tm="100000">
                                          <p:val>
                                            <p:strVal val="#ppt_w"/>
                                          </p:val>
                                        </p:tav>
                                      </p:tavLst>
                                    </p:anim>
                                    <p:anim calcmode="lin" valueType="num">
                                      <p:cBhvr>
                                        <p:cTn id="24" dur="500" fill="hold"/>
                                        <p:tgtEl>
                                          <p:spTgt spid="9"/>
                                        </p:tgtEl>
                                        <p:attrNameLst>
                                          <p:attrName>ppt_h</p:attrName>
                                        </p:attrNameLst>
                                      </p:cBhvr>
                                      <p:tavLst>
                                        <p:tav tm="100000">
                                          <p:val>
                                            <p:strVal val="4/3*#ppt_h"/>
                                          </p:val>
                                        </p:tav>
                                        <p:tav tm="100000">
                                          <p:val>
                                            <p:strVal val="#ppt_h"/>
                                          </p:val>
                                        </p:tav>
                                      </p:tavLst>
                                    </p:anim>
                                  </p:childTnLst>
                                </p:cTn>
                              </p:par>
                            </p:childTnLst>
                          </p:cTn>
                        </p:par>
                        <p:par>
                          <p:cTn id="25" fill="hold" nodeType="afterGroup">
                            <p:stCondLst>
                              <p:cond delay="0"/>
                            </p:stCondLst>
                            <p:childTnLst>
                              <p:par>
                                <p:cTn id="26" presetID="2" presetClass="entr" presetSubtype="8" fill="hold" grpId="0" nodeType="afterEffect">
                                  <p:stCondLst>
                                    <p:cond delay="0"/>
                                  </p:stCondLst>
                                  <p:childTnLst>
                                    <p:set>
                                      <p:cBhvr>
                                        <p:cTn id="27" dur="1" fill="hold">
                                          <p:stCondLst>
                                            <p:cond delay="0"/>
                                          </p:stCondLst>
                                        </p:cTn>
                                        <p:tgtEl>
                                          <p:spTgt spid="51233"/>
                                        </p:tgtEl>
                                        <p:attrNameLst>
                                          <p:attrName>style.visibility</p:attrName>
                                        </p:attrNameLst>
                                      </p:cBhvr>
                                      <p:to>
                                        <p:strVal val="visible"/>
                                      </p:to>
                                    </p:set>
                                    <p:anim calcmode="lin" valueType="num">
                                      <p:cBhvr>
                                        <p:cTn id="28" dur="500" fill="hold"/>
                                        <p:tgtEl>
                                          <p:spTgt spid="51233"/>
                                        </p:tgtEl>
                                        <p:attrNameLst>
                                          <p:attrName>ppt_x</p:attrName>
                                        </p:attrNameLst>
                                      </p:cBhvr>
                                      <p:tavLst>
                                        <p:tav tm="100000">
                                          <p:val>
                                            <p:strVal val="0-#ppt_w/2"/>
                                          </p:val>
                                        </p:tav>
                                        <p:tav tm="100000">
                                          <p:val>
                                            <p:strVal val="#ppt_x"/>
                                          </p:val>
                                        </p:tav>
                                      </p:tavLst>
                                    </p:anim>
                                    <p:anim calcmode="lin" valueType="num">
                                      <p:cBhvr>
                                        <p:cTn id="29" dur="500" fill="hold"/>
                                        <p:tgtEl>
                                          <p:spTgt spid="51233"/>
                                        </p:tgtEl>
                                        <p:attrNameLst>
                                          <p:attrName>ppt_y</p:attrName>
                                        </p:attrNameLst>
                                      </p:cBhvr>
                                      <p:tavLst>
                                        <p:tav tm="100000">
                                          <p:val>
                                            <p:strVal val="#ppt_y"/>
                                          </p:val>
                                        </p:tav>
                                        <p:tav tm="100000">
                                          <p:val>
                                            <p:strVal val="#ppt_y"/>
                                          </p:val>
                                        </p:tav>
                                      </p:tavLst>
                                    </p:anim>
                                  </p:childTnLst>
                                </p:cTn>
                              </p:par>
                            </p:childTnLst>
                          </p:cTn>
                        </p:par>
                        <p:par>
                          <p:cTn id="30" fill="hold" nodeType="afterGroup">
                            <p:stCondLst>
                              <p:cond delay="0"/>
                            </p:stCondLst>
                            <p:childTnLst>
                              <p:par>
                                <p:cTn id="31" presetID="2" presetClass="entr" presetSubtype="8" fill="hold" grpId="0" nodeType="afterEffect">
                                  <p:stCondLst>
                                    <p:cond delay="0"/>
                                  </p:stCondLst>
                                  <p:childTnLst>
                                    <p:set>
                                      <p:cBhvr>
                                        <p:cTn id="32" dur="1" fill="hold">
                                          <p:stCondLst>
                                            <p:cond delay="0"/>
                                          </p:stCondLst>
                                        </p:cTn>
                                        <p:tgtEl>
                                          <p:spTgt spid="51232"/>
                                        </p:tgtEl>
                                        <p:attrNameLst>
                                          <p:attrName>style.visibility</p:attrName>
                                        </p:attrNameLst>
                                      </p:cBhvr>
                                      <p:to>
                                        <p:strVal val="visible"/>
                                      </p:to>
                                    </p:set>
                                    <p:anim calcmode="lin" valueType="num">
                                      <p:cBhvr>
                                        <p:cTn id="33" dur="500" fill="hold"/>
                                        <p:tgtEl>
                                          <p:spTgt spid="51232"/>
                                        </p:tgtEl>
                                        <p:attrNameLst>
                                          <p:attrName>ppt_x</p:attrName>
                                        </p:attrNameLst>
                                      </p:cBhvr>
                                      <p:tavLst>
                                        <p:tav tm="100000">
                                          <p:val>
                                            <p:strVal val="0-#ppt_w/2"/>
                                          </p:val>
                                        </p:tav>
                                        <p:tav tm="100000">
                                          <p:val>
                                            <p:strVal val="#ppt_x"/>
                                          </p:val>
                                        </p:tav>
                                      </p:tavLst>
                                    </p:anim>
                                    <p:anim calcmode="lin" valueType="num">
                                      <p:cBhvr>
                                        <p:cTn id="34" dur="500" fill="hold"/>
                                        <p:tgtEl>
                                          <p:spTgt spid="51232"/>
                                        </p:tgtEl>
                                        <p:attrNameLst>
                                          <p:attrName>ppt_y</p:attrName>
                                        </p:attrNameLst>
                                      </p:cBhvr>
                                      <p:tavLst>
                                        <p:tav tm="10000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100000">
                                          <p:val>
                                            <p:fltVal val="0"/>
                                          </p:val>
                                        </p:tav>
                                        <p:tav tm="100000">
                                          <p:val>
                                            <p:strVal val="#ppt_w"/>
                                          </p:val>
                                        </p:tav>
                                      </p:tavLst>
                                    </p:anim>
                                    <p:anim calcmode="lin" valueType="num">
                                      <p:cBhvr>
                                        <p:cTn id="40" dur="500" fill="hold"/>
                                        <p:tgtEl>
                                          <p:spTgt spid="2"/>
                                        </p:tgtEl>
                                        <p:attrNameLst>
                                          <p:attrName>ppt_h</p:attrName>
                                        </p:attrNameLst>
                                      </p:cBhvr>
                                      <p:tavLst>
                                        <p:tav tm="100000">
                                          <p:val>
                                            <p:fltVal val="0"/>
                                          </p:val>
                                        </p:tav>
                                        <p:tav tm="100000">
                                          <p:val>
                                            <p:strVal val="#ppt_h"/>
                                          </p:val>
                                        </p:tav>
                                      </p:tavLst>
                                    </p:anim>
                                    <p:anim calcmode="lin" valueType="num">
                                      <p:cBhvr>
                                        <p:cTn id="41" dur="500" fill="hold"/>
                                        <p:tgtEl>
                                          <p:spTgt spid="2"/>
                                        </p:tgtEl>
                                        <p:attrNameLst>
                                          <p:attrName>ppt_x</p:attrName>
                                        </p:attrNameLst>
                                      </p:cBhvr>
                                      <p:tavLst>
                                        <p:tav tm="100000">
                                          <p:val>
                                            <p:fltVal val="0.5"/>
                                          </p:val>
                                        </p:tav>
                                        <p:tav tm="100000">
                                          <p:val>
                                            <p:strVal val="#ppt_x"/>
                                          </p:val>
                                        </p:tav>
                                      </p:tavLst>
                                    </p:anim>
                                    <p:anim calcmode="lin" valueType="num">
                                      <p:cBhvr>
                                        <p:cTn id="42" dur="500" fill="hold"/>
                                        <p:tgtEl>
                                          <p:spTgt spid="2"/>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2" grpId="0" animBg="1"/>
      <p:bldP spid="51233" grpId="0" animBg="1"/>
      <p:bldP spid="512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l="35287" t="17430" r="23959" b="9473"/>
          <a:stretch>
            <a:fillRect/>
          </a:stretch>
        </p:blipFill>
        <p:spPr bwMode="auto">
          <a:xfrm>
            <a:off x="711200" y="1270000"/>
            <a:ext cx="4281488" cy="5619750"/>
          </a:xfrm>
          <a:prstGeom prst="rect">
            <a:avLst/>
          </a:prstGeom>
          <a:noFill/>
          <a:ln w="76320">
            <a:solidFill>
              <a:srgbClr val="00AE00"/>
            </a:solidFill>
            <a:miter lim="800000"/>
            <a:headEnd/>
            <a:tailEnd/>
          </a:ln>
          <a:effectLst>
            <a:outerShdw dist="81185" dir="3078031" algn="ctr" rotWithShape="0">
              <a:srgbClr val="808080"/>
            </a:outerShdw>
          </a:effectLst>
        </p:spPr>
      </p:pic>
      <p:grpSp>
        <p:nvGrpSpPr>
          <p:cNvPr id="2" name="Group 2"/>
          <p:cNvGrpSpPr>
            <a:grpSpLocks/>
          </p:cNvGrpSpPr>
          <p:nvPr/>
        </p:nvGrpSpPr>
        <p:grpSpPr bwMode="auto">
          <a:xfrm>
            <a:off x="876302" y="1462098"/>
            <a:ext cx="4257675" cy="5559425"/>
            <a:chOff x="552" y="921"/>
            <a:chExt cx="2682" cy="3502"/>
          </a:xfrm>
        </p:grpSpPr>
        <p:pic>
          <p:nvPicPr>
            <p:cNvPr id="6147" name="Picture 3"/>
            <p:cNvPicPr>
              <a:picLocks noChangeAspect="1" noChangeArrowheads="1"/>
            </p:cNvPicPr>
            <p:nvPr/>
          </p:nvPicPr>
          <p:blipFill>
            <a:blip r:embed="rId4"/>
            <a:srcRect l="29514" t="20314" r="34377" b="10156"/>
            <a:stretch>
              <a:fillRect/>
            </a:stretch>
          </p:blipFill>
          <p:spPr bwMode="auto">
            <a:xfrm>
              <a:off x="552" y="921"/>
              <a:ext cx="2683" cy="3503"/>
            </a:xfrm>
            <a:prstGeom prst="rect">
              <a:avLst/>
            </a:prstGeom>
            <a:noFill/>
            <a:ln w="76320">
              <a:solidFill>
                <a:srgbClr val="00AE00"/>
              </a:solidFill>
              <a:miter lim="800000"/>
              <a:headEnd/>
              <a:tailEnd/>
            </a:ln>
            <a:effectLst>
              <a:outerShdw dist="109185" dir="3271692" algn="ctr" rotWithShape="0">
                <a:srgbClr val="808080"/>
              </a:outerShdw>
            </a:effectLst>
          </p:spPr>
        </p:pic>
        <p:sp>
          <p:nvSpPr>
            <p:cNvPr id="5164" name="Rectangle 4"/>
            <p:cNvSpPr>
              <a:spLocks noChangeArrowheads="1"/>
            </p:cNvSpPr>
            <p:nvPr/>
          </p:nvSpPr>
          <p:spPr bwMode="auto">
            <a:xfrm>
              <a:off x="2984" y="963"/>
              <a:ext cx="214" cy="122"/>
            </a:xfrm>
            <a:prstGeom prst="rect">
              <a:avLst/>
            </a:prstGeom>
            <a:solidFill>
              <a:srgbClr val="FFFFFF"/>
            </a:solidFill>
            <a:ln w="9525">
              <a:noFill/>
              <a:round/>
              <a:headEnd/>
              <a:tailEnd/>
            </a:ln>
          </p:spPr>
          <p:txBody>
            <a:bodyPr wrap="none" anchor="ctr"/>
            <a:lstStyle/>
            <a:p>
              <a:endParaRPr lang="en-US"/>
            </a:p>
          </p:txBody>
        </p:sp>
      </p:grpSp>
      <p:sp>
        <p:nvSpPr>
          <p:cNvPr id="5124" name="Rectangle 5"/>
          <p:cNvSpPr>
            <a:spLocks noChangeArrowheads="1"/>
          </p:cNvSpPr>
          <p:nvPr/>
        </p:nvSpPr>
        <p:spPr bwMode="auto">
          <a:xfrm>
            <a:off x="5784877" y="4243398"/>
            <a:ext cx="3548063" cy="1399849"/>
          </a:xfrm>
          <a:prstGeom prst="rect">
            <a:avLst/>
          </a:prstGeom>
          <a:noFill/>
          <a:ln w="9525">
            <a:noFill/>
            <a:round/>
            <a:headEnd/>
            <a:tailEnd/>
          </a:ln>
        </p:spPr>
        <p:txBody>
          <a:bodyPr lIns="90246" tIns="44224" rIns="90246" bIns="44224">
            <a:spAutoFit/>
          </a:bodyPr>
          <a:lstStyle/>
          <a:p>
            <a:pPr algn="ctr">
              <a:lnSpc>
                <a:spcPct val="70000"/>
              </a:lnSpc>
              <a:spcBef>
                <a:spcPts val="1500"/>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b="1">
              <a:solidFill>
                <a:srgbClr val="000000"/>
              </a:solidFill>
              <a:latin typeface="Helvetica" charset="0"/>
            </a:endParaRPr>
          </a:p>
          <a:p>
            <a:pPr algn="ctr">
              <a:lnSpc>
                <a:spcPct val="70000"/>
              </a:lnSpc>
              <a:spcBef>
                <a:spcPts val="1125"/>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800" b="1">
              <a:solidFill>
                <a:srgbClr val="000000"/>
              </a:solidFill>
              <a:latin typeface="Helvetica" charset="0"/>
            </a:endParaRPr>
          </a:p>
          <a:p>
            <a:pPr algn="ctr">
              <a:lnSpc>
                <a:spcPct val="70000"/>
              </a:lnSpc>
              <a:spcBef>
                <a:spcPts val="1125"/>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800" b="1">
              <a:solidFill>
                <a:srgbClr val="000000"/>
              </a:solidFill>
              <a:latin typeface="Helvetica" charset="0"/>
            </a:endParaRPr>
          </a:p>
          <a:p>
            <a:pPr algn="ctr">
              <a:lnSpc>
                <a:spcPct val="70000"/>
              </a:lnSpc>
              <a:spcBef>
                <a:spcPts val="1125"/>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800" b="1">
              <a:solidFill>
                <a:srgbClr val="000000"/>
              </a:solidFill>
              <a:latin typeface="Helvetica" charset="0"/>
            </a:endParaRPr>
          </a:p>
        </p:txBody>
      </p:sp>
      <p:sp>
        <p:nvSpPr>
          <p:cNvPr id="5125" name="Rectangle 6"/>
          <p:cNvSpPr>
            <a:spLocks noChangeArrowheads="1"/>
          </p:cNvSpPr>
          <p:nvPr/>
        </p:nvSpPr>
        <p:spPr bwMode="auto">
          <a:xfrm>
            <a:off x="2840048" y="2282826"/>
            <a:ext cx="1587" cy="212726"/>
          </a:xfrm>
          <a:prstGeom prst="rect">
            <a:avLst/>
          </a:prstGeom>
          <a:noFill/>
          <a:ln w="9525">
            <a:noFill/>
            <a:round/>
            <a:headEnd/>
            <a:tailEnd/>
          </a:ln>
        </p:spPr>
        <p:txBody>
          <a:bodyPr wrap="none" lIns="91328" tIns="45662" rIns="91328" bIns="45662" anchor="ctr"/>
          <a:lstStyle/>
          <a:p>
            <a:endParaRPr lang="en-US"/>
          </a:p>
        </p:txBody>
      </p:sp>
      <p:sp>
        <p:nvSpPr>
          <p:cNvPr id="5126" name="Rectangle 7"/>
          <p:cNvSpPr>
            <a:spLocks noChangeArrowheads="1"/>
          </p:cNvSpPr>
          <p:nvPr/>
        </p:nvSpPr>
        <p:spPr bwMode="auto">
          <a:xfrm>
            <a:off x="2871798" y="4406900"/>
            <a:ext cx="1587" cy="212726"/>
          </a:xfrm>
          <a:prstGeom prst="rect">
            <a:avLst/>
          </a:prstGeom>
          <a:noFill/>
          <a:ln w="9525">
            <a:noFill/>
            <a:round/>
            <a:headEnd/>
            <a:tailEnd/>
          </a:ln>
        </p:spPr>
        <p:txBody>
          <a:bodyPr wrap="none" lIns="91328" tIns="45662" rIns="91328" bIns="45662" anchor="ctr"/>
          <a:lstStyle/>
          <a:p>
            <a:endParaRPr lang="en-US"/>
          </a:p>
        </p:txBody>
      </p:sp>
      <p:sp>
        <p:nvSpPr>
          <p:cNvPr id="5127" name="Rectangle 8"/>
          <p:cNvSpPr>
            <a:spLocks noChangeArrowheads="1"/>
          </p:cNvSpPr>
          <p:nvPr/>
        </p:nvSpPr>
        <p:spPr bwMode="auto">
          <a:xfrm>
            <a:off x="2855923" y="4662488"/>
            <a:ext cx="1587" cy="212726"/>
          </a:xfrm>
          <a:prstGeom prst="rect">
            <a:avLst/>
          </a:prstGeom>
          <a:noFill/>
          <a:ln w="9525">
            <a:noFill/>
            <a:round/>
            <a:headEnd/>
            <a:tailEnd/>
          </a:ln>
        </p:spPr>
        <p:txBody>
          <a:bodyPr wrap="none" lIns="91328" tIns="45662" rIns="91328" bIns="45662" anchor="ctr"/>
          <a:lstStyle/>
          <a:p>
            <a:endParaRPr lang="en-US"/>
          </a:p>
        </p:txBody>
      </p:sp>
      <p:sp>
        <p:nvSpPr>
          <p:cNvPr id="5128" name="Rectangle 9"/>
          <p:cNvSpPr>
            <a:spLocks noChangeArrowheads="1"/>
          </p:cNvSpPr>
          <p:nvPr/>
        </p:nvSpPr>
        <p:spPr bwMode="auto">
          <a:xfrm>
            <a:off x="2840048" y="4965700"/>
            <a:ext cx="1587" cy="212726"/>
          </a:xfrm>
          <a:prstGeom prst="rect">
            <a:avLst/>
          </a:prstGeom>
          <a:noFill/>
          <a:ln w="9525">
            <a:noFill/>
            <a:round/>
            <a:headEnd/>
            <a:tailEnd/>
          </a:ln>
        </p:spPr>
        <p:txBody>
          <a:bodyPr wrap="none" lIns="91328" tIns="45662" rIns="91328" bIns="45662" anchor="ctr"/>
          <a:lstStyle/>
          <a:p>
            <a:endParaRPr lang="en-US"/>
          </a:p>
        </p:txBody>
      </p:sp>
      <p:sp>
        <p:nvSpPr>
          <p:cNvPr id="5129" name="Rectangle 10"/>
          <p:cNvSpPr>
            <a:spLocks noChangeArrowheads="1"/>
          </p:cNvSpPr>
          <p:nvPr/>
        </p:nvSpPr>
        <p:spPr bwMode="auto">
          <a:xfrm>
            <a:off x="2840048" y="5175250"/>
            <a:ext cx="1587" cy="212726"/>
          </a:xfrm>
          <a:prstGeom prst="rect">
            <a:avLst/>
          </a:prstGeom>
          <a:noFill/>
          <a:ln w="9525">
            <a:noFill/>
            <a:round/>
            <a:headEnd/>
            <a:tailEnd/>
          </a:ln>
        </p:spPr>
        <p:txBody>
          <a:bodyPr wrap="none" lIns="91328" tIns="45662" rIns="91328" bIns="45662" anchor="ctr"/>
          <a:lstStyle/>
          <a:p>
            <a:endParaRPr lang="en-US"/>
          </a:p>
        </p:txBody>
      </p:sp>
      <p:sp>
        <p:nvSpPr>
          <p:cNvPr id="5130" name="Rectangle 11"/>
          <p:cNvSpPr>
            <a:spLocks noChangeArrowheads="1"/>
          </p:cNvSpPr>
          <p:nvPr/>
        </p:nvSpPr>
        <p:spPr bwMode="auto">
          <a:xfrm>
            <a:off x="933450" y="2933705"/>
            <a:ext cx="1588" cy="212726"/>
          </a:xfrm>
          <a:prstGeom prst="rect">
            <a:avLst/>
          </a:prstGeom>
          <a:noFill/>
          <a:ln w="9525">
            <a:noFill/>
            <a:round/>
            <a:headEnd/>
            <a:tailEnd/>
          </a:ln>
        </p:spPr>
        <p:txBody>
          <a:bodyPr wrap="none" lIns="91328" tIns="45662" rIns="91328" bIns="45662" anchor="ctr"/>
          <a:lstStyle/>
          <a:p>
            <a:endParaRPr lang="en-US"/>
          </a:p>
        </p:txBody>
      </p:sp>
      <p:sp>
        <p:nvSpPr>
          <p:cNvPr id="5131" name="Rectangle 12"/>
          <p:cNvSpPr>
            <a:spLocks noChangeArrowheads="1"/>
          </p:cNvSpPr>
          <p:nvPr/>
        </p:nvSpPr>
        <p:spPr bwMode="auto">
          <a:xfrm>
            <a:off x="3054350" y="1765304"/>
            <a:ext cx="1588" cy="212726"/>
          </a:xfrm>
          <a:prstGeom prst="rect">
            <a:avLst/>
          </a:prstGeom>
          <a:noFill/>
          <a:ln w="9525">
            <a:noFill/>
            <a:round/>
            <a:headEnd/>
            <a:tailEnd/>
          </a:ln>
        </p:spPr>
        <p:txBody>
          <a:bodyPr wrap="none" lIns="91328" tIns="45662" rIns="91328" bIns="45662" anchor="ctr"/>
          <a:lstStyle/>
          <a:p>
            <a:endParaRPr lang="en-US"/>
          </a:p>
        </p:txBody>
      </p:sp>
      <p:sp>
        <p:nvSpPr>
          <p:cNvPr id="5132" name="Rectangle 13"/>
          <p:cNvSpPr>
            <a:spLocks noChangeArrowheads="1"/>
          </p:cNvSpPr>
          <p:nvPr/>
        </p:nvSpPr>
        <p:spPr bwMode="auto">
          <a:xfrm>
            <a:off x="3038475" y="2052638"/>
            <a:ext cx="1588" cy="212726"/>
          </a:xfrm>
          <a:prstGeom prst="rect">
            <a:avLst/>
          </a:prstGeom>
          <a:noFill/>
          <a:ln w="9525">
            <a:noFill/>
            <a:round/>
            <a:headEnd/>
            <a:tailEnd/>
          </a:ln>
        </p:spPr>
        <p:txBody>
          <a:bodyPr wrap="none" lIns="91328" tIns="45662" rIns="91328" bIns="45662" anchor="ctr"/>
          <a:lstStyle/>
          <a:p>
            <a:endParaRPr lang="en-US"/>
          </a:p>
        </p:txBody>
      </p:sp>
      <p:sp>
        <p:nvSpPr>
          <p:cNvPr id="5133" name="Rectangle 14"/>
          <p:cNvSpPr>
            <a:spLocks noChangeArrowheads="1"/>
          </p:cNvSpPr>
          <p:nvPr/>
        </p:nvSpPr>
        <p:spPr bwMode="auto">
          <a:xfrm>
            <a:off x="2878147" y="2244729"/>
            <a:ext cx="1587" cy="212726"/>
          </a:xfrm>
          <a:prstGeom prst="rect">
            <a:avLst/>
          </a:prstGeom>
          <a:noFill/>
          <a:ln w="9525">
            <a:noFill/>
            <a:round/>
            <a:headEnd/>
            <a:tailEnd/>
          </a:ln>
        </p:spPr>
        <p:txBody>
          <a:bodyPr wrap="none" lIns="91328" tIns="45662" rIns="91328" bIns="45662" anchor="ctr"/>
          <a:lstStyle/>
          <a:p>
            <a:endParaRPr lang="en-US"/>
          </a:p>
        </p:txBody>
      </p:sp>
      <p:sp>
        <p:nvSpPr>
          <p:cNvPr id="5134" name="Rectangle 15"/>
          <p:cNvSpPr>
            <a:spLocks noChangeArrowheads="1"/>
          </p:cNvSpPr>
          <p:nvPr/>
        </p:nvSpPr>
        <p:spPr bwMode="auto">
          <a:xfrm>
            <a:off x="3054350" y="2898779"/>
            <a:ext cx="1588" cy="212726"/>
          </a:xfrm>
          <a:prstGeom prst="rect">
            <a:avLst/>
          </a:prstGeom>
          <a:noFill/>
          <a:ln w="9525">
            <a:noFill/>
            <a:round/>
            <a:headEnd/>
            <a:tailEnd/>
          </a:ln>
        </p:spPr>
        <p:txBody>
          <a:bodyPr wrap="none" lIns="91328" tIns="45662" rIns="91328" bIns="45662" anchor="ctr"/>
          <a:lstStyle/>
          <a:p>
            <a:endParaRPr lang="en-US"/>
          </a:p>
        </p:txBody>
      </p:sp>
      <p:sp>
        <p:nvSpPr>
          <p:cNvPr id="5135" name="Rectangle 16"/>
          <p:cNvSpPr>
            <a:spLocks noChangeArrowheads="1"/>
          </p:cNvSpPr>
          <p:nvPr/>
        </p:nvSpPr>
        <p:spPr bwMode="auto">
          <a:xfrm>
            <a:off x="2894023" y="3683000"/>
            <a:ext cx="1587" cy="212726"/>
          </a:xfrm>
          <a:prstGeom prst="rect">
            <a:avLst/>
          </a:prstGeom>
          <a:noFill/>
          <a:ln w="9525">
            <a:noFill/>
            <a:round/>
            <a:headEnd/>
            <a:tailEnd/>
          </a:ln>
        </p:spPr>
        <p:txBody>
          <a:bodyPr wrap="none" lIns="91328" tIns="45662" rIns="91328" bIns="45662" anchor="ctr"/>
          <a:lstStyle/>
          <a:p>
            <a:endParaRPr lang="en-US"/>
          </a:p>
        </p:txBody>
      </p:sp>
      <p:sp>
        <p:nvSpPr>
          <p:cNvPr id="5136" name="Rectangle 17"/>
          <p:cNvSpPr>
            <a:spLocks noChangeArrowheads="1"/>
          </p:cNvSpPr>
          <p:nvPr/>
        </p:nvSpPr>
        <p:spPr bwMode="auto">
          <a:xfrm>
            <a:off x="2894023" y="3827463"/>
            <a:ext cx="1587" cy="212726"/>
          </a:xfrm>
          <a:prstGeom prst="rect">
            <a:avLst/>
          </a:prstGeom>
          <a:noFill/>
          <a:ln w="9525">
            <a:noFill/>
            <a:round/>
            <a:headEnd/>
            <a:tailEnd/>
          </a:ln>
        </p:spPr>
        <p:txBody>
          <a:bodyPr wrap="none" lIns="91328" tIns="45662" rIns="91328" bIns="45662" anchor="ctr"/>
          <a:lstStyle/>
          <a:p>
            <a:endParaRPr lang="en-US"/>
          </a:p>
        </p:txBody>
      </p:sp>
      <p:sp>
        <p:nvSpPr>
          <p:cNvPr id="5137" name="Rectangle 18"/>
          <p:cNvSpPr>
            <a:spLocks noChangeArrowheads="1"/>
          </p:cNvSpPr>
          <p:nvPr/>
        </p:nvSpPr>
        <p:spPr bwMode="auto">
          <a:xfrm>
            <a:off x="2989273" y="3459167"/>
            <a:ext cx="1587" cy="212726"/>
          </a:xfrm>
          <a:prstGeom prst="rect">
            <a:avLst/>
          </a:prstGeom>
          <a:noFill/>
          <a:ln w="9525">
            <a:noFill/>
            <a:round/>
            <a:headEnd/>
            <a:tailEnd/>
          </a:ln>
        </p:spPr>
        <p:txBody>
          <a:bodyPr wrap="none" lIns="91328" tIns="45662" rIns="91328" bIns="45662" anchor="ctr"/>
          <a:lstStyle/>
          <a:p>
            <a:endParaRPr lang="en-US"/>
          </a:p>
        </p:txBody>
      </p:sp>
      <p:sp>
        <p:nvSpPr>
          <p:cNvPr id="5138" name="Rectangle 19"/>
          <p:cNvSpPr>
            <a:spLocks noChangeArrowheads="1"/>
          </p:cNvSpPr>
          <p:nvPr/>
        </p:nvSpPr>
        <p:spPr bwMode="auto">
          <a:xfrm>
            <a:off x="3117850" y="3170243"/>
            <a:ext cx="1588" cy="212726"/>
          </a:xfrm>
          <a:prstGeom prst="rect">
            <a:avLst/>
          </a:prstGeom>
          <a:noFill/>
          <a:ln w="9525">
            <a:noFill/>
            <a:round/>
            <a:headEnd/>
            <a:tailEnd/>
          </a:ln>
        </p:spPr>
        <p:txBody>
          <a:bodyPr wrap="none" lIns="91328" tIns="45662" rIns="91328" bIns="45662" anchor="ctr"/>
          <a:lstStyle/>
          <a:p>
            <a:endParaRPr lang="en-US"/>
          </a:p>
        </p:txBody>
      </p:sp>
      <p:sp>
        <p:nvSpPr>
          <p:cNvPr id="5139" name="Rectangle 20"/>
          <p:cNvSpPr>
            <a:spLocks noChangeArrowheads="1"/>
          </p:cNvSpPr>
          <p:nvPr/>
        </p:nvSpPr>
        <p:spPr bwMode="auto">
          <a:xfrm>
            <a:off x="2894023" y="4624389"/>
            <a:ext cx="1587" cy="212726"/>
          </a:xfrm>
          <a:prstGeom prst="rect">
            <a:avLst/>
          </a:prstGeom>
          <a:noFill/>
          <a:ln w="9525">
            <a:noFill/>
            <a:round/>
            <a:headEnd/>
            <a:tailEnd/>
          </a:ln>
        </p:spPr>
        <p:txBody>
          <a:bodyPr wrap="none" lIns="91328" tIns="45662" rIns="91328" bIns="45662" anchor="ctr"/>
          <a:lstStyle/>
          <a:p>
            <a:endParaRPr lang="en-US"/>
          </a:p>
        </p:txBody>
      </p:sp>
      <p:sp>
        <p:nvSpPr>
          <p:cNvPr id="5140" name="Rectangle 21"/>
          <p:cNvSpPr>
            <a:spLocks noChangeArrowheads="1"/>
          </p:cNvSpPr>
          <p:nvPr/>
        </p:nvSpPr>
        <p:spPr bwMode="auto">
          <a:xfrm>
            <a:off x="2878147" y="4927601"/>
            <a:ext cx="1587" cy="212726"/>
          </a:xfrm>
          <a:prstGeom prst="rect">
            <a:avLst/>
          </a:prstGeom>
          <a:noFill/>
          <a:ln w="9525">
            <a:noFill/>
            <a:round/>
            <a:headEnd/>
            <a:tailEnd/>
          </a:ln>
        </p:spPr>
        <p:txBody>
          <a:bodyPr wrap="none" lIns="91328" tIns="45662" rIns="91328" bIns="45662" anchor="ctr"/>
          <a:lstStyle/>
          <a:p>
            <a:endParaRPr lang="en-US"/>
          </a:p>
        </p:txBody>
      </p:sp>
      <p:sp>
        <p:nvSpPr>
          <p:cNvPr id="5141" name="Rectangle 22"/>
          <p:cNvSpPr>
            <a:spLocks noChangeArrowheads="1"/>
          </p:cNvSpPr>
          <p:nvPr/>
        </p:nvSpPr>
        <p:spPr bwMode="auto">
          <a:xfrm>
            <a:off x="2878147" y="5137152"/>
            <a:ext cx="1587" cy="212726"/>
          </a:xfrm>
          <a:prstGeom prst="rect">
            <a:avLst/>
          </a:prstGeom>
          <a:noFill/>
          <a:ln w="9525">
            <a:noFill/>
            <a:round/>
            <a:headEnd/>
            <a:tailEnd/>
          </a:ln>
        </p:spPr>
        <p:txBody>
          <a:bodyPr wrap="none" lIns="91328" tIns="45662" rIns="91328" bIns="45662" anchor="ctr"/>
          <a:lstStyle/>
          <a:p>
            <a:endParaRPr lang="en-US"/>
          </a:p>
        </p:txBody>
      </p:sp>
      <p:sp>
        <p:nvSpPr>
          <p:cNvPr id="5142" name="Rectangle 23"/>
          <p:cNvSpPr>
            <a:spLocks noChangeArrowheads="1"/>
          </p:cNvSpPr>
          <p:nvPr/>
        </p:nvSpPr>
        <p:spPr bwMode="auto">
          <a:xfrm>
            <a:off x="3022600" y="5807079"/>
            <a:ext cx="1588" cy="212726"/>
          </a:xfrm>
          <a:prstGeom prst="rect">
            <a:avLst/>
          </a:prstGeom>
          <a:noFill/>
          <a:ln w="9525">
            <a:noFill/>
            <a:round/>
            <a:headEnd/>
            <a:tailEnd/>
          </a:ln>
        </p:spPr>
        <p:txBody>
          <a:bodyPr wrap="none" lIns="91328" tIns="45662" rIns="91328" bIns="45662" anchor="ctr"/>
          <a:lstStyle/>
          <a:p>
            <a:endParaRPr lang="en-US"/>
          </a:p>
        </p:txBody>
      </p:sp>
      <p:sp>
        <p:nvSpPr>
          <p:cNvPr id="5143" name="Rectangle 24"/>
          <p:cNvSpPr>
            <a:spLocks noChangeArrowheads="1"/>
          </p:cNvSpPr>
          <p:nvPr/>
        </p:nvSpPr>
        <p:spPr bwMode="auto">
          <a:xfrm>
            <a:off x="3006725" y="6094413"/>
            <a:ext cx="1588" cy="212726"/>
          </a:xfrm>
          <a:prstGeom prst="rect">
            <a:avLst/>
          </a:prstGeom>
          <a:noFill/>
          <a:ln w="9525">
            <a:noFill/>
            <a:round/>
            <a:headEnd/>
            <a:tailEnd/>
          </a:ln>
        </p:spPr>
        <p:txBody>
          <a:bodyPr wrap="none" lIns="91328" tIns="45662" rIns="91328" bIns="45662" anchor="ctr"/>
          <a:lstStyle/>
          <a:p>
            <a:endParaRPr lang="en-US"/>
          </a:p>
        </p:txBody>
      </p:sp>
      <p:sp>
        <p:nvSpPr>
          <p:cNvPr id="5144" name="Rectangle 25"/>
          <p:cNvSpPr>
            <a:spLocks noChangeArrowheads="1"/>
          </p:cNvSpPr>
          <p:nvPr/>
        </p:nvSpPr>
        <p:spPr bwMode="auto">
          <a:xfrm>
            <a:off x="2814648" y="6956425"/>
            <a:ext cx="1587" cy="212726"/>
          </a:xfrm>
          <a:prstGeom prst="rect">
            <a:avLst/>
          </a:prstGeom>
          <a:noFill/>
          <a:ln w="9525">
            <a:noFill/>
            <a:round/>
            <a:headEnd/>
            <a:tailEnd/>
          </a:ln>
        </p:spPr>
        <p:txBody>
          <a:bodyPr wrap="none" lIns="91328" tIns="45662" rIns="91328" bIns="45662" anchor="ctr"/>
          <a:lstStyle/>
          <a:p>
            <a:endParaRPr lang="en-US"/>
          </a:p>
        </p:txBody>
      </p:sp>
      <p:sp>
        <p:nvSpPr>
          <p:cNvPr id="5145" name="Rectangle 26"/>
          <p:cNvSpPr>
            <a:spLocks noChangeArrowheads="1"/>
          </p:cNvSpPr>
          <p:nvPr/>
        </p:nvSpPr>
        <p:spPr bwMode="auto">
          <a:xfrm>
            <a:off x="2894023" y="7227888"/>
            <a:ext cx="1587" cy="212726"/>
          </a:xfrm>
          <a:prstGeom prst="rect">
            <a:avLst/>
          </a:prstGeom>
          <a:noFill/>
          <a:ln w="9525">
            <a:noFill/>
            <a:round/>
            <a:headEnd/>
            <a:tailEnd/>
          </a:ln>
        </p:spPr>
        <p:txBody>
          <a:bodyPr wrap="none" lIns="91328" tIns="45662" rIns="91328" bIns="45662" anchor="ctr"/>
          <a:lstStyle/>
          <a:p>
            <a:endParaRPr lang="en-US"/>
          </a:p>
        </p:txBody>
      </p:sp>
      <p:sp>
        <p:nvSpPr>
          <p:cNvPr id="5146" name="Rectangle 27"/>
          <p:cNvSpPr>
            <a:spLocks noChangeArrowheads="1"/>
          </p:cNvSpPr>
          <p:nvPr/>
        </p:nvSpPr>
        <p:spPr bwMode="auto">
          <a:xfrm>
            <a:off x="3101975" y="2387600"/>
            <a:ext cx="1588" cy="212726"/>
          </a:xfrm>
          <a:prstGeom prst="rect">
            <a:avLst/>
          </a:prstGeom>
          <a:noFill/>
          <a:ln w="9525">
            <a:noFill/>
            <a:round/>
            <a:headEnd/>
            <a:tailEnd/>
          </a:ln>
        </p:spPr>
        <p:txBody>
          <a:bodyPr wrap="none" lIns="91328" tIns="45662" rIns="91328" bIns="45662" anchor="ctr"/>
          <a:lstStyle/>
          <a:p>
            <a:endParaRPr lang="en-US"/>
          </a:p>
        </p:txBody>
      </p:sp>
      <p:sp>
        <p:nvSpPr>
          <p:cNvPr id="5147" name="Text Box 28"/>
          <p:cNvSpPr txBox="1">
            <a:spLocks noChangeArrowheads="1"/>
          </p:cNvSpPr>
          <p:nvPr/>
        </p:nvSpPr>
        <p:spPr bwMode="auto">
          <a:xfrm>
            <a:off x="9696180" y="3710"/>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5148" name="Rectangle 29"/>
          <p:cNvSpPr>
            <a:spLocks noChangeArrowheads="1"/>
          </p:cNvSpPr>
          <p:nvPr/>
        </p:nvSpPr>
        <p:spPr bwMode="auto">
          <a:xfrm rot="-120000">
            <a:off x="3352800" y="5622111"/>
            <a:ext cx="547688" cy="150867"/>
          </a:xfrm>
          <a:prstGeom prst="rect">
            <a:avLst/>
          </a:prstGeom>
          <a:noFill/>
          <a:ln w="9525">
            <a:noFill/>
            <a:round/>
            <a:headEnd/>
            <a:tailEnd/>
          </a:ln>
        </p:spPr>
        <p:txBody>
          <a:bodyPr lIns="90246" tIns="44224" rIns="90246" bIns="44224">
            <a:spAutoFit/>
          </a:bodyPr>
          <a:lstStyle/>
          <a:p>
            <a:pPr>
              <a:lnSpc>
                <a:spcPct val="100000"/>
              </a:lnSpc>
              <a:spcBef>
                <a:spcPts val="313"/>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 b="1">
                <a:solidFill>
                  <a:srgbClr val="000000"/>
                </a:solidFill>
                <a:latin typeface="Lucida Handwriting" charset="0"/>
              </a:rPr>
              <a:t>Nahum</a:t>
            </a:r>
          </a:p>
        </p:txBody>
      </p:sp>
      <p:sp>
        <p:nvSpPr>
          <p:cNvPr id="5149" name="Text Box 30"/>
          <p:cNvSpPr txBox="1">
            <a:spLocks noChangeArrowheads="1"/>
          </p:cNvSpPr>
          <p:nvPr/>
        </p:nvSpPr>
        <p:spPr bwMode="auto">
          <a:xfrm>
            <a:off x="3414717" y="5673733"/>
            <a:ext cx="920750" cy="155944"/>
          </a:xfrm>
          <a:prstGeom prst="rect">
            <a:avLst/>
          </a:prstGeom>
          <a:noFill/>
          <a:ln w="9525">
            <a:noFill/>
            <a:round/>
            <a:headEnd/>
            <a:tailEnd/>
          </a:ln>
        </p:spPr>
        <p:txBody>
          <a:bodyPr lIns="89886" tIns="46738" rIns="89886" bIns="46738">
            <a:spAutoFit/>
          </a:bodyPr>
          <a:lstStyle/>
          <a:p>
            <a:pPr>
              <a:lnSpc>
                <a:spcPct val="100000"/>
              </a:lnSpc>
              <a:spcBef>
                <a:spcPts val="313"/>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 b="1">
                <a:solidFill>
                  <a:srgbClr val="000000"/>
                </a:solidFill>
                <a:latin typeface="Lucida Handwriting" charset="0"/>
              </a:rPr>
              <a:t>(Niveveh)</a:t>
            </a:r>
            <a:r>
              <a:rPr lang="x-none" sz="400" b="1">
                <a:solidFill>
                  <a:srgbClr val="000000"/>
                </a:solidFill>
                <a:latin typeface="Lucida Handwriting" charset="0"/>
                <a:cs typeface="Arial" charset="0"/>
              </a:rPr>
              <a:t>‏</a:t>
            </a:r>
            <a:endParaRPr lang="en-GB" sz="400" b="1">
              <a:solidFill>
                <a:srgbClr val="000000"/>
              </a:solidFill>
              <a:latin typeface="Lucida Handwriting" charset="0"/>
            </a:endParaRPr>
          </a:p>
        </p:txBody>
      </p:sp>
      <p:sp>
        <p:nvSpPr>
          <p:cNvPr id="5150" name="Rectangle 31"/>
          <p:cNvSpPr>
            <a:spLocks noChangeArrowheads="1"/>
          </p:cNvSpPr>
          <p:nvPr/>
        </p:nvSpPr>
        <p:spPr bwMode="auto">
          <a:xfrm>
            <a:off x="3360739" y="5813432"/>
            <a:ext cx="836612" cy="150867"/>
          </a:xfrm>
          <a:prstGeom prst="rect">
            <a:avLst/>
          </a:prstGeom>
          <a:noFill/>
          <a:ln w="9525">
            <a:noFill/>
            <a:round/>
            <a:headEnd/>
            <a:tailEnd/>
          </a:ln>
        </p:spPr>
        <p:txBody>
          <a:bodyPr lIns="90246" tIns="44224" rIns="90246" bIns="44224">
            <a:spAutoFit/>
          </a:bodyPr>
          <a:lstStyle/>
          <a:p>
            <a:pPr>
              <a:lnSpc>
                <a:spcPct val="100000"/>
              </a:lnSpc>
              <a:spcBef>
                <a:spcPts val="313"/>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 b="1">
                <a:solidFill>
                  <a:srgbClr val="000000"/>
                </a:solidFill>
                <a:latin typeface="Lucida Handwriting" charset="0"/>
              </a:rPr>
              <a:t>Zephaniah</a:t>
            </a:r>
          </a:p>
        </p:txBody>
      </p:sp>
      <p:sp>
        <p:nvSpPr>
          <p:cNvPr id="5151" name="Rectangle 32"/>
          <p:cNvSpPr>
            <a:spLocks noChangeArrowheads="1"/>
          </p:cNvSpPr>
          <p:nvPr/>
        </p:nvSpPr>
        <p:spPr bwMode="auto">
          <a:xfrm>
            <a:off x="5703924" y="550864"/>
            <a:ext cx="4183060" cy="1782672"/>
          </a:xfrm>
          <a:prstGeom prst="rect">
            <a:avLst/>
          </a:prstGeom>
          <a:noFill/>
          <a:ln w="9525">
            <a:noFill/>
            <a:round/>
            <a:headEnd/>
            <a:tailEnd/>
          </a:ln>
        </p:spPr>
        <p:txBody>
          <a:bodyPr wrap="square" lIns="90246" tIns="44224" rIns="90246" bIns="44224">
            <a:spAutoFit/>
          </a:bodyPr>
          <a:lstStyle/>
          <a:p>
            <a:pPr>
              <a:lnSpc>
                <a:spcPct val="100000"/>
              </a:lnSpc>
              <a:spcBef>
                <a:spcPts val="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200" b="1" dirty="0">
              <a:solidFill>
                <a:srgbClr val="FFFFFF"/>
              </a:solidFill>
              <a:latin typeface="Helvetica" charset="0"/>
            </a:endParaRPr>
          </a:p>
          <a:p>
            <a:pPr algn="ctr">
              <a:lnSpc>
                <a:spcPct val="100000"/>
              </a:lnSpc>
              <a:spcBef>
                <a:spcPts val="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4800" b="1" dirty="0">
                <a:solidFill>
                  <a:srgbClr val="FFFFFF"/>
                </a:solidFill>
                <a:latin typeface="Helvetica" charset="0"/>
              </a:rPr>
              <a:t>“</a:t>
            </a:r>
            <a:r>
              <a:rPr lang="en-GB" altLang="ja-JP" sz="4800" b="1" dirty="0">
                <a:solidFill>
                  <a:srgbClr val="FFFFFF"/>
                </a:solidFill>
                <a:latin typeface="Helvetica" charset="0"/>
              </a:rPr>
              <a:t>LAIRIK KHORKAKÂ</a:t>
            </a:r>
            <a:r>
              <a:rPr lang="ja-JP" altLang="en-GB" sz="4800" b="1" dirty="0">
                <a:solidFill>
                  <a:srgbClr val="FFFFFF"/>
                </a:solidFill>
                <a:latin typeface="Helvetica" charset="0"/>
              </a:rPr>
              <a:t>”</a:t>
            </a:r>
            <a:endParaRPr lang="en-GB" sz="4800" b="1" dirty="0">
              <a:solidFill>
                <a:srgbClr val="FFFFFF"/>
              </a:solidFill>
              <a:latin typeface="Helvetica" charset="0"/>
            </a:endParaRPr>
          </a:p>
        </p:txBody>
      </p:sp>
      <p:grpSp>
        <p:nvGrpSpPr>
          <p:cNvPr id="3" name="Group 33"/>
          <p:cNvGrpSpPr>
            <a:grpSpLocks/>
          </p:cNvGrpSpPr>
          <p:nvPr/>
        </p:nvGrpSpPr>
        <p:grpSpPr bwMode="auto">
          <a:xfrm>
            <a:off x="5953161" y="3100392"/>
            <a:ext cx="3648076" cy="2635251"/>
            <a:chOff x="3483" y="1053"/>
            <a:chExt cx="2298" cy="1660"/>
          </a:xfrm>
        </p:grpSpPr>
        <p:sp>
          <p:nvSpPr>
            <p:cNvPr id="5161" name="Text Box 34"/>
            <p:cNvSpPr txBox="1">
              <a:spLocks noChangeArrowheads="1"/>
            </p:cNvSpPr>
            <p:nvPr/>
          </p:nvSpPr>
          <p:spPr bwMode="auto">
            <a:xfrm>
              <a:off x="3483" y="2358"/>
              <a:ext cx="2253" cy="355"/>
            </a:xfrm>
            <a:prstGeom prst="rect">
              <a:avLst/>
            </a:prstGeom>
            <a:noFill/>
            <a:ln w="9525">
              <a:noFill/>
              <a:round/>
              <a:headEnd/>
              <a:tailEnd/>
            </a:ln>
          </p:spPr>
          <p:txBody>
            <a:bodyPr lIns="90000" tIns="46800" rIns="90000" bIns="46800">
              <a:spAutoFit/>
            </a:bodyPr>
            <a:lstStyle/>
            <a:p>
              <a:pPr algn="ctr">
                <a:lnSpc>
                  <a:spcPct val="65000"/>
                </a:lnSpc>
                <a:spcBef>
                  <a:spcPts val="1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Helvetica" charset="0"/>
                </a:rPr>
                <a:t>LAIRIK  </a:t>
              </a:r>
              <a:r>
                <a:rPr lang="en-GB" sz="4300" b="1">
                  <a:solidFill>
                    <a:srgbClr val="FC0128"/>
                  </a:solidFill>
                  <a:latin typeface="Helvetica" charset="0"/>
                </a:rPr>
                <a:t>39</a:t>
              </a:r>
              <a:r>
                <a:rPr lang="en-GB" b="1">
                  <a:solidFill>
                    <a:srgbClr val="FFFFFF"/>
                  </a:solidFill>
                  <a:latin typeface="Helvetica" charset="0"/>
                </a:rPr>
                <a:t> </a:t>
              </a:r>
            </a:p>
          </p:txBody>
        </p:sp>
        <p:sp>
          <p:nvSpPr>
            <p:cNvPr id="5162" name="Text Box 35"/>
            <p:cNvSpPr txBox="1">
              <a:spLocks noChangeArrowheads="1"/>
            </p:cNvSpPr>
            <p:nvPr/>
          </p:nvSpPr>
          <p:spPr bwMode="auto">
            <a:xfrm>
              <a:off x="3528" y="1053"/>
              <a:ext cx="2253" cy="858"/>
            </a:xfrm>
            <a:prstGeom prst="rect">
              <a:avLst/>
            </a:prstGeom>
            <a:noFill/>
            <a:ln w="9525">
              <a:noFill/>
              <a:round/>
              <a:headEnd/>
              <a:tailEnd/>
            </a:ln>
          </p:spPr>
          <p:txBody>
            <a:bodyPr wrap="square" lIns="90000" tIns="46800" rIns="90000" bIns="46800">
              <a:spAutoFit/>
            </a:bodyPr>
            <a:lstStyle/>
            <a:p>
              <a:pPr algn="ctr">
                <a:lnSpc>
                  <a:spcPct val="100000"/>
                </a:lnSpc>
                <a:spcBef>
                  <a:spcPts val="2500"/>
                </a:spcBef>
                <a:buClr>
                  <a:srgbClr val="19FFF4"/>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EA18"/>
                  </a:solidFill>
                  <a:latin typeface="Kosher-Normal" charset="0"/>
                </a:rPr>
                <a:t>KACHAMA</a:t>
              </a:r>
              <a:r>
                <a:rPr lang="en-GB" sz="4000" b="1" i="1">
                  <a:solidFill>
                    <a:srgbClr val="99FF99"/>
                  </a:solidFill>
                  <a:latin typeface="Kosher-Normal" charset="0"/>
                </a:rPr>
                <a:t> </a:t>
              </a:r>
              <a:r>
                <a:rPr lang="en-GB" sz="4000" b="1" i="1">
                  <a:solidFill>
                    <a:srgbClr val="19FFF4"/>
                  </a:solidFill>
                  <a:latin typeface="Kosher-Normal" charset="0"/>
                </a:rPr>
                <a:t>TUINGASHIT</a:t>
              </a:r>
            </a:p>
          </p:txBody>
        </p:sp>
      </p:grpSp>
      <p:sp>
        <p:nvSpPr>
          <p:cNvPr id="5153" name="Rectangle 36"/>
          <p:cNvSpPr>
            <a:spLocks noChangeArrowheads="1"/>
          </p:cNvSpPr>
          <p:nvPr/>
        </p:nvSpPr>
        <p:spPr bwMode="auto">
          <a:xfrm>
            <a:off x="8807454" y="7397750"/>
            <a:ext cx="184150" cy="268288"/>
          </a:xfrm>
          <a:prstGeom prst="rect">
            <a:avLst/>
          </a:prstGeom>
          <a:noFill/>
          <a:ln w="9525">
            <a:noFill/>
            <a:round/>
            <a:headEnd/>
            <a:tailEnd/>
          </a:ln>
        </p:spPr>
        <p:txBody>
          <a:bodyPr wrap="none" lIns="91328" tIns="45662" rIns="91328" bIns="45662" anchor="ctr"/>
          <a:lstStyle/>
          <a:p>
            <a:endParaRPr lang="en-US"/>
          </a:p>
        </p:txBody>
      </p:sp>
      <p:sp>
        <p:nvSpPr>
          <p:cNvPr id="5154" name="Text Box 37"/>
          <p:cNvSpPr txBox="1">
            <a:spLocks noChangeArrowheads="1"/>
          </p:cNvSpPr>
          <p:nvPr/>
        </p:nvSpPr>
        <p:spPr bwMode="auto">
          <a:xfrm>
            <a:off x="9569460" y="7415701"/>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1</a:t>
            </a:r>
          </a:p>
        </p:txBody>
      </p:sp>
      <p:sp>
        <p:nvSpPr>
          <p:cNvPr id="5155" name="Text Box 38"/>
          <p:cNvSpPr txBox="1">
            <a:spLocks noChangeArrowheads="1"/>
          </p:cNvSpPr>
          <p:nvPr/>
        </p:nvSpPr>
        <p:spPr bwMode="auto">
          <a:xfrm>
            <a:off x="9192458" y="7514719"/>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04</a:t>
            </a:r>
          </a:p>
        </p:txBody>
      </p:sp>
      <p:grpSp>
        <p:nvGrpSpPr>
          <p:cNvPr id="4" name="Group 39"/>
          <p:cNvGrpSpPr>
            <a:grpSpLocks/>
          </p:cNvGrpSpPr>
          <p:nvPr/>
        </p:nvGrpSpPr>
        <p:grpSpPr bwMode="auto">
          <a:xfrm>
            <a:off x="5892842" y="3100383"/>
            <a:ext cx="3721099" cy="2644776"/>
            <a:chOff x="3368" y="1816"/>
            <a:chExt cx="2344" cy="1666"/>
          </a:xfrm>
        </p:grpSpPr>
        <p:sp>
          <p:nvSpPr>
            <p:cNvPr id="5159" name="Text Box 40"/>
            <p:cNvSpPr txBox="1">
              <a:spLocks noChangeArrowheads="1"/>
            </p:cNvSpPr>
            <p:nvPr/>
          </p:nvSpPr>
          <p:spPr bwMode="auto">
            <a:xfrm>
              <a:off x="3368" y="3127"/>
              <a:ext cx="2253" cy="355"/>
            </a:xfrm>
            <a:prstGeom prst="rect">
              <a:avLst/>
            </a:prstGeom>
            <a:noFill/>
            <a:ln w="9525">
              <a:noFill/>
              <a:round/>
              <a:headEnd/>
              <a:tailEnd/>
            </a:ln>
          </p:spPr>
          <p:txBody>
            <a:bodyPr lIns="90000" tIns="46800" rIns="90000" bIns="46800">
              <a:spAutoFit/>
            </a:bodyPr>
            <a:lstStyle/>
            <a:p>
              <a:pPr algn="ctr">
                <a:lnSpc>
                  <a:spcPct val="65000"/>
                </a:lnSpc>
                <a:spcBef>
                  <a:spcPts val="1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dirty="0">
                  <a:solidFill>
                    <a:srgbClr val="FFFFFF"/>
                  </a:solidFill>
                  <a:latin typeface="Helvetica" charset="0"/>
                </a:rPr>
                <a:t>LAIRIK  </a:t>
              </a:r>
              <a:r>
                <a:rPr lang="en-GB" sz="4300" b="1" dirty="0">
                  <a:solidFill>
                    <a:srgbClr val="FC0128"/>
                  </a:solidFill>
                  <a:latin typeface="Helvetica" charset="0"/>
                </a:rPr>
                <a:t>27</a:t>
              </a:r>
              <a:endParaRPr lang="en-GB" b="1" dirty="0">
                <a:solidFill>
                  <a:srgbClr val="FFFFFF"/>
                </a:solidFill>
                <a:latin typeface="Helvetica" charset="0"/>
              </a:endParaRPr>
            </a:p>
          </p:txBody>
        </p:sp>
        <p:sp>
          <p:nvSpPr>
            <p:cNvPr id="5160" name="Text Box 41"/>
            <p:cNvSpPr txBox="1">
              <a:spLocks noChangeArrowheads="1"/>
            </p:cNvSpPr>
            <p:nvPr/>
          </p:nvSpPr>
          <p:spPr bwMode="auto">
            <a:xfrm>
              <a:off x="3459" y="1816"/>
              <a:ext cx="2253" cy="858"/>
            </a:xfrm>
            <a:prstGeom prst="rect">
              <a:avLst/>
            </a:prstGeom>
            <a:noFill/>
            <a:ln w="9525">
              <a:noFill/>
              <a:round/>
              <a:headEnd/>
              <a:tailEnd/>
            </a:ln>
          </p:spPr>
          <p:txBody>
            <a:bodyPr wrap="square" lIns="90000" tIns="46800" rIns="90000" bIns="46800">
              <a:spAutoFit/>
            </a:bodyPr>
            <a:lstStyle/>
            <a:p>
              <a:pPr algn="ctr">
                <a:lnSpc>
                  <a:spcPct val="100000"/>
                </a:lnSpc>
                <a:spcBef>
                  <a:spcPts val="2500"/>
                </a:spcBef>
                <a:buClr>
                  <a:srgbClr val="19FFF4"/>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dirty="0">
                  <a:solidFill>
                    <a:srgbClr val="FFFF00"/>
                  </a:solidFill>
                  <a:latin typeface="Kosher-Normal" charset="0"/>
                </a:rPr>
                <a:t>KADHARA </a:t>
              </a:r>
              <a:r>
                <a:rPr lang="en-GB" sz="4000" b="1" i="1" dirty="0">
                  <a:solidFill>
                    <a:srgbClr val="19FFF4"/>
                  </a:solidFill>
                  <a:latin typeface="Kosher-Normal" charset="0"/>
                </a:rPr>
                <a:t>TUINGASHIT</a:t>
              </a:r>
            </a:p>
          </p:txBody>
        </p:sp>
      </p:grpSp>
      <p:sp>
        <p:nvSpPr>
          <p:cNvPr id="6186" name="Text Box 42"/>
          <p:cNvSpPr txBox="1">
            <a:spLocks noChangeArrowheads="1"/>
          </p:cNvSpPr>
          <p:nvPr/>
        </p:nvSpPr>
        <p:spPr bwMode="auto">
          <a:xfrm rot="-1980000">
            <a:off x="346988" y="3860832"/>
            <a:ext cx="4996794" cy="1351784"/>
          </a:xfrm>
          <a:prstGeom prst="rect">
            <a:avLst/>
          </a:prstGeom>
          <a:noFill/>
          <a:ln>
            <a:noFill/>
          </a:ln>
        </p:spPr>
        <p:txBody>
          <a:bodyPr lIns="89846" tIns="46716" rIns="89846" bIns="46716">
            <a:spAutoFit/>
          </a:bodyPr>
          <a:lstStyle>
            <a:defPPr>
              <a:defRPr lang="en-GB"/>
            </a:defPPr>
            <a:lvl1pPr algn="ctr" defTabSz="452438">
              <a:lnSpc>
                <a:spcPct val="100000"/>
              </a:lnSpc>
              <a:spcBef>
                <a:spcPts val="3000"/>
              </a:spcBef>
              <a:buClr>
                <a:srgbClr val="FC012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4800" b="1">
                <a:solidFill>
                  <a:srgbClr val="FC0128"/>
                </a:solidFill>
                <a:effectLst>
                  <a:glow rad="101600">
                    <a:schemeClr val="bg1"/>
                  </a:glow>
                </a:effectLst>
                <a:latin typeface="Comic Sans MS" charset="0"/>
                <a:ea typeface="ＭＳ Ｐゴシック" charset="0"/>
                <a:cs typeface="ＭＳ Ｐゴシック" charset="0"/>
              </a:defRPr>
            </a:lvl1pPr>
            <a:lvl2pPr marL="742950" indent="-28575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2pPr>
            <a:lvl3pPr marL="11430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3pPr>
            <a:lvl4pPr marL="16002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4pPr>
            <a:lvl5pPr marL="2057400" indent="-228600" defTabSz="452438">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5pPr>
            <a:lvl6pPr marL="25146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6pPr>
            <a:lvl7pPr marL="29718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7pPr>
            <a:lvl8pPr marL="34290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8pPr>
            <a:lvl9pPr marL="3886200" indent="-228600" defTabSz="452438"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9pPr>
          </a:lstStyle>
          <a:p>
            <a:r>
              <a:rPr lang="en-GB" sz="4000" dirty="0"/>
              <a:t>NAWUI KATAMLI NGACHONKHAVAI</a:t>
            </a:r>
          </a:p>
        </p:txBody>
      </p:sp>
      <p:sp>
        <p:nvSpPr>
          <p:cNvPr id="6187" name="Oval 43"/>
          <p:cNvSpPr>
            <a:spLocks noChangeArrowheads="1"/>
          </p:cNvSpPr>
          <p:nvPr/>
        </p:nvSpPr>
        <p:spPr bwMode="auto">
          <a:xfrm>
            <a:off x="715965" y="1874848"/>
            <a:ext cx="4843462" cy="611187"/>
          </a:xfrm>
          <a:prstGeom prst="ellipse">
            <a:avLst/>
          </a:prstGeom>
          <a:noFill/>
          <a:ln w="76320">
            <a:solidFill>
              <a:srgbClr val="FC0128"/>
            </a:solidFill>
            <a:miter lim="800000"/>
            <a:headEnd/>
            <a:tailEnd/>
          </a:ln>
          <a:effectLst>
            <a:outerShdw dist="53966" dir="2700000" algn="ctr" rotWithShape="0">
              <a:srgbClr val="808080"/>
            </a:outerShdw>
          </a:effectLst>
        </p:spPr>
        <p:txBody>
          <a:bodyPr wrap="none" lIns="91328" tIns="45662" rIns="91328" bIns="45662" anchor="ctr"/>
          <a:lstStyle/>
          <a:p>
            <a:pPr defTabSz="455133"/>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fill="hold" nodeType="clickEffect">
                                  <p:stCondLst>
                                    <p:cond delay="0"/>
                                  </p:stCondLst>
                                  <p:childTnLst>
                                    <p:animEffect transition="out" filter="fade">
                                      <p:cBhvr>
                                        <p:cTn id="6" dur="500"/>
                                        <p:tgtEl>
                                          <p:spTgt spid="3"/>
                                        </p:tgtEl>
                                      </p:cBhvr>
                                    </p:animEffect>
                                    <p:set>
                                      <p:cBhvr>
                                        <p:cTn id="7" dur="1" fill="hold">
                                          <p:stCondLst>
                                            <p:cond delay="0"/>
                                          </p:stCondLst>
                                        </p:cTn>
                                        <p:tgtEl>
                                          <p:spTgt spid="3"/>
                                        </p:tgtEl>
                                        <p:attrNameLst>
                                          <p:attrName>style.visibility</p:attrName>
                                        </p:attrNameLst>
                                      </p:cBhvr>
                                      <p:to>
                                        <p:strVal val="hidden"/>
                                      </p:to>
                                    </p:set>
                                  </p:childTnLst>
                                </p:cTn>
                              </p:par>
                            </p:childTnLst>
                          </p:cTn>
                        </p:par>
                        <p:par>
                          <p:cTn id="8" fill="hold" nodeType="afterGroup">
                            <p:stCondLst>
                              <p:cond delay="0"/>
                            </p:stCondLst>
                            <p:childTnLst>
                              <p:par>
                                <p:cTn id="9" presetID="10" presetClass="entr"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nodeType="afterGroup">
                            <p:stCondLst>
                              <p:cond delay="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500"/>
                            </p:stCondLst>
                            <p:childTnLst>
                              <p:par>
                                <p:cTn id="17" presetID="23" presetClass="entr" presetSubtype="528" fill="hold" grpId="0" nodeType="afterEffect">
                                  <p:stCondLst>
                                    <p:cond delay="0"/>
                                  </p:stCondLst>
                                  <p:childTnLst>
                                    <p:set>
                                      <p:cBhvr>
                                        <p:cTn id="18" dur="1" fill="hold">
                                          <p:stCondLst>
                                            <p:cond delay="0"/>
                                          </p:stCondLst>
                                        </p:cTn>
                                        <p:tgtEl>
                                          <p:spTgt spid="6187"/>
                                        </p:tgtEl>
                                        <p:attrNameLst>
                                          <p:attrName>style.visibility</p:attrName>
                                        </p:attrNameLst>
                                      </p:cBhvr>
                                      <p:to>
                                        <p:strVal val="visible"/>
                                      </p:to>
                                    </p:set>
                                    <p:anim calcmode="lin" valueType="num">
                                      <p:cBhvr>
                                        <p:cTn id="19" dur="500" fill="hold"/>
                                        <p:tgtEl>
                                          <p:spTgt spid="6187"/>
                                        </p:tgtEl>
                                        <p:attrNameLst>
                                          <p:attrName>ppt_w</p:attrName>
                                        </p:attrNameLst>
                                      </p:cBhvr>
                                      <p:tavLst>
                                        <p:tav tm="100000">
                                          <p:val>
                                            <p:fltVal val="0"/>
                                          </p:val>
                                        </p:tav>
                                        <p:tav tm="100000">
                                          <p:val>
                                            <p:strVal val="#ppt_w"/>
                                          </p:val>
                                        </p:tav>
                                      </p:tavLst>
                                    </p:anim>
                                    <p:anim calcmode="lin" valueType="num">
                                      <p:cBhvr>
                                        <p:cTn id="20" dur="500" fill="hold"/>
                                        <p:tgtEl>
                                          <p:spTgt spid="6187"/>
                                        </p:tgtEl>
                                        <p:attrNameLst>
                                          <p:attrName>ppt_h</p:attrName>
                                        </p:attrNameLst>
                                      </p:cBhvr>
                                      <p:tavLst>
                                        <p:tav tm="100000">
                                          <p:val>
                                            <p:fltVal val="0"/>
                                          </p:val>
                                        </p:tav>
                                        <p:tav tm="100000">
                                          <p:val>
                                            <p:strVal val="#ppt_h"/>
                                          </p:val>
                                        </p:tav>
                                      </p:tavLst>
                                    </p:anim>
                                    <p:anim calcmode="lin" valueType="num">
                                      <p:cBhvr>
                                        <p:cTn id="21" dur="500" fill="hold"/>
                                        <p:tgtEl>
                                          <p:spTgt spid="6187"/>
                                        </p:tgtEl>
                                        <p:attrNameLst>
                                          <p:attrName>ppt_x</p:attrName>
                                        </p:attrNameLst>
                                      </p:cBhvr>
                                      <p:tavLst>
                                        <p:tav tm="100000">
                                          <p:val>
                                            <p:fltVal val="0.5"/>
                                          </p:val>
                                        </p:tav>
                                        <p:tav tm="100000">
                                          <p:val>
                                            <p:strVal val="#ppt_x"/>
                                          </p:val>
                                        </p:tav>
                                      </p:tavLst>
                                    </p:anim>
                                    <p:anim calcmode="lin" valueType="num">
                                      <p:cBhvr>
                                        <p:cTn id="22" dur="500" fill="hold"/>
                                        <p:tgtEl>
                                          <p:spTgt spid="6187"/>
                                        </p:tgtEl>
                                        <p:attrNameLst>
                                          <p:attrName>ppt_y</p:attrName>
                                        </p:attrNameLst>
                                      </p:cBhvr>
                                      <p:tavLst>
                                        <p:tav tm="10000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186"/>
                                        </p:tgtEl>
                                        <p:attrNameLst>
                                          <p:attrName>style.visibility</p:attrName>
                                        </p:attrNameLst>
                                      </p:cBhvr>
                                      <p:to>
                                        <p:strVal val="visible"/>
                                      </p:to>
                                    </p:set>
                                    <p:anim calcmode="lin" valueType="num">
                                      <p:cBhvr>
                                        <p:cTn id="27" dur="2000" fill="hold"/>
                                        <p:tgtEl>
                                          <p:spTgt spid="6186"/>
                                        </p:tgtEl>
                                        <p:attrNameLst>
                                          <p:attrName>ppt_x</p:attrName>
                                        </p:attrNameLst>
                                      </p:cBhvr>
                                      <p:tavLst>
                                        <p:tav tm="100000">
                                          <p:val>
                                            <p:strVal val="0-#ppt_w/2"/>
                                          </p:val>
                                        </p:tav>
                                        <p:tav tm="100000">
                                          <p:val>
                                            <p:strVal val="#ppt_x"/>
                                          </p:val>
                                        </p:tav>
                                      </p:tavLst>
                                    </p:anim>
                                    <p:anim calcmode="lin" valueType="num">
                                      <p:cBhvr>
                                        <p:cTn id="28" dur="2000" fill="hold"/>
                                        <p:tgtEl>
                                          <p:spTgt spid="6186"/>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34989" y="198440"/>
            <a:ext cx="9042400" cy="7413625"/>
            <a:chOff x="337" y="125"/>
            <a:chExt cx="5696" cy="4670"/>
          </a:xfrm>
        </p:grpSpPr>
        <p:pic>
          <p:nvPicPr>
            <p:cNvPr id="51240" name="Picture 2"/>
            <p:cNvPicPr>
              <a:picLocks noChangeAspect="1" noChangeArrowheads="1"/>
            </p:cNvPicPr>
            <p:nvPr/>
          </p:nvPicPr>
          <p:blipFill>
            <a:blip r:embed="rId3"/>
            <a:srcRect l="34023" t="18144" r="4735" b="10156"/>
            <a:stretch>
              <a:fillRect/>
            </a:stretch>
          </p:blipFill>
          <p:spPr bwMode="auto">
            <a:xfrm>
              <a:off x="337" y="125"/>
              <a:ext cx="5697" cy="4671"/>
            </a:xfrm>
            <a:prstGeom prst="rect">
              <a:avLst/>
            </a:prstGeom>
            <a:noFill/>
            <a:ln w="76320">
              <a:solidFill>
                <a:srgbClr val="0066FF"/>
              </a:solidFill>
              <a:miter lim="800000"/>
              <a:headEnd/>
              <a:tailEnd/>
            </a:ln>
          </p:spPr>
        </p:pic>
        <p:sp>
          <p:nvSpPr>
            <p:cNvPr id="51241" name="Rectangle 3"/>
            <p:cNvSpPr>
              <a:spLocks noChangeArrowheads="1"/>
            </p:cNvSpPr>
            <p:nvPr/>
          </p:nvSpPr>
          <p:spPr bwMode="auto">
            <a:xfrm>
              <a:off x="695" y="2054"/>
              <a:ext cx="281" cy="252"/>
            </a:xfrm>
            <a:prstGeom prst="rect">
              <a:avLst/>
            </a:prstGeom>
            <a:solidFill>
              <a:srgbClr val="3973D6"/>
            </a:solidFill>
            <a:ln w="9525">
              <a:noFill/>
              <a:round/>
              <a:headEnd/>
              <a:tailEnd/>
            </a:ln>
          </p:spPr>
          <p:txBody>
            <a:bodyPr wrap="none" anchor="ctr"/>
            <a:lstStyle/>
            <a:p>
              <a:endParaRPr lang="en-US"/>
            </a:p>
          </p:txBody>
        </p:sp>
      </p:grpSp>
      <p:sp>
        <p:nvSpPr>
          <p:cNvPr id="51203" name="Text Box 4"/>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51204" name="Rectangle 5"/>
          <p:cNvSpPr>
            <a:spLocks noChangeArrowheads="1"/>
          </p:cNvSpPr>
          <p:nvPr/>
        </p:nvSpPr>
        <p:spPr bwMode="auto">
          <a:xfrm>
            <a:off x="8713831"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51205" name="Text Box 6"/>
          <p:cNvSpPr txBox="1">
            <a:spLocks noChangeArrowheads="1"/>
          </p:cNvSpPr>
          <p:nvPr/>
        </p:nvSpPr>
        <p:spPr bwMode="auto">
          <a:xfrm>
            <a:off x="9190873"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49</a:t>
            </a:r>
          </a:p>
        </p:txBody>
      </p:sp>
      <p:sp>
        <p:nvSpPr>
          <p:cNvPr id="52231" name="Oval 7"/>
          <p:cNvSpPr>
            <a:spLocks noChangeArrowheads="1"/>
          </p:cNvSpPr>
          <p:nvPr/>
        </p:nvSpPr>
        <p:spPr bwMode="auto">
          <a:xfrm>
            <a:off x="1373197" y="439739"/>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32" name="Oval 8"/>
          <p:cNvSpPr>
            <a:spLocks noChangeArrowheads="1"/>
          </p:cNvSpPr>
          <p:nvPr/>
        </p:nvSpPr>
        <p:spPr bwMode="auto">
          <a:xfrm>
            <a:off x="1862147" y="82550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33" name="Oval 9"/>
          <p:cNvSpPr>
            <a:spLocks noChangeArrowheads="1"/>
          </p:cNvSpPr>
          <p:nvPr/>
        </p:nvSpPr>
        <p:spPr bwMode="auto">
          <a:xfrm>
            <a:off x="4140210" y="19637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34" name="Oval 10"/>
          <p:cNvSpPr>
            <a:spLocks noChangeArrowheads="1"/>
          </p:cNvSpPr>
          <p:nvPr/>
        </p:nvSpPr>
        <p:spPr bwMode="auto">
          <a:xfrm>
            <a:off x="4033848" y="8969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35" name="Oval 11"/>
          <p:cNvSpPr>
            <a:spLocks noChangeArrowheads="1"/>
          </p:cNvSpPr>
          <p:nvPr/>
        </p:nvSpPr>
        <p:spPr bwMode="auto">
          <a:xfrm>
            <a:off x="4443423" y="920754"/>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36" name="Oval 12"/>
          <p:cNvSpPr>
            <a:spLocks noChangeArrowheads="1"/>
          </p:cNvSpPr>
          <p:nvPr/>
        </p:nvSpPr>
        <p:spPr bwMode="auto">
          <a:xfrm>
            <a:off x="5556260" y="1176341"/>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37" name="Oval 13"/>
          <p:cNvSpPr>
            <a:spLocks noChangeArrowheads="1"/>
          </p:cNvSpPr>
          <p:nvPr/>
        </p:nvSpPr>
        <p:spPr bwMode="auto">
          <a:xfrm>
            <a:off x="5837248" y="15636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38" name="Oval 14"/>
          <p:cNvSpPr>
            <a:spLocks noChangeArrowheads="1"/>
          </p:cNvSpPr>
          <p:nvPr/>
        </p:nvSpPr>
        <p:spPr bwMode="auto">
          <a:xfrm>
            <a:off x="6300798" y="1662116"/>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39" name="Oval 15"/>
          <p:cNvSpPr>
            <a:spLocks noChangeArrowheads="1"/>
          </p:cNvSpPr>
          <p:nvPr/>
        </p:nvSpPr>
        <p:spPr bwMode="auto">
          <a:xfrm>
            <a:off x="6064260" y="19700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40" name="Oval 16"/>
          <p:cNvSpPr>
            <a:spLocks noChangeArrowheads="1"/>
          </p:cNvSpPr>
          <p:nvPr/>
        </p:nvSpPr>
        <p:spPr bwMode="auto">
          <a:xfrm>
            <a:off x="5724535" y="212249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41" name="Oval 17"/>
          <p:cNvSpPr>
            <a:spLocks noChangeArrowheads="1"/>
          </p:cNvSpPr>
          <p:nvPr/>
        </p:nvSpPr>
        <p:spPr bwMode="auto">
          <a:xfrm>
            <a:off x="6032510" y="23542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42" name="Oval 18"/>
          <p:cNvSpPr>
            <a:spLocks noChangeArrowheads="1"/>
          </p:cNvSpPr>
          <p:nvPr/>
        </p:nvSpPr>
        <p:spPr bwMode="auto">
          <a:xfrm>
            <a:off x="6418273" y="2324104"/>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43" name="Oval 19"/>
          <p:cNvSpPr>
            <a:spLocks noChangeArrowheads="1"/>
          </p:cNvSpPr>
          <p:nvPr/>
        </p:nvSpPr>
        <p:spPr bwMode="auto">
          <a:xfrm>
            <a:off x="6388110" y="1931991"/>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44" name="Oval 20"/>
          <p:cNvSpPr>
            <a:spLocks noChangeArrowheads="1"/>
          </p:cNvSpPr>
          <p:nvPr/>
        </p:nvSpPr>
        <p:spPr bwMode="auto">
          <a:xfrm>
            <a:off x="6670685" y="2085977"/>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45" name="Oval 21"/>
          <p:cNvSpPr>
            <a:spLocks noChangeArrowheads="1"/>
          </p:cNvSpPr>
          <p:nvPr/>
        </p:nvSpPr>
        <p:spPr bwMode="auto">
          <a:xfrm>
            <a:off x="7005648" y="21859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46" name="Oval 22"/>
          <p:cNvSpPr>
            <a:spLocks noChangeArrowheads="1"/>
          </p:cNvSpPr>
          <p:nvPr/>
        </p:nvSpPr>
        <p:spPr bwMode="auto">
          <a:xfrm>
            <a:off x="7080260" y="24939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47" name="Oval 23"/>
          <p:cNvSpPr>
            <a:spLocks noChangeArrowheads="1"/>
          </p:cNvSpPr>
          <p:nvPr/>
        </p:nvSpPr>
        <p:spPr bwMode="auto">
          <a:xfrm>
            <a:off x="7310447" y="26717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48" name="Oval 24"/>
          <p:cNvSpPr>
            <a:spLocks noChangeArrowheads="1"/>
          </p:cNvSpPr>
          <p:nvPr/>
        </p:nvSpPr>
        <p:spPr bwMode="auto">
          <a:xfrm>
            <a:off x="4953010" y="33528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49" name="Oval 25"/>
          <p:cNvSpPr>
            <a:spLocks noChangeArrowheads="1"/>
          </p:cNvSpPr>
          <p:nvPr/>
        </p:nvSpPr>
        <p:spPr bwMode="auto">
          <a:xfrm>
            <a:off x="7532698" y="3698877"/>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50" name="Oval 26"/>
          <p:cNvSpPr>
            <a:spLocks noChangeArrowheads="1"/>
          </p:cNvSpPr>
          <p:nvPr/>
        </p:nvSpPr>
        <p:spPr bwMode="auto">
          <a:xfrm>
            <a:off x="7842260" y="34877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51" name="Oval 27"/>
          <p:cNvSpPr>
            <a:spLocks noChangeArrowheads="1"/>
          </p:cNvSpPr>
          <p:nvPr/>
        </p:nvSpPr>
        <p:spPr bwMode="auto">
          <a:xfrm>
            <a:off x="9136073" y="237173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52" name="Oval 28"/>
          <p:cNvSpPr>
            <a:spLocks noChangeArrowheads="1"/>
          </p:cNvSpPr>
          <p:nvPr/>
        </p:nvSpPr>
        <p:spPr bwMode="auto">
          <a:xfrm>
            <a:off x="8561398" y="3171826"/>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53" name="Oval 29"/>
          <p:cNvSpPr>
            <a:spLocks noChangeArrowheads="1"/>
          </p:cNvSpPr>
          <p:nvPr/>
        </p:nvSpPr>
        <p:spPr bwMode="auto">
          <a:xfrm>
            <a:off x="8429635" y="265112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54" name="Oval 30"/>
          <p:cNvSpPr>
            <a:spLocks noChangeArrowheads="1"/>
          </p:cNvSpPr>
          <p:nvPr/>
        </p:nvSpPr>
        <p:spPr bwMode="auto">
          <a:xfrm>
            <a:off x="8270885" y="2206626"/>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55" name="Oval 31"/>
          <p:cNvSpPr>
            <a:spLocks noChangeArrowheads="1"/>
          </p:cNvSpPr>
          <p:nvPr/>
        </p:nvSpPr>
        <p:spPr bwMode="auto">
          <a:xfrm>
            <a:off x="7593023" y="2281239"/>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56" name="Oval 32"/>
          <p:cNvSpPr>
            <a:spLocks noChangeArrowheads="1"/>
          </p:cNvSpPr>
          <p:nvPr/>
        </p:nvSpPr>
        <p:spPr bwMode="auto">
          <a:xfrm>
            <a:off x="7770823" y="20701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57" name="Oval 33"/>
          <p:cNvSpPr>
            <a:spLocks noChangeArrowheads="1"/>
          </p:cNvSpPr>
          <p:nvPr/>
        </p:nvSpPr>
        <p:spPr bwMode="auto">
          <a:xfrm>
            <a:off x="7431098" y="1627189"/>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58" name="Oval 34"/>
          <p:cNvSpPr>
            <a:spLocks noChangeArrowheads="1"/>
          </p:cNvSpPr>
          <p:nvPr/>
        </p:nvSpPr>
        <p:spPr bwMode="auto">
          <a:xfrm>
            <a:off x="8305810" y="524827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59" name="Oval 35"/>
          <p:cNvSpPr>
            <a:spLocks noChangeArrowheads="1"/>
          </p:cNvSpPr>
          <p:nvPr/>
        </p:nvSpPr>
        <p:spPr bwMode="auto">
          <a:xfrm>
            <a:off x="8250248" y="4725992"/>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60" name="Oval 36"/>
          <p:cNvSpPr>
            <a:spLocks noChangeArrowheads="1"/>
          </p:cNvSpPr>
          <p:nvPr/>
        </p:nvSpPr>
        <p:spPr bwMode="auto">
          <a:xfrm>
            <a:off x="8713798" y="433546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2261" name="Oval 37"/>
          <p:cNvSpPr>
            <a:spLocks noChangeArrowheads="1"/>
          </p:cNvSpPr>
          <p:nvPr/>
        </p:nvSpPr>
        <p:spPr bwMode="auto">
          <a:xfrm>
            <a:off x="8399473" y="427990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grpSp>
        <p:nvGrpSpPr>
          <p:cNvPr id="3" name="Group 38"/>
          <p:cNvGrpSpPr>
            <a:grpSpLocks/>
          </p:cNvGrpSpPr>
          <p:nvPr/>
        </p:nvGrpSpPr>
        <p:grpSpPr bwMode="auto">
          <a:xfrm>
            <a:off x="611192" y="5608638"/>
            <a:ext cx="8816975" cy="2028825"/>
            <a:chOff x="385" y="3533"/>
            <a:chExt cx="5554" cy="1278"/>
          </a:xfrm>
        </p:grpSpPr>
        <p:sp>
          <p:nvSpPr>
            <p:cNvPr id="112678" name="Text Box 39"/>
            <p:cNvSpPr txBox="1">
              <a:spLocks noChangeArrowheads="1"/>
            </p:cNvSpPr>
            <p:nvPr/>
          </p:nvSpPr>
          <p:spPr bwMode="auto">
            <a:xfrm>
              <a:off x="385" y="3533"/>
              <a:ext cx="5012" cy="924"/>
            </a:xfrm>
            <a:prstGeom prst="rect">
              <a:avLst/>
            </a:prstGeom>
            <a:noFill/>
            <a:ln w="9525">
              <a:noFill/>
              <a:round/>
              <a:headEnd/>
              <a:tailEnd/>
            </a:ln>
          </p:spPr>
          <p:txBody>
            <a:bodyPr lIns="90000" tIns="46800" rIns="90000" bIns="46800">
              <a:spAutoFit/>
            </a:bodyPr>
            <a:lstStyle/>
            <a:p>
              <a:pPr algn="ctr">
                <a:lnSpc>
                  <a:spcPct val="100000"/>
                </a:lnSpc>
                <a:spcBef>
                  <a:spcPts val="27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4300" b="1" dirty="0">
                  <a:solidFill>
                    <a:srgbClr val="FFEA18"/>
                  </a:solidFill>
                  <a:effectLst>
                    <a:outerShdw blurRad="50800" dist="63500" dir="2700000" algn="tl" rotWithShape="0">
                      <a:srgbClr val="000000"/>
                    </a:outerShdw>
                  </a:effectLst>
                  <a:latin typeface="Comic Sans MS" charset="0"/>
                </a:rPr>
                <a:t>VARESHI HAOKAPHOKLI MAYAKASANG CHURCH</a:t>
              </a:r>
            </a:p>
          </p:txBody>
        </p:sp>
        <p:sp>
          <p:nvSpPr>
            <p:cNvPr id="51239" name="Text Box 40"/>
            <p:cNvSpPr txBox="1">
              <a:spLocks noChangeArrowheads="1"/>
            </p:cNvSpPr>
            <p:nvPr/>
          </p:nvSpPr>
          <p:spPr bwMode="auto">
            <a:xfrm>
              <a:off x="2618" y="4616"/>
              <a:ext cx="3321" cy="19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Comic Sans MS" charset="0"/>
                </a:rPr>
                <a:t>HAIRAP KAHAI APAMBING</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100000">
                                          <p:val>
                                            <p:fltVal val="0"/>
                                          </p:val>
                                        </p:tav>
                                        <p:tav tm="100000">
                                          <p:val>
                                            <p:strVal val="#ppt_w"/>
                                          </p:val>
                                        </p:tav>
                                      </p:tavLst>
                                    </p:anim>
                                    <p:anim calcmode="lin" valueType="num">
                                      <p:cBhvr>
                                        <p:cTn id="8" dur="500" fill="hold"/>
                                        <p:tgtEl>
                                          <p:spTgt spid="2"/>
                                        </p:tgtEl>
                                        <p:attrNameLst>
                                          <p:attrName>ppt_h</p:attrName>
                                        </p:attrNameLst>
                                      </p:cBhvr>
                                      <p:tavLst>
                                        <p:tav tm="100000">
                                          <p:val>
                                            <p:fltVal val="0"/>
                                          </p:val>
                                        </p:tav>
                                        <p:tav tm="100000">
                                          <p:val>
                                            <p:strVal val="#ppt_h"/>
                                          </p:val>
                                        </p:tav>
                                      </p:tavLst>
                                    </p:anim>
                                    <p:anim calcmode="lin" valueType="num">
                                      <p:cBhvr>
                                        <p:cTn id="9" dur="500" fill="hold"/>
                                        <p:tgtEl>
                                          <p:spTgt spid="2"/>
                                        </p:tgtEl>
                                        <p:attrNameLst>
                                          <p:attrName>ppt_x</p:attrName>
                                        </p:attrNameLst>
                                      </p:cBhvr>
                                      <p:tavLst>
                                        <p:tav tm="100000">
                                          <p:val>
                                            <p:fltVal val="0.5"/>
                                          </p:val>
                                        </p:tav>
                                        <p:tav tm="100000">
                                          <p:val>
                                            <p:strVal val="#ppt_x"/>
                                          </p:val>
                                        </p:tav>
                                      </p:tavLst>
                                    </p:anim>
                                    <p:anim calcmode="lin" valueType="num">
                                      <p:cBhvr>
                                        <p:cTn id="10" dur="500" fill="hold"/>
                                        <p:tgtEl>
                                          <p:spTgt spid="2"/>
                                        </p:tgtEl>
                                        <p:attrNameLst>
                                          <p:attrName>ppt_y</p:attrName>
                                        </p:attrNameLst>
                                      </p:cBhvr>
                                      <p:tavLst>
                                        <p:tav tm="100000">
                                          <p:val>
                                            <p:fltVal val="0.5"/>
                                          </p:val>
                                        </p:tav>
                                        <p:tav tm="100000">
                                          <p:val>
                                            <p:strVal val="#ppt_y"/>
                                          </p:val>
                                        </p:tav>
                                      </p:tavLst>
                                    </p:anim>
                                  </p:childTnLst>
                                </p:cTn>
                              </p:par>
                            </p:childTnLst>
                          </p:cTn>
                        </p:par>
                        <p:par>
                          <p:cTn id="11" fill="hold" nodeType="afterGroup">
                            <p:stCondLst>
                              <p:cond delay="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nodeType="afterGroup">
                            <p:stCondLst>
                              <p:cond delay="0"/>
                            </p:stCondLst>
                            <p:childTnLst>
                              <p:par>
                                <p:cTn id="16" presetID="23" presetClass="entr" presetSubtype="36" fill="hold" grpId="0" nodeType="afterEffect">
                                  <p:stCondLst>
                                    <p:cond delay="0"/>
                                  </p:stCondLst>
                                  <p:childTnLst>
                                    <p:set>
                                      <p:cBhvr>
                                        <p:cTn id="17" dur="1" fill="hold">
                                          <p:stCondLst>
                                            <p:cond delay="0"/>
                                          </p:stCondLst>
                                        </p:cTn>
                                        <p:tgtEl>
                                          <p:spTgt spid="52258"/>
                                        </p:tgtEl>
                                        <p:attrNameLst>
                                          <p:attrName>style.visibility</p:attrName>
                                        </p:attrNameLst>
                                      </p:cBhvr>
                                      <p:to>
                                        <p:strVal val="visible"/>
                                      </p:to>
                                    </p:set>
                                    <p:anim calcmode="lin" valueType="num">
                                      <p:cBhvr>
                                        <p:cTn id="18" dur="500" fill="hold"/>
                                        <p:tgtEl>
                                          <p:spTgt spid="52258"/>
                                        </p:tgtEl>
                                        <p:attrNameLst>
                                          <p:attrName>ppt_w</p:attrName>
                                        </p:attrNameLst>
                                      </p:cBhvr>
                                      <p:tavLst>
                                        <p:tav tm="100000">
                                          <p:val>
                                            <p:strVal val="(6*min(ma#ppt_x(#ppt_w*#ppt_h,.3),1)-7.4)/-.7*#ppt_w"/>
                                          </p:val>
                                        </p:tav>
                                        <p:tav tm="100000">
                                          <p:val>
                                            <p:strVal val="#ppt_w"/>
                                          </p:val>
                                        </p:tav>
                                      </p:tavLst>
                                    </p:anim>
                                    <p:anim calcmode="lin" valueType="num">
                                      <p:cBhvr>
                                        <p:cTn id="19" dur="500" fill="hold"/>
                                        <p:tgtEl>
                                          <p:spTgt spid="52258"/>
                                        </p:tgtEl>
                                        <p:attrNameLst>
                                          <p:attrName>ppt_h</p:attrName>
                                        </p:attrNameLst>
                                      </p:cBhvr>
                                      <p:tavLst>
                                        <p:tav tm="100000">
                                          <p:val>
                                            <p:strVal val="(6*min(ma#ppt_x(#ppt_w*#ppt_h,.3),1)-7.4)/-.7*#ppt_h"/>
                                          </p:val>
                                        </p:tav>
                                        <p:tav tm="100000">
                                          <p:val>
                                            <p:strVal val="#ppt_h"/>
                                          </p:val>
                                        </p:tav>
                                      </p:tavLst>
                                    </p:anim>
                                    <p:anim calcmode="lin" valueType="num">
                                      <p:cBhvr>
                                        <p:cTn id="20" dur="500" fill="hold"/>
                                        <p:tgtEl>
                                          <p:spTgt spid="52258"/>
                                        </p:tgtEl>
                                        <p:attrNameLst>
                                          <p:attrName>ppt_x</p:attrName>
                                        </p:attrNameLst>
                                      </p:cBhvr>
                                      <p:tavLst>
                                        <p:tav tm="100000">
                                          <p:val>
                                            <p:fltVal val="0.5"/>
                                          </p:val>
                                        </p:tav>
                                        <p:tav tm="100000">
                                          <p:val>
                                            <p:strVal val="#ppt_x"/>
                                          </p:val>
                                        </p:tav>
                                      </p:tavLst>
                                    </p:anim>
                                    <p:anim calcmode="lin" valueType="num">
                                      <p:cBhvr>
                                        <p:cTn id="21" dur="500" fill="hold"/>
                                        <p:tgtEl>
                                          <p:spTgt spid="52258"/>
                                        </p:tgtEl>
                                        <p:attrNameLst>
                                          <p:attrName>ppt_y</p:attrName>
                                        </p:attrNameLst>
                                      </p:cBhvr>
                                      <p:tavLst>
                                        <p:tav tm="100000">
                                          <p:val>
                                            <p:strVal val="1+(6*min(ma#ppt_x(#ppt_w*#ppt_h,.3),1)-7.4)/-.7*#ppt_h/2"/>
                                          </p:val>
                                        </p:tav>
                                        <p:tav tm="100000">
                                          <p:val>
                                            <p:strVal val="#ppt_y"/>
                                          </p:val>
                                        </p:tav>
                                      </p:tavLst>
                                    </p:anim>
                                  </p:childTnLst>
                                </p:cTn>
                              </p:par>
                            </p:childTnLst>
                          </p:cTn>
                        </p:par>
                        <p:par>
                          <p:cTn id="22" fill="hold" nodeType="afterGroup">
                            <p:stCondLst>
                              <p:cond delay="0"/>
                            </p:stCondLst>
                            <p:childTnLst>
                              <p:par>
                                <p:cTn id="23" presetID="23" presetClass="entr" presetSubtype="36" fill="hold" grpId="0" nodeType="afterEffect">
                                  <p:stCondLst>
                                    <p:cond delay="0"/>
                                  </p:stCondLst>
                                  <p:childTnLst>
                                    <p:set>
                                      <p:cBhvr>
                                        <p:cTn id="24" dur="1" fill="hold">
                                          <p:stCondLst>
                                            <p:cond delay="0"/>
                                          </p:stCondLst>
                                        </p:cTn>
                                        <p:tgtEl>
                                          <p:spTgt spid="52259"/>
                                        </p:tgtEl>
                                        <p:attrNameLst>
                                          <p:attrName>style.visibility</p:attrName>
                                        </p:attrNameLst>
                                      </p:cBhvr>
                                      <p:to>
                                        <p:strVal val="visible"/>
                                      </p:to>
                                    </p:set>
                                    <p:anim calcmode="lin" valueType="num">
                                      <p:cBhvr>
                                        <p:cTn id="25" dur="500" fill="hold"/>
                                        <p:tgtEl>
                                          <p:spTgt spid="52259"/>
                                        </p:tgtEl>
                                        <p:attrNameLst>
                                          <p:attrName>ppt_w</p:attrName>
                                        </p:attrNameLst>
                                      </p:cBhvr>
                                      <p:tavLst>
                                        <p:tav tm="100000">
                                          <p:val>
                                            <p:strVal val="(6*min(ma#ppt_x(#ppt_w*#ppt_h,.3),1)-7.4)/-.7*#ppt_w"/>
                                          </p:val>
                                        </p:tav>
                                        <p:tav tm="100000">
                                          <p:val>
                                            <p:strVal val="#ppt_w"/>
                                          </p:val>
                                        </p:tav>
                                      </p:tavLst>
                                    </p:anim>
                                    <p:anim calcmode="lin" valueType="num">
                                      <p:cBhvr>
                                        <p:cTn id="26" dur="500" fill="hold"/>
                                        <p:tgtEl>
                                          <p:spTgt spid="52259"/>
                                        </p:tgtEl>
                                        <p:attrNameLst>
                                          <p:attrName>ppt_h</p:attrName>
                                        </p:attrNameLst>
                                      </p:cBhvr>
                                      <p:tavLst>
                                        <p:tav tm="100000">
                                          <p:val>
                                            <p:strVal val="(6*min(ma#ppt_x(#ppt_w*#ppt_h,.3),1)-7.4)/-.7*#ppt_h"/>
                                          </p:val>
                                        </p:tav>
                                        <p:tav tm="100000">
                                          <p:val>
                                            <p:strVal val="#ppt_h"/>
                                          </p:val>
                                        </p:tav>
                                      </p:tavLst>
                                    </p:anim>
                                    <p:anim calcmode="lin" valueType="num">
                                      <p:cBhvr>
                                        <p:cTn id="27" dur="500" fill="hold"/>
                                        <p:tgtEl>
                                          <p:spTgt spid="52259"/>
                                        </p:tgtEl>
                                        <p:attrNameLst>
                                          <p:attrName>ppt_x</p:attrName>
                                        </p:attrNameLst>
                                      </p:cBhvr>
                                      <p:tavLst>
                                        <p:tav tm="100000">
                                          <p:val>
                                            <p:fltVal val="0.5"/>
                                          </p:val>
                                        </p:tav>
                                        <p:tav tm="100000">
                                          <p:val>
                                            <p:strVal val="#ppt_x"/>
                                          </p:val>
                                        </p:tav>
                                      </p:tavLst>
                                    </p:anim>
                                    <p:anim calcmode="lin" valueType="num">
                                      <p:cBhvr>
                                        <p:cTn id="28" dur="500" fill="hold"/>
                                        <p:tgtEl>
                                          <p:spTgt spid="52259"/>
                                        </p:tgtEl>
                                        <p:attrNameLst>
                                          <p:attrName>ppt_y</p:attrName>
                                        </p:attrNameLst>
                                      </p:cBhvr>
                                      <p:tavLst>
                                        <p:tav tm="100000">
                                          <p:val>
                                            <p:strVal val="1+(6*min(ma#ppt_x(#ppt_w*#ppt_h,.3),1)-7.4)/-.7*#ppt_h/2"/>
                                          </p:val>
                                        </p:tav>
                                        <p:tav tm="100000">
                                          <p:val>
                                            <p:strVal val="#ppt_y"/>
                                          </p:val>
                                        </p:tav>
                                      </p:tavLst>
                                    </p:anim>
                                  </p:childTnLst>
                                </p:cTn>
                              </p:par>
                            </p:childTnLst>
                          </p:cTn>
                        </p:par>
                        <p:par>
                          <p:cTn id="29" fill="hold" nodeType="afterGroup">
                            <p:stCondLst>
                              <p:cond delay="0"/>
                            </p:stCondLst>
                            <p:childTnLst>
                              <p:par>
                                <p:cTn id="30" presetID="23" presetClass="entr" presetSubtype="36" fill="hold" grpId="0" nodeType="afterEffect">
                                  <p:stCondLst>
                                    <p:cond delay="0"/>
                                  </p:stCondLst>
                                  <p:childTnLst>
                                    <p:set>
                                      <p:cBhvr>
                                        <p:cTn id="31" dur="1" fill="hold">
                                          <p:stCondLst>
                                            <p:cond delay="0"/>
                                          </p:stCondLst>
                                        </p:cTn>
                                        <p:tgtEl>
                                          <p:spTgt spid="52260"/>
                                        </p:tgtEl>
                                        <p:attrNameLst>
                                          <p:attrName>style.visibility</p:attrName>
                                        </p:attrNameLst>
                                      </p:cBhvr>
                                      <p:to>
                                        <p:strVal val="visible"/>
                                      </p:to>
                                    </p:set>
                                    <p:anim calcmode="lin" valueType="num">
                                      <p:cBhvr>
                                        <p:cTn id="32" dur="500" fill="hold"/>
                                        <p:tgtEl>
                                          <p:spTgt spid="52260"/>
                                        </p:tgtEl>
                                        <p:attrNameLst>
                                          <p:attrName>ppt_w</p:attrName>
                                        </p:attrNameLst>
                                      </p:cBhvr>
                                      <p:tavLst>
                                        <p:tav tm="100000">
                                          <p:val>
                                            <p:strVal val="(6*min(ma#ppt_x(#ppt_w*#ppt_h,.3),1)-7.4)/-.7*#ppt_w"/>
                                          </p:val>
                                        </p:tav>
                                        <p:tav tm="100000">
                                          <p:val>
                                            <p:strVal val="#ppt_w"/>
                                          </p:val>
                                        </p:tav>
                                      </p:tavLst>
                                    </p:anim>
                                    <p:anim calcmode="lin" valueType="num">
                                      <p:cBhvr>
                                        <p:cTn id="33" dur="500" fill="hold"/>
                                        <p:tgtEl>
                                          <p:spTgt spid="52260"/>
                                        </p:tgtEl>
                                        <p:attrNameLst>
                                          <p:attrName>ppt_h</p:attrName>
                                        </p:attrNameLst>
                                      </p:cBhvr>
                                      <p:tavLst>
                                        <p:tav tm="100000">
                                          <p:val>
                                            <p:strVal val="(6*min(ma#ppt_x(#ppt_w*#ppt_h,.3),1)-7.4)/-.7*#ppt_h"/>
                                          </p:val>
                                        </p:tav>
                                        <p:tav tm="100000">
                                          <p:val>
                                            <p:strVal val="#ppt_h"/>
                                          </p:val>
                                        </p:tav>
                                      </p:tavLst>
                                    </p:anim>
                                    <p:anim calcmode="lin" valueType="num">
                                      <p:cBhvr>
                                        <p:cTn id="34" dur="500" fill="hold"/>
                                        <p:tgtEl>
                                          <p:spTgt spid="52260"/>
                                        </p:tgtEl>
                                        <p:attrNameLst>
                                          <p:attrName>ppt_x</p:attrName>
                                        </p:attrNameLst>
                                      </p:cBhvr>
                                      <p:tavLst>
                                        <p:tav tm="100000">
                                          <p:val>
                                            <p:fltVal val="0.5"/>
                                          </p:val>
                                        </p:tav>
                                        <p:tav tm="100000">
                                          <p:val>
                                            <p:strVal val="#ppt_x"/>
                                          </p:val>
                                        </p:tav>
                                      </p:tavLst>
                                    </p:anim>
                                    <p:anim calcmode="lin" valueType="num">
                                      <p:cBhvr>
                                        <p:cTn id="35" dur="500" fill="hold"/>
                                        <p:tgtEl>
                                          <p:spTgt spid="52260"/>
                                        </p:tgtEl>
                                        <p:attrNameLst>
                                          <p:attrName>ppt_y</p:attrName>
                                        </p:attrNameLst>
                                      </p:cBhvr>
                                      <p:tavLst>
                                        <p:tav tm="100000">
                                          <p:val>
                                            <p:strVal val="1+(6*min(ma#ppt_x(#ppt_w*#ppt_h,.3),1)-7.4)/-.7*#ppt_h/2"/>
                                          </p:val>
                                        </p:tav>
                                        <p:tav tm="100000">
                                          <p:val>
                                            <p:strVal val="#ppt_y"/>
                                          </p:val>
                                        </p:tav>
                                      </p:tavLst>
                                    </p:anim>
                                  </p:childTnLst>
                                </p:cTn>
                              </p:par>
                            </p:childTnLst>
                          </p:cTn>
                        </p:par>
                        <p:par>
                          <p:cTn id="36" fill="hold" nodeType="afterGroup">
                            <p:stCondLst>
                              <p:cond delay="0"/>
                            </p:stCondLst>
                            <p:childTnLst>
                              <p:par>
                                <p:cTn id="37" presetID="23" presetClass="entr" presetSubtype="36" fill="hold" grpId="0" nodeType="afterEffect">
                                  <p:stCondLst>
                                    <p:cond delay="0"/>
                                  </p:stCondLst>
                                  <p:childTnLst>
                                    <p:set>
                                      <p:cBhvr>
                                        <p:cTn id="38" dur="1" fill="hold">
                                          <p:stCondLst>
                                            <p:cond delay="0"/>
                                          </p:stCondLst>
                                        </p:cTn>
                                        <p:tgtEl>
                                          <p:spTgt spid="52261"/>
                                        </p:tgtEl>
                                        <p:attrNameLst>
                                          <p:attrName>style.visibility</p:attrName>
                                        </p:attrNameLst>
                                      </p:cBhvr>
                                      <p:to>
                                        <p:strVal val="visible"/>
                                      </p:to>
                                    </p:set>
                                    <p:anim calcmode="lin" valueType="num">
                                      <p:cBhvr>
                                        <p:cTn id="39" dur="500" fill="hold"/>
                                        <p:tgtEl>
                                          <p:spTgt spid="52261"/>
                                        </p:tgtEl>
                                        <p:attrNameLst>
                                          <p:attrName>ppt_w</p:attrName>
                                        </p:attrNameLst>
                                      </p:cBhvr>
                                      <p:tavLst>
                                        <p:tav tm="100000">
                                          <p:val>
                                            <p:strVal val="(6*min(ma#ppt_x(#ppt_w*#ppt_h,.3),1)-7.4)/-.7*#ppt_w"/>
                                          </p:val>
                                        </p:tav>
                                        <p:tav tm="100000">
                                          <p:val>
                                            <p:strVal val="#ppt_w"/>
                                          </p:val>
                                        </p:tav>
                                      </p:tavLst>
                                    </p:anim>
                                    <p:anim calcmode="lin" valueType="num">
                                      <p:cBhvr>
                                        <p:cTn id="40" dur="500" fill="hold"/>
                                        <p:tgtEl>
                                          <p:spTgt spid="52261"/>
                                        </p:tgtEl>
                                        <p:attrNameLst>
                                          <p:attrName>ppt_h</p:attrName>
                                        </p:attrNameLst>
                                      </p:cBhvr>
                                      <p:tavLst>
                                        <p:tav tm="100000">
                                          <p:val>
                                            <p:strVal val="(6*min(ma#ppt_x(#ppt_w*#ppt_h,.3),1)-7.4)/-.7*#ppt_h"/>
                                          </p:val>
                                        </p:tav>
                                        <p:tav tm="100000">
                                          <p:val>
                                            <p:strVal val="#ppt_h"/>
                                          </p:val>
                                        </p:tav>
                                      </p:tavLst>
                                    </p:anim>
                                    <p:anim calcmode="lin" valueType="num">
                                      <p:cBhvr>
                                        <p:cTn id="41" dur="500" fill="hold"/>
                                        <p:tgtEl>
                                          <p:spTgt spid="52261"/>
                                        </p:tgtEl>
                                        <p:attrNameLst>
                                          <p:attrName>ppt_x</p:attrName>
                                        </p:attrNameLst>
                                      </p:cBhvr>
                                      <p:tavLst>
                                        <p:tav tm="100000">
                                          <p:val>
                                            <p:fltVal val="0.5"/>
                                          </p:val>
                                        </p:tav>
                                        <p:tav tm="100000">
                                          <p:val>
                                            <p:strVal val="#ppt_x"/>
                                          </p:val>
                                        </p:tav>
                                      </p:tavLst>
                                    </p:anim>
                                    <p:anim calcmode="lin" valueType="num">
                                      <p:cBhvr>
                                        <p:cTn id="42" dur="500" fill="hold"/>
                                        <p:tgtEl>
                                          <p:spTgt spid="52261"/>
                                        </p:tgtEl>
                                        <p:attrNameLst>
                                          <p:attrName>ppt_y</p:attrName>
                                        </p:attrNameLst>
                                      </p:cBhvr>
                                      <p:tavLst>
                                        <p:tav tm="100000">
                                          <p:val>
                                            <p:strVal val="1+(6*min(ma#ppt_x(#ppt_w*#ppt_h,.3),1)-7.4)/-.7*#ppt_h/2"/>
                                          </p:val>
                                        </p:tav>
                                        <p:tav tm="100000">
                                          <p:val>
                                            <p:strVal val="#ppt_y"/>
                                          </p:val>
                                        </p:tav>
                                      </p:tavLst>
                                    </p:anim>
                                  </p:childTnLst>
                                </p:cTn>
                              </p:par>
                            </p:childTnLst>
                          </p:cTn>
                        </p:par>
                        <p:par>
                          <p:cTn id="43" fill="hold" nodeType="afterGroup">
                            <p:stCondLst>
                              <p:cond delay="0"/>
                            </p:stCondLst>
                            <p:childTnLst>
                              <p:par>
                                <p:cTn id="44" presetID="23" presetClass="entr" presetSubtype="36" fill="hold" grpId="0" nodeType="afterEffect">
                                  <p:stCondLst>
                                    <p:cond delay="0"/>
                                  </p:stCondLst>
                                  <p:childTnLst>
                                    <p:set>
                                      <p:cBhvr>
                                        <p:cTn id="45" dur="1" fill="hold">
                                          <p:stCondLst>
                                            <p:cond delay="0"/>
                                          </p:stCondLst>
                                        </p:cTn>
                                        <p:tgtEl>
                                          <p:spTgt spid="52238"/>
                                        </p:tgtEl>
                                        <p:attrNameLst>
                                          <p:attrName>style.visibility</p:attrName>
                                        </p:attrNameLst>
                                      </p:cBhvr>
                                      <p:to>
                                        <p:strVal val="visible"/>
                                      </p:to>
                                    </p:set>
                                    <p:anim calcmode="lin" valueType="num">
                                      <p:cBhvr>
                                        <p:cTn id="46" dur="500" fill="hold"/>
                                        <p:tgtEl>
                                          <p:spTgt spid="52238"/>
                                        </p:tgtEl>
                                        <p:attrNameLst>
                                          <p:attrName>ppt_w</p:attrName>
                                        </p:attrNameLst>
                                      </p:cBhvr>
                                      <p:tavLst>
                                        <p:tav tm="100000">
                                          <p:val>
                                            <p:strVal val="(6*min(ma#ppt_x(#ppt_w*#ppt_h,.3),1)-7.4)/-.7*#ppt_w"/>
                                          </p:val>
                                        </p:tav>
                                        <p:tav tm="100000">
                                          <p:val>
                                            <p:strVal val="#ppt_w"/>
                                          </p:val>
                                        </p:tav>
                                      </p:tavLst>
                                    </p:anim>
                                    <p:anim calcmode="lin" valueType="num">
                                      <p:cBhvr>
                                        <p:cTn id="47" dur="500" fill="hold"/>
                                        <p:tgtEl>
                                          <p:spTgt spid="52238"/>
                                        </p:tgtEl>
                                        <p:attrNameLst>
                                          <p:attrName>ppt_h</p:attrName>
                                        </p:attrNameLst>
                                      </p:cBhvr>
                                      <p:tavLst>
                                        <p:tav tm="100000">
                                          <p:val>
                                            <p:strVal val="(6*min(ma#ppt_x(#ppt_w*#ppt_h,.3),1)-7.4)/-.7*#ppt_h"/>
                                          </p:val>
                                        </p:tav>
                                        <p:tav tm="100000">
                                          <p:val>
                                            <p:strVal val="#ppt_h"/>
                                          </p:val>
                                        </p:tav>
                                      </p:tavLst>
                                    </p:anim>
                                    <p:anim calcmode="lin" valueType="num">
                                      <p:cBhvr>
                                        <p:cTn id="48" dur="500" fill="hold"/>
                                        <p:tgtEl>
                                          <p:spTgt spid="52238"/>
                                        </p:tgtEl>
                                        <p:attrNameLst>
                                          <p:attrName>ppt_x</p:attrName>
                                        </p:attrNameLst>
                                      </p:cBhvr>
                                      <p:tavLst>
                                        <p:tav tm="100000">
                                          <p:val>
                                            <p:fltVal val="0.5"/>
                                          </p:val>
                                        </p:tav>
                                        <p:tav tm="100000">
                                          <p:val>
                                            <p:strVal val="#ppt_x"/>
                                          </p:val>
                                        </p:tav>
                                      </p:tavLst>
                                    </p:anim>
                                    <p:anim calcmode="lin" valueType="num">
                                      <p:cBhvr>
                                        <p:cTn id="49" dur="500" fill="hold"/>
                                        <p:tgtEl>
                                          <p:spTgt spid="52238"/>
                                        </p:tgtEl>
                                        <p:attrNameLst>
                                          <p:attrName>ppt_y</p:attrName>
                                        </p:attrNameLst>
                                      </p:cBhvr>
                                      <p:tavLst>
                                        <p:tav tm="100000">
                                          <p:val>
                                            <p:strVal val="1+(6*min(ma#ppt_x(#ppt_w*#ppt_h,.3),1)-7.4)/-.7*#ppt_h/2"/>
                                          </p:val>
                                        </p:tav>
                                        <p:tav tm="100000">
                                          <p:val>
                                            <p:strVal val="#ppt_y"/>
                                          </p:val>
                                        </p:tav>
                                      </p:tavLst>
                                    </p:anim>
                                  </p:childTnLst>
                                </p:cTn>
                              </p:par>
                            </p:childTnLst>
                          </p:cTn>
                        </p:par>
                        <p:par>
                          <p:cTn id="50" fill="hold" nodeType="afterGroup">
                            <p:stCondLst>
                              <p:cond delay="0"/>
                            </p:stCondLst>
                            <p:childTnLst>
                              <p:par>
                                <p:cTn id="51" presetID="23" presetClass="entr" presetSubtype="36" fill="hold" grpId="0" nodeType="afterEffect">
                                  <p:stCondLst>
                                    <p:cond delay="0"/>
                                  </p:stCondLst>
                                  <p:childTnLst>
                                    <p:set>
                                      <p:cBhvr>
                                        <p:cTn id="52" dur="1" fill="hold">
                                          <p:stCondLst>
                                            <p:cond delay="0"/>
                                          </p:stCondLst>
                                        </p:cTn>
                                        <p:tgtEl>
                                          <p:spTgt spid="52233"/>
                                        </p:tgtEl>
                                        <p:attrNameLst>
                                          <p:attrName>style.visibility</p:attrName>
                                        </p:attrNameLst>
                                      </p:cBhvr>
                                      <p:to>
                                        <p:strVal val="visible"/>
                                      </p:to>
                                    </p:set>
                                    <p:anim calcmode="lin" valueType="num">
                                      <p:cBhvr>
                                        <p:cTn id="53" dur="500" fill="hold"/>
                                        <p:tgtEl>
                                          <p:spTgt spid="52233"/>
                                        </p:tgtEl>
                                        <p:attrNameLst>
                                          <p:attrName>ppt_w</p:attrName>
                                        </p:attrNameLst>
                                      </p:cBhvr>
                                      <p:tavLst>
                                        <p:tav tm="100000">
                                          <p:val>
                                            <p:strVal val="(6*min(ma#ppt_x(#ppt_w*#ppt_h,.3),1)-7.4)/-.7*#ppt_w"/>
                                          </p:val>
                                        </p:tav>
                                        <p:tav tm="100000">
                                          <p:val>
                                            <p:strVal val="#ppt_w"/>
                                          </p:val>
                                        </p:tav>
                                      </p:tavLst>
                                    </p:anim>
                                    <p:anim calcmode="lin" valueType="num">
                                      <p:cBhvr>
                                        <p:cTn id="54" dur="500" fill="hold"/>
                                        <p:tgtEl>
                                          <p:spTgt spid="52233"/>
                                        </p:tgtEl>
                                        <p:attrNameLst>
                                          <p:attrName>ppt_h</p:attrName>
                                        </p:attrNameLst>
                                      </p:cBhvr>
                                      <p:tavLst>
                                        <p:tav tm="100000">
                                          <p:val>
                                            <p:strVal val="(6*min(ma#ppt_x(#ppt_w*#ppt_h,.3),1)-7.4)/-.7*#ppt_h"/>
                                          </p:val>
                                        </p:tav>
                                        <p:tav tm="100000">
                                          <p:val>
                                            <p:strVal val="#ppt_h"/>
                                          </p:val>
                                        </p:tav>
                                      </p:tavLst>
                                    </p:anim>
                                    <p:anim calcmode="lin" valueType="num">
                                      <p:cBhvr>
                                        <p:cTn id="55" dur="500" fill="hold"/>
                                        <p:tgtEl>
                                          <p:spTgt spid="52233"/>
                                        </p:tgtEl>
                                        <p:attrNameLst>
                                          <p:attrName>ppt_x</p:attrName>
                                        </p:attrNameLst>
                                      </p:cBhvr>
                                      <p:tavLst>
                                        <p:tav tm="100000">
                                          <p:val>
                                            <p:fltVal val="0.5"/>
                                          </p:val>
                                        </p:tav>
                                        <p:tav tm="100000">
                                          <p:val>
                                            <p:strVal val="#ppt_x"/>
                                          </p:val>
                                        </p:tav>
                                      </p:tavLst>
                                    </p:anim>
                                    <p:anim calcmode="lin" valueType="num">
                                      <p:cBhvr>
                                        <p:cTn id="56" dur="500" fill="hold"/>
                                        <p:tgtEl>
                                          <p:spTgt spid="52233"/>
                                        </p:tgtEl>
                                        <p:attrNameLst>
                                          <p:attrName>ppt_y</p:attrName>
                                        </p:attrNameLst>
                                      </p:cBhvr>
                                      <p:tavLst>
                                        <p:tav tm="100000">
                                          <p:val>
                                            <p:strVal val="1+(6*min(ma#ppt_x(#ppt_w*#ppt_h,.3),1)-7.4)/-.7*#ppt_h/2"/>
                                          </p:val>
                                        </p:tav>
                                        <p:tav tm="100000">
                                          <p:val>
                                            <p:strVal val="#ppt_y"/>
                                          </p:val>
                                        </p:tav>
                                      </p:tavLst>
                                    </p:anim>
                                  </p:childTnLst>
                                </p:cTn>
                              </p:par>
                            </p:childTnLst>
                          </p:cTn>
                        </p:par>
                        <p:par>
                          <p:cTn id="57" fill="hold" nodeType="afterGroup">
                            <p:stCondLst>
                              <p:cond delay="0"/>
                            </p:stCondLst>
                            <p:childTnLst>
                              <p:par>
                                <p:cTn id="58" presetID="23" presetClass="entr" presetSubtype="36" fill="hold" grpId="0" nodeType="afterEffect">
                                  <p:stCondLst>
                                    <p:cond delay="0"/>
                                  </p:stCondLst>
                                  <p:childTnLst>
                                    <p:set>
                                      <p:cBhvr>
                                        <p:cTn id="59" dur="1" fill="hold">
                                          <p:stCondLst>
                                            <p:cond delay="0"/>
                                          </p:stCondLst>
                                        </p:cTn>
                                        <p:tgtEl>
                                          <p:spTgt spid="52237"/>
                                        </p:tgtEl>
                                        <p:attrNameLst>
                                          <p:attrName>style.visibility</p:attrName>
                                        </p:attrNameLst>
                                      </p:cBhvr>
                                      <p:to>
                                        <p:strVal val="visible"/>
                                      </p:to>
                                    </p:set>
                                    <p:anim calcmode="lin" valueType="num">
                                      <p:cBhvr>
                                        <p:cTn id="60" dur="500" fill="hold"/>
                                        <p:tgtEl>
                                          <p:spTgt spid="52237"/>
                                        </p:tgtEl>
                                        <p:attrNameLst>
                                          <p:attrName>ppt_w</p:attrName>
                                        </p:attrNameLst>
                                      </p:cBhvr>
                                      <p:tavLst>
                                        <p:tav tm="100000">
                                          <p:val>
                                            <p:strVal val="(6*min(ma#ppt_x(#ppt_w*#ppt_h,.3),1)-7.4)/-.7*#ppt_w"/>
                                          </p:val>
                                        </p:tav>
                                        <p:tav tm="100000">
                                          <p:val>
                                            <p:strVal val="#ppt_w"/>
                                          </p:val>
                                        </p:tav>
                                      </p:tavLst>
                                    </p:anim>
                                    <p:anim calcmode="lin" valueType="num">
                                      <p:cBhvr>
                                        <p:cTn id="61" dur="500" fill="hold"/>
                                        <p:tgtEl>
                                          <p:spTgt spid="52237"/>
                                        </p:tgtEl>
                                        <p:attrNameLst>
                                          <p:attrName>ppt_h</p:attrName>
                                        </p:attrNameLst>
                                      </p:cBhvr>
                                      <p:tavLst>
                                        <p:tav tm="100000">
                                          <p:val>
                                            <p:strVal val="(6*min(ma#ppt_x(#ppt_w*#ppt_h,.3),1)-7.4)/-.7*#ppt_h"/>
                                          </p:val>
                                        </p:tav>
                                        <p:tav tm="100000">
                                          <p:val>
                                            <p:strVal val="#ppt_h"/>
                                          </p:val>
                                        </p:tav>
                                      </p:tavLst>
                                    </p:anim>
                                    <p:anim calcmode="lin" valueType="num">
                                      <p:cBhvr>
                                        <p:cTn id="62" dur="500" fill="hold"/>
                                        <p:tgtEl>
                                          <p:spTgt spid="52237"/>
                                        </p:tgtEl>
                                        <p:attrNameLst>
                                          <p:attrName>ppt_x</p:attrName>
                                        </p:attrNameLst>
                                      </p:cBhvr>
                                      <p:tavLst>
                                        <p:tav tm="100000">
                                          <p:val>
                                            <p:fltVal val="0.5"/>
                                          </p:val>
                                        </p:tav>
                                        <p:tav tm="100000">
                                          <p:val>
                                            <p:strVal val="#ppt_x"/>
                                          </p:val>
                                        </p:tav>
                                      </p:tavLst>
                                    </p:anim>
                                    <p:anim calcmode="lin" valueType="num">
                                      <p:cBhvr>
                                        <p:cTn id="63" dur="500" fill="hold"/>
                                        <p:tgtEl>
                                          <p:spTgt spid="52237"/>
                                        </p:tgtEl>
                                        <p:attrNameLst>
                                          <p:attrName>ppt_y</p:attrName>
                                        </p:attrNameLst>
                                      </p:cBhvr>
                                      <p:tavLst>
                                        <p:tav tm="100000">
                                          <p:val>
                                            <p:strVal val="1+(6*min(ma#ppt_x(#ppt_w*#ppt_h,.3),1)-7.4)/-.7*#ppt_h/2"/>
                                          </p:val>
                                        </p:tav>
                                        <p:tav tm="100000">
                                          <p:val>
                                            <p:strVal val="#ppt_y"/>
                                          </p:val>
                                        </p:tav>
                                      </p:tavLst>
                                    </p:anim>
                                  </p:childTnLst>
                                </p:cTn>
                              </p:par>
                            </p:childTnLst>
                          </p:cTn>
                        </p:par>
                        <p:par>
                          <p:cTn id="64" fill="hold" nodeType="afterGroup">
                            <p:stCondLst>
                              <p:cond delay="0"/>
                            </p:stCondLst>
                            <p:childTnLst>
                              <p:par>
                                <p:cTn id="65" presetID="23" presetClass="entr" presetSubtype="36" fill="hold" grpId="0" nodeType="afterEffect">
                                  <p:stCondLst>
                                    <p:cond delay="0"/>
                                  </p:stCondLst>
                                  <p:childTnLst>
                                    <p:set>
                                      <p:cBhvr>
                                        <p:cTn id="66" dur="1" fill="hold">
                                          <p:stCondLst>
                                            <p:cond delay="0"/>
                                          </p:stCondLst>
                                        </p:cTn>
                                        <p:tgtEl>
                                          <p:spTgt spid="52232"/>
                                        </p:tgtEl>
                                        <p:attrNameLst>
                                          <p:attrName>style.visibility</p:attrName>
                                        </p:attrNameLst>
                                      </p:cBhvr>
                                      <p:to>
                                        <p:strVal val="visible"/>
                                      </p:to>
                                    </p:set>
                                    <p:anim calcmode="lin" valueType="num">
                                      <p:cBhvr>
                                        <p:cTn id="67" dur="500" fill="hold"/>
                                        <p:tgtEl>
                                          <p:spTgt spid="52232"/>
                                        </p:tgtEl>
                                        <p:attrNameLst>
                                          <p:attrName>ppt_w</p:attrName>
                                        </p:attrNameLst>
                                      </p:cBhvr>
                                      <p:tavLst>
                                        <p:tav tm="100000">
                                          <p:val>
                                            <p:strVal val="(6*min(ma#ppt_x(#ppt_w*#ppt_h,.3),1)-7.4)/-.7*#ppt_w"/>
                                          </p:val>
                                        </p:tav>
                                        <p:tav tm="100000">
                                          <p:val>
                                            <p:strVal val="#ppt_w"/>
                                          </p:val>
                                        </p:tav>
                                      </p:tavLst>
                                    </p:anim>
                                    <p:anim calcmode="lin" valueType="num">
                                      <p:cBhvr>
                                        <p:cTn id="68" dur="500" fill="hold"/>
                                        <p:tgtEl>
                                          <p:spTgt spid="52232"/>
                                        </p:tgtEl>
                                        <p:attrNameLst>
                                          <p:attrName>ppt_h</p:attrName>
                                        </p:attrNameLst>
                                      </p:cBhvr>
                                      <p:tavLst>
                                        <p:tav tm="100000">
                                          <p:val>
                                            <p:strVal val="(6*min(ma#ppt_x(#ppt_w*#ppt_h,.3),1)-7.4)/-.7*#ppt_h"/>
                                          </p:val>
                                        </p:tav>
                                        <p:tav tm="100000">
                                          <p:val>
                                            <p:strVal val="#ppt_h"/>
                                          </p:val>
                                        </p:tav>
                                      </p:tavLst>
                                    </p:anim>
                                    <p:anim calcmode="lin" valueType="num">
                                      <p:cBhvr>
                                        <p:cTn id="69" dur="500" fill="hold"/>
                                        <p:tgtEl>
                                          <p:spTgt spid="52232"/>
                                        </p:tgtEl>
                                        <p:attrNameLst>
                                          <p:attrName>ppt_x</p:attrName>
                                        </p:attrNameLst>
                                      </p:cBhvr>
                                      <p:tavLst>
                                        <p:tav tm="100000">
                                          <p:val>
                                            <p:fltVal val="0.5"/>
                                          </p:val>
                                        </p:tav>
                                        <p:tav tm="100000">
                                          <p:val>
                                            <p:strVal val="#ppt_x"/>
                                          </p:val>
                                        </p:tav>
                                      </p:tavLst>
                                    </p:anim>
                                    <p:anim calcmode="lin" valueType="num">
                                      <p:cBhvr>
                                        <p:cTn id="70" dur="500" fill="hold"/>
                                        <p:tgtEl>
                                          <p:spTgt spid="52232"/>
                                        </p:tgtEl>
                                        <p:attrNameLst>
                                          <p:attrName>ppt_y</p:attrName>
                                        </p:attrNameLst>
                                      </p:cBhvr>
                                      <p:tavLst>
                                        <p:tav tm="100000">
                                          <p:val>
                                            <p:strVal val="1+(6*min(ma#ppt_x(#ppt_w*#ppt_h,.3),1)-7.4)/-.7*#ppt_h/2"/>
                                          </p:val>
                                        </p:tav>
                                        <p:tav tm="100000">
                                          <p:val>
                                            <p:strVal val="#ppt_y"/>
                                          </p:val>
                                        </p:tav>
                                      </p:tavLst>
                                    </p:anim>
                                  </p:childTnLst>
                                </p:cTn>
                              </p:par>
                            </p:childTnLst>
                          </p:cTn>
                        </p:par>
                        <p:par>
                          <p:cTn id="71" fill="hold" nodeType="afterGroup">
                            <p:stCondLst>
                              <p:cond delay="0"/>
                            </p:stCondLst>
                            <p:childTnLst>
                              <p:par>
                                <p:cTn id="72" presetID="23" presetClass="entr" presetSubtype="36" fill="hold" grpId="0" nodeType="afterEffect">
                                  <p:stCondLst>
                                    <p:cond delay="0"/>
                                  </p:stCondLst>
                                  <p:childTnLst>
                                    <p:set>
                                      <p:cBhvr>
                                        <p:cTn id="73" dur="1" fill="hold">
                                          <p:stCondLst>
                                            <p:cond delay="0"/>
                                          </p:stCondLst>
                                        </p:cTn>
                                        <p:tgtEl>
                                          <p:spTgt spid="52242"/>
                                        </p:tgtEl>
                                        <p:attrNameLst>
                                          <p:attrName>style.visibility</p:attrName>
                                        </p:attrNameLst>
                                      </p:cBhvr>
                                      <p:to>
                                        <p:strVal val="visible"/>
                                      </p:to>
                                    </p:set>
                                    <p:anim calcmode="lin" valueType="num">
                                      <p:cBhvr>
                                        <p:cTn id="74" dur="500" fill="hold"/>
                                        <p:tgtEl>
                                          <p:spTgt spid="52242"/>
                                        </p:tgtEl>
                                        <p:attrNameLst>
                                          <p:attrName>ppt_w</p:attrName>
                                        </p:attrNameLst>
                                      </p:cBhvr>
                                      <p:tavLst>
                                        <p:tav tm="100000">
                                          <p:val>
                                            <p:strVal val="(6*min(ma#ppt_x(#ppt_w*#ppt_h,.3),1)-7.4)/-.7*#ppt_w"/>
                                          </p:val>
                                        </p:tav>
                                        <p:tav tm="100000">
                                          <p:val>
                                            <p:strVal val="#ppt_w"/>
                                          </p:val>
                                        </p:tav>
                                      </p:tavLst>
                                    </p:anim>
                                    <p:anim calcmode="lin" valueType="num">
                                      <p:cBhvr>
                                        <p:cTn id="75" dur="500" fill="hold"/>
                                        <p:tgtEl>
                                          <p:spTgt spid="52242"/>
                                        </p:tgtEl>
                                        <p:attrNameLst>
                                          <p:attrName>ppt_h</p:attrName>
                                        </p:attrNameLst>
                                      </p:cBhvr>
                                      <p:tavLst>
                                        <p:tav tm="100000">
                                          <p:val>
                                            <p:strVal val="(6*min(ma#ppt_x(#ppt_w*#ppt_h,.3),1)-7.4)/-.7*#ppt_h"/>
                                          </p:val>
                                        </p:tav>
                                        <p:tav tm="100000">
                                          <p:val>
                                            <p:strVal val="#ppt_h"/>
                                          </p:val>
                                        </p:tav>
                                      </p:tavLst>
                                    </p:anim>
                                    <p:anim calcmode="lin" valueType="num">
                                      <p:cBhvr>
                                        <p:cTn id="76" dur="500" fill="hold"/>
                                        <p:tgtEl>
                                          <p:spTgt spid="52242"/>
                                        </p:tgtEl>
                                        <p:attrNameLst>
                                          <p:attrName>ppt_x</p:attrName>
                                        </p:attrNameLst>
                                      </p:cBhvr>
                                      <p:tavLst>
                                        <p:tav tm="100000">
                                          <p:val>
                                            <p:fltVal val="0.5"/>
                                          </p:val>
                                        </p:tav>
                                        <p:tav tm="100000">
                                          <p:val>
                                            <p:strVal val="#ppt_x"/>
                                          </p:val>
                                        </p:tav>
                                      </p:tavLst>
                                    </p:anim>
                                    <p:anim calcmode="lin" valueType="num">
                                      <p:cBhvr>
                                        <p:cTn id="77" dur="500" fill="hold"/>
                                        <p:tgtEl>
                                          <p:spTgt spid="52242"/>
                                        </p:tgtEl>
                                        <p:attrNameLst>
                                          <p:attrName>ppt_y</p:attrName>
                                        </p:attrNameLst>
                                      </p:cBhvr>
                                      <p:tavLst>
                                        <p:tav tm="100000">
                                          <p:val>
                                            <p:strVal val="1+(6*min(ma#ppt_x(#ppt_w*#ppt_h,.3),1)-7.4)/-.7*#ppt_h/2"/>
                                          </p:val>
                                        </p:tav>
                                        <p:tav tm="100000">
                                          <p:val>
                                            <p:strVal val="#ppt_y"/>
                                          </p:val>
                                        </p:tav>
                                      </p:tavLst>
                                    </p:anim>
                                  </p:childTnLst>
                                </p:cTn>
                              </p:par>
                            </p:childTnLst>
                          </p:cTn>
                        </p:par>
                        <p:par>
                          <p:cTn id="78" fill="hold" nodeType="afterGroup">
                            <p:stCondLst>
                              <p:cond delay="0"/>
                            </p:stCondLst>
                            <p:childTnLst>
                              <p:par>
                                <p:cTn id="79" presetID="23" presetClass="entr" presetSubtype="36" fill="hold" grpId="0" nodeType="afterEffect">
                                  <p:stCondLst>
                                    <p:cond delay="0"/>
                                  </p:stCondLst>
                                  <p:childTnLst>
                                    <p:set>
                                      <p:cBhvr>
                                        <p:cTn id="80" dur="1" fill="hold">
                                          <p:stCondLst>
                                            <p:cond delay="0"/>
                                          </p:stCondLst>
                                        </p:cTn>
                                        <p:tgtEl>
                                          <p:spTgt spid="52231"/>
                                        </p:tgtEl>
                                        <p:attrNameLst>
                                          <p:attrName>style.visibility</p:attrName>
                                        </p:attrNameLst>
                                      </p:cBhvr>
                                      <p:to>
                                        <p:strVal val="visible"/>
                                      </p:to>
                                    </p:set>
                                    <p:anim calcmode="lin" valueType="num">
                                      <p:cBhvr>
                                        <p:cTn id="81" dur="500" fill="hold"/>
                                        <p:tgtEl>
                                          <p:spTgt spid="52231"/>
                                        </p:tgtEl>
                                        <p:attrNameLst>
                                          <p:attrName>ppt_w</p:attrName>
                                        </p:attrNameLst>
                                      </p:cBhvr>
                                      <p:tavLst>
                                        <p:tav tm="100000">
                                          <p:val>
                                            <p:strVal val="(6*min(ma#ppt_x(#ppt_w*#ppt_h,.3),1)-7.4)/-.7*#ppt_w"/>
                                          </p:val>
                                        </p:tav>
                                        <p:tav tm="100000">
                                          <p:val>
                                            <p:strVal val="#ppt_w"/>
                                          </p:val>
                                        </p:tav>
                                      </p:tavLst>
                                    </p:anim>
                                    <p:anim calcmode="lin" valueType="num">
                                      <p:cBhvr>
                                        <p:cTn id="82" dur="500" fill="hold"/>
                                        <p:tgtEl>
                                          <p:spTgt spid="52231"/>
                                        </p:tgtEl>
                                        <p:attrNameLst>
                                          <p:attrName>ppt_h</p:attrName>
                                        </p:attrNameLst>
                                      </p:cBhvr>
                                      <p:tavLst>
                                        <p:tav tm="100000">
                                          <p:val>
                                            <p:strVal val="(6*min(ma#ppt_x(#ppt_w*#ppt_h,.3),1)-7.4)/-.7*#ppt_h"/>
                                          </p:val>
                                        </p:tav>
                                        <p:tav tm="100000">
                                          <p:val>
                                            <p:strVal val="#ppt_h"/>
                                          </p:val>
                                        </p:tav>
                                      </p:tavLst>
                                    </p:anim>
                                    <p:anim calcmode="lin" valueType="num">
                                      <p:cBhvr>
                                        <p:cTn id="83" dur="500" fill="hold"/>
                                        <p:tgtEl>
                                          <p:spTgt spid="52231"/>
                                        </p:tgtEl>
                                        <p:attrNameLst>
                                          <p:attrName>ppt_x</p:attrName>
                                        </p:attrNameLst>
                                      </p:cBhvr>
                                      <p:tavLst>
                                        <p:tav tm="100000">
                                          <p:val>
                                            <p:fltVal val="0.5"/>
                                          </p:val>
                                        </p:tav>
                                        <p:tav tm="100000">
                                          <p:val>
                                            <p:strVal val="#ppt_x"/>
                                          </p:val>
                                        </p:tav>
                                      </p:tavLst>
                                    </p:anim>
                                    <p:anim calcmode="lin" valueType="num">
                                      <p:cBhvr>
                                        <p:cTn id="84" dur="500" fill="hold"/>
                                        <p:tgtEl>
                                          <p:spTgt spid="52231"/>
                                        </p:tgtEl>
                                        <p:attrNameLst>
                                          <p:attrName>ppt_y</p:attrName>
                                        </p:attrNameLst>
                                      </p:cBhvr>
                                      <p:tavLst>
                                        <p:tav tm="100000">
                                          <p:val>
                                            <p:strVal val="1+(6*min(ma#ppt_x(#ppt_w*#ppt_h,.3),1)-7.4)/-.7*#ppt_h/2"/>
                                          </p:val>
                                        </p:tav>
                                        <p:tav tm="100000">
                                          <p:val>
                                            <p:strVal val="#ppt_y"/>
                                          </p:val>
                                        </p:tav>
                                      </p:tavLst>
                                    </p:anim>
                                  </p:childTnLst>
                                </p:cTn>
                              </p:par>
                            </p:childTnLst>
                          </p:cTn>
                        </p:par>
                        <p:par>
                          <p:cTn id="85" fill="hold" nodeType="afterGroup">
                            <p:stCondLst>
                              <p:cond delay="0"/>
                            </p:stCondLst>
                            <p:childTnLst>
                              <p:par>
                                <p:cTn id="86" presetID="23" presetClass="entr" presetSubtype="36" fill="hold" grpId="0" nodeType="afterEffect">
                                  <p:stCondLst>
                                    <p:cond delay="0"/>
                                  </p:stCondLst>
                                  <p:childTnLst>
                                    <p:set>
                                      <p:cBhvr>
                                        <p:cTn id="87" dur="1" fill="hold">
                                          <p:stCondLst>
                                            <p:cond delay="0"/>
                                          </p:stCondLst>
                                        </p:cTn>
                                        <p:tgtEl>
                                          <p:spTgt spid="52240"/>
                                        </p:tgtEl>
                                        <p:attrNameLst>
                                          <p:attrName>style.visibility</p:attrName>
                                        </p:attrNameLst>
                                      </p:cBhvr>
                                      <p:to>
                                        <p:strVal val="visible"/>
                                      </p:to>
                                    </p:set>
                                    <p:anim calcmode="lin" valueType="num">
                                      <p:cBhvr>
                                        <p:cTn id="88" dur="500" fill="hold"/>
                                        <p:tgtEl>
                                          <p:spTgt spid="52240"/>
                                        </p:tgtEl>
                                        <p:attrNameLst>
                                          <p:attrName>ppt_w</p:attrName>
                                        </p:attrNameLst>
                                      </p:cBhvr>
                                      <p:tavLst>
                                        <p:tav tm="100000">
                                          <p:val>
                                            <p:strVal val="(6*min(ma#ppt_x(#ppt_w*#ppt_h,.3),1)-7.4)/-.7*#ppt_w"/>
                                          </p:val>
                                        </p:tav>
                                        <p:tav tm="100000">
                                          <p:val>
                                            <p:strVal val="#ppt_w"/>
                                          </p:val>
                                        </p:tav>
                                      </p:tavLst>
                                    </p:anim>
                                    <p:anim calcmode="lin" valueType="num">
                                      <p:cBhvr>
                                        <p:cTn id="89" dur="500" fill="hold"/>
                                        <p:tgtEl>
                                          <p:spTgt spid="52240"/>
                                        </p:tgtEl>
                                        <p:attrNameLst>
                                          <p:attrName>ppt_h</p:attrName>
                                        </p:attrNameLst>
                                      </p:cBhvr>
                                      <p:tavLst>
                                        <p:tav tm="100000">
                                          <p:val>
                                            <p:strVal val="(6*min(ma#ppt_x(#ppt_w*#ppt_h,.3),1)-7.4)/-.7*#ppt_h"/>
                                          </p:val>
                                        </p:tav>
                                        <p:tav tm="100000">
                                          <p:val>
                                            <p:strVal val="#ppt_h"/>
                                          </p:val>
                                        </p:tav>
                                      </p:tavLst>
                                    </p:anim>
                                    <p:anim calcmode="lin" valueType="num">
                                      <p:cBhvr>
                                        <p:cTn id="90" dur="500" fill="hold"/>
                                        <p:tgtEl>
                                          <p:spTgt spid="52240"/>
                                        </p:tgtEl>
                                        <p:attrNameLst>
                                          <p:attrName>ppt_x</p:attrName>
                                        </p:attrNameLst>
                                      </p:cBhvr>
                                      <p:tavLst>
                                        <p:tav tm="100000">
                                          <p:val>
                                            <p:fltVal val="0.5"/>
                                          </p:val>
                                        </p:tav>
                                        <p:tav tm="100000">
                                          <p:val>
                                            <p:strVal val="#ppt_x"/>
                                          </p:val>
                                        </p:tav>
                                      </p:tavLst>
                                    </p:anim>
                                    <p:anim calcmode="lin" valueType="num">
                                      <p:cBhvr>
                                        <p:cTn id="91" dur="500" fill="hold"/>
                                        <p:tgtEl>
                                          <p:spTgt spid="52240"/>
                                        </p:tgtEl>
                                        <p:attrNameLst>
                                          <p:attrName>ppt_y</p:attrName>
                                        </p:attrNameLst>
                                      </p:cBhvr>
                                      <p:tavLst>
                                        <p:tav tm="100000">
                                          <p:val>
                                            <p:strVal val="1+(6*min(ma#ppt_x(#ppt_w*#ppt_h,.3),1)-7.4)/-.7*#ppt_h/2"/>
                                          </p:val>
                                        </p:tav>
                                        <p:tav tm="100000">
                                          <p:val>
                                            <p:strVal val="#ppt_y"/>
                                          </p:val>
                                        </p:tav>
                                      </p:tavLst>
                                    </p:anim>
                                  </p:childTnLst>
                                </p:cTn>
                              </p:par>
                            </p:childTnLst>
                          </p:cTn>
                        </p:par>
                        <p:par>
                          <p:cTn id="92" fill="hold" nodeType="afterGroup">
                            <p:stCondLst>
                              <p:cond delay="0"/>
                            </p:stCondLst>
                            <p:childTnLst>
                              <p:par>
                                <p:cTn id="93" presetID="23" presetClass="entr" presetSubtype="36" fill="hold" grpId="0" nodeType="afterEffect">
                                  <p:stCondLst>
                                    <p:cond delay="0"/>
                                  </p:stCondLst>
                                  <p:childTnLst>
                                    <p:set>
                                      <p:cBhvr>
                                        <p:cTn id="94" dur="1" fill="hold">
                                          <p:stCondLst>
                                            <p:cond delay="0"/>
                                          </p:stCondLst>
                                        </p:cTn>
                                        <p:tgtEl>
                                          <p:spTgt spid="52236"/>
                                        </p:tgtEl>
                                        <p:attrNameLst>
                                          <p:attrName>style.visibility</p:attrName>
                                        </p:attrNameLst>
                                      </p:cBhvr>
                                      <p:to>
                                        <p:strVal val="visible"/>
                                      </p:to>
                                    </p:set>
                                    <p:anim calcmode="lin" valueType="num">
                                      <p:cBhvr>
                                        <p:cTn id="95" dur="500" fill="hold"/>
                                        <p:tgtEl>
                                          <p:spTgt spid="52236"/>
                                        </p:tgtEl>
                                        <p:attrNameLst>
                                          <p:attrName>ppt_w</p:attrName>
                                        </p:attrNameLst>
                                      </p:cBhvr>
                                      <p:tavLst>
                                        <p:tav tm="100000">
                                          <p:val>
                                            <p:strVal val="(6*min(ma#ppt_x(#ppt_w*#ppt_h,.3),1)-7.4)/-.7*#ppt_w"/>
                                          </p:val>
                                        </p:tav>
                                        <p:tav tm="100000">
                                          <p:val>
                                            <p:strVal val="#ppt_w"/>
                                          </p:val>
                                        </p:tav>
                                      </p:tavLst>
                                    </p:anim>
                                    <p:anim calcmode="lin" valueType="num">
                                      <p:cBhvr>
                                        <p:cTn id="96" dur="500" fill="hold"/>
                                        <p:tgtEl>
                                          <p:spTgt spid="52236"/>
                                        </p:tgtEl>
                                        <p:attrNameLst>
                                          <p:attrName>ppt_h</p:attrName>
                                        </p:attrNameLst>
                                      </p:cBhvr>
                                      <p:tavLst>
                                        <p:tav tm="100000">
                                          <p:val>
                                            <p:strVal val="(6*min(ma#ppt_x(#ppt_w*#ppt_h,.3),1)-7.4)/-.7*#ppt_h"/>
                                          </p:val>
                                        </p:tav>
                                        <p:tav tm="100000">
                                          <p:val>
                                            <p:strVal val="#ppt_h"/>
                                          </p:val>
                                        </p:tav>
                                      </p:tavLst>
                                    </p:anim>
                                    <p:anim calcmode="lin" valueType="num">
                                      <p:cBhvr>
                                        <p:cTn id="97" dur="500" fill="hold"/>
                                        <p:tgtEl>
                                          <p:spTgt spid="52236"/>
                                        </p:tgtEl>
                                        <p:attrNameLst>
                                          <p:attrName>ppt_x</p:attrName>
                                        </p:attrNameLst>
                                      </p:cBhvr>
                                      <p:tavLst>
                                        <p:tav tm="100000">
                                          <p:val>
                                            <p:fltVal val="0.5"/>
                                          </p:val>
                                        </p:tav>
                                        <p:tav tm="100000">
                                          <p:val>
                                            <p:strVal val="#ppt_x"/>
                                          </p:val>
                                        </p:tav>
                                      </p:tavLst>
                                    </p:anim>
                                    <p:anim calcmode="lin" valueType="num">
                                      <p:cBhvr>
                                        <p:cTn id="98" dur="500" fill="hold"/>
                                        <p:tgtEl>
                                          <p:spTgt spid="52236"/>
                                        </p:tgtEl>
                                        <p:attrNameLst>
                                          <p:attrName>ppt_y</p:attrName>
                                        </p:attrNameLst>
                                      </p:cBhvr>
                                      <p:tavLst>
                                        <p:tav tm="100000">
                                          <p:val>
                                            <p:strVal val="1+(6*min(ma#ppt_x(#ppt_w*#ppt_h,.3),1)-7.4)/-.7*#ppt_h/2"/>
                                          </p:val>
                                        </p:tav>
                                        <p:tav tm="100000">
                                          <p:val>
                                            <p:strVal val="#ppt_y"/>
                                          </p:val>
                                        </p:tav>
                                      </p:tavLst>
                                    </p:anim>
                                  </p:childTnLst>
                                </p:cTn>
                              </p:par>
                            </p:childTnLst>
                          </p:cTn>
                        </p:par>
                        <p:par>
                          <p:cTn id="99" fill="hold" nodeType="afterGroup">
                            <p:stCondLst>
                              <p:cond delay="0"/>
                            </p:stCondLst>
                            <p:childTnLst>
                              <p:par>
                                <p:cTn id="100" presetID="23" presetClass="entr" presetSubtype="36" fill="hold" grpId="0" nodeType="afterEffect">
                                  <p:stCondLst>
                                    <p:cond delay="0"/>
                                  </p:stCondLst>
                                  <p:childTnLst>
                                    <p:set>
                                      <p:cBhvr>
                                        <p:cTn id="101" dur="1" fill="hold">
                                          <p:stCondLst>
                                            <p:cond delay="0"/>
                                          </p:stCondLst>
                                        </p:cTn>
                                        <p:tgtEl>
                                          <p:spTgt spid="52245"/>
                                        </p:tgtEl>
                                        <p:attrNameLst>
                                          <p:attrName>style.visibility</p:attrName>
                                        </p:attrNameLst>
                                      </p:cBhvr>
                                      <p:to>
                                        <p:strVal val="visible"/>
                                      </p:to>
                                    </p:set>
                                    <p:anim calcmode="lin" valueType="num">
                                      <p:cBhvr>
                                        <p:cTn id="102" dur="500" fill="hold"/>
                                        <p:tgtEl>
                                          <p:spTgt spid="52245"/>
                                        </p:tgtEl>
                                        <p:attrNameLst>
                                          <p:attrName>ppt_w</p:attrName>
                                        </p:attrNameLst>
                                      </p:cBhvr>
                                      <p:tavLst>
                                        <p:tav tm="100000">
                                          <p:val>
                                            <p:strVal val="(6*min(ma#ppt_x(#ppt_w*#ppt_h,.3),1)-7.4)/-.7*#ppt_w"/>
                                          </p:val>
                                        </p:tav>
                                        <p:tav tm="100000">
                                          <p:val>
                                            <p:strVal val="#ppt_w"/>
                                          </p:val>
                                        </p:tav>
                                      </p:tavLst>
                                    </p:anim>
                                    <p:anim calcmode="lin" valueType="num">
                                      <p:cBhvr>
                                        <p:cTn id="103" dur="500" fill="hold"/>
                                        <p:tgtEl>
                                          <p:spTgt spid="52245"/>
                                        </p:tgtEl>
                                        <p:attrNameLst>
                                          <p:attrName>ppt_h</p:attrName>
                                        </p:attrNameLst>
                                      </p:cBhvr>
                                      <p:tavLst>
                                        <p:tav tm="100000">
                                          <p:val>
                                            <p:strVal val="(6*min(ma#ppt_x(#ppt_w*#ppt_h,.3),1)-7.4)/-.7*#ppt_h"/>
                                          </p:val>
                                        </p:tav>
                                        <p:tav tm="100000">
                                          <p:val>
                                            <p:strVal val="#ppt_h"/>
                                          </p:val>
                                        </p:tav>
                                      </p:tavLst>
                                    </p:anim>
                                    <p:anim calcmode="lin" valueType="num">
                                      <p:cBhvr>
                                        <p:cTn id="104" dur="500" fill="hold"/>
                                        <p:tgtEl>
                                          <p:spTgt spid="52245"/>
                                        </p:tgtEl>
                                        <p:attrNameLst>
                                          <p:attrName>ppt_x</p:attrName>
                                        </p:attrNameLst>
                                      </p:cBhvr>
                                      <p:tavLst>
                                        <p:tav tm="100000">
                                          <p:val>
                                            <p:fltVal val="0.5"/>
                                          </p:val>
                                        </p:tav>
                                        <p:tav tm="100000">
                                          <p:val>
                                            <p:strVal val="#ppt_x"/>
                                          </p:val>
                                        </p:tav>
                                      </p:tavLst>
                                    </p:anim>
                                    <p:anim calcmode="lin" valueType="num">
                                      <p:cBhvr>
                                        <p:cTn id="105" dur="500" fill="hold"/>
                                        <p:tgtEl>
                                          <p:spTgt spid="52245"/>
                                        </p:tgtEl>
                                        <p:attrNameLst>
                                          <p:attrName>ppt_y</p:attrName>
                                        </p:attrNameLst>
                                      </p:cBhvr>
                                      <p:tavLst>
                                        <p:tav tm="100000">
                                          <p:val>
                                            <p:strVal val="1+(6*min(ma#ppt_x(#ppt_w*#ppt_h,.3),1)-7.4)/-.7*#ppt_h/2"/>
                                          </p:val>
                                        </p:tav>
                                        <p:tav tm="100000">
                                          <p:val>
                                            <p:strVal val="#ppt_y"/>
                                          </p:val>
                                        </p:tav>
                                      </p:tavLst>
                                    </p:anim>
                                  </p:childTnLst>
                                </p:cTn>
                              </p:par>
                            </p:childTnLst>
                          </p:cTn>
                        </p:par>
                        <p:par>
                          <p:cTn id="106" fill="hold" nodeType="afterGroup">
                            <p:stCondLst>
                              <p:cond delay="0"/>
                            </p:stCondLst>
                            <p:childTnLst>
                              <p:par>
                                <p:cTn id="107" presetID="23" presetClass="entr" presetSubtype="36" fill="hold" grpId="0" nodeType="afterEffect">
                                  <p:stCondLst>
                                    <p:cond delay="0"/>
                                  </p:stCondLst>
                                  <p:childTnLst>
                                    <p:set>
                                      <p:cBhvr>
                                        <p:cTn id="108" dur="1" fill="hold">
                                          <p:stCondLst>
                                            <p:cond delay="0"/>
                                          </p:stCondLst>
                                        </p:cTn>
                                        <p:tgtEl>
                                          <p:spTgt spid="52243"/>
                                        </p:tgtEl>
                                        <p:attrNameLst>
                                          <p:attrName>style.visibility</p:attrName>
                                        </p:attrNameLst>
                                      </p:cBhvr>
                                      <p:to>
                                        <p:strVal val="visible"/>
                                      </p:to>
                                    </p:set>
                                    <p:anim calcmode="lin" valueType="num">
                                      <p:cBhvr>
                                        <p:cTn id="109" dur="500" fill="hold"/>
                                        <p:tgtEl>
                                          <p:spTgt spid="52243"/>
                                        </p:tgtEl>
                                        <p:attrNameLst>
                                          <p:attrName>ppt_w</p:attrName>
                                        </p:attrNameLst>
                                      </p:cBhvr>
                                      <p:tavLst>
                                        <p:tav tm="100000">
                                          <p:val>
                                            <p:strVal val="(6*min(ma#ppt_x(#ppt_w*#ppt_h,.3),1)-7.4)/-.7*#ppt_w"/>
                                          </p:val>
                                        </p:tav>
                                        <p:tav tm="100000">
                                          <p:val>
                                            <p:strVal val="#ppt_w"/>
                                          </p:val>
                                        </p:tav>
                                      </p:tavLst>
                                    </p:anim>
                                    <p:anim calcmode="lin" valueType="num">
                                      <p:cBhvr>
                                        <p:cTn id="110" dur="500" fill="hold"/>
                                        <p:tgtEl>
                                          <p:spTgt spid="52243"/>
                                        </p:tgtEl>
                                        <p:attrNameLst>
                                          <p:attrName>ppt_h</p:attrName>
                                        </p:attrNameLst>
                                      </p:cBhvr>
                                      <p:tavLst>
                                        <p:tav tm="100000">
                                          <p:val>
                                            <p:strVal val="(6*min(ma#ppt_x(#ppt_w*#ppt_h,.3),1)-7.4)/-.7*#ppt_h"/>
                                          </p:val>
                                        </p:tav>
                                        <p:tav tm="100000">
                                          <p:val>
                                            <p:strVal val="#ppt_h"/>
                                          </p:val>
                                        </p:tav>
                                      </p:tavLst>
                                    </p:anim>
                                    <p:anim calcmode="lin" valueType="num">
                                      <p:cBhvr>
                                        <p:cTn id="111" dur="500" fill="hold"/>
                                        <p:tgtEl>
                                          <p:spTgt spid="52243"/>
                                        </p:tgtEl>
                                        <p:attrNameLst>
                                          <p:attrName>ppt_x</p:attrName>
                                        </p:attrNameLst>
                                      </p:cBhvr>
                                      <p:tavLst>
                                        <p:tav tm="100000">
                                          <p:val>
                                            <p:fltVal val="0.5"/>
                                          </p:val>
                                        </p:tav>
                                        <p:tav tm="100000">
                                          <p:val>
                                            <p:strVal val="#ppt_x"/>
                                          </p:val>
                                        </p:tav>
                                      </p:tavLst>
                                    </p:anim>
                                    <p:anim calcmode="lin" valueType="num">
                                      <p:cBhvr>
                                        <p:cTn id="112" dur="500" fill="hold"/>
                                        <p:tgtEl>
                                          <p:spTgt spid="52243"/>
                                        </p:tgtEl>
                                        <p:attrNameLst>
                                          <p:attrName>ppt_y</p:attrName>
                                        </p:attrNameLst>
                                      </p:cBhvr>
                                      <p:tavLst>
                                        <p:tav tm="100000">
                                          <p:val>
                                            <p:strVal val="1+(6*min(ma#ppt_x(#ppt_w*#ppt_h,.3),1)-7.4)/-.7*#ppt_h/2"/>
                                          </p:val>
                                        </p:tav>
                                        <p:tav tm="100000">
                                          <p:val>
                                            <p:strVal val="#ppt_y"/>
                                          </p:val>
                                        </p:tav>
                                      </p:tavLst>
                                    </p:anim>
                                  </p:childTnLst>
                                </p:cTn>
                              </p:par>
                            </p:childTnLst>
                          </p:cTn>
                        </p:par>
                        <p:par>
                          <p:cTn id="113" fill="hold" nodeType="afterGroup">
                            <p:stCondLst>
                              <p:cond delay="0"/>
                            </p:stCondLst>
                            <p:childTnLst>
                              <p:par>
                                <p:cTn id="114" presetID="23" presetClass="entr" presetSubtype="36" fill="hold" grpId="0" nodeType="afterEffect">
                                  <p:stCondLst>
                                    <p:cond delay="0"/>
                                  </p:stCondLst>
                                  <p:childTnLst>
                                    <p:set>
                                      <p:cBhvr>
                                        <p:cTn id="115" dur="1" fill="hold">
                                          <p:stCondLst>
                                            <p:cond delay="0"/>
                                          </p:stCondLst>
                                        </p:cTn>
                                        <p:tgtEl>
                                          <p:spTgt spid="52247"/>
                                        </p:tgtEl>
                                        <p:attrNameLst>
                                          <p:attrName>style.visibility</p:attrName>
                                        </p:attrNameLst>
                                      </p:cBhvr>
                                      <p:to>
                                        <p:strVal val="visible"/>
                                      </p:to>
                                    </p:set>
                                    <p:anim calcmode="lin" valueType="num">
                                      <p:cBhvr>
                                        <p:cTn id="116" dur="500" fill="hold"/>
                                        <p:tgtEl>
                                          <p:spTgt spid="52247"/>
                                        </p:tgtEl>
                                        <p:attrNameLst>
                                          <p:attrName>ppt_w</p:attrName>
                                        </p:attrNameLst>
                                      </p:cBhvr>
                                      <p:tavLst>
                                        <p:tav tm="100000">
                                          <p:val>
                                            <p:strVal val="(6*min(ma#ppt_x(#ppt_w*#ppt_h,.3),1)-7.4)/-.7*#ppt_w"/>
                                          </p:val>
                                        </p:tav>
                                        <p:tav tm="100000">
                                          <p:val>
                                            <p:strVal val="#ppt_w"/>
                                          </p:val>
                                        </p:tav>
                                      </p:tavLst>
                                    </p:anim>
                                    <p:anim calcmode="lin" valueType="num">
                                      <p:cBhvr>
                                        <p:cTn id="117" dur="500" fill="hold"/>
                                        <p:tgtEl>
                                          <p:spTgt spid="52247"/>
                                        </p:tgtEl>
                                        <p:attrNameLst>
                                          <p:attrName>ppt_h</p:attrName>
                                        </p:attrNameLst>
                                      </p:cBhvr>
                                      <p:tavLst>
                                        <p:tav tm="100000">
                                          <p:val>
                                            <p:strVal val="(6*min(ma#ppt_x(#ppt_w*#ppt_h,.3),1)-7.4)/-.7*#ppt_h"/>
                                          </p:val>
                                        </p:tav>
                                        <p:tav tm="100000">
                                          <p:val>
                                            <p:strVal val="#ppt_h"/>
                                          </p:val>
                                        </p:tav>
                                      </p:tavLst>
                                    </p:anim>
                                    <p:anim calcmode="lin" valueType="num">
                                      <p:cBhvr>
                                        <p:cTn id="118" dur="500" fill="hold"/>
                                        <p:tgtEl>
                                          <p:spTgt spid="52247"/>
                                        </p:tgtEl>
                                        <p:attrNameLst>
                                          <p:attrName>ppt_x</p:attrName>
                                        </p:attrNameLst>
                                      </p:cBhvr>
                                      <p:tavLst>
                                        <p:tav tm="100000">
                                          <p:val>
                                            <p:fltVal val="0.5"/>
                                          </p:val>
                                        </p:tav>
                                        <p:tav tm="100000">
                                          <p:val>
                                            <p:strVal val="#ppt_x"/>
                                          </p:val>
                                        </p:tav>
                                      </p:tavLst>
                                    </p:anim>
                                    <p:anim calcmode="lin" valueType="num">
                                      <p:cBhvr>
                                        <p:cTn id="119" dur="500" fill="hold"/>
                                        <p:tgtEl>
                                          <p:spTgt spid="52247"/>
                                        </p:tgtEl>
                                        <p:attrNameLst>
                                          <p:attrName>ppt_y</p:attrName>
                                        </p:attrNameLst>
                                      </p:cBhvr>
                                      <p:tavLst>
                                        <p:tav tm="100000">
                                          <p:val>
                                            <p:strVal val="1+(6*min(ma#ppt_x(#ppt_w*#ppt_h,.3),1)-7.4)/-.7*#ppt_h/2"/>
                                          </p:val>
                                        </p:tav>
                                        <p:tav tm="100000">
                                          <p:val>
                                            <p:strVal val="#ppt_y"/>
                                          </p:val>
                                        </p:tav>
                                      </p:tavLst>
                                    </p:anim>
                                  </p:childTnLst>
                                </p:cTn>
                              </p:par>
                            </p:childTnLst>
                          </p:cTn>
                        </p:par>
                        <p:par>
                          <p:cTn id="120" fill="hold" nodeType="afterGroup">
                            <p:stCondLst>
                              <p:cond delay="0"/>
                            </p:stCondLst>
                            <p:childTnLst>
                              <p:par>
                                <p:cTn id="121" presetID="23" presetClass="entr" presetSubtype="36" fill="hold" grpId="0" nodeType="afterEffect">
                                  <p:stCondLst>
                                    <p:cond delay="0"/>
                                  </p:stCondLst>
                                  <p:childTnLst>
                                    <p:set>
                                      <p:cBhvr>
                                        <p:cTn id="122" dur="1" fill="hold">
                                          <p:stCondLst>
                                            <p:cond delay="0"/>
                                          </p:stCondLst>
                                        </p:cTn>
                                        <p:tgtEl>
                                          <p:spTgt spid="52239"/>
                                        </p:tgtEl>
                                        <p:attrNameLst>
                                          <p:attrName>style.visibility</p:attrName>
                                        </p:attrNameLst>
                                      </p:cBhvr>
                                      <p:to>
                                        <p:strVal val="visible"/>
                                      </p:to>
                                    </p:set>
                                    <p:anim calcmode="lin" valueType="num">
                                      <p:cBhvr>
                                        <p:cTn id="123" dur="500" fill="hold"/>
                                        <p:tgtEl>
                                          <p:spTgt spid="52239"/>
                                        </p:tgtEl>
                                        <p:attrNameLst>
                                          <p:attrName>ppt_w</p:attrName>
                                        </p:attrNameLst>
                                      </p:cBhvr>
                                      <p:tavLst>
                                        <p:tav tm="100000">
                                          <p:val>
                                            <p:strVal val="(6*min(ma#ppt_x(#ppt_w*#ppt_h,.3),1)-7.4)/-.7*#ppt_w"/>
                                          </p:val>
                                        </p:tav>
                                        <p:tav tm="100000">
                                          <p:val>
                                            <p:strVal val="#ppt_w"/>
                                          </p:val>
                                        </p:tav>
                                      </p:tavLst>
                                    </p:anim>
                                    <p:anim calcmode="lin" valueType="num">
                                      <p:cBhvr>
                                        <p:cTn id="124" dur="500" fill="hold"/>
                                        <p:tgtEl>
                                          <p:spTgt spid="52239"/>
                                        </p:tgtEl>
                                        <p:attrNameLst>
                                          <p:attrName>ppt_h</p:attrName>
                                        </p:attrNameLst>
                                      </p:cBhvr>
                                      <p:tavLst>
                                        <p:tav tm="100000">
                                          <p:val>
                                            <p:strVal val="(6*min(ma#ppt_x(#ppt_w*#ppt_h,.3),1)-7.4)/-.7*#ppt_h"/>
                                          </p:val>
                                        </p:tav>
                                        <p:tav tm="100000">
                                          <p:val>
                                            <p:strVal val="#ppt_h"/>
                                          </p:val>
                                        </p:tav>
                                      </p:tavLst>
                                    </p:anim>
                                    <p:anim calcmode="lin" valueType="num">
                                      <p:cBhvr>
                                        <p:cTn id="125" dur="500" fill="hold"/>
                                        <p:tgtEl>
                                          <p:spTgt spid="52239"/>
                                        </p:tgtEl>
                                        <p:attrNameLst>
                                          <p:attrName>ppt_x</p:attrName>
                                        </p:attrNameLst>
                                      </p:cBhvr>
                                      <p:tavLst>
                                        <p:tav tm="100000">
                                          <p:val>
                                            <p:fltVal val="0.5"/>
                                          </p:val>
                                        </p:tav>
                                        <p:tav tm="100000">
                                          <p:val>
                                            <p:strVal val="#ppt_x"/>
                                          </p:val>
                                        </p:tav>
                                      </p:tavLst>
                                    </p:anim>
                                    <p:anim calcmode="lin" valueType="num">
                                      <p:cBhvr>
                                        <p:cTn id="126" dur="500" fill="hold"/>
                                        <p:tgtEl>
                                          <p:spTgt spid="52239"/>
                                        </p:tgtEl>
                                        <p:attrNameLst>
                                          <p:attrName>ppt_y</p:attrName>
                                        </p:attrNameLst>
                                      </p:cBhvr>
                                      <p:tavLst>
                                        <p:tav tm="100000">
                                          <p:val>
                                            <p:strVal val="1+(6*min(ma#ppt_x(#ppt_w*#ppt_h,.3),1)-7.4)/-.7*#ppt_h/2"/>
                                          </p:val>
                                        </p:tav>
                                        <p:tav tm="100000">
                                          <p:val>
                                            <p:strVal val="#ppt_y"/>
                                          </p:val>
                                        </p:tav>
                                      </p:tavLst>
                                    </p:anim>
                                  </p:childTnLst>
                                </p:cTn>
                              </p:par>
                            </p:childTnLst>
                          </p:cTn>
                        </p:par>
                        <p:par>
                          <p:cTn id="127" fill="hold" nodeType="afterGroup">
                            <p:stCondLst>
                              <p:cond delay="0"/>
                            </p:stCondLst>
                            <p:childTnLst>
                              <p:par>
                                <p:cTn id="128" presetID="23" presetClass="entr" presetSubtype="36" fill="hold" grpId="0" nodeType="afterEffect">
                                  <p:stCondLst>
                                    <p:cond delay="0"/>
                                  </p:stCondLst>
                                  <p:childTnLst>
                                    <p:set>
                                      <p:cBhvr>
                                        <p:cTn id="129" dur="1" fill="hold">
                                          <p:stCondLst>
                                            <p:cond delay="0"/>
                                          </p:stCondLst>
                                        </p:cTn>
                                        <p:tgtEl>
                                          <p:spTgt spid="52248"/>
                                        </p:tgtEl>
                                        <p:attrNameLst>
                                          <p:attrName>style.visibility</p:attrName>
                                        </p:attrNameLst>
                                      </p:cBhvr>
                                      <p:to>
                                        <p:strVal val="visible"/>
                                      </p:to>
                                    </p:set>
                                    <p:anim calcmode="lin" valueType="num">
                                      <p:cBhvr>
                                        <p:cTn id="130" dur="500" fill="hold"/>
                                        <p:tgtEl>
                                          <p:spTgt spid="52248"/>
                                        </p:tgtEl>
                                        <p:attrNameLst>
                                          <p:attrName>ppt_w</p:attrName>
                                        </p:attrNameLst>
                                      </p:cBhvr>
                                      <p:tavLst>
                                        <p:tav tm="100000">
                                          <p:val>
                                            <p:strVal val="(6*min(ma#ppt_x(#ppt_w*#ppt_h,.3),1)-7.4)/-.7*#ppt_w"/>
                                          </p:val>
                                        </p:tav>
                                        <p:tav tm="100000">
                                          <p:val>
                                            <p:strVal val="#ppt_w"/>
                                          </p:val>
                                        </p:tav>
                                      </p:tavLst>
                                    </p:anim>
                                    <p:anim calcmode="lin" valueType="num">
                                      <p:cBhvr>
                                        <p:cTn id="131" dur="500" fill="hold"/>
                                        <p:tgtEl>
                                          <p:spTgt spid="52248"/>
                                        </p:tgtEl>
                                        <p:attrNameLst>
                                          <p:attrName>ppt_h</p:attrName>
                                        </p:attrNameLst>
                                      </p:cBhvr>
                                      <p:tavLst>
                                        <p:tav tm="100000">
                                          <p:val>
                                            <p:strVal val="(6*min(ma#ppt_x(#ppt_w*#ppt_h,.3),1)-7.4)/-.7*#ppt_h"/>
                                          </p:val>
                                        </p:tav>
                                        <p:tav tm="100000">
                                          <p:val>
                                            <p:strVal val="#ppt_h"/>
                                          </p:val>
                                        </p:tav>
                                      </p:tavLst>
                                    </p:anim>
                                    <p:anim calcmode="lin" valueType="num">
                                      <p:cBhvr>
                                        <p:cTn id="132" dur="500" fill="hold"/>
                                        <p:tgtEl>
                                          <p:spTgt spid="52248"/>
                                        </p:tgtEl>
                                        <p:attrNameLst>
                                          <p:attrName>ppt_x</p:attrName>
                                        </p:attrNameLst>
                                      </p:cBhvr>
                                      <p:tavLst>
                                        <p:tav tm="100000">
                                          <p:val>
                                            <p:fltVal val="0.5"/>
                                          </p:val>
                                        </p:tav>
                                        <p:tav tm="100000">
                                          <p:val>
                                            <p:strVal val="#ppt_x"/>
                                          </p:val>
                                        </p:tav>
                                      </p:tavLst>
                                    </p:anim>
                                    <p:anim calcmode="lin" valueType="num">
                                      <p:cBhvr>
                                        <p:cTn id="133" dur="500" fill="hold"/>
                                        <p:tgtEl>
                                          <p:spTgt spid="52248"/>
                                        </p:tgtEl>
                                        <p:attrNameLst>
                                          <p:attrName>ppt_y</p:attrName>
                                        </p:attrNameLst>
                                      </p:cBhvr>
                                      <p:tavLst>
                                        <p:tav tm="100000">
                                          <p:val>
                                            <p:strVal val="1+(6*min(ma#ppt_x(#ppt_w*#ppt_h,.3),1)-7.4)/-.7*#ppt_h/2"/>
                                          </p:val>
                                        </p:tav>
                                        <p:tav tm="100000">
                                          <p:val>
                                            <p:strVal val="#ppt_y"/>
                                          </p:val>
                                        </p:tav>
                                      </p:tavLst>
                                    </p:anim>
                                  </p:childTnLst>
                                </p:cTn>
                              </p:par>
                            </p:childTnLst>
                          </p:cTn>
                        </p:par>
                        <p:par>
                          <p:cTn id="134" fill="hold" nodeType="afterGroup">
                            <p:stCondLst>
                              <p:cond delay="0"/>
                            </p:stCondLst>
                            <p:childTnLst>
                              <p:par>
                                <p:cTn id="135" presetID="23" presetClass="entr" presetSubtype="36" fill="hold" grpId="0" nodeType="afterEffect">
                                  <p:stCondLst>
                                    <p:cond delay="0"/>
                                  </p:stCondLst>
                                  <p:childTnLst>
                                    <p:set>
                                      <p:cBhvr>
                                        <p:cTn id="136" dur="1" fill="hold">
                                          <p:stCondLst>
                                            <p:cond delay="0"/>
                                          </p:stCondLst>
                                        </p:cTn>
                                        <p:tgtEl>
                                          <p:spTgt spid="52241"/>
                                        </p:tgtEl>
                                        <p:attrNameLst>
                                          <p:attrName>style.visibility</p:attrName>
                                        </p:attrNameLst>
                                      </p:cBhvr>
                                      <p:to>
                                        <p:strVal val="visible"/>
                                      </p:to>
                                    </p:set>
                                    <p:anim calcmode="lin" valueType="num">
                                      <p:cBhvr>
                                        <p:cTn id="137" dur="500" fill="hold"/>
                                        <p:tgtEl>
                                          <p:spTgt spid="52241"/>
                                        </p:tgtEl>
                                        <p:attrNameLst>
                                          <p:attrName>ppt_w</p:attrName>
                                        </p:attrNameLst>
                                      </p:cBhvr>
                                      <p:tavLst>
                                        <p:tav tm="100000">
                                          <p:val>
                                            <p:strVal val="(6*min(ma#ppt_x(#ppt_w*#ppt_h,.3),1)-7.4)/-.7*#ppt_w"/>
                                          </p:val>
                                        </p:tav>
                                        <p:tav tm="100000">
                                          <p:val>
                                            <p:strVal val="#ppt_w"/>
                                          </p:val>
                                        </p:tav>
                                      </p:tavLst>
                                    </p:anim>
                                    <p:anim calcmode="lin" valueType="num">
                                      <p:cBhvr>
                                        <p:cTn id="138" dur="500" fill="hold"/>
                                        <p:tgtEl>
                                          <p:spTgt spid="52241"/>
                                        </p:tgtEl>
                                        <p:attrNameLst>
                                          <p:attrName>ppt_h</p:attrName>
                                        </p:attrNameLst>
                                      </p:cBhvr>
                                      <p:tavLst>
                                        <p:tav tm="100000">
                                          <p:val>
                                            <p:strVal val="(6*min(ma#ppt_x(#ppt_w*#ppt_h,.3),1)-7.4)/-.7*#ppt_h"/>
                                          </p:val>
                                        </p:tav>
                                        <p:tav tm="100000">
                                          <p:val>
                                            <p:strVal val="#ppt_h"/>
                                          </p:val>
                                        </p:tav>
                                      </p:tavLst>
                                    </p:anim>
                                    <p:anim calcmode="lin" valueType="num">
                                      <p:cBhvr>
                                        <p:cTn id="139" dur="500" fill="hold"/>
                                        <p:tgtEl>
                                          <p:spTgt spid="52241"/>
                                        </p:tgtEl>
                                        <p:attrNameLst>
                                          <p:attrName>ppt_x</p:attrName>
                                        </p:attrNameLst>
                                      </p:cBhvr>
                                      <p:tavLst>
                                        <p:tav tm="100000">
                                          <p:val>
                                            <p:fltVal val="0.5"/>
                                          </p:val>
                                        </p:tav>
                                        <p:tav tm="100000">
                                          <p:val>
                                            <p:strVal val="#ppt_x"/>
                                          </p:val>
                                        </p:tav>
                                      </p:tavLst>
                                    </p:anim>
                                    <p:anim calcmode="lin" valueType="num">
                                      <p:cBhvr>
                                        <p:cTn id="140" dur="500" fill="hold"/>
                                        <p:tgtEl>
                                          <p:spTgt spid="52241"/>
                                        </p:tgtEl>
                                        <p:attrNameLst>
                                          <p:attrName>ppt_y</p:attrName>
                                        </p:attrNameLst>
                                      </p:cBhvr>
                                      <p:tavLst>
                                        <p:tav tm="100000">
                                          <p:val>
                                            <p:strVal val="1+(6*min(ma#ppt_x(#ppt_w*#ppt_h,.3),1)-7.4)/-.7*#ppt_h/2"/>
                                          </p:val>
                                        </p:tav>
                                        <p:tav tm="100000">
                                          <p:val>
                                            <p:strVal val="#ppt_y"/>
                                          </p:val>
                                        </p:tav>
                                      </p:tavLst>
                                    </p:anim>
                                  </p:childTnLst>
                                </p:cTn>
                              </p:par>
                            </p:childTnLst>
                          </p:cTn>
                        </p:par>
                        <p:par>
                          <p:cTn id="141" fill="hold" nodeType="afterGroup">
                            <p:stCondLst>
                              <p:cond delay="0"/>
                            </p:stCondLst>
                            <p:childTnLst>
                              <p:par>
                                <p:cTn id="142" presetID="23" presetClass="entr" presetSubtype="36" fill="hold" grpId="0" nodeType="afterEffect">
                                  <p:stCondLst>
                                    <p:cond delay="0"/>
                                  </p:stCondLst>
                                  <p:childTnLst>
                                    <p:set>
                                      <p:cBhvr>
                                        <p:cTn id="143" dur="1" fill="hold">
                                          <p:stCondLst>
                                            <p:cond delay="0"/>
                                          </p:stCondLst>
                                        </p:cTn>
                                        <p:tgtEl>
                                          <p:spTgt spid="52249"/>
                                        </p:tgtEl>
                                        <p:attrNameLst>
                                          <p:attrName>style.visibility</p:attrName>
                                        </p:attrNameLst>
                                      </p:cBhvr>
                                      <p:to>
                                        <p:strVal val="visible"/>
                                      </p:to>
                                    </p:set>
                                    <p:anim calcmode="lin" valueType="num">
                                      <p:cBhvr>
                                        <p:cTn id="144" dur="500" fill="hold"/>
                                        <p:tgtEl>
                                          <p:spTgt spid="52249"/>
                                        </p:tgtEl>
                                        <p:attrNameLst>
                                          <p:attrName>ppt_w</p:attrName>
                                        </p:attrNameLst>
                                      </p:cBhvr>
                                      <p:tavLst>
                                        <p:tav tm="100000">
                                          <p:val>
                                            <p:strVal val="(6*min(ma#ppt_x(#ppt_w*#ppt_h,.3),1)-7.4)/-.7*#ppt_w"/>
                                          </p:val>
                                        </p:tav>
                                        <p:tav tm="100000">
                                          <p:val>
                                            <p:strVal val="#ppt_w"/>
                                          </p:val>
                                        </p:tav>
                                      </p:tavLst>
                                    </p:anim>
                                    <p:anim calcmode="lin" valueType="num">
                                      <p:cBhvr>
                                        <p:cTn id="145" dur="500" fill="hold"/>
                                        <p:tgtEl>
                                          <p:spTgt spid="52249"/>
                                        </p:tgtEl>
                                        <p:attrNameLst>
                                          <p:attrName>ppt_h</p:attrName>
                                        </p:attrNameLst>
                                      </p:cBhvr>
                                      <p:tavLst>
                                        <p:tav tm="100000">
                                          <p:val>
                                            <p:strVal val="(6*min(ma#ppt_x(#ppt_w*#ppt_h,.3),1)-7.4)/-.7*#ppt_h"/>
                                          </p:val>
                                        </p:tav>
                                        <p:tav tm="100000">
                                          <p:val>
                                            <p:strVal val="#ppt_h"/>
                                          </p:val>
                                        </p:tav>
                                      </p:tavLst>
                                    </p:anim>
                                    <p:anim calcmode="lin" valueType="num">
                                      <p:cBhvr>
                                        <p:cTn id="146" dur="500" fill="hold"/>
                                        <p:tgtEl>
                                          <p:spTgt spid="52249"/>
                                        </p:tgtEl>
                                        <p:attrNameLst>
                                          <p:attrName>ppt_x</p:attrName>
                                        </p:attrNameLst>
                                      </p:cBhvr>
                                      <p:tavLst>
                                        <p:tav tm="100000">
                                          <p:val>
                                            <p:fltVal val="0.5"/>
                                          </p:val>
                                        </p:tav>
                                        <p:tav tm="100000">
                                          <p:val>
                                            <p:strVal val="#ppt_x"/>
                                          </p:val>
                                        </p:tav>
                                      </p:tavLst>
                                    </p:anim>
                                    <p:anim calcmode="lin" valueType="num">
                                      <p:cBhvr>
                                        <p:cTn id="147" dur="500" fill="hold"/>
                                        <p:tgtEl>
                                          <p:spTgt spid="52249"/>
                                        </p:tgtEl>
                                        <p:attrNameLst>
                                          <p:attrName>ppt_y</p:attrName>
                                        </p:attrNameLst>
                                      </p:cBhvr>
                                      <p:tavLst>
                                        <p:tav tm="100000">
                                          <p:val>
                                            <p:strVal val="1+(6*min(ma#ppt_x(#ppt_w*#ppt_h,.3),1)-7.4)/-.7*#ppt_h/2"/>
                                          </p:val>
                                        </p:tav>
                                        <p:tav tm="100000">
                                          <p:val>
                                            <p:strVal val="#ppt_y"/>
                                          </p:val>
                                        </p:tav>
                                      </p:tavLst>
                                    </p:anim>
                                  </p:childTnLst>
                                </p:cTn>
                              </p:par>
                            </p:childTnLst>
                          </p:cTn>
                        </p:par>
                        <p:par>
                          <p:cTn id="148" fill="hold" nodeType="afterGroup">
                            <p:stCondLst>
                              <p:cond delay="0"/>
                            </p:stCondLst>
                            <p:childTnLst>
                              <p:par>
                                <p:cTn id="149" presetID="23" presetClass="entr" presetSubtype="36" fill="hold" grpId="0" nodeType="afterEffect">
                                  <p:stCondLst>
                                    <p:cond delay="0"/>
                                  </p:stCondLst>
                                  <p:childTnLst>
                                    <p:set>
                                      <p:cBhvr>
                                        <p:cTn id="150" dur="1" fill="hold">
                                          <p:stCondLst>
                                            <p:cond delay="0"/>
                                          </p:stCondLst>
                                        </p:cTn>
                                        <p:tgtEl>
                                          <p:spTgt spid="52253"/>
                                        </p:tgtEl>
                                        <p:attrNameLst>
                                          <p:attrName>style.visibility</p:attrName>
                                        </p:attrNameLst>
                                      </p:cBhvr>
                                      <p:to>
                                        <p:strVal val="visible"/>
                                      </p:to>
                                    </p:set>
                                    <p:anim calcmode="lin" valueType="num">
                                      <p:cBhvr>
                                        <p:cTn id="151" dur="500" fill="hold"/>
                                        <p:tgtEl>
                                          <p:spTgt spid="52253"/>
                                        </p:tgtEl>
                                        <p:attrNameLst>
                                          <p:attrName>ppt_w</p:attrName>
                                        </p:attrNameLst>
                                      </p:cBhvr>
                                      <p:tavLst>
                                        <p:tav tm="100000">
                                          <p:val>
                                            <p:strVal val="(6*min(ma#ppt_x(#ppt_w*#ppt_h,.3),1)-7.4)/-.7*#ppt_w"/>
                                          </p:val>
                                        </p:tav>
                                        <p:tav tm="100000">
                                          <p:val>
                                            <p:strVal val="#ppt_w"/>
                                          </p:val>
                                        </p:tav>
                                      </p:tavLst>
                                    </p:anim>
                                    <p:anim calcmode="lin" valueType="num">
                                      <p:cBhvr>
                                        <p:cTn id="152" dur="500" fill="hold"/>
                                        <p:tgtEl>
                                          <p:spTgt spid="52253"/>
                                        </p:tgtEl>
                                        <p:attrNameLst>
                                          <p:attrName>ppt_h</p:attrName>
                                        </p:attrNameLst>
                                      </p:cBhvr>
                                      <p:tavLst>
                                        <p:tav tm="100000">
                                          <p:val>
                                            <p:strVal val="(6*min(ma#ppt_x(#ppt_w*#ppt_h,.3),1)-7.4)/-.7*#ppt_h"/>
                                          </p:val>
                                        </p:tav>
                                        <p:tav tm="100000">
                                          <p:val>
                                            <p:strVal val="#ppt_h"/>
                                          </p:val>
                                        </p:tav>
                                      </p:tavLst>
                                    </p:anim>
                                    <p:anim calcmode="lin" valueType="num">
                                      <p:cBhvr>
                                        <p:cTn id="153" dur="500" fill="hold"/>
                                        <p:tgtEl>
                                          <p:spTgt spid="52253"/>
                                        </p:tgtEl>
                                        <p:attrNameLst>
                                          <p:attrName>ppt_x</p:attrName>
                                        </p:attrNameLst>
                                      </p:cBhvr>
                                      <p:tavLst>
                                        <p:tav tm="100000">
                                          <p:val>
                                            <p:fltVal val="0.5"/>
                                          </p:val>
                                        </p:tav>
                                        <p:tav tm="100000">
                                          <p:val>
                                            <p:strVal val="#ppt_x"/>
                                          </p:val>
                                        </p:tav>
                                      </p:tavLst>
                                    </p:anim>
                                    <p:anim calcmode="lin" valueType="num">
                                      <p:cBhvr>
                                        <p:cTn id="154" dur="500" fill="hold"/>
                                        <p:tgtEl>
                                          <p:spTgt spid="52253"/>
                                        </p:tgtEl>
                                        <p:attrNameLst>
                                          <p:attrName>ppt_y</p:attrName>
                                        </p:attrNameLst>
                                      </p:cBhvr>
                                      <p:tavLst>
                                        <p:tav tm="100000">
                                          <p:val>
                                            <p:strVal val="1+(6*min(ma#ppt_x(#ppt_w*#ppt_h,.3),1)-7.4)/-.7*#ppt_h/2"/>
                                          </p:val>
                                        </p:tav>
                                        <p:tav tm="100000">
                                          <p:val>
                                            <p:strVal val="#ppt_y"/>
                                          </p:val>
                                        </p:tav>
                                      </p:tavLst>
                                    </p:anim>
                                  </p:childTnLst>
                                </p:cTn>
                              </p:par>
                            </p:childTnLst>
                          </p:cTn>
                        </p:par>
                        <p:par>
                          <p:cTn id="155" fill="hold" nodeType="afterGroup">
                            <p:stCondLst>
                              <p:cond delay="0"/>
                            </p:stCondLst>
                            <p:childTnLst>
                              <p:par>
                                <p:cTn id="156" presetID="23" presetClass="entr" presetSubtype="36" fill="hold" grpId="0" nodeType="afterEffect">
                                  <p:stCondLst>
                                    <p:cond delay="0"/>
                                  </p:stCondLst>
                                  <p:childTnLst>
                                    <p:set>
                                      <p:cBhvr>
                                        <p:cTn id="157" dur="1" fill="hold">
                                          <p:stCondLst>
                                            <p:cond delay="0"/>
                                          </p:stCondLst>
                                        </p:cTn>
                                        <p:tgtEl>
                                          <p:spTgt spid="52244"/>
                                        </p:tgtEl>
                                        <p:attrNameLst>
                                          <p:attrName>style.visibility</p:attrName>
                                        </p:attrNameLst>
                                      </p:cBhvr>
                                      <p:to>
                                        <p:strVal val="visible"/>
                                      </p:to>
                                    </p:set>
                                    <p:anim calcmode="lin" valueType="num">
                                      <p:cBhvr>
                                        <p:cTn id="158" dur="500" fill="hold"/>
                                        <p:tgtEl>
                                          <p:spTgt spid="52244"/>
                                        </p:tgtEl>
                                        <p:attrNameLst>
                                          <p:attrName>ppt_w</p:attrName>
                                        </p:attrNameLst>
                                      </p:cBhvr>
                                      <p:tavLst>
                                        <p:tav tm="100000">
                                          <p:val>
                                            <p:strVal val="(6*min(ma#ppt_x(#ppt_w*#ppt_h,.3),1)-7.4)/-.7*#ppt_w"/>
                                          </p:val>
                                        </p:tav>
                                        <p:tav tm="100000">
                                          <p:val>
                                            <p:strVal val="#ppt_w"/>
                                          </p:val>
                                        </p:tav>
                                      </p:tavLst>
                                    </p:anim>
                                    <p:anim calcmode="lin" valueType="num">
                                      <p:cBhvr>
                                        <p:cTn id="159" dur="500" fill="hold"/>
                                        <p:tgtEl>
                                          <p:spTgt spid="52244"/>
                                        </p:tgtEl>
                                        <p:attrNameLst>
                                          <p:attrName>ppt_h</p:attrName>
                                        </p:attrNameLst>
                                      </p:cBhvr>
                                      <p:tavLst>
                                        <p:tav tm="100000">
                                          <p:val>
                                            <p:strVal val="(6*min(ma#ppt_x(#ppt_w*#ppt_h,.3),1)-7.4)/-.7*#ppt_h"/>
                                          </p:val>
                                        </p:tav>
                                        <p:tav tm="100000">
                                          <p:val>
                                            <p:strVal val="#ppt_h"/>
                                          </p:val>
                                        </p:tav>
                                      </p:tavLst>
                                    </p:anim>
                                    <p:anim calcmode="lin" valueType="num">
                                      <p:cBhvr>
                                        <p:cTn id="160" dur="500" fill="hold"/>
                                        <p:tgtEl>
                                          <p:spTgt spid="52244"/>
                                        </p:tgtEl>
                                        <p:attrNameLst>
                                          <p:attrName>ppt_x</p:attrName>
                                        </p:attrNameLst>
                                      </p:cBhvr>
                                      <p:tavLst>
                                        <p:tav tm="100000">
                                          <p:val>
                                            <p:fltVal val="0.5"/>
                                          </p:val>
                                        </p:tav>
                                        <p:tav tm="100000">
                                          <p:val>
                                            <p:strVal val="#ppt_x"/>
                                          </p:val>
                                        </p:tav>
                                      </p:tavLst>
                                    </p:anim>
                                    <p:anim calcmode="lin" valueType="num">
                                      <p:cBhvr>
                                        <p:cTn id="161" dur="500" fill="hold"/>
                                        <p:tgtEl>
                                          <p:spTgt spid="52244"/>
                                        </p:tgtEl>
                                        <p:attrNameLst>
                                          <p:attrName>ppt_y</p:attrName>
                                        </p:attrNameLst>
                                      </p:cBhvr>
                                      <p:tavLst>
                                        <p:tav tm="100000">
                                          <p:val>
                                            <p:strVal val="1+(6*min(ma#ppt_x(#ppt_w*#ppt_h,.3),1)-7.4)/-.7*#ppt_h/2"/>
                                          </p:val>
                                        </p:tav>
                                        <p:tav tm="100000">
                                          <p:val>
                                            <p:strVal val="#ppt_y"/>
                                          </p:val>
                                        </p:tav>
                                      </p:tavLst>
                                    </p:anim>
                                  </p:childTnLst>
                                </p:cTn>
                              </p:par>
                            </p:childTnLst>
                          </p:cTn>
                        </p:par>
                        <p:par>
                          <p:cTn id="162" fill="hold" nodeType="afterGroup">
                            <p:stCondLst>
                              <p:cond delay="0"/>
                            </p:stCondLst>
                            <p:childTnLst>
                              <p:par>
                                <p:cTn id="163" presetID="23" presetClass="entr" presetSubtype="36" fill="hold" grpId="0" nodeType="afterEffect">
                                  <p:stCondLst>
                                    <p:cond delay="0"/>
                                  </p:stCondLst>
                                  <p:childTnLst>
                                    <p:set>
                                      <p:cBhvr>
                                        <p:cTn id="164" dur="1" fill="hold">
                                          <p:stCondLst>
                                            <p:cond delay="0"/>
                                          </p:stCondLst>
                                        </p:cTn>
                                        <p:tgtEl>
                                          <p:spTgt spid="52234"/>
                                        </p:tgtEl>
                                        <p:attrNameLst>
                                          <p:attrName>style.visibility</p:attrName>
                                        </p:attrNameLst>
                                      </p:cBhvr>
                                      <p:to>
                                        <p:strVal val="visible"/>
                                      </p:to>
                                    </p:set>
                                    <p:anim calcmode="lin" valueType="num">
                                      <p:cBhvr>
                                        <p:cTn id="165" dur="500" fill="hold"/>
                                        <p:tgtEl>
                                          <p:spTgt spid="52234"/>
                                        </p:tgtEl>
                                        <p:attrNameLst>
                                          <p:attrName>ppt_w</p:attrName>
                                        </p:attrNameLst>
                                      </p:cBhvr>
                                      <p:tavLst>
                                        <p:tav tm="100000">
                                          <p:val>
                                            <p:strVal val="(6*min(ma#ppt_x(#ppt_w*#ppt_h,.3),1)-7.4)/-.7*#ppt_w"/>
                                          </p:val>
                                        </p:tav>
                                        <p:tav tm="100000">
                                          <p:val>
                                            <p:strVal val="#ppt_w"/>
                                          </p:val>
                                        </p:tav>
                                      </p:tavLst>
                                    </p:anim>
                                    <p:anim calcmode="lin" valueType="num">
                                      <p:cBhvr>
                                        <p:cTn id="166" dur="500" fill="hold"/>
                                        <p:tgtEl>
                                          <p:spTgt spid="52234"/>
                                        </p:tgtEl>
                                        <p:attrNameLst>
                                          <p:attrName>ppt_h</p:attrName>
                                        </p:attrNameLst>
                                      </p:cBhvr>
                                      <p:tavLst>
                                        <p:tav tm="100000">
                                          <p:val>
                                            <p:strVal val="(6*min(ma#ppt_x(#ppt_w*#ppt_h,.3),1)-7.4)/-.7*#ppt_h"/>
                                          </p:val>
                                        </p:tav>
                                        <p:tav tm="100000">
                                          <p:val>
                                            <p:strVal val="#ppt_h"/>
                                          </p:val>
                                        </p:tav>
                                      </p:tavLst>
                                    </p:anim>
                                    <p:anim calcmode="lin" valueType="num">
                                      <p:cBhvr>
                                        <p:cTn id="167" dur="500" fill="hold"/>
                                        <p:tgtEl>
                                          <p:spTgt spid="52234"/>
                                        </p:tgtEl>
                                        <p:attrNameLst>
                                          <p:attrName>ppt_x</p:attrName>
                                        </p:attrNameLst>
                                      </p:cBhvr>
                                      <p:tavLst>
                                        <p:tav tm="100000">
                                          <p:val>
                                            <p:fltVal val="0.5"/>
                                          </p:val>
                                        </p:tav>
                                        <p:tav tm="100000">
                                          <p:val>
                                            <p:strVal val="#ppt_x"/>
                                          </p:val>
                                        </p:tav>
                                      </p:tavLst>
                                    </p:anim>
                                    <p:anim calcmode="lin" valueType="num">
                                      <p:cBhvr>
                                        <p:cTn id="168" dur="500" fill="hold"/>
                                        <p:tgtEl>
                                          <p:spTgt spid="52234"/>
                                        </p:tgtEl>
                                        <p:attrNameLst>
                                          <p:attrName>ppt_y</p:attrName>
                                        </p:attrNameLst>
                                      </p:cBhvr>
                                      <p:tavLst>
                                        <p:tav tm="100000">
                                          <p:val>
                                            <p:strVal val="1+(6*min(ma#ppt_x(#ppt_w*#ppt_h,.3),1)-7.4)/-.7*#ppt_h/2"/>
                                          </p:val>
                                        </p:tav>
                                        <p:tav tm="100000">
                                          <p:val>
                                            <p:strVal val="#ppt_y"/>
                                          </p:val>
                                        </p:tav>
                                      </p:tavLst>
                                    </p:anim>
                                  </p:childTnLst>
                                </p:cTn>
                              </p:par>
                            </p:childTnLst>
                          </p:cTn>
                        </p:par>
                        <p:par>
                          <p:cTn id="169" fill="hold" nodeType="afterGroup">
                            <p:stCondLst>
                              <p:cond delay="0"/>
                            </p:stCondLst>
                            <p:childTnLst>
                              <p:par>
                                <p:cTn id="170" presetID="23" presetClass="entr" presetSubtype="36" fill="hold" grpId="0" nodeType="afterEffect">
                                  <p:stCondLst>
                                    <p:cond delay="0"/>
                                  </p:stCondLst>
                                  <p:childTnLst>
                                    <p:set>
                                      <p:cBhvr>
                                        <p:cTn id="171" dur="1" fill="hold">
                                          <p:stCondLst>
                                            <p:cond delay="0"/>
                                          </p:stCondLst>
                                        </p:cTn>
                                        <p:tgtEl>
                                          <p:spTgt spid="52251"/>
                                        </p:tgtEl>
                                        <p:attrNameLst>
                                          <p:attrName>style.visibility</p:attrName>
                                        </p:attrNameLst>
                                      </p:cBhvr>
                                      <p:to>
                                        <p:strVal val="visible"/>
                                      </p:to>
                                    </p:set>
                                    <p:anim calcmode="lin" valueType="num">
                                      <p:cBhvr>
                                        <p:cTn id="172" dur="500" fill="hold"/>
                                        <p:tgtEl>
                                          <p:spTgt spid="52251"/>
                                        </p:tgtEl>
                                        <p:attrNameLst>
                                          <p:attrName>ppt_w</p:attrName>
                                        </p:attrNameLst>
                                      </p:cBhvr>
                                      <p:tavLst>
                                        <p:tav tm="100000">
                                          <p:val>
                                            <p:strVal val="(6*min(ma#ppt_x(#ppt_w*#ppt_h,.3),1)-7.4)/-.7*#ppt_w"/>
                                          </p:val>
                                        </p:tav>
                                        <p:tav tm="100000">
                                          <p:val>
                                            <p:strVal val="#ppt_w"/>
                                          </p:val>
                                        </p:tav>
                                      </p:tavLst>
                                    </p:anim>
                                    <p:anim calcmode="lin" valueType="num">
                                      <p:cBhvr>
                                        <p:cTn id="173" dur="500" fill="hold"/>
                                        <p:tgtEl>
                                          <p:spTgt spid="52251"/>
                                        </p:tgtEl>
                                        <p:attrNameLst>
                                          <p:attrName>ppt_h</p:attrName>
                                        </p:attrNameLst>
                                      </p:cBhvr>
                                      <p:tavLst>
                                        <p:tav tm="100000">
                                          <p:val>
                                            <p:strVal val="(6*min(ma#ppt_x(#ppt_w*#ppt_h,.3),1)-7.4)/-.7*#ppt_h"/>
                                          </p:val>
                                        </p:tav>
                                        <p:tav tm="100000">
                                          <p:val>
                                            <p:strVal val="#ppt_h"/>
                                          </p:val>
                                        </p:tav>
                                      </p:tavLst>
                                    </p:anim>
                                    <p:anim calcmode="lin" valueType="num">
                                      <p:cBhvr>
                                        <p:cTn id="174" dur="500" fill="hold"/>
                                        <p:tgtEl>
                                          <p:spTgt spid="52251"/>
                                        </p:tgtEl>
                                        <p:attrNameLst>
                                          <p:attrName>ppt_x</p:attrName>
                                        </p:attrNameLst>
                                      </p:cBhvr>
                                      <p:tavLst>
                                        <p:tav tm="100000">
                                          <p:val>
                                            <p:fltVal val="0.5"/>
                                          </p:val>
                                        </p:tav>
                                        <p:tav tm="100000">
                                          <p:val>
                                            <p:strVal val="#ppt_x"/>
                                          </p:val>
                                        </p:tav>
                                      </p:tavLst>
                                    </p:anim>
                                    <p:anim calcmode="lin" valueType="num">
                                      <p:cBhvr>
                                        <p:cTn id="175" dur="500" fill="hold"/>
                                        <p:tgtEl>
                                          <p:spTgt spid="52251"/>
                                        </p:tgtEl>
                                        <p:attrNameLst>
                                          <p:attrName>ppt_y</p:attrName>
                                        </p:attrNameLst>
                                      </p:cBhvr>
                                      <p:tavLst>
                                        <p:tav tm="100000">
                                          <p:val>
                                            <p:strVal val="1+(6*min(ma#ppt_x(#ppt_w*#ppt_h,.3),1)-7.4)/-.7*#ppt_h/2"/>
                                          </p:val>
                                        </p:tav>
                                        <p:tav tm="100000">
                                          <p:val>
                                            <p:strVal val="#ppt_y"/>
                                          </p:val>
                                        </p:tav>
                                      </p:tavLst>
                                    </p:anim>
                                  </p:childTnLst>
                                </p:cTn>
                              </p:par>
                            </p:childTnLst>
                          </p:cTn>
                        </p:par>
                        <p:par>
                          <p:cTn id="176" fill="hold" nodeType="afterGroup">
                            <p:stCondLst>
                              <p:cond delay="0"/>
                            </p:stCondLst>
                            <p:childTnLst>
                              <p:par>
                                <p:cTn id="177" presetID="23" presetClass="entr" presetSubtype="36" fill="hold" grpId="0" nodeType="afterEffect">
                                  <p:stCondLst>
                                    <p:cond delay="0"/>
                                  </p:stCondLst>
                                  <p:childTnLst>
                                    <p:set>
                                      <p:cBhvr>
                                        <p:cTn id="178" dur="1" fill="hold">
                                          <p:stCondLst>
                                            <p:cond delay="0"/>
                                          </p:stCondLst>
                                        </p:cTn>
                                        <p:tgtEl>
                                          <p:spTgt spid="52250"/>
                                        </p:tgtEl>
                                        <p:attrNameLst>
                                          <p:attrName>style.visibility</p:attrName>
                                        </p:attrNameLst>
                                      </p:cBhvr>
                                      <p:to>
                                        <p:strVal val="visible"/>
                                      </p:to>
                                    </p:set>
                                    <p:anim calcmode="lin" valueType="num">
                                      <p:cBhvr>
                                        <p:cTn id="179" dur="500" fill="hold"/>
                                        <p:tgtEl>
                                          <p:spTgt spid="52250"/>
                                        </p:tgtEl>
                                        <p:attrNameLst>
                                          <p:attrName>ppt_w</p:attrName>
                                        </p:attrNameLst>
                                      </p:cBhvr>
                                      <p:tavLst>
                                        <p:tav tm="100000">
                                          <p:val>
                                            <p:strVal val="(6*min(ma#ppt_x(#ppt_w*#ppt_h,.3),1)-7.4)/-.7*#ppt_w"/>
                                          </p:val>
                                        </p:tav>
                                        <p:tav tm="100000">
                                          <p:val>
                                            <p:strVal val="#ppt_w"/>
                                          </p:val>
                                        </p:tav>
                                      </p:tavLst>
                                    </p:anim>
                                    <p:anim calcmode="lin" valueType="num">
                                      <p:cBhvr>
                                        <p:cTn id="180" dur="500" fill="hold"/>
                                        <p:tgtEl>
                                          <p:spTgt spid="52250"/>
                                        </p:tgtEl>
                                        <p:attrNameLst>
                                          <p:attrName>ppt_h</p:attrName>
                                        </p:attrNameLst>
                                      </p:cBhvr>
                                      <p:tavLst>
                                        <p:tav tm="100000">
                                          <p:val>
                                            <p:strVal val="(6*min(ma#ppt_x(#ppt_w*#ppt_h,.3),1)-7.4)/-.7*#ppt_h"/>
                                          </p:val>
                                        </p:tav>
                                        <p:tav tm="100000">
                                          <p:val>
                                            <p:strVal val="#ppt_h"/>
                                          </p:val>
                                        </p:tav>
                                      </p:tavLst>
                                    </p:anim>
                                    <p:anim calcmode="lin" valueType="num">
                                      <p:cBhvr>
                                        <p:cTn id="181" dur="500" fill="hold"/>
                                        <p:tgtEl>
                                          <p:spTgt spid="52250"/>
                                        </p:tgtEl>
                                        <p:attrNameLst>
                                          <p:attrName>ppt_x</p:attrName>
                                        </p:attrNameLst>
                                      </p:cBhvr>
                                      <p:tavLst>
                                        <p:tav tm="100000">
                                          <p:val>
                                            <p:fltVal val="0.5"/>
                                          </p:val>
                                        </p:tav>
                                        <p:tav tm="100000">
                                          <p:val>
                                            <p:strVal val="#ppt_x"/>
                                          </p:val>
                                        </p:tav>
                                      </p:tavLst>
                                    </p:anim>
                                    <p:anim calcmode="lin" valueType="num">
                                      <p:cBhvr>
                                        <p:cTn id="182" dur="500" fill="hold"/>
                                        <p:tgtEl>
                                          <p:spTgt spid="52250"/>
                                        </p:tgtEl>
                                        <p:attrNameLst>
                                          <p:attrName>ppt_y</p:attrName>
                                        </p:attrNameLst>
                                      </p:cBhvr>
                                      <p:tavLst>
                                        <p:tav tm="100000">
                                          <p:val>
                                            <p:strVal val="1+(6*min(ma#ppt_x(#ppt_w*#ppt_h,.3),1)-7.4)/-.7*#ppt_h/2"/>
                                          </p:val>
                                        </p:tav>
                                        <p:tav tm="100000">
                                          <p:val>
                                            <p:strVal val="#ppt_y"/>
                                          </p:val>
                                        </p:tav>
                                      </p:tavLst>
                                    </p:anim>
                                  </p:childTnLst>
                                </p:cTn>
                              </p:par>
                            </p:childTnLst>
                          </p:cTn>
                        </p:par>
                        <p:par>
                          <p:cTn id="183" fill="hold" nodeType="afterGroup">
                            <p:stCondLst>
                              <p:cond delay="0"/>
                            </p:stCondLst>
                            <p:childTnLst>
                              <p:par>
                                <p:cTn id="184" presetID="23" presetClass="entr" presetSubtype="36" fill="hold" grpId="0" nodeType="afterEffect">
                                  <p:stCondLst>
                                    <p:cond delay="0"/>
                                  </p:stCondLst>
                                  <p:childTnLst>
                                    <p:set>
                                      <p:cBhvr>
                                        <p:cTn id="185" dur="1" fill="hold">
                                          <p:stCondLst>
                                            <p:cond delay="0"/>
                                          </p:stCondLst>
                                        </p:cTn>
                                        <p:tgtEl>
                                          <p:spTgt spid="52256"/>
                                        </p:tgtEl>
                                        <p:attrNameLst>
                                          <p:attrName>style.visibility</p:attrName>
                                        </p:attrNameLst>
                                      </p:cBhvr>
                                      <p:to>
                                        <p:strVal val="visible"/>
                                      </p:to>
                                    </p:set>
                                    <p:anim calcmode="lin" valueType="num">
                                      <p:cBhvr>
                                        <p:cTn id="186" dur="500" fill="hold"/>
                                        <p:tgtEl>
                                          <p:spTgt spid="52256"/>
                                        </p:tgtEl>
                                        <p:attrNameLst>
                                          <p:attrName>ppt_w</p:attrName>
                                        </p:attrNameLst>
                                      </p:cBhvr>
                                      <p:tavLst>
                                        <p:tav tm="100000">
                                          <p:val>
                                            <p:strVal val="(6*min(ma#ppt_x(#ppt_w*#ppt_h,.3),1)-7.4)/-.7*#ppt_w"/>
                                          </p:val>
                                        </p:tav>
                                        <p:tav tm="100000">
                                          <p:val>
                                            <p:strVal val="#ppt_w"/>
                                          </p:val>
                                        </p:tav>
                                      </p:tavLst>
                                    </p:anim>
                                    <p:anim calcmode="lin" valueType="num">
                                      <p:cBhvr>
                                        <p:cTn id="187" dur="500" fill="hold"/>
                                        <p:tgtEl>
                                          <p:spTgt spid="52256"/>
                                        </p:tgtEl>
                                        <p:attrNameLst>
                                          <p:attrName>ppt_h</p:attrName>
                                        </p:attrNameLst>
                                      </p:cBhvr>
                                      <p:tavLst>
                                        <p:tav tm="100000">
                                          <p:val>
                                            <p:strVal val="(6*min(ma#ppt_x(#ppt_w*#ppt_h,.3),1)-7.4)/-.7*#ppt_h"/>
                                          </p:val>
                                        </p:tav>
                                        <p:tav tm="100000">
                                          <p:val>
                                            <p:strVal val="#ppt_h"/>
                                          </p:val>
                                        </p:tav>
                                      </p:tavLst>
                                    </p:anim>
                                    <p:anim calcmode="lin" valueType="num">
                                      <p:cBhvr>
                                        <p:cTn id="188" dur="500" fill="hold"/>
                                        <p:tgtEl>
                                          <p:spTgt spid="52256"/>
                                        </p:tgtEl>
                                        <p:attrNameLst>
                                          <p:attrName>ppt_x</p:attrName>
                                        </p:attrNameLst>
                                      </p:cBhvr>
                                      <p:tavLst>
                                        <p:tav tm="100000">
                                          <p:val>
                                            <p:fltVal val="0.5"/>
                                          </p:val>
                                        </p:tav>
                                        <p:tav tm="100000">
                                          <p:val>
                                            <p:strVal val="#ppt_x"/>
                                          </p:val>
                                        </p:tav>
                                      </p:tavLst>
                                    </p:anim>
                                    <p:anim calcmode="lin" valueType="num">
                                      <p:cBhvr>
                                        <p:cTn id="189" dur="500" fill="hold"/>
                                        <p:tgtEl>
                                          <p:spTgt spid="52256"/>
                                        </p:tgtEl>
                                        <p:attrNameLst>
                                          <p:attrName>ppt_y</p:attrName>
                                        </p:attrNameLst>
                                      </p:cBhvr>
                                      <p:tavLst>
                                        <p:tav tm="100000">
                                          <p:val>
                                            <p:strVal val="1+(6*min(ma#ppt_x(#ppt_w*#ppt_h,.3),1)-7.4)/-.7*#ppt_h/2"/>
                                          </p:val>
                                        </p:tav>
                                        <p:tav tm="100000">
                                          <p:val>
                                            <p:strVal val="#ppt_y"/>
                                          </p:val>
                                        </p:tav>
                                      </p:tavLst>
                                    </p:anim>
                                  </p:childTnLst>
                                </p:cTn>
                              </p:par>
                            </p:childTnLst>
                          </p:cTn>
                        </p:par>
                        <p:par>
                          <p:cTn id="190" fill="hold" nodeType="afterGroup">
                            <p:stCondLst>
                              <p:cond delay="0"/>
                            </p:stCondLst>
                            <p:childTnLst>
                              <p:par>
                                <p:cTn id="191" presetID="23" presetClass="entr" presetSubtype="36" fill="hold" grpId="0" nodeType="afterEffect">
                                  <p:stCondLst>
                                    <p:cond delay="0"/>
                                  </p:stCondLst>
                                  <p:childTnLst>
                                    <p:set>
                                      <p:cBhvr>
                                        <p:cTn id="192" dur="1" fill="hold">
                                          <p:stCondLst>
                                            <p:cond delay="0"/>
                                          </p:stCondLst>
                                        </p:cTn>
                                        <p:tgtEl>
                                          <p:spTgt spid="52254"/>
                                        </p:tgtEl>
                                        <p:attrNameLst>
                                          <p:attrName>style.visibility</p:attrName>
                                        </p:attrNameLst>
                                      </p:cBhvr>
                                      <p:to>
                                        <p:strVal val="visible"/>
                                      </p:to>
                                    </p:set>
                                    <p:anim calcmode="lin" valueType="num">
                                      <p:cBhvr>
                                        <p:cTn id="193" dur="500" fill="hold"/>
                                        <p:tgtEl>
                                          <p:spTgt spid="52254"/>
                                        </p:tgtEl>
                                        <p:attrNameLst>
                                          <p:attrName>ppt_w</p:attrName>
                                        </p:attrNameLst>
                                      </p:cBhvr>
                                      <p:tavLst>
                                        <p:tav tm="100000">
                                          <p:val>
                                            <p:strVal val="(6*min(ma#ppt_x(#ppt_w*#ppt_h,.3),1)-7.4)/-.7*#ppt_w"/>
                                          </p:val>
                                        </p:tav>
                                        <p:tav tm="100000">
                                          <p:val>
                                            <p:strVal val="#ppt_w"/>
                                          </p:val>
                                        </p:tav>
                                      </p:tavLst>
                                    </p:anim>
                                    <p:anim calcmode="lin" valueType="num">
                                      <p:cBhvr>
                                        <p:cTn id="194" dur="500" fill="hold"/>
                                        <p:tgtEl>
                                          <p:spTgt spid="52254"/>
                                        </p:tgtEl>
                                        <p:attrNameLst>
                                          <p:attrName>ppt_h</p:attrName>
                                        </p:attrNameLst>
                                      </p:cBhvr>
                                      <p:tavLst>
                                        <p:tav tm="100000">
                                          <p:val>
                                            <p:strVal val="(6*min(ma#ppt_x(#ppt_w*#ppt_h,.3),1)-7.4)/-.7*#ppt_h"/>
                                          </p:val>
                                        </p:tav>
                                        <p:tav tm="100000">
                                          <p:val>
                                            <p:strVal val="#ppt_h"/>
                                          </p:val>
                                        </p:tav>
                                      </p:tavLst>
                                    </p:anim>
                                    <p:anim calcmode="lin" valueType="num">
                                      <p:cBhvr>
                                        <p:cTn id="195" dur="500" fill="hold"/>
                                        <p:tgtEl>
                                          <p:spTgt spid="52254"/>
                                        </p:tgtEl>
                                        <p:attrNameLst>
                                          <p:attrName>ppt_x</p:attrName>
                                        </p:attrNameLst>
                                      </p:cBhvr>
                                      <p:tavLst>
                                        <p:tav tm="100000">
                                          <p:val>
                                            <p:fltVal val="0.5"/>
                                          </p:val>
                                        </p:tav>
                                        <p:tav tm="100000">
                                          <p:val>
                                            <p:strVal val="#ppt_x"/>
                                          </p:val>
                                        </p:tav>
                                      </p:tavLst>
                                    </p:anim>
                                    <p:anim calcmode="lin" valueType="num">
                                      <p:cBhvr>
                                        <p:cTn id="196" dur="500" fill="hold"/>
                                        <p:tgtEl>
                                          <p:spTgt spid="52254"/>
                                        </p:tgtEl>
                                        <p:attrNameLst>
                                          <p:attrName>ppt_y</p:attrName>
                                        </p:attrNameLst>
                                      </p:cBhvr>
                                      <p:tavLst>
                                        <p:tav tm="100000">
                                          <p:val>
                                            <p:strVal val="1+(6*min(ma#ppt_x(#ppt_w*#ppt_h,.3),1)-7.4)/-.7*#ppt_h/2"/>
                                          </p:val>
                                        </p:tav>
                                        <p:tav tm="100000">
                                          <p:val>
                                            <p:strVal val="#ppt_y"/>
                                          </p:val>
                                        </p:tav>
                                      </p:tavLst>
                                    </p:anim>
                                  </p:childTnLst>
                                </p:cTn>
                              </p:par>
                            </p:childTnLst>
                          </p:cTn>
                        </p:par>
                        <p:par>
                          <p:cTn id="197" fill="hold" nodeType="afterGroup">
                            <p:stCondLst>
                              <p:cond delay="0"/>
                            </p:stCondLst>
                            <p:childTnLst>
                              <p:par>
                                <p:cTn id="198" presetID="23" presetClass="entr" presetSubtype="36" fill="hold" grpId="0" nodeType="afterEffect">
                                  <p:stCondLst>
                                    <p:cond delay="0"/>
                                  </p:stCondLst>
                                  <p:childTnLst>
                                    <p:set>
                                      <p:cBhvr>
                                        <p:cTn id="199" dur="1" fill="hold">
                                          <p:stCondLst>
                                            <p:cond delay="0"/>
                                          </p:stCondLst>
                                        </p:cTn>
                                        <p:tgtEl>
                                          <p:spTgt spid="52246"/>
                                        </p:tgtEl>
                                        <p:attrNameLst>
                                          <p:attrName>style.visibility</p:attrName>
                                        </p:attrNameLst>
                                      </p:cBhvr>
                                      <p:to>
                                        <p:strVal val="visible"/>
                                      </p:to>
                                    </p:set>
                                    <p:anim calcmode="lin" valueType="num">
                                      <p:cBhvr>
                                        <p:cTn id="200" dur="500" fill="hold"/>
                                        <p:tgtEl>
                                          <p:spTgt spid="52246"/>
                                        </p:tgtEl>
                                        <p:attrNameLst>
                                          <p:attrName>ppt_w</p:attrName>
                                        </p:attrNameLst>
                                      </p:cBhvr>
                                      <p:tavLst>
                                        <p:tav tm="100000">
                                          <p:val>
                                            <p:strVal val="(6*min(ma#ppt_x(#ppt_w*#ppt_h,.3),1)-7.4)/-.7*#ppt_w"/>
                                          </p:val>
                                        </p:tav>
                                        <p:tav tm="100000">
                                          <p:val>
                                            <p:strVal val="#ppt_w"/>
                                          </p:val>
                                        </p:tav>
                                      </p:tavLst>
                                    </p:anim>
                                    <p:anim calcmode="lin" valueType="num">
                                      <p:cBhvr>
                                        <p:cTn id="201" dur="500" fill="hold"/>
                                        <p:tgtEl>
                                          <p:spTgt spid="52246"/>
                                        </p:tgtEl>
                                        <p:attrNameLst>
                                          <p:attrName>ppt_h</p:attrName>
                                        </p:attrNameLst>
                                      </p:cBhvr>
                                      <p:tavLst>
                                        <p:tav tm="100000">
                                          <p:val>
                                            <p:strVal val="(6*min(ma#ppt_x(#ppt_w*#ppt_h,.3),1)-7.4)/-.7*#ppt_h"/>
                                          </p:val>
                                        </p:tav>
                                        <p:tav tm="100000">
                                          <p:val>
                                            <p:strVal val="#ppt_h"/>
                                          </p:val>
                                        </p:tav>
                                      </p:tavLst>
                                    </p:anim>
                                    <p:anim calcmode="lin" valueType="num">
                                      <p:cBhvr>
                                        <p:cTn id="202" dur="500" fill="hold"/>
                                        <p:tgtEl>
                                          <p:spTgt spid="52246"/>
                                        </p:tgtEl>
                                        <p:attrNameLst>
                                          <p:attrName>ppt_x</p:attrName>
                                        </p:attrNameLst>
                                      </p:cBhvr>
                                      <p:tavLst>
                                        <p:tav tm="100000">
                                          <p:val>
                                            <p:fltVal val="0.5"/>
                                          </p:val>
                                        </p:tav>
                                        <p:tav tm="100000">
                                          <p:val>
                                            <p:strVal val="#ppt_x"/>
                                          </p:val>
                                        </p:tav>
                                      </p:tavLst>
                                    </p:anim>
                                    <p:anim calcmode="lin" valueType="num">
                                      <p:cBhvr>
                                        <p:cTn id="203" dur="500" fill="hold"/>
                                        <p:tgtEl>
                                          <p:spTgt spid="52246"/>
                                        </p:tgtEl>
                                        <p:attrNameLst>
                                          <p:attrName>ppt_y</p:attrName>
                                        </p:attrNameLst>
                                      </p:cBhvr>
                                      <p:tavLst>
                                        <p:tav tm="100000">
                                          <p:val>
                                            <p:strVal val="1+(6*min(ma#ppt_x(#ppt_w*#ppt_h,.3),1)-7.4)/-.7*#ppt_h/2"/>
                                          </p:val>
                                        </p:tav>
                                        <p:tav tm="100000">
                                          <p:val>
                                            <p:strVal val="#ppt_y"/>
                                          </p:val>
                                        </p:tav>
                                      </p:tavLst>
                                    </p:anim>
                                  </p:childTnLst>
                                </p:cTn>
                              </p:par>
                            </p:childTnLst>
                          </p:cTn>
                        </p:par>
                        <p:par>
                          <p:cTn id="204" fill="hold" nodeType="afterGroup">
                            <p:stCondLst>
                              <p:cond delay="0"/>
                            </p:stCondLst>
                            <p:childTnLst>
                              <p:par>
                                <p:cTn id="205" presetID="23" presetClass="entr" presetSubtype="36" fill="hold" grpId="0" nodeType="afterEffect">
                                  <p:stCondLst>
                                    <p:cond delay="0"/>
                                  </p:stCondLst>
                                  <p:childTnLst>
                                    <p:set>
                                      <p:cBhvr>
                                        <p:cTn id="206" dur="1" fill="hold">
                                          <p:stCondLst>
                                            <p:cond delay="0"/>
                                          </p:stCondLst>
                                        </p:cTn>
                                        <p:tgtEl>
                                          <p:spTgt spid="52257"/>
                                        </p:tgtEl>
                                        <p:attrNameLst>
                                          <p:attrName>style.visibility</p:attrName>
                                        </p:attrNameLst>
                                      </p:cBhvr>
                                      <p:to>
                                        <p:strVal val="visible"/>
                                      </p:to>
                                    </p:set>
                                    <p:anim calcmode="lin" valueType="num">
                                      <p:cBhvr>
                                        <p:cTn id="207" dur="500" fill="hold"/>
                                        <p:tgtEl>
                                          <p:spTgt spid="52257"/>
                                        </p:tgtEl>
                                        <p:attrNameLst>
                                          <p:attrName>ppt_w</p:attrName>
                                        </p:attrNameLst>
                                      </p:cBhvr>
                                      <p:tavLst>
                                        <p:tav tm="100000">
                                          <p:val>
                                            <p:strVal val="(6*min(ma#ppt_x(#ppt_w*#ppt_h,.3),1)-7.4)/-.7*#ppt_w"/>
                                          </p:val>
                                        </p:tav>
                                        <p:tav tm="100000">
                                          <p:val>
                                            <p:strVal val="#ppt_w"/>
                                          </p:val>
                                        </p:tav>
                                      </p:tavLst>
                                    </p:anim>
                                    <p:anim calcmode="lin" valueType="num">
                                      <p:cBhvr>
                                        <p:cTn id="208" dur="500" fill="hold"/>
                                        <p:tgtEl>
                                          <p:spTgt spid="52257"/>
                                        </p:tgtEl>
                                        <p:attrNameLst>
                                          <p:attrName>ppt_h</p:attrName>
                                        </p:attrNameLst>
                                      </p:cBhvr>
                                      <p:tavLst>
                                        <p:tav tm="100000">
                                          <p:val>
                                            <p:strVal val="(6*min(ma#ppt_x(#ppt_w*#ppt_h,.3),1)-7.4)/-.7*#ppt_h"/>
                                          </p:val>
                                        </p:tav>
                                        <p:tav tm="100000">
                                          <p:val>
                                            <p:strVal val="#ppt_h"/>
                                          </p:val>
                                        </p:tav>
                                      </p:tavLst>
                                    </p:anim>
                                    <p:anim calcmode="lin" valueType="num">
                                      <p:cBhvr>
                                        <p:cTn id="209" dur="500" fill="hold"/>
                                        <p:tgtEl>
                                          <p:spTgt spid="52257"/>
                                        </p:tgtEl>
                                        <p:attrNameLst>
                                          <p:attrName>ppt_x</p:attrName>
                                        </p:attrNameLst>
                                      </p:cBhvr>
                                      <p:tavLst>
                                        <p:tav tm="100000">
                                          <p:val>
                                            <p:fltVal val="0.5"/>
                                          </p:val>
                                        </p:tav>
                                        <p:tav tm="100000">
                                          <p:val>
                                            <p:strVal val="#ppt_x"/>
                                          </p:val>
                                        </p:tav>
                                      </p:tavLst>
                                    </p:anim>
                                    <p:anim calcmode="lin" valueType="num">
                                      <p:cBhvr>
                                        <p:cTn id="210" dur="500" fill="hold"/>
                                        <p:tgtEl>
                                          <p:spTgt spid="52257"/>
                                        </p:tgtEl>
                                        <p:attrNameLst>
                                          <p:attrName>ppt_y</p:attrName>
                                        </p:attrNameLst>
                                      </p:cBhvr>
                                      <p:tavLst>
                                        <p:tav tm="100000">
                                          <p:val>
                                            <p:strVal val="1+(6*min(ma#ppt_x(#ppt_w*#ppt_h,.3),1)-7.4)/-.7*#ppt_h/2"/>
                                          </p:val>
                                        </p:tav>
                                        <p:tav tm="100000">
                                          <p:val>
                                            <p:strVal val="#ppt_y"/>
                                          </p:val>
                                        </p:tav>
                                      </p:tavLst>
                                    </p:anim>
                                  </p:childTnLst>
                                </p:cTn>
                              </p:par>
                            </p:childTnLst>
                          </p:cTn>
                        </p:par>
                        <p:par>
                          <p:cTn id="211" fill="hold" nodeType="afterGroup">
                            <p:stCondLst>
                              <p:cond delay="0"/>
                            </p:stCondLst>
                            <p:childTnLst>
                              <p:par>
                                <p:cTn id="212" presetID="23" presetClass="entr" presetSubtype="36" fill="hold" grpId="0" nodeType="afterEffect">
                                  <p:stCondLst>
                                    <p:cond delay="0"/>
                                  </p:stCondLst>
                                  <p:childTnLst>
                                    <p:set>
                                      <p:cBhvr>
                                        <p:cTn id="213" dur="1" fill="hold">
                                          <p:stCondLst>
                                            <p:cond delay="0"/>
                                          </p:stCondLst>
                                        </p:cTn>
                                        <p:tgtEl>
                                          <p:spTgt spid="52235"/>
                                        </p:tgtEl>
                                        <p:attrNameLst>
                                          <p:attrName>style.visibility</p:attrName>
                                        </p:attrNameLst>
                                      </p:cBhvr>
                                      <p:to>
                                        <p:strVal val="visible"/>
                                      </p:to>
                                    </p:set>
                                    <p:anim calcmode="lin" valueType="num">
                                      <p:cBhvr>
                                        <p:cTn id="214" dur="500" fill="hold"/>
                                        <p:tgtEl>
                                          <p:spTgt spid="52235"/>
                                        </p:tgtEl>
                                        <p:attrNameLst>
                                          <p:attrName>ppt_w</p:attrName>
                                        </p:attrNameLst>
                                      </p:cBhvr>
                                      <p:tavLst>
                                        <p:tav tm="100000">
                                          <p:val>
                                            <p:strVal val="(6*min(ma#ppt_x(#ppt_w*#ppt_h,.3),1)-7.4)/-.7*#ppt_w"/>
                                          </p:val>
                                        </p:tav>
                                        <p:tav tm="100000">
                                          <p:val>
                                            <p:strVal val="#ppt_w"/>
                                          </p:val>
                                        </p:tav>
                                      </p:tavLst>
                                    </p:anim>
                                    <p:anim calcmode="lin" valueType="num">
                                      <p:cBhvr>
                                        <p:cTn id="215" dur="500" fill="hold"/>
                                        <p:tgtEl>
                                          <p:spTgt spid="52235"/>
                                        </p:tgtEl>
                                        <p:attrNameLst>
                                          <p:attrName>ppt_h</p:attrName>
                                        </p:attrNameLst>
                                      </p:cBhvr>
                                      <p:tavLst>
                                        <p:tav tm="100000">
                                          <p:val>
                                            <p:strVal val="(6*min(ma#ppt_x(#ppt_w*#ppt_h,.3),1)-7.4)/-.7*#ppt_h"/>
                                          </p:val>
                                        </p:tav>
                                        <p:tav tm="100000">
                                          <p:val>
                                            <p:strVal val="#ppt_h"/>
                                          </p:val>
                                        </p:tav>
                                      </p:tavLst>
                                    </p:anim>
                                    <p:anim calcmode="lin" valueType="num">
                                      <p:cBhvr>
                                        <p:cTn id="216" dur="500" fill="hold"/>
                                        <p:tgtEl>
                                          <p:spTgt spid="52235"/>
                                        </p:tgtEl>
                                        <p:attrNameLst>
                                          <p:attrName>ppt_x</p:attrName>
                                        </p:attrNameLst>
                                      </p:cBhvr>
                                      <p:tavLst>
                                        <p:tav tm="100000">
                                          <p:val>
                                            <p:fltVal val="0.5"/>
                                          </p:val>
                                        </p:tav>
                                        <p:tav tm="100000">
                                          <p:val>
                                            <p:strVal val="#ppt_x"/>
                                          </p:val>
                                        </p:tav>
                                      </p:tavLst>
                                    </p:anim>
                                    <p:anim calcmode="lin" valueType="num">
                                      <p:cBhvr>
                                        <p:cTn id="217" dur="500" fill="hold"/>
                                        <p:tgtEl>
                                          <p:spTgt spid="52235"/>
                                        </p:tgtEl>
                                        <p:attrNameLst>
                                          <p:attrName>ppt_y</p:attrName>
                                        </p:attrNameLst>
                                      </p:cBhvr>
                                      <p:tavLst>
                                        <p:tav tm="100000">
                                          <p:val>
                                            <p:strVal val="1+(6*min(ma#ppt_x(#ppt_w*#ppt_h,.3),1)-7.4)/-.7*#ppt_h/2"/>
                                          </p:val>
                                        </p:tav>
                                        <p:tav tm="100000">
                                          <p:val>
                                            <p:strVal val="#ppt_y"/>
                                          </p:val>
                                        </p:tav>
                                      </p:tavLst>
                                    </p:anim>
                                  </p:childTnLst>
                                </p:cTn>
                              </p:par>
                            </p:childTnLst>
                          </p:cTn>
                        </p:par>
                        <p:par>
                          <p:cTn id="218" fill="hold" nodeType="afterGroup">
                            <p:stCondLst>
                              <p:cond delay="0"/>
                            </p:stCondLst>
                            <p:childTnLst>
                              <p:par>
                                <p:cTn id="219" presetID="23" presetClass="entr" presetSubtype="36" fill="hold" grpId="0" nodeType="afterEffect">
                                  <p:stCondLst>
                                    <p:cond delay="0"/>
                                  </p:stCondLst>
                                  <p:childTnLst>
                                    <p:set>
                                      <p:cBhvr>
                                        <p:cTn id="220" dur="1" fill="hold">
                                          <p:stCondLst>
                                            <p:cond delay="0"/>
                                          </p:stCondLst>
                                        </p:cTn>
                                        <p:tgtEl>
                                          <p:spTgt spid="52255"/>
                                        </p:tgtEl>
                                        <p:attrNameLst>
                                          <p:attrName>style.visibility</p:attrName>
                                        </p:attrNameLst>
                                      </p:cBhvr>
                                      <p:to>
                                        <p:strVal val="visible"/>
                                      </p:to>
                                    </p:set>
                                    <p:anim calcmode="lin" valueType="num">
                                      <p:cBhvr>
                                        <p:cTn id="221" dur="500" fill="hold"/>
                                        <p:tgtEl>
                                          <p:spTgt spid="52255"/>
                                        </p:tgtEl>
                                        <p:attrNameLst>
                                          <p:attrName>ppt_w</p:attrName>
                                        </p:attrNameLst>
                                      </p:cBhvr>
                                      <p:tavLst>
                                        <p:tav tm="100000">
                                          <p:val>
                                            <p:strVal val="(6*min(ma#ppt_x(#ppt_w*#ppt_h,.3),1)-7.4)/-.7*#ppt_w"/>
                                          </p:val>
                                        </p:tav>
                                        <p:tav tm="100000">
                                          <p:val>
                                            <p:strVal val="#ppt_w"/>
                                          </p:val>
                                        </p:tav>
                                      </p:tavLst>
                                    </p:anim>
                                    <p:anim calcmode="lin" valueType="num">
                                      <p:cBhvr>
                                        <p:cTn id="222" dur="500" fill="hold"/>
                                        <p:tgtEl>
                                          <p:spTgt spid="52255"/>
                                        </p:tgtEl>
                                        <p:attrNameLst>
                                          <p:attrName>ppt_h</p:attrName>
                                        </p:attrNameLst>
                                      </p:cBhvr>
                                      <p:tavLst>
                                        <p:tav tm="100000">
                                          <p:val>
                                            <p:strVal val="(6*min(ma#ppt_x(#ppt_w*#ppt_h,.3),1)-7.4)/-.7*#ppt_h"/>
                                          </p:val>
                                        </p:tav>
                                        <p:tav tm="100000">
                                          <p:val>
                                            <p:strVal val="#ppt_h"/>
                                          </p:val>
                                        </p:tav>
                                      </p:tavLst>
                                    </p:anim>
                                    <p:anim calcmode="lin" valueType="num">
                                      <p:cBhvr>
                                        <p:cTn id="223" dur="500" fill="hold"/>
                                        <p:tgtEl>
                                          <p:spTgt spid="52255"/>
                                        </p:tgtEl>
                                        <p:attrNameLst>
                                          <p:attrName>ppt_x</p:attrName>
                                        </p:attrNameLst>
                                      </p:cBhvr>
                                      <p:tavLst>
                                        <p:tav tm="100000">
                                          <p:val>
                                            <p:fltVal val="0.5"/>
                                          </p:val>
                                        </p:tav>
                                        <p:tav tm="100000">
                                          <p:val>
                                            <p:strVal val="#ppt_x"/>
                                          </p:val>
                                        </p:tav>
                                      </p:tavLst>
                                    </p:anim>
                                    <p:anim calcmode="lin" valueType="num">
                                      <p:cBhvr>
                                        <p:cTn id="224" dur="500" fill="hold"/>
                                        <p:tgtEl>
                                          <p:spTgt spid="52255"/>
                                        </p:tgtEl>
                                        <p:attrNameLst>
                                          <p:attrName>ppt_y</p:attrName>
                                        </p:attrNameLst>
                                      </p:cBhvr>
                                      <p:tavLst>
                                        <p:tav tm="100000">
                                          <p:val>
                                            <p:strVal val="1+(6*min(ma#ppt_x(#ppt_w*#ppt_h,.3),1)-7.4)/-.7*#ppt_h/2"/>
                                          </p:val>
                                        </p:tav>
                                        <p:tav tm="100000">
                                          <p:val>
                                            <p:strVal val="#ppt_y"/>
                                          </p:val>
                                        </p:tav>
                                      </p:tavLst>
                                    </p:anim>
                                  </p:childTnLst>
                                </p:cTn>
                              </p:par>
                            </p:childTnLst>
                          </p:cTn>
                        </p:par>
                        <p:par>
                          <p:cTn id="225" fill="hold" nodeType="afterGroup">
                            <p:stCondLst>
                              <p:cond delay="0"/>
                            </p:stCondLst>
                            <p:childTnLst>
                              <p:par>
                                <p:cTn id="226" presetID="23" presetClass="entr" presetSubtype="36" fill="hold" grpId="0" nodeType="afterEffect">
                                  <p:stCondLst>
                                    <p:cond delay="0"/>
                                  </p:stCondLst>
                                  <p:childTnLst>
                                    <p:set>
                                      <p:cBhvr>
                                        <p:cTn id="227" dur="1" fill="hold">
                                          <p:stCondLst>
                                            <p:cond delay="0"/>
                                          </p:stCondLst>
                                        </p:cTn>
                                        <p:tgtEl>
                                          <p:spTgt spid="52252"/>
                                        </p:tgtEl>
                                        <p:attrNameLst>
                                          <p:attrName>style.visibility</p:attrName>
                                        </p:attrNameLst>
                                      </p:cBhvr>
                                      <p:to>
                                        <p:strVal val="visible"/>
                                      </p:to>
                                    </p:set>
                                    <p:anim calcmode="lin" valueType="num">
                                      <p:cBhvr>
                                        <p:cTn id="228" dur="500" fill="hold"/>
                                        <p:tgtEl>
                                          <p:spTgt spid="52252"/>
                                        </p:tgtEl>
                                        <p:attrNameLst>
                                          <p:attrName>ppt_w</p:attrName>
                                        </p:attrNameLst>
                                      </p:cBhvr>
                                      <p:tavLst>
                                        <p:tav tm="100000">
                                          <p:val>
                                            <p:strVal val="(6*min(ma#ppt_x(#ppt_w*#ppt_h,.3),1)-7.4)/-.7*#ppt_w"/>
                                          </p:val>
                                        </p:tav>
                                        <p:tav tm="100000">
                                          <p:val>
                                            <p:strVal val="#ppt_w"/>
                                          </p:val>
                                        </p:tav>
                                      </p:tavLst>
                                    </p:anim>
                                    <p:anim calcmode="lin" valueType="num">
                                      <p:cBhvr>
                                        <p:cTn id="229" dur="500" fill="hold"/>
                                        <p:tgtEl>
                                          <p:spTgt spid="52252"/>
                                        </p:tgtEl>
                                        <p:attrNameLst>
                                          <p:attrName>ppt_h</p:attrName>
                                        </p:attrNameLst>
                                      </p:cBhvr>
                                      <p:tavLst>
                                        <p:tav tm="100000">
                                          <p:val>
                                            <p:strVal val="(6*min(ma#ppt_x(#ppt_w*#ppt_h,.3),1)-7.4)/-.7*#ppt_h"/>
                                          </p:val>
                                        </p:tav>
                                        <p:tav tm="100000">
                                          <p:val>
                                            <p:strVal val="#ppt_h"/>
                                          </p:val>
                                        </p:tav>
                                      </p:tavLst>
                                    </p:anim>
                                    <p:anim calcmode="lin" valueType="num">
                                      <p:cBhvr>
                                        <p:cTn id="230" dur="500" fill="hold"/>
                                        <p:tgtEl>
                                          <p:spTgt spid="52252"/>
                                        </p:tgtEl>
                                        <p:attrNameLst>
                                          <p:attrName>ppt_x</p:attrName>
                                        </p:attrNameLst>
                                      </p:cBhvr>
                                      <p:tavLst>
                                        <p:tav tm="100000">
                                          <p:val>
                                            <p:fltVal val="0.5"/>
                                          </p:val>
                                        </p:tav>
                                        <p:tav tm="100000">
                                          <p:val>
                                            <p:strVal val="#ppt_x"/>
                                          </p:val>
                                        </p:tav>
                                      </p:tavLst>
                                    </p:anim>
                                    <p:anim calcmode="lin" valueType="num">
                                      <p:cBhvr>
                                        <p:cTn id="231" dur="500" fill="hold"/>
                                        <p:tgtEl>
                                          <p:spTgt spid="52252"/>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P spid="52232" grpId="0" animBg="1"/>
      <p:bldP spid="52233" grpId="0" animBg="1"/>
      <p:bldP spid="52234" grpId="0" animBg="1"/>
      <p:bldP spid="52235" grpId="0" animBg="1"/>
      <p:bldP spid="52236" grpId="0" animBg="1"/>
      <p:bldP spid="52237" grpId="0" animBg="1"/>
      <p:bldP spid="52238" grpId="0" animBg="1"/>
      <p:bldP spid="52239" grpId="0" animBg="1"/>
      <p:bldP spid="52240" grpId="0" animBg="1"/>
      <p:bldP spid="52241" grpId="0" animBg="1"/>
      <p:bldP spid="52242" grpId="0" animBg="1"/>
      <p:bldP spid="52243" grpId="0" animBg="1"/>
      <p:bldP spid="52244" grpId="0" animBg="1"/>
      <p:bldP spid="52245" grpId="0" animBg="1"/>
      <p:bldP spid="52246" grpId="0" animBg="1"/>
      <p:bldP spid="52247" grpId="0" animBg="1"/>
      <p:bldP spid="52248" grpId="0" animBg="1"/>
      <p:bldP spid="52249" grpId="0" animBg="1"/>
      <p:bldP spid="52250" grpId="0" animBg="1"/>
      <p:bldP spid="52251" grpId="0" animBg="1"/>
      <p:bldP spid="52252" grpId="0" animBg="1"/>
      <p:bldP spid="52253" grpId="0" animBg="1"/>
      <p:bldP spid="52254" grpId="0" animBg="1"/>
      <p:bldP spid="52255" grpId="0" animBg="1"/>
      <p:bldP spid="52256" grpId="0" animBg="1"/>
      <p:bldP spid="52257" grpId="0" animBg="1"/>
      <p:bldP spid="52258" grpId="0" animBg="1"/>
      <p:bldP spid="52259" grpId="0" animBg="1"/>
      <p:bldP spid="52260" grpId="0" animBg="1"/>
      <p:bldP spid="5226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1"/>
          <p:cNvGrpSpPr>
            <a:grpSpLocks/>
          </p:cNvGrpSpPr>
          <p:nvPr/>
        </p:nvGrpSpPr>
        <p:grpSpPr bwMode="auto">
          <a:xfrm>
            <a:off x="238158" y="198440"/>
            <a:ext cx="9577388" cy="7413625"/>
            <a:chOff x="337" y="125"/>
            <a:chExt cx="5696" cy="4670"/>
          </a:xfrm>
        </p:grpSpPr>
        <p:pic>
          <p:nvPicPr>
            <p:cNvPr id="52302" name="Picture 2"/>
            <p:cNvPicPr>
              <a:picLocks noChangeAspect="1" noChangeArrowheads="1"/>
            </p:cNvPicPr>
            <p:nvPr/>
          </p:nvPicPr>
          <p:blipFill>
            <a:blip r:embed="rId3"/>
            <a:srcRect l="34023" t="18144" r="4735" b="10156"/>
            <a:stretch>
              <a:fillRect/>
            </a:stretch>
          </p:blipFill>
          <p:spPr bwMode="auto">
            <a:xfrm>
              <a:off x="337" y="125"/>
              <a:ext cx="5697" cy="4671"/>
            </a:xfrm>
            <a:prstGeom prst="rect">
              <a:avLst/>
            </a:prstGeom>
            <a:noFill/>
            <a:ln w="76320">
              <a:solidFill>
                <a:srgbClr val="0066FF"/>
              </a:solidFill>
              <a:miter lim="800000"/>
              <a:headEnd/>
              <a:tailEnd/>
            </a:ln>
          </p:spPr>
        </p:pic>
        <p:sp>
          <p:nvSpPr>
            <p:cNvPr id="52303" name="Rectangle 3"/>
            <p:cNvSpPr>
              <a:spLocks noChangeArrowheads="1"/>
            </p:cNvSpPr>
            <p:nvPr/>
          </p:nvSpPr>
          <p:spPr bwMode="auto">
            <a:xfrm>
              <a:off x="695" y="2054"/>
              <a:ext cx="281" cy="252"/>
            </a:xfrm>
            <a:prstGeom prst="rect">
              <a:avLst/>
            </a:prstGeom>
            <a:solidFill>
              <a:srgbClr val="3973D6"/>
            </a:solidFill>
            <a:ln w="9525">
              <a:noFill/>
              <a:round/>
              <a:headEnd/>
              <a:tailEnd/>
            </a:ln>
          </p:spPr>
          <p:txBody>
            <a:bodyPr wrap="none" anchor="ctr"/>
            <a:lstStyle/>
            <a:p>
              <a:endParaRPr lang="en-US">
                <a:effectLst>
                  <a:outerShdw blurRad="38100" dist="38100" dir="2700000" algn="tl">
                    <a:srgbClr val="000000">
                      <a:alpha val="43137"/>
                    </a:srgbClr>
                  </a:outerShdw>
                </a:effectLst>
              </a:endParaRPr>
            </a:p>
          </p:txBody>
        </p:sp>
      </p:grpSp>
      <p:sp>
        <p:nvSpPr>
          <p:cNvPr id="52227" name="Text Box 4"/>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effectLst>
                  <a:outerShdw blurRad="38100" dist="38100" dir="2700000" algn="tl">
                    <a:srgbClr val="000000">
                      <a:alpha val="43137"/>
                    </a:srgbClr>
                  </a:outerShdw>
                </a:effectLst>
                <a:latin typeface="Arial" charset="0"/>
              </a:rPr>
              <a:t>©2006 TBBMI</a:t>
            </a:r>
          </a:p>
        </p:txBody>
      </p:sp>
      <p:sp>
        <p:nvSpPr>
          <p:cNvPr id="53253" name="Oval 5"/>
          <p:cNvSpPr>
            <a:spLocks noChangeArrowheads="1"/>
          </p:cNvSpPr>
          <p:nvPr/>
        </p:nvSpPr>
        <p:spPr bwMode="auto">
          <a:xfrm>
            <a:off x="1373197" y="439739"/>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54" name="Oval 6"/>
          <p:cNvSpPr>
            <a:spLocks noChangeArrowheads="1"/>
          </p:cNvSpPr>
          <p:nvPr/>
        </p:nvSpPr>
        <p:spPr bwMode="auto">
          <a:xfrm>
            <a:off x="1862147" y="825503"/>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55" name="Oval 7"/>
          <p:cNvSpPr>
            <a:spLocks noChangeArrowheads="1"/>
          </p:cNvSpPr>
          <p:nvPr/>
        </p:nvSpPr>
        <p:spPr bwMode="auto">
          <a:xfrm>
            <a:off x="4140210" y="196373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56" name="Oval 8"/>
          <p:cNvSpPr>
            <a:spLocks noChangeArrowheads="1"/>
          </p:cNvSpPr>
          <p:nvPr/>
        </p:nvSpPr>
        <p:spPr bwMode="auto">
          <a:xfrm>
            <a:off x="4033848" y="89693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57" name="Oval 9"/>
          <p:cNvSpPr>
            <a:spLocks noChangeArrowheads="1"/>
          </p:cNvSpPr>
          <p:nvPr/>
        </p:nvSpPr>
        <p:spPr bwMode="auto">
          <a:xfrm>
            <a:off x="4443423" y="920754"/>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58" name="Oval 10"/>
          <p:cNvSpPr>
            <a:spLocks noChangeArrowheads="1"/>
          </p:cNvSpPr>
          <p:nvPr/>
        </p:nvSpPr>
        <p:spPr bwMode="auto">
          <a:xfrm>
            <a:off x="5556260" y="1176341"/>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59" name="Oval 11"/>
          <p:cNvSpPr>
            <a:spLocks noChangeArrowheads="1"/>
          </p:cNvSpPr>
          <p:nvPr/>
        </p:nvSpPr>
        <p:spPr bwMode="auto">
          <a:xfrm>
            <a:off x="5837248" y="156368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60" name="Oval 12"/>
          <p:cNvSpPr>
            <a:spLocks noChangeArrowheads="1"/>
          </p:cNvSpPr>
          <p:nvPr/>
        </p:nvSpPr>
        <p:spPr bwMode="auto">
          <a:xfrm>
            <a:off x="6300798" y="1662116"/>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61" name="Oval 13"/>
          <p:cNvSpPr>
            <a:spLocks noChangeArrowheads="1"/>
          </p:cNvSpPr>
          <p:nvPr/>
        </p:nvSpPr>
        <p:spPr bwMode="auto">
          <a:xfrm>
            <a:off x="6064260" y="197008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62" name="Oval 14"/>
          <p:cNvSpPr>
            <a:spLocks noChangeArrowheads="1"/>
          </p:cNvSpPr>
          <p:nvPr/>
        </p:nvSpPr>
        <p:spPr bwMode="auto">
          <a:xfrm>
            <a:off x="5724535" y="2122493"/>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63" name="Oval 15"/>
          <p:cNvSpPr>
            <a:spLocks noChangeArrowheads="1"/>
          </p:cNvSpPr>
          <p:nvPr/>
        </p:nvSpPr>
        <p:spPr bwMode="auto">
          <a:xfrm>
            <a:off x="6032510" y="2354263"/>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64" name="Oval 16"/>
          <p:cNvSpPr>
            <a:spLocks noChangeArrowheads="1"/>
          </p:cNvSpPr>
          <p:nvPr/>
        </p:nvSpPr>
        <p:spPr bwMode="auto">
          <a:xfrm>
            <a:off x="6418273" y="2324104"/>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65" name="Oval 17"/>
          <p:cNvSpPr>
            <a:spLocks noChangeArrowheads="1"/>
          </p:cNvSpPr>
          <p:nvPr/>
        </p:nvSpPr>
        <p:spPr bwMode="auto">
          <a:xfrm>
            <a:off x="6388110" y="1931991"/>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66" name="Oval 18"/>
          <p:cNvSpPr>
            <a:spLocks noChangeArrowheads="1"/>
          </p:cNvSpPr>
          <p:nvPr/>
        </p:nvSpPr>
        <p:spPr bwMode="auto">
          <a:xfrm>
            <a:off x="6670685" y="2085977"/>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67" name="Oval 19"/>
          <p:cNvSpPr>
            <a:spLocks noChangeArrowheads="1"/>
          </p:cNvSpPr>
          <p:nvPr/>
        </p:nvSpPr>
        <p:spPr bwMode="auto">
          <a:xfrm>
            <a:off x="7005648" y="218598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68" name="Oval 20"/>
          <p:cNvSpPr>
            <a:spLocks noChangeArrowheads="1"/>
          </p:cNvSpPr>
          <p:nvPr/>
        </p:nvSpPr>
        <p:spPr bwMode="auto">
          <a:xfrm>
            <a:off x="7080260" y="2493963"/>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69" name="Oval 21"/>
          <p:cNvSpPr>
            <a:spLocks noChangeArrowheads="1"/>
          </p:cNvSpPr>
          <p:nvPr/>
        </p:nvSpPr>
        <p:spPr bwMode="auto">
          <a:xfrm>
            <a:off x="7310447" y="2671763"/>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70" name="Oval 22"/>
          <p:cNvSpPr>
            <a:spLocks noChangeArrowheads="1"/>
          </p:cNvSpPr>
          <p:nvPr/>
        </p:nvSpPr>
        <p:spPr bwMode="auto">
          <a:xfrm>
            <a:off x="4375160" y="4841875"/>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71" name="Oval 23"/>
          <p:cNvSpPr>
            <a:spLocks noChangeArrowheads="1"/>
          </p:cNvSpPr>
          <p:nvPr/>
        </p:nvSpPr>
        <p:spPr bwMode="auto">
          <a:xfrm>
            <a:off x="7532698" y="3698877"/>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72" name="Oval 24"/>
          <p:cNvSpPr>
            <a:spLocks noChangeArrowheads="1"/>
          </p:cNvSpPr>
          <p:nvPr/>
        </p:nvSpPr>
        <p:spPr bwMode="auto">
          <a:xfrm>
            <a:off x="7842260" y="348773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73" name="Oval 25"/>
          <p:cNvSpPr>
            <a:spLocks noChangeArrowheads="1"/>
          </p:cNvSpPr>
          <p:nvPr/>
        </p:nvSpPr>
        <p:spPr bwMode="auto">
          <a:xfrm>
            <a:off x="9136073" y="2371730"/>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74" name="Oval 26"/>
          <p:cNvSpPr>
            <a:spLocks noChangeArrowheads="1"/>
          </p:cNvSpPr>
          <p:nvPr/>
        </p:nvSpPr>
        <p:spPr bwMode="auto">
          <a:xfrm>
            <a:off x="8561398" y="3171826"/>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75" name="Oval 27"/>
          <p:cNvSpPr>
            <a:spLocks noChangeArrowheads="1"/>
          </p:cNvSpPr>
          <p:nvPr/>
        </p:nvSpPr>
        <p:spPr bwMode="auto">
          <a:xfrm>
            <a:off x="8429635" y="2651125"/>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76" name="Oval 28"/>
          <p:cNvSpPr>
            <a:spLocks noChangeArrowheads="1"/>
          </p:cNvSpPr>
          <p:nvPr/>
        </p:nvSpPr>
        <p:spPr bwMode="auto">
          <a:xfrm>
            <a:off x="8270885" y="2206626"/>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77" name="Oval 29"/>
          <p:cNvSpPr>
            <a:spLocks noChangeArrowheads="1"/>
          </p:cNvSpPr>
          <p:nvPr/>
        </p:nvSpPr>
        <p:spPr bwMode="auto">
          <a:xfrm>
            <a:off x="7593023" y="2281239"/>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78" name="Oval 30"/>
          <p:cNvSpPr>
            <a:spLocks noChangeArrowheads="1"/>
          </p:cNvSpPr>
          <p:nvPr/>
        </p:nvSpPr>
        <p:spPr bwMode="auto">
          <a:xfrm>
            <a:off x="7770823" y="2070100"/>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79" name="Oval 31"/>
          <p:cNvSpPr>
            <a:spLocks noChangeArrowheads="1"/>
          </p:cNvSpPr>
          <p:nvPr/>
        </p:nvSpPr>
        <p:spPr bwMode="auto">
          <a:xfrm>
            <a:off x="7431098" y="1627189"/>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80" name="Oval 32"/>
          <p:cNvSpPr>
            <a:spLocks noChangeArrowheads="1"/>
          </p:cNvSpPr>
          <p:nvPr/>
        </p:nvSpPr>
        <p:spPr bwMode="auto">
          <a:xfrm>
            <a:off x="8305810" y="5248275"/>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81" name="Oval 33"/>
          <p:cNvSpPr>
            <a:spLocks noChangeArrowheads="1"/>
          </p:cNvSpPr>
          <p:nvPr/>
        </p:nvSpPr>
        <p:spPr bwMode="auto">
          <a:xfrm>
            <a:off x="8250248" y="4725992"/>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82" name="Oval 34"/>
          <p:cNvSpPr>
            <a:spLocks noChangeArrowheads="1"/>
          </p:cNvSpPr>
          <p:nvPr/>
        </p:nvSpPr>
        <p:spPr bwMode="auto">
          <a:xfrm>
            <a:off x="8713798" y="433546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83" name="Oval 35"/>
          <p:cNvSpPr>
            <a:spLocks noChangeArrowheads="1"/>
          </p:cNvSpPr>
          <p:nvPr/>
        </p:nvSpPr>
        <p:spPr bwMode="auto">
          <a:xfrm>
            <a:off x="8399473" y="4279903"/>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2259" name="Rectangle 36"/>
          <p:cNvSpPr>
            <a:spLocks noChangeArrowheads="1"/>
          </p:cNvSpPr>
          <p:nvPr/>
        </p:nvSpPr>
        <p:spPr bwMode="auto">
          <a:xfrm>
            <a:off x="0" y="0"/>
            <a:ext cx="9845675" cy="293687"/>
          </a:xfrm>
          <a:prstGeom prst="rect">
            <a:avLst/>
          </a:prstGeom>
          <a:solidFill>
            <a:srgbClr val="000000">
              <a:alpha val="50195"/>
            </a:srgbClr>
          </a:solidFill>
          <a:ln w="9525">
            <a:noFill/>
            <a:round/>
            <a:headEnd/>
            <a:tailEnd/>
          </a:ln>
        </p:spPr>
        <p:txBody>
          <a:bodyPr wrap="none" lIns="91328" tIns="45662" rIns="91328" bIns="45662" anchor="ctr"/>
          <a:lstStyle/>
          <a:p>
            <a:endParaRPr lang="en-US">
              <a:effectLst>
                <a:outerShdw blurRad="38100" dist="38100" dir="2700000" algn="tl">
                  <a:srgbClr val="000000">
                    <a:alpha val="43137"/>
                  </a:srgbClr>
                </a:outerShdw>
              </a:effectLst>
            </a:endParaRPr>
          </a:p>
        </p:txBody>
      </p:sp>
      <p:sp>
        <p:nvSpPr>
          <p:cNvPr id="52260" name="Rectangle 37"/>
          <p:cNvSpPr>
            <a:spLocks noChangeArrowheads="1"/>
          </p:cNvSpPr>
          <p:nvPr/>
        </p:nvSpPr>
        <p:spPr bwMode="auto">
          <a:xfrm>
            <a:off x="1212776" y="2086000"/>
            <a:ext cx="10058400" cy="7772400"/>
          </a:xfrm>
          <a:prstGeom prst="rect">
            <a:avLst/>
          </a:prstGeom>
          <a:solidFill>
            <a:srgbClr val="000000">
              <a:alpha val="50195"/>
            </a:srgbClr>
          </a:solidFill>
          <a:ln w="9525">
            <a:noFill/>
            <a:round/>
            <a:headEnd/>
            <a:tailEnd/>
          </a:ln>
        </p:spPr>
        <p:txBody>
          <a:bodyPr wrap="none" lIns="91328" tIns="45662" rIns="91328" bIns="45662" anchor="ctr"/>
          <a:lstStyle/>
          <a:p>
            <a:endParaRPr lang="en-US">
              <a:effectLst>
                <a:outerShdw blurRad="38100" dist="38100" dir="2700000" algn="tl">
                  <a:srgbClr val="000000">
                    <a:alpha val="43137"/>
                  </a:srgbClr>
                </a:outerShdw>
              </a:effectLst>
            </a:endParaRPr>
          </a:p>
        </p:txBody>
      </p:sp>
      <p:sp>
        <p:nvSpPr>
          <p:cNvPr id="53286" name="Oval 38"/>
          <p:cNvSpPr>
            <a:spLocks noChangeArrowheads="1"/>
          </p:cNvSpPr>
          <p:nvPr/>
        </p:nvSpPr>
        <p:spPr bwMode="auto">
          <a:xfrm>
            <a:off x="1373197" y="439739"/>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87" name="Oval 39"/>
          <p:cNvSpPr>
            <a:spLocks noChangeArrowheads="1"/>
          </p:cNvSpPr>
          <p:nvPr/>
        </p:nvSpPr>
        <p:spPr bwMode="auto">
          <a:xfrm>
            <a:off x="1862147" y="825503"/>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88" name="Oval 40"/>
          <p:cNvSpPr>
            <a:spLocks noChangeArrowheads="1"/>
          </p:cNvSpPr>
          <p:nvPr/>
        </p:nvSpPr>
        <p:spPr bwMode="auto">
          <a:xfrm>
            <a:off x="4140210" y="196373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89" name="Oval 41"/>
          <p:cNvSpPr>
            <a:spLocks noChangeArrowheads="1"/>
          </p:cNvSpPr>
          <p:nvPr/>
        </p:nvSpPr>
        <p:spPr bwMode="auto">
          <a:xfrm>
            <a:off x="4033848" y="89693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90" name="Oval 42"/>
          <p:cNvSpPr>
            <a:spLocks noChangeArrowheads="1"/>
          </p:cNvSpPr>
          <p:nvPr/>
        </p:nvSpPr>
        <p:spPr bwMode="auto">
          <a:xfrm>
            <a:off x="4443423" y="920754"/>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91" name="Oval 43"/>
          <p:cNvSpPr>
            <a:spLocks noChangeArrowheads="1"/>
          </p:cNvSpPr>
          <p:nvPr/>
        </p:nvSpPr>
        <p:spPr bwMode="auto">
          <a:xfrm>
            <a:off x="5556260" y="1176341"/>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92" name="Oval 44"/>
          <p:cNvSpPr>
            <a:spLocks noChangeArrowheads="1"/>
          </p:cNvSpPr>
          <p:nvPr/>
        </p:nvSpPr>
        <p:spPr bwMode="auto">
          <a:xfrm>
            <a:off x="5837248" y="156368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93" name="Oval 45"/>
          <p:cNvSpPr>
            <a:spLocks noChangeArrowheads="1"/>
          </p:cNvSpPr>
          <p:nvPr/>
        </p:nvSpPr>
        <p:spPr bwMode="auto">
          <a:xfrm>
            <a:off x="6300798" y="1662116"/>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94" name="Oval 46"/>
          <p:cNvSpPr>
            <a:spLocks noChangeArrowheads="1"/>
          </p:cNvSpPr>
          <p:nvPr/>
        </p:nvSpPr>
        <p:spPr bwMode="auto">
          <a:xfrm>
            <a:off x="6064260" y="197008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95" name="Oval 47"/>
          <p:cNvSpPr>
            <a:spLocks noChangeArrowheads="1"/>
          </p:cNvSpPr>
          <p:nvPr/>
        </p:nvSpPr>
        <p:spPr bwMode="auto">
          <a:xfrm>
            <a:off x="5724535" y="2122493"/>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96" name="Oval 48"/>
          <p:cNvSpPr>
            <a:spLocks noChangeArrowheads="1"/>
          </p:cNvSpPr>
          <p:nvPr/>
        </p:nvSpPr>
        <p:spPr bwMode="auto">
          <a:xfrm>
            <a:off x="6032510" y="2354263"/>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97" name="Oval 49"/>
          <p:cNvSpPr>
            <a:spLocks noChangeArrowheads="1"/>
          </p:cNvSpPr>
          <p:nvPr/>
        </p:nvSpPr>
        <p:spPr bwMode="auto">
          <a:xfrm>
            <a:off x="6418273" y="2324104"/>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98" name="Oval 50"/>
          <p:cNvSpPr>
            <a:spLocks noChangeArrowheads="1"/>
          </p:cNvSpPr>
          <p:nvPr/>
        </p:nvSpPr>
        <p:spPr bwMode="auto">
          <a:xfrm>
            <a:off x="6388110" y="1931991"/>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299" name="Oval 51"/>
          <p:cNvSpPr>
            <a:spLocks noChangeArrowheads="1"/>
          </p:cNvSpPr>
          <p:nvPr/>
        </p:nvSpPr>
        <p:spPr bwMode="auto">
          <a:xfrm>
            <a:off x="6670685" y="2085977"/>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00" name="Oval 52"/>
          <p:cNvSpPr>
            <a:spLocks noChangeArrowheads="1"/>
          </p:cNvSpPr>
          <p:nvPr/>
        </p:nvSpPr>
        <p:spPr bwMode="auto">
          <a:xfrm>
            <a:off x="7005648" y="218598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01" name="Oval 53"/>
          <p:cNvSpPr>
            <a:spLocks noChangeArrowheads="1"/>
          </p:cNvSpPr>
          <p:nvPr/>
        </p:nvSpPr>
        <p:spPr bwMode="auto">
          <a:xfrm>
            <a:off x="7080260" y="2493963"/>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02" name="Oval 54"/>
          <p:cNvSpPr>
            <a:spLocks noChangeArrowheads="1"/>
          </p:cNvSpPr>
          <p:nvPr/>
        </p:nvSpPr>
        <p:spPr bwMode="auto">
          <a:xfrm>
            <a:off x="7310447" y="2671763"/>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03" name="Oval 55"/>
          <p:cNvSpPr>
            <a:spLocks noChangeArrowheads="1"/>
          </p:cNvSpPr>
          <p:nvPr/>
        </p:nvSpPr>
        <p:spPr bwMode="auto">
          <a:xfrm>
            <a:off x="4375160" y="4841875"/>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04" name="Oval 56"/>
          <p:cNvSpPr>
            <a:spLocks noChangeArrowheads="1"/>
          </p:cNvSpPr>
          <p:nvPr/>
        </p:nvSpPr>
        <p:spPr bwMode="auto">
          <a:xfrm>
            <a:off x="7532698" y="3698877"/>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05" name="Oval 57"/>
          <p:cNvSpPr>
            <a:spLocks noChangeArrowheads="1"/>
          </p:cNvSpPr>
          <p:nvPr/>
        </p:nvSpPr>
        <p:spPr bwMode="auto">
          <a:xfrm>
            <a:off x="7842260" y="348773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06" name="Oval 58"/>
          <p:cNvSpPr>
            <a:spLocks noChangeArrowheads="1"/>
          </p:cNvSpPr>
          <p:nvPr/>
        </p:nvSpPr>
        <p:spPr bwMode="auto">
          <a:xfrm>
            <a:off x="9136073" y="2371730"/>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07" name="Oval 59"/>
          <p:cNvSpPr>
            <a:spLocks noChangeArrowheads="1"/>
          </p:cNvSpPr>
          <p:nvPr/>
        </p:nvSpPr>
        <p:spPr bwMode="auto">
          <a:xfrm>
            <a:off x="8561398" y="3171826"/>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08" name="Oval 60"/>
          <p:cNvSpPr>
            <a:spLocks noChangeArrowheads="1"/>
          </p:cNvSpPr>
          <p:nvPr/>
        </p:nvSpPr>
        <p:spPr bwMode="auto">
          <a:xfrm>
            <a:off x="8429635" y="2651125"/>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09" name="Oval 61"/>
          <p:cNvSpPr>
            <a:spLocks noChangeArrowheads="1"/>
          </p:cNvSpPr>
          <p:nvPr/>
        </p:nvSpPr>
        <p:spPr bwMode="auto">
          <a:xfrm>
            <a:off x="8270885" y="2206626"/>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10" name="Oval 62"/>
          <p:cNvSpPr>
            <a:spLocks noChangeArrowheads="1"/>
          </p:cNvSpPr>
          <p:nvPr/>
        </p:nvSpPr>
        <p:spPr bwMode="auto">
          <a:xfrm>
            <a:off x="7593023" y="2281239"/>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11" name="Oval 63"/>
          <p:cNvSpPr>
            <a:spLocks noChangeArrowheads="1"/>
          </p:cNvSpPr>
          <p:nvPr/>
        </p:nvSpPr>
        <p:spPr bwMode="auto">
          <a:xfrm>
            <a:off x="7770823" y="2070100"/>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12" name="Oval 64"/>
          <p:cNvSpPr>
            <a:spLocks noChangeArrowheads="1"/>
          </p:cNvSpPr>
          <p:nvPr/>
        </p:nvSpPr>
        <p:spPr bwMode="auto">
          <a:xfrm>
            <a:off x="7431098" y="1627189"/>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13" name="Oval 65"/>
          <p:cNvSpPr>
            <a:spLocks noChangeArrowheads="1"/>
          </p:cNvSpPr>
          <p:nvPr/>
        </p:nvSpPr>
        <p:spPr bwMode="auto">
          <a:xfrm>
            <a:off x="8305810" y="5248275"/>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14" name="Oval 66"/>
          <p:cNvSpPr>
            <a:spLocks noChangeArrowheads="1"/>
          </p:cNvSpPr>
          <p:nvPr/>
        </p:nvSpPr>
        <p:spPr bwMode="auto">
          <a:xfrm>
            <a:off x="8250248" y="4725992"/>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15" name="Oval 67"/>
          <p:cNvSpPr>
            <a:spLocks noChangeArrowheads="1"/>
          </p:cNvSpPr>
          <p:nvPr/>
        </p:nvSpPr>
        <p:spPr bwMode="auto">
          <a:xfrm>
            <a:off x="8713798" y="433546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16" name="Oval 68"/>
          <p:cNvSpPr>
            <a:spLocks noChangeArrowheads="1"/>
          </p:cNvSpPr>
          <p:nvPr/>
        </p:nvSpPr>
        <p:spPr bwMode="auto">
          <a:xfrm>
            <a:off x="8399473" y="4279903"/>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38100" dist="38100" dir="2700000" algn="tl">
                  <a:srgbClr val="000000">
                    <a:alpha val="43137"/>
                  </a:srgbClr>
                </a:outerShdw>
              </a:effectLst>
            </a:endParaRPr>
          </a:p>
        </p:txBody>
      </p:sp>
      <p:sp>
        <p:nvSpPr>
          <p:cNvPr id="53317" name="Text Box 69"/>
          <p:cNvSpPr txBox="1">
            <a:spLocks noChangeArrowheads="1"/>
          </p:cNvSpPr>
          <p:nvPr/>
        </p:nvSpPr>
        <p:spPr bwMode="auto">
          <a:xfrm>
            <a:off x="544513" y="500063"/>
            <a:ext cx="8956675" cy="1171710"/>
          </a:xfrm>
          <a:prstGeom prst="rect">
            <a:avLst/>
          </a:prstGeom>
          <a:noFill/>
          <a:ln w="9525">
            <a:noFill/>
            <a:round/>
            <a:headEnd/>
            <a:tailEnd/>
          </a:ln>
        </p:spPr>
        <p:txBody>
          <a:bodyPr lIns="89886" tIns="46738" rIns="89886" bIns="46738">
            <a:spAutoFit/>
          </a:bodyPr>
          <a:lstStyle/>
          <a:p>
            <a:pPr algn="ctr">
              <a:lnSpc>
                <a:spcPct val="100000"/>
              </a:lnSpc>
              <a:spcBef>
                <a:spcPts val="218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500" b="1" i="1">
                <a:solidFill>
                  <a:srgbClr val="FFFFFF"/>
                </a:solidFill>
                <a:effectLst>
                  <a:outerShdw blurRad="38100" dist="38100" dir="2700000" algn="tl">
                    <a:srgbClr val="000000">
                      <a:alpha val="43137"/>
                    </a:srgbClr>
                  </a:outerShdw>
                </a:effectLst>
                <a:latin typeface="Arial" charset="0"/>
              </a:rPr>
              <a:t>Chithibing hina haokaphok Churchli khamataiya marambing hi hangchithei …</a:t>
            </a:r>
          </a:p>
        </p:txBody>
      </p:sp>
      <p:sp>
        <p:nvSpPr>
          <p:cNvPr id="53318" name="Text Box 70"/>
          <p:cNvSpPr txBox="1">
            <a:spLocks noChangeArrowheads="1"/>
          </p:cNvSpPr>
          <p:nvPr/>
        </p:nvSpPr>
        <p:spPr bwMode="auto">
          <a:xfrm>
            <a:off x="171419" y="2110091"/>
            <a:ext cx="9644130" cy="633102"/>
          </a:xfrm>
          <a:prstGeom prst="rect">
            <a:avLst/>
          </a:prstGeom>
          <a:noFill/>
          <a:ln w="9525">
            <a:noFill/>
            <a:round/>
            <a:headEnd/>
            <a:tailEnd/>
          </a:ln>
        </p:spPr>
        <p:txBody>
          <a:bodyPr wrap="square" lIns="89886" tIns="46738" rIns="89886" bIns="46738">
            <a:spAutoFit/>
          </a:bodyPr>
          <a:lstStyle/>
          <a:p>
            <a:pPr algn="ctr">
              <a:lnSpc>
                <a:spcPct val="100000"/>
              </a:lnSpc>
              <a:spcBef>
                <a:spcPts val="21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500" b="1">
                <a:solidFill>
                  <a:srgbClr val="FFEA18"/>
                </a:solidFill>
                <a:effectLst>
                  <a:outerShdw blurRad="38100" dist="38100" dir="2700000" algn="tl">
                    <a:srgbClr val="000000">
                      <a:alpha val="43137"/>
                    </a:srgbClr>
                  </a:outerShdw>
                </a:effectLst>
                <a:latin typeface="Arial" charset="0"/>
              </a:rPr>
              <a:t>• Kharupkakhui, sākhavā, kala mataikasang </a:t>
            </a:r>
          </a:p>
        </p:txBody>
      </p:sp>
      <p:sp>
        <p:nvSpPr>
          <p:cNvPr id="53319" name="Text Box 71"/>
          <p:cNvSpPr txBox="1">
            <a:spLocks noChangeArrowheads="1"/>
          </p:cNvSpPr>
          <p:nvPr/>
        </p:nvSpPr>
        <p:spPr bwMode="auto">
          <a:xfrm>
            <a:off x="555631" y="2963863"/>
            <a:ext cx="8956675" cy="636588"/>
          </a:xfrm>
          <a:prstGeom prst="rect">
            <a:avLst/>
          </a:prstGeom>
          <a:noFill/>
          <a:ln w="9525">
            <a:noFill/>
            <a:round/>
            <a:headEnd/>
            <a:tailEnd/>
          </a:ln>
        </p:spPr>
        <p:txBody>
          <a:bodyPr lIns="89886" tIns="46738" rIns="89886" bIns="46738">
            <a:spAutoFit/>
          </a:bodyPr>
          <a:lstStyle/>
          <a:p>
            <a:pPr algn="ctr">
              <a:lnSpc>
                <a:spcPct val="100000"/>
              </a:lnSpc>
              <a:spcBef>
                <a:spcPts val="21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500" b="1">
                <a:solidFill>
                  <a:srgbClr val="FFEA18"/>
                </a:solidFill>
                <a:effectLst>
                  <a:outerShdw blurRad="38100" dist="38100" dir="2700000" algn="tl">
                    <a:srgbClr val="000000">
                      <a:alpha val="43137"/>
                    </a:srgbClr>
                  </a:outerShdw>
                </a:effectLst>
                <a:latin typeface="Arial" charset="0"/>
              </a:rPr>
              <a:t>• Church-rin</a:t>
            </a:r>
          </a:p>
        </p:txBody>
      </p:sp>
      <p:sp>
        <p:nvSpPr>
          <p:cNvPr id="53320" name="Text Box 72"/>
          <p:cNvSpPr txBox="1">
            <a:spLocks noChangeArrowheads="1"/>
          </p:cNvSpPr>
          <p:nvPr/>
        </p:nvSpPr>
        <p:spPr bwMode="auto">
          <a:xfrm>
            <a:off x="544513" y="3892556"/>
            <a:ext cx="8956675" cy="636588"/>
          </a:xfrm>
          <a:prstGeom prst="rect">
            <a:avLst/>
          </a:prstGeom>
          <a:noFill/>
          <a:ln w="9525">
            <a:noFill/>
            <a:round/>
            <a:headEnd/>
            <a:tailEnd/>
          </a:ln>
        </p:spPr>
        <p:txBody>
          <a:bodyPr lIns="89886" tIns="46738" rIns="89886" bIns="46738">
            <a:spAutoFit/>
          </a:bodyPr>
          <a:lstStyle/>
          <a:p>
            <a:pPr algn="ctr">
              <a:lnSpc>
                <a:spcPct val="100000"/>
              </a:lnSpc>
              <a:spcBef>
                <a:spcPts val="21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500" b="1">
                <a:solidFill>
                  <a:srgbClr val="FFEA18"/>
                </a:solidFill>
                <a:effectLst>
                  <a:outerShdw blurRad="38100" dist="38100" dir="2700000" algn="tl">
                    <a:srgbClr val="000000">
                      <a:alpha val="43137"/>
                    </a:srgbClr>
                  </a:outerShdw>
                </a:effectLst>
                <a:latin typeface="Arial" charset="0"/>
              </a:rPr>
              <a:t>• Shimkhur-rin</a:t>
            </a:r>
          </a:p>
        </p:txBody>
      </p:sp>
      <p:sp>
        <p:nvSpPr>
          <p:cNvPr id="53321" name="Text Box 73"/>
          <p:cNvSpPr txBox="1">
            <a:spLocks noChangeArrowheads="1"/>
          </p:cNvSpPr>
          <p:nvPr/>
        </p:nvSpPr>
        <p:spPr bwMode="auto">
          <a:xfrm>
            <a:off x="525469" y="5607066"/>
            <a:ext cx="8956675" cy="636588"/>
          </a:xfrm>
          <a:prstGeom prst="rect">
            <a:avLst/>
          </a:prstGeom>
          <a:noFill/>
          <a:ln w="9525">
            <a:noFill/>
            <a:round/>
            <a:headEnd/>
            <a:tailEnd/>
          </a:ln>
        </p:spPr>
        <p:txBody>
          <a:bodyPr lIns="89886" tIns="46738" rIns="89886" bIns="46738">
            <a:spAutoFit/>
          </a:bodyPr>
          <a:lstStyle/>
          <a:p>
            <a:pPr algn="ctr">
              <a:lnSpc>
                <a:spcPct val="100000"/>
              </a:lnSpc>
              <a:spcBef>
                <a:spcPts val="21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500" b="1">
                <a:solidFill>
                  <a:srgbClr val="FFEA18"/>
                </a:solidFill>
                <a:effectLst>
                  <a:outerShdw blurRad="38100" dist="38100" dir="2700000" algn="tl">
                    <a:srgbClr val="000000">
                      <a:alpha val="43137"/>
                    </a:srgbClr>
                  </a:outerShdw>
                </a:effectLst>
                <a:latin typeface="Arial" charset="0"/>
              </a:rPr>
              <a:t>• Mangla-rin</a:t>
            </a:r>
          </a:p>
        </p:txBody>
      </p:sp>
      <p:sp>
        <p:nvSpPr>
          <p:cNvPr id="53322" name="Text Box 74"/>
          <p:cNvSpPr txBox="1">
            <a:spLocks noChangeArrowheads="1"/>
          </p:cNvSpPr>
          <p:nvPr/>
        </p:nvSpPr>
        <p:spPr bwMode="auto">
          <a:xfrm>
            <a:off x="246073" y="6539252"/>
            <a:ext cx="9540875" cy="633102"/>
          </a:xfrm>
          <a:prstGeom prst="rect">
            <a:avLst/>
          </a:prstGeom>
          <a:noFill/>
          <a:ln w="9525">
            <a:noFill/>
            <a:round/>
            <a:headEnd/>
            <a:tailEnd/>
          </a:ln>
        </p:spPr>
        <p:txBody>
          <a:bodyPr lIns="89886" tIns="46738" rIns="89886" bIns="46738">
            <a:spAutoFit/>
          </a:bodyPr>
          <a:lstStyle/>
          <a:p>
            <a:pPr algn="ctr">
              <a:lnSpc>
                <a:spcPct val="100000"/>
              </a:lnSpc>
              <a:spcBef>
                <a:spcPts val="21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500" b="1">
                <a:solidFill>
                  <a:srgbClr val="FFEA18"/>
                </a:solidFill>
                <a:effectLst>
                  <a:outerShdw blurRad="38100" dist="38100" dir="2700000" algn="tl">
                    <a:srgbClr val="000000">
                      <a:alpha val="43137"/>
                    </a:srgbClr>
                  </a:outerShdw>
                </a:effectLst>
                <a:latin typeface="Arial" charset="0"/>
              </a:rPr>
              <a:t>• Pao hakshokwui otmanga</a:t>
            </a:r>
          </a:p>
        </p:txBody>
      </p:sp>
      <p:sp>
        <p:nvSpPr>
          <p:cNvPr id="53323" name="Text Box 75"/>
          <p:cNvSpPr txBox="1">
            <a:spLocks noChangeArrowheads="1"/>
          </p:cNvSpPr>
          <p:nvPr/>
        </p:nvSpPr>
        <p:spPr bwMode="auto">
          <a:xfrm>
            <a:off x="157173" y="4749811"/>
            <a:ext cx="9729787" cy="636587"/>
          </a:xfrm>
          <a:prstGeom prst="rect">
            <a:avLst/>
          </a:prstGeom>
          <a:noFill/>
          <a:ln w="9525">
            <a:noFill/>
            <a:round/>
            <a:headEnd/>
            <a:tailEnd/>
          </a:ln>
        </p:spPr>
        <p:txBody>
          <a:bodyPr lIns="89886" tIns="46738" rIns="89886" bIns="46738">
            <a:spAutoFit/>
          </a:bodyPr>
          <a:lstStyle/>
          <a:p>
            <a:pPr algn="ctr">
              <a:lnSpc>
                <a:spcPct val="100000"/>
              </a:lnSpc>
              <a:spcBef>
                <a:spcPts val="21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500" b="1">
                <a:solidFill>
                  <a:srgbClr val="FFEA18"/>
                </a:solidFill>
                <a:effectLst>
                  <a:outerShdw blurRad="38100" dist="38100" dir="2700000" algn="tl">
                    <a:srgbClr val="000000">
                      <a:alpha val="43137"/>
                    </a:srgbClr>
                  </a:outerShdw>
                </a:effectLst>
                <a:latin typeface="Arial" charset="0"/>
              </a:rPr>
              <a:t>• Churchwui lungli shanao-mayarnao</a:t>
            </a:r>
          </a:p>
        </p:txBody>
      </p:sp>
      <p:sp>
        <p:nvSpPr>
          <p:cNvPr id="52299" name="Text Box 76"/>
          <p:cNvSpPr txBox="1">
            <a:spLocks noChangeArrowheads="1"/>
          </p:cNvSpPr>
          <p:nvPr/>
        </p:nvSpPr>
        <p:spPr bwMode="auto">
          <a:xfrm>
            <a:off x="9567863" y="7348548"/>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38100" dist="38100" dir="2700000" algn="tl">
                    <a:srgbClr val="000000">
                      <a:alpha val="43137"/>
                    </a:srgbClr>
                  </a:outerShdw>
                </a:effectLst>
                <a:latin typeface="Comic Sans MS" charset="0"/>
              </a:rPr>
              <a:t>6</a:t>
            </a:r>
          </a:p>
        </p:txBody>
      </p:sp>
      <p:sp>
        <p:nvSpPr>
          <p:cNvPr id="52300" name="Rectangle 77"/>
          <p:cNvSpPr>
            <a:spLocks noChangeArrowheads="1"/>
          </p:cNvSpPr>
          <p:nvPr/>
        </p:nvSpPr>
        <p:spPr bwMode="auto">
          <a:xfrm>
            <a:off x="8713831"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38100" dist="38100" dir="2700000" algn="tl">
                    <a:srgbClr val="000000">
                      <a:alpha val="43137"/>
                    </a:srgbClr>
                  </a:outerShdw>
                </a:effectLst>
                <a:latin typeface="Comic Sans MS" charset="0"/>
              </a:rPr>
              <a:t>9.65.08.</a:t>
            </a:r>
          </a:p>
        </p:txBody>
      </p:sp>
      <p:sp>
        <p:nvSpPr>
          <p:cNvPr id="52301" name="Text Box 78"/>
          <p:cNvSpPr txBox="1">
            <a:spLocks noChangeArrowheads="1"/>
          </p:cNvSpPr>
          <p:nvPr/>
        </p:nvSpPr>
        <p:spPr bwMode="auto">
          <a:xfrm>
            <a:off x="9298822"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38100" dist="38100" dir="2700000" algn="tl">
                    <a:srgbClr val="000000">
                      <a:alpha val="43137"/>
                    </a:srgbClr>
                  </a:outerShdw>
                </a:effectLst>
                <a:latin typeface="Comic Sans MS" charset="0"/>
              </a:rPr>
              <a:t>50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3317"/>
                                        </p:tgtEl>
                                        <p:attrNameLst>
                                          <p:attrName>style.visibility</p:attrName>
                                        </p:attrNameLst>
                                      </p:cBhvr>
                                      <p:to>
                                        <p:strVal val="visible"/>
                                      </p:to>
                                    </p:set>
                                    <p:animEffect transition="in" filter="box(out)">
                                      <p:cBhvr>
                                        <p:cTn id="7" dur="500"/>
                                        <p:tgtEl>
                                          <p:spTgt spid="5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3318"/>
                                        </p:tgtEl>
                                        <p:attrNameLst>
                                          <p:attrName>style.visibility</p:attrName>
                                        </p:attrNameLst>
                                      </p:cBhvr>
                                      <p:to>
                                        <p:strVal val="visible"/>
                                      </p:to>
                                    </p:set>
                                    <p:animEffect transition="in" filter="box(out)">
                                      <p:cBhvr>
                                        <p:cTn id="12" dur="500"/>
                                        <p:tgtEl>
                                          <p:spTgt spid="533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53319"/>
                                        </p:tgtEl>
                                        <p:attrNameLst>
                                          <p:attrName>style.visibility</p:attrName>
                                        </p:attrNameLst>
                                      </p:cBhvr>
                                      <p:to>
                                        <p:strVal val="visible"/>
                                      </p:to>
                                    </p:set>
                                    <p:animEffect transition="in" filter="box(out)">
                                      <p:cBhvr>
                                        <p:cTn id="17" dur="500"/>
                                        <p:tgtEl>
                                          <p:spTgt spid="533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53320"/>
                                        </p:tgtEl>
                                        <p:attrNameLst>
                                          <p:attrName>style.visibility</p:attrName>
                                        </p:attrNameLst>
                                      </p:cBhvr>
                                      <p:to>
                                        <p:strVal val="visible"/>
                                      </p:to>
                                    </p:set>
                                    <p:animEffect transition="in" filter="box(out)">
                                      <p:cBhvr>
                                        <p:cTn id="22" dur="500"/>
                                        <p:tgtEl>
                                          <p:spTgt spid="533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53323"/>
                                        </p:tgtEl>
                                        <p:attrNameLst>
                                          <p:attrName>style.visibility</p:attrName>
                                        </p:attrNameLst>
                                      </p:cBhvr>
                                      <p:to>
                                        <p:strVal val="visible"/>
                                      </p:to>
                                    </p:set>
                                    <p:animEffect transition="in" filter="box(out)">
                                      <p:cBhvr>
                                        <p:cTn id="27" dur="500"/>
                                        <p:tgtEl>
                                          <p:spTgt spid="533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53321"/>
                                        </p:tgtEl>
                                        <p:attrNameLst>
                                          <p:attrName>style.visibility</p:attrName>
                                        </p:attrNameLst>
                                      </p:cBhvr>
                                      <p:to>
                                        <p:strVal val="visible"/>
                                      </p:to>
                                    </p:set>
                                    <p:animEffect transition="in" filter="box(out)">
                                      <p:cBhvr>
                                        <p:cTn id="32" dur="500"/>
                                        <p:tgtEl>
                                          <p:spTgt spid="533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53322"/>
                                        </p:tgtEl>
                                        <p:attrNameLst>
                                          <p:attrName>style.visibility</p:attrName>
                                        </p:attrNameLst>
                                      </p:cBhvr>
                                      <p:to>
                                        <p:strVal val="visible"/>
                                      </p:to>
                                    </p:set>
                                    <p:animEffect transition="in" filter="box(out)">
                                      <p:cBhvr>
                                        <p:cTn id="37" dur="500"/>
                                        <p:tgtEl>
                                          <p:spTgt spid="5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1"/>
          <p:cNvSpPr>
            <a:spLocks noChangeShapeType="1"/>
          </p:cNvSpPr>
          <p:nvPr/>
        </p:nvSpPr>
        <p:spPr bwMode="auto">
          <a:xfrm flipH="1" flipV="1">
            <a:off x="4927615" y="2036766"/>
            <a:ext cx="546101" cy="342900"/>
          </a:xfrm>
          <a:prstGeom prst="line">
            <a:avLst/>
          </a:prstGeom>
          <a:noFill/>
          <a:ln w="25560">
            <a:solidFill>
              <a:srgbClr val="000000"/>
            </a:solidFill>
            <a:miter lim="800000"/>
            <a:headEnd/>
            <a:tailEnd type="triangle" w="med" len="med"/>
          </a:ln>
        </p:spPr>
        <p:txBody>
          <a:bodyPr lIns="91328" tIns="45662" rIns="91328" bIns="45662"/>
          <a:lstStyle/>
          <a:p>
            <a:endParaRPr lang="en-US">
              <a:effectLst>
                <a:outerShdw blurRad="38100" dist="38100" dir="2700000" algn="tl">
                  <a:srgbClr val="000000">
                    <a:alpha val="43137"/>
                  </a:srgbClr>
                </a:outerShdw>
              </a:effectLst>
            </a:endParaRPr>
          </a:p>
        </p:txBody>
      </p:sp>
      <p:sp>
        <p:nvSpPr>
          <p:cNvPr id="53251" name="Rectangle 2"/>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effectLst>
                <a:outerShdw blurRad="38100" dist="38100" dir="2700000" algn="tl">
                  <a:srgbClr val="000000">
                    <a:alpha val="43137"/>
                  </a:srgbClr>
                </a:outerShdw>
              </a:effectLst>
            </a:endParaRPr>
          </a:p>
        </p:txBody>
      </p:sp>
      <p:sp>
        <p:nvSpPr>
          <p:cNvPr id="53252" name="Text Box 3"/>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effectLst>
                <a:outerShdw blurRad="38100" dist="38100" dir="2700000" algn="tl">
                  <a:srgbClr val="000000">
                    <a:alpha val="43137"/>
                  </a:srgbClr>
                </a:outerShdw>
              </a:effectLst>
            </a:endParaRPr>
          </a:p>
        </p:txBody>
      </p:sp>
      <p:sp>
        <p:nvSpPr>
          <p:cNvPr id="53253" name="Rectangle 4"/>
          <p:cNvSpPr>
            <a:spLocks noChangeArrowheads="1"/>
          </p:cNvSpPr>
          <p:nvPr/>
        </p:nvSpPr>
        <p:spPr bwMode="auto">
          <a:xfrm>
            <a:off x="4068773" y="1154113"/>
            <a:ext cx="2032007"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328" tIns="45662" rIns="91328" bIns="45662" anchor="ctr"/>
          <a:lstStyle/>
          <a:p>
            <a:endParaRPr lang="en-US">
              <a:effectLst>
                <a:outerShdw blurRad="38100" dist="38100" dir="2700000" algn="tl">
                  <a:srgbClr val="000000">
                    <a:alpha val="43137"/>
                  </a:srgbClr>
                </a:outerShdw>
              </a:effectLst>
            </a:endParaRPr>
          </a:p>
        </p:txBody>
      </p:sp>
      <p:sp>
        <p:nvSpPr>
          <p:cNvPr id="54277" name="Line 5"/>
          <p:cNvSpPr>
            <a:spLocks noChangeShapeType="1"/>
          </p:cNvSpPr>
          <p:nvPr/>
        </p:nvSpPr>
        <p:spPr bwMode="auto">
          <a:xfrm>
            <a:off x="4403731"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38100" dist="38100" dir="2700000" algn="tl">
                  <a:srgbClr val="000000">
                    <a:alpha val="43137"/>
                  </a:srgbClr>
                </a:outerShdw>
              </a:effectLst>
            </a:endParaRPr>
          </a:p>
        </p:txBody>
      </p:sp>
      <p:sp>
        <p:nvSpPr>
          <p:cNvPr id="54278" name="Line 6"/>
          <p:cNvSpPr>
            <a:spLocks noChangeShapeType="1"/>
          </p:cNvSpPr>
          <p:nvPr/>
        </p:nvSpPr>
        <p:spPr bwMode="auto">
          <a:xfrm>
            <a:off x="4367219" y="3546478"/>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38100" dist="38100" dir="2700000" algn="tl">
                  <a:srgbClr val="000000">
                    <a:alpha val="43137"/>
                  </a:srgbClr>
                </a:outerShdw>
              </a:effectLst>
            </a:endParaRPr>
          </a:p>
        </p:txBody>
      </p:sp>
      <p:sp>
        <p:nvSpPr>
          <p:cNvPr id="54279" name="Line 7"/>
          <p:cNvSpPr>
            <a:spLocks noChangeShapeType="1"/>
          </p:cNvSpPr>
          <p:nvPr/>
        </p:nvSpPr>
        <p:spPr bwMode="auto">
          <a:xfrm>
            <a:off x="4384677" y="5894407"/>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38100" dist="38100" dir="2700000" algn="tl">
                  <a:srgbClr val="000000">
                    <a:alpha val="43137"/>
                  </a:srgbClr>
                </a:outerShdw>
              </a:effectLst>
            </a:endParaRPr>
          </a:p>
        </p:txBody>
      </p:sp>
      <p:sp>
        <p:nvSpPr>
          <p:cNvPr id="54280" name="Line 8"/>
          <p:cNvSpPr>
            <a:spLocks noChangeShapeType="1"/>
          </p:cNvSpPr>
          <p:nvPr/>
        </p:nvSpPr>
        <p:spPr bwMode="auto">
          <a:xfrm>
            <a:off x="4362462" y="5122866"/>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38100" dist="38100" dir="2700000" algn="tl">
                  <a:srgbClr val="000000">
                    <a:alpha val="43137"/>
                  </a:srgbClr>
                </a:outerShdw>
              </a:effectLst>
            </a:endParaRPr>
          </a:p>
        </p:txBody>
      </p:sp>
      <p:grpSp>
        <p:nvGrpSpPr>
          <p:cNvPr id="53258" name="Group 9"/>
          <p:cNvGrpSpPr>
            <a:grpSpLocks/>
          </p:cNvGrpSpPr>
          <p:nvPr/>
        </p:nvGrpSpPr>
        <p:grpSpPr bwMode="auto">
          <a:xfrm>
            <a:off x="4067178" y="10"/>
            <a:ext cx="2033748" cy="1046163"/>
            <a:chOff x="2562" y="0"/>
            <a:chExt cx="970" cy="659"/>
          </a:xfrm>
        </p:grpSpPr>
        <p:sp>
          <p:nvSpPr>
            <p:cNvPr id="53272" name="Rectangle 10"/>
            <p:cNvSpPr>
              <a:spLocks noChangeArrowheads="1"/>
            </p:cNvSpPr>
            <p:nvPr/>
          </p:nvSpPr>
          <p:spPr bwMode="auto">
            <a:xfrm>
              <a:off x="2602" y="0"/>
              <a:ext cx="862" cy="240"/>
            </a:xfrm>
            <a:prstGeom prst="rect">
              <a:avLst/>
            </a:prstGeom>
            <a:noFill/>
            <a:ln w="9525">
              <a:noFill/>
              <a:round/>
              <a:headEnd/>
              <a:tailEnd/>
            </a:ln>
          </p:spPr>
          <p:txBody>
            <a:bodyPr lIns="90360" tIns="44280" rIns="90360" bIns="44280">
              <a:spAutoFit/>
            </a:bodyPr>
            <a:lstStyle/>
            <a:p>
              <a:pPr algn="ctr">
                <a:lnSpc>
                  <a:spcPct val="100000"/>
                </a:lnSpc>
                <a:spcBef>
                  <a:spcPts val="112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C0128"/>
                  </a:solidFill>
                  <a:effectLst>
                    <a:outerShdw blurRad="38100" dist="38100" dir="2700000" algn="tl">
                      <a:srgbClr val="000000">
                        <a:alpha val="43137"/>
                      </a:srgbClr>
                    </a:outerShdw>
                  </a:effectLst>
                  <a:latin typeface="Helvetica" charset="0"/>
                </a:rPr>
                <a:t>(Lairik 21</a:t>
              </a:r>
            </a:p>
          </p:txBody>
        </p:sp>
        <p:sp>
          <p:nvSpPr>
            <p:cNvPr id="53273" name="Rectangle 11"/>
            <p:cNvSpPr>
              <a:spLocks noChangeArrowheads="1"/>
            </p:cNvSpPr>
            <p:nvPr/>
          </p:nvSpPr>
          <p:spPr bwMode="auto">
            <a:xfrm>
              <a:off x="2562" y="225"/>
              <a:ext cx="970"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effectLst>
                  <a:outerShdw blurRad="38100" dist="38100" dir="2700000" algn="tl">
                    <a:srgbClr val="000000">
                      <a:alpha val="43137"/>
                    </a:srgbClr>
                  </a:outerShdw>
                </a:effectLst>
              </a:endParaRPr>
            </a:p>
          </p:txBody>
        </p:sp>
        <p:sp>
          <p:nvSpPr>
            <p:cNvPr id="53274" name="Rectangle 12"/>
            <p:cNvSpPr>
              <a:spLocks noChangeArrowheads="1"/>
            </p:cNvSpPr>
            <p:nvPr/>
          </p:nvSpPr>
          <p:spPr bwMode="auto">
            <a:xfrm>
              <a:off x="2578" y="243"/>
              <a:ext cx="917" cy="403"/>
            </a:xfrm>
            <a:prstGeom prst="rect">
              <a:avLst/>
            </a:prstGeom>
            <a:noFill/>
            <a:ln w="9525">
              <a:noFill/>
              <a:round/>
              <a:headEnd/>
              <a:tailEnd/>
            </a:ln>
          </p:spPr>
          <p:txBody>
            <a:bodyPr wrap="square" lIns="101520" tIns="50760" rIns="101520" bIns="50760">
              <a:spAutoFit/>
            </a:bodyPr>
            <a:lstStyle/>
            <a:p>
              <a:pPr algn="ctr">
                <a:lnSpc>
                  <a:spcPct val="100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effectLst>
                    <a:outerShdw blurRad="38100" dist="38100" dir="2700000" algn="tl">
                      <a:srgbClr val="000000">
                        <a:alpha val="43137"/>
                      </a:srgbClr>
                    </a:outerShdw>
                  </a:effectLst>
                  <a:latin typeface="Helvetica" charset="0"/>
                </a:rPr>
                <a:t>CHURCHwui kashok-kazang</a:t>
              </a:r>
            </a:p>
          </p:txBody>
        </p:sp>
      </p:grpSp>
      <p:sp>
        <p:nvSpPr>
          <p:cNvPr id="54285" name="Line 13"/>
          <p:cNvSpPr>
            <a:spLocks noChangeShapeType="1"/>
          </p:cNvSpPr>
          <p:nvPr/>
        </p:nvSpPr>
        <p:spPr bwMode="auto">
          <a:xfrm>
            <a:off x="4367219"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38100" dist="38100" dir="2700000" algn="tl">
                  <a:srgbClr val="000000">
                    <a:alpha val="43137"/>
                  </a:srgbClr>
                </a:outerShdw>
              </a:effectLst>
            </a:endParaRPr>
          </a:p>
        </p:txBody>
      </p:sp>
      <p:sp>
        <p:nvSpPr>
          <p:cNvPr id="54286" name="Line 14"/>
          <p:cNvSpPr>
            <a:spLocks noChangeShapeType="1"/>
          </p:cNvSpPr>
          <p:nvPr/>
        </p:nvSpPr>
        <p:spPr bwMode="auto">
          <a:xfrm>
            <a:off x="4335464"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38100" dist="38100" dir="2700000" algn="tl">
                  <a:srgbClr val="000000">
                    <a:alpha val="43137"/>
                  </a:srgbClr>
                </a:outerShdw>
              </a:effectLst>
            </a:endParaRPr>
          </a:p>
        </p:txBody>
      </p:sp>
      <p:sp>
        <p:nvSpPr>
          <p:cNvPr id="54287" name="Line 15"/>
          <p:cNvSpPr>
            <a:spLocks noChangeShapeType="1"/>
          </p:cNvSpPr>
          <p:nvPr/>
        </p:nvSpPr>
        <p:spPr bwMode="auto">
          <a:xfrm>
            <a:off x="4678373" y="6242070"/>
            <a:ext cx="865189"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38100" dist="38100" dir="2700000" algn="tl">
                  <a:srgbClr val="000000">
                    <a:alpha val="43137"/>
                  </a:srgbClr>
                </a:outerShdw>
              </a:effectLst>
            </a:endParaRPr>
          </a:p>
        </p:txBody>
      </p:sp>
      <p:sp>
        <p:nvSpPr>
          <p:cNvPr id="53262" name="Text Box 16"/>
          <p:cNvSpPr txBox="1">
            <a:spLocks noChangeArrowheads="1"/>
          </p:cNvSpPr>
          <p:nvPr/>
        </p:nvSpPr>
        <p:spPr bwMode="auto">
          <a:xfrm>
            <a:off x="852488" y="2881313"/>
            <a:ext cx="2863850" cy="366712"/>
          </a:xfrm>
          <a:prstGeom prst="rect">
            <a:avLst/>
          </a:prstGeom>
          <a:noFill/>
          <a:ln w="9525">
            <a:noFill/>
            <a:round/>
            <a:headEnd/>
            <a:tailEnd/>
          </a:ln>
        </p:spPr>
        <p:txBody>
          <a:bodyPr wrap="none" lIns="91328" tIns="45662" rIns="91328" bIns="45662" anchor="ctr"/>
          <a:lstStyle/>
          <a:p>
            <a:endParaRPr lang="en-US">
              <a:effectLst>
                <a:outerShdw blurRad="38100" dist="38100" dir="2700000" algn="tl">
                  <a:srgbClr val="000000">
                    <a:alpha val="43137"/>
                  </a:srgbClr>
                </a:outerShdw>
              </a:effectLst>
            </a:endParaRPr>
          </a:p>
        </p:txBody>
      </p:sp>
      <p:sp>
        <p:nvSpPr>
          <p:cNvPr id="53263" name="Rectangle 17"/>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effectLst>
                <a:outerShdw blurRad="38100" dist="38100" dir="2700000" algn="tl">
                  <a:srgbClr val="000000">
                    <a:alpha val="43137"/>
                  </a:srgbClr>
                </a:outerShdw>
              </a:effectLst>
            </a:endParaRPr>
          </a:p>
        </p:txBody>
      </p:sp>
      <p:sp>
        <p:nvSpPr>
          <p:cNvPr id="53264" name="Text Box 18"/>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effectLst>
                <a:outerShdw blurRad="38100" dist="38100" dir="2700000" algn="tl">
                  <a:srgbClr val="000000">
                    <a:alpha val="43137"/>
                  </a:srgbClr>
                </a:outerShdw>
              </a:effectLst>
            </a:endParaRPr>
          </a:p>
        </p:txBody>
      </p:sp>
      <p:grpSp>
        <p:nvGrpSpPr>
          <p:cNvPr id="53265" name="Group 19"/>
          <p:cNvGrpSpPr>
            <a:grpSpLocks/>
          </p:cNvGrpSpPr>
          <p:nvPr/>
        </p:nvGrpSpPr>
        <p:grpSpPr bwMode="auto">
          <a:xfrm>
            <a:off x="4054478" y="1228727"/>
            <a:ext cx="2117726" cy="4618041"/>
            <a:chOff x="2554" y="774"/>
            <a:chExt cx="1334" cy="2909"/>
          </a:xfrm>
        </p:grpSpPr>
        <p:sp>
          <p:nvSpPr>
            <p:cNvPr id="53270" name="Rectangle 20"/>
            <p:cNvSpPr>
              <a:spLocks noChangeArrowheads="1"/>
            </p:cNvSpPr>
            <p:nvPr/>
          </p:nvSpPr>
          <p:spPr bwMode="auto">
            <a:xfrm>
              <a:off x="2565" y="774"/>
              <a:ext cx="1233" cy="409"/>
            </a:xfrm>
            <a:prstGeom prst="rect">
              <a:avLst/>
            </a:prstGeom>
            <a:noFill/>
            <a:ln w="9525">
              <a:noFill/>
              <a:round/>
              <a:headEnd/>
              <a:tailEnd/>
            </a:ln>
          </p:spPr>
          <p:txBody>
            <a:bodyPr wrap="square" lIns="101520" tIns="50760" rIns="101520" bIns="50760">
              <a:spAutoFit/>
            </a:bodyPr>
            <a:lstStyle/>
            <a:p>
              <a:pPr algn="ctr">
                <a:lnSpc>
                  <a:spcPct val="9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i="1">
                  <a:solidFill>
                    <a:srgbClr val="FFFF00"/>
                  </a:solidFill>
                  <a:effectLst>
                    <a:outerShdw blurRad="38100" dist="38100" dir="2700000" algn="tl">
                      <a:srgbClr val="000000">
                        <a:alpha val="43137"/>
                      </a:srgbClr>
                    </a:outerShdw>
                  </a:effectLst>
                  <a:latin typeface="Helvetica" charset="0"/>
                </a:rPr>
                <a:t>Paulna kagapi CHITHI</a:t>
              </a:r>
            </a:p>
          </p:txBody>
        </p:sp>
        <p:sp>
          <p:nvSpPr>
            <p:cNvPr id="53271" name="Rectangle 21"/>
            <p:cNvSpPr>
              <a:spLocks noChangeArrowheads="1"/>
            </p:cNvSpPr>
            <p:nvPr/>
          </p:nvSpPr>
          <p:spPr bwMode="auto">
            <a:xfrm>
              <a:off x="2554" y="3258"/>
              <a:ext cx="1334" cy="425"/>
            </a:xfrm>
            <a:prstGeom prst="rect">
              <a:avLst/>
            </a:prstGeom>
            <a:noFill/>
            <a:ln w="9525">
              <a:noFill/>
              <a:round/>
              <a:headEnd/>
              <a:tailEnd/>
            </a:ln>
          </p:spPr>
          <p:txBody>
            <a:bodyPr wrap="square" lIns="101520" tIns="50760" rIns="101520" bIns="50760">
              <a:spAutoFit/>
            </a:bodyPr>
            <a:lstStyle/>
            <a:p>
              <a:pPr algn="ctr">
                <a:lnSpc>
                  <a:spcPct val="100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i="1">
                  <a:solidFill>
                    <a:srgbClr val="FFFF00"/>
                  </a:solidFill>
                  <a:effectLst>
                    <a:outerShdw blurRad="38100" dist="38100" dir="2700000" algn="tl">
                      <a:srgbClr val="000000">
                        <a:alpha val="43137"/>
                      </a:srgbClr>
                    </a:outerShdw>
                  </a:effectLst>
                  <a:latin typeface="Helvetica" charset="0"/>
                </a:rPr>
                <a:t>Khangateina kagapi CHITHI</a:t>
              </a:r>
            </a:p>
          </p:txBody>
        </p:sp>
      </p:grpSp>
      <p:sp>
        <p:nvSpPr>
          <p:cNvPr id="53266" name="Text Box 22"/>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effectLst>
                  <a:outerShdw blurRad="38100" dist="38100" dir="2700000" algn="tl">
                    <a:srgbClr val="000000">
                      <a:alpha val="43137"/>
                    </a:srgbClr>
                  </a:outerShdw>
                </a:effectLst>
                <a:latin typeface="Comic Sans MS" charset="0"/>
              </a:rPr>
              <a:t> </a:t>
            </a:r>
          </a:p>
        </p:txBody>
      </p:sp>
      <p:sp>
        <p:nvSpPr>
          <p:cNvPr id="54295" name="Text Box 23"/>
          <p:cNvSpPr txBox="1">
            <a:spLocks noChangeArrowheads="1"/>
          </p:cNvSpPr>
          <p:nvPr/>
        </p:nvSpPr>
        <p:spPr bwMode="auto">
          <a:xfrm>
            <a:off x="3957639" y="6600854"/>
            <a:ext cx="5786479" cy="532119"/>
          </a:xfrm>
          <a:prstGeom prst="rect">
            <a:avLst/>
          </a:prstGeom>
          <a:solidFill>
            <a:srgbClr val="1822CD"/>
          </a:solidFill>
          <a:ln w="38160">
            <a:solidFill>
              <a:srgbClr val="FFFF00"/>
            </a:solidFill>
            <a:miter lim="800000"/>
            <a:headEnd/>
            <a:tailEnd/>
          </a:ln>
          <a:effectLst>
            <a:outerShdw dist="71785" dir="2700000" algn="ctr" rotWithShape="0">
              <a:srgbClr val="808080"/>
            </a:outerShdw>
          </a:effectLst>
        </p:spPr>
        <p:txBody>
          <a:bodyPr wrap="square" lIns="89886" tIns="46738" rIns="89886" bIns="46738">
            <a:spAutoFit/>
          </a:bodyPr>
          <a:lstStyle/>
          <a:p>
            <a:pPr algn="ctr">
              <a:lnSpc>
                <a:spcPct val="100000"/>
              </a:lnSpc>
              <a:spcBef>
                <a:spcPts val="1749"/>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2800" b="1">
                <a:solidFill>
                  <a:srgbClr val="FFFF00"/>
                </a:solidFill>
                <a:effectLst>
                  <a:outerShdw blurRad="38100" dist="38100" dir="2700000" algn="tl">
                    <a:srgbClr val="000000">
                      <a:alpha val="43137"/>
                    </a:srgbClr>
                  </a:outerShdw>
                </a:effectLst>
                <a:latin typeface="Comic Sans MS" charset="0"/>
              </a:rPr>
              <a:t>KATAMLI KHANGACHON # 20</a:t>
            </a:r>
          </a:p>
        </p:txBody>
      </p:sp>
      <p:sp>
        <p:nvSpPr>
          <p:cNvPr id="53268" name="Text Box 24"/>
          <p:cNvSpPr txBox="1">
            <a:spLocks noChangeArrowheads="1"/>
          </p:cNvSpPr>
          <p:nvPr/>
        </p:nvSpPr>
        <p:spPr bwMode="auto">
          <a:xfrm>
            <a:off x="1028681" y="1743061"/>
            <a:ext cx="8020051" cy="3721146"/>
          </a:xfrm>
          <a:prstGeom prst="rect">
            <a:avLst/>
          </a:prstGeom>
          <a:noFill/>
          <a:ln w="9525">
            <a:noFill/>
            <a:round/>
            <a:headEnd/>
            <a:tailEnd/>
          </a:ln>
        </p:spPr>
        <p:txBody>
          <a:bodyPr lIns="89886" tIns="46738" rIns="89886" bIns="46738">
            <a:spAutoFit/>
          </a:bodyPr>
          <a:lstStyle/>
          <a:p>
            <a:pPr algn="ctr">
              <a:lnSpc>
                <a:spcPct val="100000"/>
              </a:lnSpc>
              <a:spcBef>
                <a:spcPts val="4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6600" b="1">
                <a:solidFill>
                  <a:srgbClr val="FFFFFF"/>
                </a:solidFill>
                <a:effectLst>
                  <a:outerShdw blurRad="38100" dist="38100" dir="2700000" algn="tl">
                    <a:srgbClr val="000000">
                      <a:alpha val="43137"/>
                    </a:srgbClr>
                  </a:outerShdw>
                </a:effectLst>
                <a:latin typeface="Comic Sans MS" charset="0"/>
              </a:rPr>
              <a:t>Khamataiya khangahān pava:</a:t>
            </a:r>
          </a:p>
          <a:p>
            <a:pPr algn="ctr">
              <a:lnSpc>
                <a:spcPct val="100000"/>
              </a:lnSpc>
              <a:spcBef>
                <a:spcPts val="412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6600" b="1" i="1">
                <a:solidFill>
                  <a:srgbClr val="FC0128"/>
                </a:solidFill>
                <a:effectLst>
                  <a:outerShdw blurRad="38100" dist="38100" dir="2700000" algn="tl">
                    <a:srgbClr val="000000">
                      <a:alpha val="43137"/>
                    </a:srgbClr>
                  </a:outerShdw>
                </a:effectLst>
                <a:latin typeface="Comic Sans MS" charset="0"/>
              </a:rPr>
              <a:t>KACHINA KALI</a:t>
            </a:r>
            <a:r>
              <a:rPr lang="en-GB" altLang="ja-JP" sz="6600" b="1" i="1">
                <a:solidFill>
                  <a:srgbClr val="FC0128"/>
                </a:solidFill>
                <a:effectLst>
                  <a:outerShdw blurRad="38100" dist="38100" dir="2700000" algn="tl">
                    <a:srgbClr val="000000">
                      <a:alpha val="43137"/>
                    </a:srgbClr>
                  </a:outerShdw>
                </a:effectLst>
                <a:latin typeface="Comic Sans MS" charset="0"/>
              </a:rPr>
              <a:t>?</a:t>
            </a:r>
            <a:endParaRPr lang="en-GB" sz="6600" b="1" i="1">
              <a:solidFill>
                <a:srgbClr val="FC0128"/>
              </a:solidFill>
              <a:effectLst>
                <a:outerShdw blurRad="38100" dist="38100" dir="2700000" algn="tl">
                  <a:srgbClr val="000000">
                    <a:alpha val="43137"/>
                  </a:srgbClr>
                </a:outerShdw>
              </a:effectLst>
              <a:latin typeface="Comic Sans MS" charset="0"/>
            </a:endParaRPr>
          </a:p>
        </p:txBody>
      </p:sp>
      <p:sp>
        <p:nvSpPr>
          <p:cNvPr id="53269" name="Text Box 25"/>
          <p:cNvSpPr txBox="1">
            <a:spLocks noChangeArrowheads="1"/>
          </p:cNvSpPr>
          <p:nvPr/>
        </p:nvSpPr>
        <p:spPr bwMode="auto">
          <a:xfrm>
            <a:off x="9206973" y="7524922"/>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38100" dist="38100" dir="2700000" algn="tl">
                    <a:srgbClr val="000000">
                      <a:alpha val="43137"/>
                    </a:srgbClr>
                  </a:outerShdw>
                </a:effectLst>
                <a:latin typeface="Comic Sans MS" charset="0"/>
              </a:rPr>
              <a:t>51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54295"/>
                                        </p:tgtEl>
                                        <p:attrNameLst>
                                          <p:attrName>style.visibility</p:attrName>
                                        </p:attrNameLst>
                                      </p:cBhvr>
                                      <p:to>
                                        <p:strVal val="visible"/>
                                      </p:to>
                                    </p:set>
                                    <p:anim calcmode="lin" valueType="num">
                                      <p:cBhvr>
                                        <p:cTn id="7" dur="500" fill="hold"/>
                                        <p:tgtEl>
                                          <p:spTgt spid="54295"/>
                                        </p:tgtEl>
                                        <p:attrNameLst>
                                          <p:attrName>ppt_x</p:attrName>
                                        </p:attrNameLst>
                                      </p:cBhvr>
                                      <p:tavLst>
                                        <p:tav tm="100000">
                                          <p:val>
                                            <p:strVal val="#ppt_x"/>
                                          </p:val>
                                        </p:tav>
                                        <p:tav tm="100000">
                                          <p:val>
                                            <p:strVal val="#ppt_x"/>
                                          </p:val>
                                        </p:tav>
                                      </p:tavLst>
                                    </p:anim>
                                    <p:anim calcmode="lin" valueType="num">
                                      <p:cBhvr>
                                        <p:cTn id="8" dur="500" fill="hold"/>
                                        <p:tgtEl>
                                          <p:spTgt spid="54295"/>
                                        </p:tgtEl>
                                        <p:attrNameLst>
                                          <p:attrName>ppt_y</p:attrName>
                                        </p:attrNameLst>
                                      </p:cBhvr>
                                      <p:tavLst>
                                        <p:tav tm="10000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1"/>
          <p:cNvSpPr>
            <a:spLocks noChangeShapeType="1"/>
          </p:cNvSpPr>
          <p:nvPr/>
        </p:nvSpPr>
        <p:spPr bwMode="auto">
          <a:xfrm flipH="1" flipV="1">
            <a:off x="4676783" y="2036766"/>
            <a:ext cx="546101" cy="342900"/>
          </a:xfrm>
          <a:prstGeom prst="line">
            <a:avLst/>
          </a:prstGeom>
          <a:noFill/>
          <a:ln w="25560">
            <a:solidFill>
              <a:srgbClr val="000000"/>
            </a:solidFill>
            <a:miter lim="800000"/>
            <a:headEnd/>
            <a:tailEnd type="triangle" w="med" len="med"/>
          </a:ln>
        </p:spPr>
        <p:txBody>
          <a:bodyPr lIns="91328" tIns="45662" rIns="91328" bIns="45662"/>
          <a:lstStyle/>
          <a:p>
            <a:endParaRPr lang="en-US"/>
          </a:p>
        </p:txBody>
      </p:sp>
      <p:sp>
        <p:nvSpPr>
          <p:cNvPr id="54275" name="Rectangle 2"/>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54276" name="Text Box 3"/>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p>
        </p:txBody>
      </p:sp>
      <p:sp>
        <p:nvSpPr>
          <p:cNvPr id="54277" name="Rectangle 4"/>
          <p:cNvSpPr>
            <a:spLocks noChangeArrowheads="1"/>
          </p:cNvSpPr>
          <p:nvPr/>
        </p:nvSpPr>
        <p:spPr bwMode="auto">
          <a:xfrm>
            <a:off x="5921374" y="2678680"/>
            <a:ext cx="3894172" cy="3564974"/>
          </a:xfrm>
          <a:prstGeom prst="rect">
            <a:avLst/>
          </a:prstGeom>
          <a:noFill/>
          <a:ln w="9525">
            <a:noFill/>
            <a:round/>
            <a:headEnd/>
            <a:tailEnd/>
          </a:ln>
        </p:spPr>
        <p:txBody>
          <a:bodyPr wrap="square" lIns="101390" tIns="50695" rIns="101390" bIns="50695">
            <a:spAutoFit/>
          </a:bodyPr>
          <a:lstStyle/>
          <a:p>
            <a:pPr>
              <a:lnSpc>
                <a:spcPct val="125000"/>
              </a:lnSpc>
              <a:spcBef>
                <a:spcPts val="2250"/>
              </a:spcBef>
              <a:buClr>
                <a:srgbClr val="99FF99"/>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99FF99"/>
                </a:solidFill>
                <a:latin typeface="Arial" charset="0"/>
              </a:rPr>
              <a:t>HAOKAPHOK CHURCHBINGLI AWUI KHAMATAIYA  TAMKACHITHEI</a:t>
            </a:r>
          </a:p>
        </p:txBody>
      </p:sp>
      <p:sp>
        <p:nvSpPr>
          <p:cNvPr id="54278" name="Rectangle 5"/>
          <p:cNvSpPr>
            <a:spLocks noChangeArrowheads="1"/>
          </p:cNvSpPr>
          <p:nvPr/>
        </p:nvSpPr>
        <p:spPr bwMode="auto">
          <a:xfrm>
            <a:off x="4068773" y="1154113"/>
            <a:ext cx="1724025"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328" tIns="45662" rIns="91328" bIns="45662" anchor="ctr"/>
          <a:lstStyle/>
          <a:p>
            <a:endParaRPr lang="en-US"/>
          </a:p>
        </p:txBody>
      </p:sp>
      <p:sp>
        <p:nvSpPr>
          <p:cNvPr id="55302" name="Line 6"/>
          <p:cNvSpPr>
            <a:spLocks noChangeShapeType="1"/>
          </p:cNvSpPr>
          <p:nvPr/>
        </p:nvSpPr>
        <p:spPr bwMode="auto">
          <a:xfrm>
            <a:off x="4152906"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5303" name="Line 7"/>
          <p:cNvSpPr>
            <a:spLocks noChangeShapeType="1"/>
          </p:cNvSpPr>
          <p:nvPr/>
        </p:nvSpPr>
        <p:spPr bwMode="auto">
          <a:xfrm>
            <a:off x="4152906" y="3546478"/>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5304" name="Line 8"/>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5305" name="Line 9"/>
          <p:cNvSpPr>
            <a:spLocks noChangeShapeType="1"/>
          </p:cNvSpPr>
          <p:nvPr/>
        </p:nvSpPr>
        <p:spPr bwMode="auto">
          <a:xfrm>
            <a:off x="4148148" y="5122866"/>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328" tIns="45662" rIns="91328" bIns="45662"/>
          <a:lstStyle/>
          <a:p>
            <a:pPr>
              <a:defRPr/>
            </a:pPr>
            <a:endParaRPr lang="en-US"/>
          </a:p>
        </p:txBody>
      </p:sp>
      <p:grpSp>
        <p:nvGrpSpPr>
          <p:cNvPr id="54283" name="Group 10"/>
          <p:cNvGrpSpPr>
            <a:grpSpLocks/>
          </p:cNvGrpSpPr>
          <p:nvPr/>
        </p:nvGrpSpPr>
        <p:grpSpPr bwMode="auto">
          <a:xfrm>
            <a:off x="4067174" y="10"/>
            <a:ext cx="1748065" cy="1046163"/>
            <a:chOff x="2562" y="0"/>
            <a:chExt cx="1018" cy="659"/>
          </a:xfrm>
        </p:grpSpPr>
        <p:sp>
          <p:nvSpPr>
            <p:cNvPr id="54304" name="Rectangle 11"/>
            <p:cNvSpPr>
              <a:spLocks noChangeArrowheads="1"/>
            </p:cNvSpPr>
            <p:nvPr/>
          </p:nvSpPr>
          <p:spPr bwMode="auto">
            <a:xfrm>
              <a:off x="2649" y="0"/>
              <a:ext cx="862" cy="240"/>
            </a:xfrm>
            <a:prstGeom prst="rect">
              <a:avLst/>
            </a:prstGeom>
            <a:noFill/>
            <a:ln w="9525">
              <a:noFill/>
              <a:round/>
              <a:headEnd/>
              <a:tailEnd/>
            </a:ln>
          </p:spPr>
          <p:txBody>
            <a:bodyPr lIns="90360" tIns="44280" rIns="90360" bIns="44280">
              <a:spAutoFit/>
            </a:bodyPr>
            <a:lstStyle/>
            <a:p>
              <a:pPr>
                <a:lnSpc>
                  <a:spcPct val="100000"/>
                </a:lnSpc>
                <a:spcBef>
                  <a:spcPts val="112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C0128"/>
                  </a:solidFill>
                  <a:latin typeface="Helvetica" charset="0"/>
                </a:rPr>
                <a:t>(21 Books)</a:t>
              </a:r>
              <a:r>
                <a:rPr lang="x-none" sz="1800" b="1">
                  <a:solidFill>
                    <a:srgbClr val="FC0128"/>
                  </a:solidFill>
                  <a:latin typeface="Helvetica" charset="0"/>
                  <a:cs typeface="Arial" charset="0"/>
                </a:rPr>
                <a:t>‏</a:t>
              </a:r>
              <a:endParaRPr lang="en-GB" sz="1800" b="1">
                <a:solidFill>
                  <a:srgbClr val="FC0128"/>
                </a:solidFill>
                <a:latin typeface="Helvetica" charset="0"/>
              </a:endParaRPr>
            </a:p>
          </p:txBody>
        </p:sp>
        <p:sp>
          <p:nvSpPr>
            <p:cNvPr id="54305"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p>
          </p:txBody>
        </p:sp>
        <p:sp>
          <p:nvSpPr>
            <p:cNvPr id="54306" name="Rectangle 13"/>
            <p:cNvSpPr>
              <a:spLocks noChangeArrowheads="1"/>
            </p:cNvSpPr>
            <p:nvPr/>
          </p:nvSpPr>
          <p:spPr bwMode="auto">
            <a:xfrm>
              <a:off x="2571" y="281"/>
              <a:ext cx="1009" cy="369"/>
            </a:xfrm>
            <a:prstGeom prst="rect">
              <a:avLst/>
            </a:prstGeom>
            <a:noFill/>
            <a:ln w="9525">
              <a:noFill/>
              <a:round/>
              <a:headEnd/>
              <a:tailEnd/>
            </a:ln>
          </p:spPr>
          <p:txBody>
            <a:bodyPr wrap="square" lIns="101520" tIns="50760" rIns="101520" bIns="50760">
              <a:spAutoFit/>
            </a:bodyPr>
            <a:lstStyle/>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99FF66"/>
                  </a:solidFill>
                  <a:latin typeface="Helvetica" charset="0"/>
                </a:rPr>
                <a:t>CHURCHwui</a:t>
              </a:r>
            </a:p>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99FF66"/>
                  </a:solidFill>
                  <a:latin typeface="Helvetica" charset="0"/>
                </a:rPr>
                <a:t>Kashok-kazang</a:t>
              </a:r>
            </a:p>
          </p:txBody>
        </p:sp>
      </p:grpSp>
      <p:sp>
        <p:nvSpPr>
          <p:cNvPr id="55310" name="Line 14"/>
          <p:cNvSpPr>
            <a:spLocks noChangeShapeType="1"/>
          </p:cNvSpPr>
          <p:nvPr/>
        </p:nvSpPr>
        <p:spPr bwMode="auto">
          <a:xfrm>
            <a:off x="4152906"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5311" name="Line 15"/>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5312" name="Line 16"/>
          <p:cNvSpPr>
            <a:spLocks noChangeShapeType="1"/>
          </p:cNvSpPr>
          <p:nvPr/>
        </p:nvSpPr>
        <p:spPr bwMode="auto">
          <a:xfrm>
            <a:off x="4464059" y="6062663"/>
            <a:ext cx="865189"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4287" name="Rectangle 17"/>
          <p:cNvSpPr>
            <a:spLocks noChangeArrowheads="1"/>
          </p:cNvSpPr>
          <p:nvPr/>
        </p:nvSpPr>
        <p:spPr bwMode="auto">
          <a:xfrm>
            <a:off x="5903923" y="-434971"/>
            <a:ext cx="3768757" cy="2238101"/>
          </a:xfrm>
          <a:prstGeom prst="rect">
            <a:avLst/>
          </a:prstGeom>
          <a:noFill/>
          <a:ln w="9525">
            <a:noFill/>
            <a:round/>
            <a:headEnd/>
            <a:tailEnd/>
          </a:ln>
        </p:spPr>
        <p:txBody>
          <a:bodyPr wrap="square" lIns="101390" tIns="50695" rIns="101390" bIns="50695">
            <a:spAutoFit/>
          </a:bodyPr>
          <a:lstStyle/>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4700" b="1" i="1">
              <a:solidFill>
                <a:srgbClr val="FFFFFF"/>
              </a:solidFill>
              <a:latin typeface="Helvetica" charset="0"/>
            </a:endParaRPr>
          </a:p>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latin typeface="Helvetica" charset="0"/>
              </a:rPr>
              <a:t>PAUL</a:t>
            </a:r>
            <a:r>
              <a:rPr lang="en-US" sz="4700" b="1" i="1">
                <a:solidFill>
                  <a:srgbClr val="FFFFFF"/>
                </a:solidFill>
                <a:latin typeface="Helvetica" charset="0"/>
              </a:rPr>
              <a:t>wui</a:t>
            </a:r>
            <a:endParaRPr lang="en-GB" altLang="ja-JP" sz="4700" b="1" i="1">
              <a:solidFill>
                <a:srgbClr val="FFFFFF"/>
              </a:solidFill>
              <a:latin typeface="Helvetica" charset="0"/>
            </a:endParaRPr>
          </a:p>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latin typeface="Helvetica" charset="0"/>
              </a:rPr>
              <a:t>CHITHI bing</a:t>
            </a:r>
          </a:p>
        </p:txBody>
      </p:sp>
      <p:sp>
        <p:nvSpPr>
          <p:cNvPr id="54288" name="Text Box 18"/>
          <p:cNvSpPr txBox="1">
            <a:spLocks noChangeArrowheads="1"/>
          </p:cNvSpPr>
          <p:nvPr/>
        </p:nvSpPr>
        <p:spPr bwMode="auto">
          <a:xfrm>
            <a:off x="852488" y="2881313"/>
            <a:ext cx="2863850" cy="366712"/>
          </a:xfrm>
          <a:prstGeom prst="rect">
            <a:avLst/>
          </a:prstGeom>
          <a:noFill/>
          <a:ln w="9525">
            <a:noFill/>
            <a:round/>
            <a:headEnd/>
            <a:tailEnd/>
          </a:ln>
        </p:spPr>
        <p:txBody>
          <a:bodyPr wrap="none" lIns="91328" tIns="45662" rIns="91328" bIns="45662" anchor="ctr"/>
          <a:lstStyle/>
          <a:p>
            <a:endParaRPr lang="en-US"/>
          </a:p>
        </p:txBody>
      </p:sp>
      <p:sp>
        <p:nvSpPr>
          <p:cNvPr id="54289" name="Rectangle 19"/>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54290" name="Text Box 20"/>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p>
        </p:txBody>
      </p:sp>
      <p:sp>
        <p:nvSpPr>
          <p:cNvPr id="55317" name="Rectangle 21"/>
          <p:cNvSpPr>
            <a:spLocks noChangeArrowheads="1"/>
          </p:cNvSpPr>
          <p:nvPr/>
        </p:nvSpPr>
        <p:spPr bwMode="auto">
          <a:xfrm>
            <a:off x="3983043" y="1744667"/>
            <a:ext cx="1768476" cy="1060419"/>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a:p>
            <a:pPr algn="ctr">
              <a:lnSpc>
                <a:spcPct val="5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Romenao</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1 Corinthianao</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2 Corinthianao</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p:txBody>
      </p:sp>
      <p:sp>
        <p:nvSpPr>
          <p:cNvPr id="54292" name="Rectangle 22"/>
          <p:cNvSpPr>
            <a:spLocks noChangeArrowheads="1"/>
          </p:cNvSpPr>
          <p:nvPr/>
        </p:nvSpPr>
        <p:spPr bwMode="auto">
          <a:xfrm>
            <a:off x="4054247" y="1163451"/>
            <a:ext cx="1768476" cy="1084444"/>
          </a:xfrm>
          <a:prstGeom prst="rect">
            <a:avLst/>
          </a:prstGeom>
          <a:noFill/>
          <a:ln w="9525">
            <a:noFill/>
            <a:round/>
            <a:headEnd/>
            <a:tailEnd/>
          </a:ln>
        </p:spPr>
        <p:txBody>
          <a:bodyPr lIns="101390" tIns="50695" rIns="101390" bIns="50695">
            <a:spAutoFit/>
          </a:bodyPr>
          <a:lstStyle/>
          <a:p>
            <a:pPr algn="ctr">
              <a:lnSpc>
                <a:spcPct val="100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u="sng">
                <a:solidFill>
                  <a:srgbClr val="FFFFFF"/>
                </a:solidFill>
                <a:latin typeface="Helvetica" charset="0"/>
              </a:rPr>
              <a:t>CHITHI</a:t>
            </a:r>
          </a:p>
          <a:p>
            <a:pPr algn="ctr">
              <a:lnSpc>
                <a:spcPct val="100000"/>
              </a:lnSpc>
              <a:spcBef>
                <a:spcPts val="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FF"/>
                </a:solidFill>
                <a:latin typeface="Helvetica" charset="0"/>
              </a:rPr>
              <a:t>Paulna kagapi chithi</a:t>
            </a:r>
            <a:r>
              <a:rPr lang="en-GB" sz="1400" b="1">
                <a:solidFill>
                  <a:srgbClr val="FFFFFF"/>
                </a:solidFill>
                <a:latin typeface="Helvetica" charset="0"/>
              </a:rPr>
              <a:t>:</a:t>
            </a:r>
          </a:p>
          <a:p>
            <a:pPr algn="ctr">
              <a:lnSpc>
                <a:spcPct val="100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p:txBody>
      </p:sp>
      <p:grpSp>
        <p:nvGrpSpPr>
          <p:cNvPr id="3" name="Group 23"/>
          <p:cNvGrpSpPr>
            <a:grpSpLocks/>
          </p:cNvGrpSpPr>
          <p:nvPr/>
        </p:nvGrpSpPr>
        <p:grpSpPr bwMode="auto">
          <a:xfrm>
            <a:off x="977900" y="1655763"/>
            <a:ext cx="3192463" cy="996950"/>
            <a:chOff x="616" y="1043"/>
            <a:chExt cx="2011" cy="628"/>
          </a:xfrm>
        </p:grpSpPr>
        <p:grpSp>
          <p:nvGrpSpPr>
            <p:cNvPr id="54300" name="Group 24"/>
            <p:cNvGrpSpPr>
              <a:grpSpLocks/>
            </p:cNvGrpSpPr>
            <p:nvPr/>
          </p:nvGrpSpPr>
          <p:grpSpPr bwMode="auto">
            <a:xfrm>
              <a:off x="616" y="1043"/>
              <a:ext cx="1822" cy="628"/>
              <a:chOff x="616" y="1043"/>
              <a:chExt cx="1822" cy="628"/>
            </a:xfrm>
          </p:grpSpPr>
          <p:sp>
            <p:nvSpPr>
              <p:cNvPr id="54302" name="AutoShape 25"/>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p>
            </p:txBody>
          </p:sp>
          <p:sp>
            <p:nvSpPr>
              <p:cNvPr id="54303" name="Rectangle 26"/>
              <p:cNvSpPr>
                <a:spLocks noChangeArrowheads="1"/>
              </p:cNvSpPr>
              <p:nvPr/>
            </p:nvSpPr>
            <p:spPr bwMode="auto">
              <a:xfrm>
                <a:off x="616" y="1043"/>
                <a:ext cx="1822" cy="565"/>
              </a:xfrm>
              <a:prstGeom prst="rect">
                <a:avLst/>
              </a:prstGeom>
              <a:noFill/>
              <a:ln w="9525">
                <a:noFill/>
                <a:round/>
                <a:headEnd/>
                <a:tailEnd/>
              </a:ln>
            </p:spPr>
            <p:txBody>
              <a:bodyPr lIns="90360" tIns="44280" rIns="90360" bIns="44280">
                <a:spAutoFit/>
              </a:bodyPr>
              <a:lstStyle/>
              <a:p>
                <a:pPr algn="ctr">
                  <a:lnSpc>
                    <a:spcPct val="65000"/>
                  </a:lnSpc>
                  <a:spcBef>
                    <a:spcPts val="106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700" b="1">
                  <a:solidFill>
                    <a:srgbClr val="FFFF00"/>
                  </a:solidFill>
                  <a:latin typeface="Helvetica" charset="0"/>
                </a:endParaRPr>
              </a:p>
              <a:p>
                <a:pPr algn="ctr">
                  <a:lnSpc>
                    <a:spcPct val="65000"/>
                  </a:lnSpc>
                  <a:spcBef>
                    <a:spcPts val="106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700" b="1">
                    <a:solidFill>
                      <a:srgbClr val="FFFF00"/>
                    </a:solidFill>
                    <a:latin typeface="Helvetica" charset="0"/>
                  </a:rPr>
                  <a:t>“</a:t>
                </a:r>
                <a:r>
                  <a:rPr lang="en-GB" altLang="ja-JP" sz="1700" b="1">
                    <a:solidFill>
                      <a:srgbClr val="FFFF00"/>
                    </a:solidFill>
                    <a:latin typeface="Helvetica" charset="0"/>
                  </a:rPr>
                  <a:t>ROMENAO kaikhali</a:t>
                </a:r>
              </a:p>
              <a:p>
                <a:pPr algn="ctr">
                  <a:lnSpc>
                    <a:spcPct val="65000"/>
                  </a:lnSpc>
                  <a:spcBef>
                    <a:spcPts val="106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FF00"/>
                    </a:solidFill>
                    <a:latin typeface="Helvetica" charset="0"/>
                  </a:rPr>
                  <a:t>CORS 2 zanga.</a:t>
                </a:r>
                <a:r>
                  <a:rPr lang="ja-JP" altLang="en-GB" sz="1700" b="1">
                    <a:solidFill>
                      <a:srgbClr val="FFFF00"/>
                    </a:solidFill>
                    <a:latin typeface="Helvetica" charset="0"/>
                  </a:rPr>
                  <a:t>”</a:t>
                </a:r>
                <a:endParaRPr lang="en-GB" sz="1700" b="1">
                  <a:solidFill>
                    <a:srgbClr val="FFFF00"/>
                  </a:solidFill>
                  <a:latin typeface="Helvetica" charset="0"/>
                </a:endParaRPr>
              </a:p>
            </p:txBody>
          </p:sp>
        </p:grpSp>
        <p:sp>
          <p:nvSpPr>
            <p:cNvPr id="55323" name="Line 27"/>
            <p:cNvSpPr>
              <a:spLocks noChangeShapeType="1"/>
            </p:cNvSpPr>
            <p:nvPr/>
          </p:nvSpPr>
          <p:spPr bwMode="auto">
            <a:xfrm flipV="1">
              <a:off x="2149" y="1373"/>
              <a:ext cx="478" cy="6"/>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a:defRPr/>
              </a:pPr>
              <a:endParaRPr lang="en-US"/>
            </a:p>
          </p:txBody>
        </p:sp>
      </p:grpSp>
      <p:sp>
        <p:nvSpPr>
          <p:cNvPr id="54294" name="Rectangle 28"/>
          <p:cNvSpPr>
            <a:spLocks noChangeArrowheads="1"/>
          </p:cNvSpPr>
          <p:nvPr/>
        </p:nvSpPr>
        <p:spPr bwMode="auto">
          <a:xfrm>
            <a:off x="5597525" y="1550988"/>
            <a:ext cx="571500" cy="1223961"/>
          </a:xfrm>
          <a:prstGeom prst="rect">
            <a:avLst/>
          </a:prstGeom>
          <a:noFill/>
          <a:ln w="9525">
            <a:noFill/>
            <a:round/>
            <a:headEnd/>
            <a:tailEnd/>
          </a:ln>
        </p:spPr>
        <p:txBody>
          <a:bodyPr lIns="90246" tIns="44224" rIns="90246" bIns="44224">
            <a:spAutoFit/>
          </a:bodyPr>
          <a:lstStyle/>
          <a:p>
            <a:pPr>
              <a:lnSpc>
                <a:spcPct val="100000"/>
              </a:lnSpc>
              <a:spcBef>
                <a:spcPts val="4498"/>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7200">
                <a:solidFill>
                  <a:srgbClr val="FC0128"/>
                </a:solidFill>
                <a:latin typeface="Krone" charset="0"/>
              </a:rPr>
              <a:t>}</a:t>
            </a:r>
          </a:p>
        </p:txBody>
      </p:sp>
      <p:sp>
        <p:nvSpPr>
          <p:cNvPr id="55325" name="Rectangle 29"/>
          <p:cNvSpPr>
            <a:spLocks noChangeArrowheads="1"/>
          </p:cNvSpPr>
          <p:nvPr/>
        </p:nvSpPr>
        <p:spPr bwMode="auto">
          <a:xfrm>
            <a:off x="600048" y="2741613"/>
            <a:ext cx="3171856" cy="2656676"/>
          </a:xfrm>
          <a:prstGeom prst="rect">
            <a:avLst/>
          </a:prstGeom>
          <a:noFill/>
          <a:ln w="9525">
            <a:noFill/>
            <a:round/>
            <a:headEnd/>
            <a:tailEnd/>
          </a:ln>
        </p:spPr>
        <p:txBody>
          <a:bodyPr wrap="square" lIns="101390" tIns="50695" rIns="101390" bIns="50695">
            <a:spAutoFit/>
          </a:bodyPr>
          <a:lstStyle/>
          <a:p>
            <a:pPr algn="r">
              <a:lnSpc>
                <a:spcPct val="130000"/>
              </a:lnSpc>
              <a:spcBef>
                <a:spcPts val="2061"/>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300" b="1">
                <a:solidFill>
                  <a:srgbClr val="FFFFFF"/>
                </a:solidFill>
                <a:latin typeface="Helvetica" charset="0"/>
              </a:rPr>
              <a:t>Romenao</a:t>
            </a:r>
          </a:p>
          <a:p>
            <a:pPr algn="r">
              <a:lnSpc>
                <a:spcPct val="130000"/>
              </a:lnSpc>
              <a:spcBef>
                <a:spcPts val="2061"/>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300" b="1">
                <a:solidFill>
                  <a:srgbClr val="FFFFFF"/>
                </a:solidFill>
                <a:latin typeface="Helvetica" charset="0"/>
              </a:rPr>
              <a:t>1 Corinthianao</a:t>
            </a:r>
          </a:p>
          <a:p>
            <a:pPr algn="r">
              <a:lnSpc>
                <a:spcPct val="130000"/>
              </a:lnSpc>
              <a:spcBef>
                <a:spcPts val="2061"/>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300" b="1">
                <a:solidFill>
                  <a:srgbClr val="FFFFFF"/>
                </a:solidFill>
                <a:latin typeface="Helvetica" charset="0"/>
              </a:rPr>
              <a:t>2 Corinthianao</a:t>
            </a:r>
          </a:p>
        </p:txBody>
      </p:sp>
      <p:sp>
        <p:nvSpPr>
          <p:cNvPr id="54296" name="Text Box 30"/>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54297" name="Text Box 31"/>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54298" name="Text Box 32"/>
          <p:cNvSpPr txBox="1">
            <a:spLocks noChangeArrowheads="1"/>
          </p:cNvSpPr>
          <p:nvPr/>
        </p:nvSpPr>
        <p:spPr bwMode="auto">
          <a:xfrm>
            <a:off x="9192457" y="7508367"/>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52</a:t>
            </a:r>
          </a:p>
        </p:txBody>
      </p:sp>
      <p:sp>
        <p:nvSpPr>
          <p:cNvPr id="54299" name="Text Box 33"/>
          <p:cNvSpPr txBox="1">
            <a:spLocks noChangeArrowheads="1"/>
          </p:cNvSpPr>
          <p:nvPr/>
        </p:nvSpPr>
        <p:spPr bwMode="auto">
          <a:xfrm>
            <a:off x="9569460" y="7443597"/>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55317"/>
                                        </p:tgtEl>
                                        <p:attrNameLst>
                                          <p:attrName>style.visibility</p:attrName>
                                        </p:attrNameLst>
                                      </p:cBhvr>
                                      <p:to>
                                        <p:strVal val="visible"/>
                                      </p:to>
                                    </p:set>
                                    <p:anim calcmode="lin" valueType="num">
                                      <p:cBhvr>
                                        <p:cTn id="7" dur="500" fill="hold"/>
                                        <p:tgtEl>
                                          <p:spTgt spid="55317"/>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55317"/>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55317"/>
                                        </p:tgtEl>
                                        <p:attrNameLst>
                                          <p:attrName>ppt_x</p:attrName>
                                        </p:attrNameLst>
                                      </p:cBhvr>
                                      <p:tavLst>
                                        <p:tav tm="100000">
                                          <p:val>
                                            <p:fltVal val="0.5"/>
                                          </p:val>
                                        </p:tav>
                                        <p:tav tm="100000">
                                          <p:val>
                                            <p:strVal val="#ppt_x"/>
                                          </p:val>
                                        </p:tav>
                                      </p:tavLst>
                                    </p:anim>
                                    <p:anim calcmode="lin" valueType="num">
                                      <p:cBhvr>
                                        <p:cTn id="10" dur="500" fill="hold"/>
                                        <p:tgtEl>
                                          <p:spTgt spid="55317"/>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3"/>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3"/>
                                        </p:tgtEl>
                                        <p:attrNameLst>
                                          <p:attrName>ppt_x</p:attrName>
                                        </p:attrNameLst>
                                      </p:cBhvr>
                                      <p:tavLst>
                                        <p:tav tm="100000">
                                          <p:val>
                                            <p:fltVal val="0.5"/>
                                          </p:val>
                                        </p:tav>
                                        <p:tav tm="100000">
                                          <p:val>
                                            <p:strVal val="#ppt_x"/>
                                          </p:val>
                                        </p:tav>
                                      </p:tavLst>
                                    </p:anim>
                                    <p:anim calcmode="lin" valueType="num">
                                      <p:cBhvr>
                                        <p:cTn id="18" dur="500" fill="hold"/>
                                        <p:tgtEl>
                                          <p:spTgt spid="3"/>
                                        </p:tgtEl>
                                        <p:attrNameLst>
                                          <p:attrName>ppt_y</p:attrName>
                                        </p:attrNameLst>
                                      </p:cBhvr>
                                      <p:tavLst>
                                        <p:tav tm="100000">
                                          <p:val>
                                            <p:strVal val="1+(6*min(ma#ppt_x(#ppt_w*#ppt_h,.3),1)-7.4)/-.7*#ppt_h/2"/>
                                          </p:val>
                                        </p:tav>
                                        <p:tav tm="100000">
                                          <p:val>
                                            <p:strVal val="#ppt_y"/>
                                          </p:val>
                                        </p:tav>
                                      </p:tavLst>
                                    </p:anim>
                                  </p:childTnLst>
                                </p:cTn>
                              </p:par>
                            </p:childTnLst>
                          </p:cTn>
                        </p:par>
                        <p:par>
                          <p:cTn id="19" fill="hold" nodeType="afterGroup">
                            <p:stCondLst>
                              <p:cond delay="0"/>
                            </p:stCondLst>
                            <p:childTnLst>
                              <p:par>
                                <p:cTn id="20" presetID="4" presetClass="entr" presetSubtype="32" fill="hold" nodeType="afterEffect">
                                  <p:stCondLst>
                                    <p:cond delay="0"/>
                                  </p:stCondLst>
                                  <p:childTnLst>
                                    <p:set>
                                      <p:cBhvr>
                                        <p:cTn id="21" dur="1" fill="hold">
                                          <p:stCondLst>
                                            <p:cond delay="0"/>
                                          </p:stCondLst>
                                        </p:cTn>
                                        <p:tgtEl>
                                          <p:spTgt spid="55325">
                                            <p:txEl>
                                              <p:pRg st="0" end="0"/>
                                            </p:txEl>
                                          </p:spTgt>
                                        </p:tgtEl>
                                        <p:attrNameLst>
                                          <p:attrName>style.visibility</p:attrName>
                                        </p:attrNameLst>
                                      </p:cBhvr>
                                      <p:to>
                                        <p:strVal val="visible"/>
                                      </p:to>
                                    </p:set>
                                    <p:animEffect transition="in" filter="box(out)">
                                      <p:cBhvr>
                                        <p:cTn id="22" dur="500"/>
                                        <p:tgtEl>
                                          <p:spTgt spid="55325">
                                            <p:txEl>
                                              <p:pRg st="0" end="0"/>
                                            </p:txEl>
                                          </p:spTgt>
                                        </p:tgtEl>
                                      </p:cBhvr>
                                    </p:animEffect>
                                  </p:childTnLst>
                                </p:cTn>
                              </p:par>
                            </p:childTnLst>
                          </p:cTn>
                        </p:par>
                        <p:par>
                          <p:cTn id="23" fill="hold" nodeType="afterGroup">
                            <p:stCondLst>
                              <p:cond delay="0"/>
                            </p:stCondLst>
                            <p:childTnLst>
                              <p:par>
                                <p:cTn id="24" presetID="4" presetClass="entr" presetSubtype="32" fill="hold" nodeType="afterEffect">
                                  <p:stCondLst>
                                    <p:cond delay="0"/>
                                  </p:stCondLst>
                                  <p:childTnLst>
                                    <p:set>
                                      <p:cBhvr>
                                        <p:cTn id="25" dur="1" fill="hold">
                                          <p:stCondLst>
                                            <p:cond delay="0"/>
                                          </p:stCondLst>
                                        </p:cTn>
                                        <p:tgtEl>
                                          <p:spTgt spid="55325">
                                            <p:txEl>
                                              <p:pRg st="1" end="1"/>
                                            </p:txEl>
                                          </p:spTgt>
                                        </p:tgtEl>
                                        <p:attrNameLst>
                                          <p:attrName>style.visibility</p:attrName>
                                        </p:attrNameLst>
                                      </p:cBhvr>
                                      <p:to>
                                        <p:strVal val="visible"/>
                                      </p:to>
                                    </p:set>
                                    <p:animEffect transition="in" filter="box(out)">
                                      <p:cBhvr>
                                        <p:cTn id="26" dur="500"/>
                                        <p:tgtEl>
                                          <p:spTgt spid="55325">
                                            <p:txEl>
                                              <p:pRg st="1" end="1"/>
                                            </p:txEl>
                                          </p:spTgt>
                                        </p:tgtEl>
                                      </p:cBhvr>
                                    </p:animEffect>
                                  </p:childTnLst>
                                </p:cTn>
                              </p:par>
                            </p:childTnLst>
                          </p:cTn>
                        </p:par>
                        <p:par>
                          <p:cTn id="27" fill="hold" nodeType="afterGroup">
                            <p:stCondLst>
                              <p:cond delay="0"/>
                            </p:stCondLst>
                            <p:childTnLst>
                              <p:par>
                                <p:cTn id="28" presetID="4" presetClass="entr" presetSubtype="32" fill="hold" nodeType="afterEffect">
                                  <p:stCondLst>
                                    <p:cond delay="0"/>
                                  </p:stCondLst>
                                  <p:childTnLst>
                                    <p:set>
                                      <p:cBhvr>
                                        <p:cTn id="29" dur="1" fill="hold">
                                          <p:stCondLst>
                                            <p:cond delay="0"/>
                                          </p:stCondLst>
                                        </p:cTn>
                                        <p:tgtEl>
                                          <p:spTgt spid="55325">
                                            <p:txEl>
                                              <p:pRg st="2" end="2"/>
                                            </p:txEl>
                                          </p:spTgt>
                                        </p:tgtEl>
                                        <p:attrNameLst>
                                          <p:attrName>style.visibility</p:attrName>
                                        </p:attrNameLst>
                                      </p:cBhvr>
                                      <p:to>
                                        <p:strVal val="visible"/>
                                      </p:to>
                                    </p:set>
                                    <p:animEffect transition="in" filter="box(out)">
                                      <p:cBhvr>
                                        <p:cTn id="30" dur="500"/>
                                        <p:tgtEl>
                                          <p:spTgt spid="553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1"/>
          <p:cNvSpPr>
            <a:spLocks noChangeShapeType="1"/>
          </p:cNvSpPr>
          <p:nvPr/>
        </p:nvSpPr>
        <p:spPr bwMode="auto">
          <a:xfrm flipH="1" flipV="1">
            <a:off x="4676783" y="2036766"/>
            <a:ext cx="546101" cy="342900"/>
          </a:xfrm>
          <a:prstGeom prst="line">
            <a:avLst/>
          </a:prstGeom>
          <a:noFill/>
          <a:ln w="25560">
            <a:solidFill>
              <a:srgbClr val="000000"/>
            </a:solidFill>
            <a:miter lim="800000"/>
            <a:headEnd/>
            <a:tailEnd type="triangle" w="med" len="med"/>
          </a:ln>
        </p:spPr>
        <p:txBody>
          <a:bodyPr lIns="91328" tIns="45662" rIns="91328" bIns="45662"/>
          <a:lstStyle/>
          <a:p>
            <a:endParaRPr lang="en-US"/>
          </a:p>
        </p:txBody>
      </p:sp>
      <p:sp>
        <p:nvSpPr>
          <p:cNvPr id="55299" name="Rectangle 2"/>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55300" name="Text Box 3"/>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p>
        </p:txBody>
      </p:sp>
      <p:sp>
        <p:nvSpPr>
          <p:cNvPr id="55301" name="Rectangle 4"/>
          <p:cNvSpPr>
            <a:spLocks noChangeArrowheads="1"/>
          </p:cNvSpPr>
          <p:nvPr/>
        </p:nvSpPr>
        <p:spPr bwMode="auto">
          <a:xfrm>
            <a:off x="5921378" y="2224091"/>
            <a:ext cx="3751295" cy="3564974"/>
          </a:xfrm>
          <a:prstGeom prst="rect">
            <a:avLst/>
          </a:prstGeom>
          <a:noFill/>
          <a:ln w="9525">
            <a:noFill/>
            <a:round/>
            <a:headEnd/>
            <a:tailEnd/>
          </a:ln>
        </p:spPr>
        <p:txBody>
          <a:bodyPr wrap="square" lIns="101390" tIns="50695" rIns="101390" bIns="50695">
            <a:spAutoFit/>
          </a:bodyPr>
          <a:lstStyle/>
          <a:p>
            <a:pPr>
              <a:lnSpc>
                <a:spcPct val="125000"/>
              </a:lnSpc>
              <a:spcBef>
                <a:spcPts val="2250"/>
              </a:spcBef>
              <a:buClr>
                <a:srgbClr val="99FF99"/>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99FF99"/>
                </a:solidFill>
                <a:latin typeface="Arial" charset="0"/>
              </a:rPr>
              <a:t>HAOKAPHOK CHURCHBINGLI AWAUI KHAMATAIYA TAMKACHITHEI</a:t>
            </a:r>
          </a:p>
        </p:txBody>
      </p:sp>
      <p:sp>
        <p:nvSpPr>
          <p:cNvPr id="55302" name="Rectangle 5"/>
          <p:cNvSpPr>
            <a:spLocks noChangeArrowheads="1"/>
          </p:cNvSpPr>
          <p:nvPr/>
        </p:nvSpPr>
        <p:spPr bwMode="auto">
          <a:xfrm>
            <a:off x="4068773" y="1154113"/>
            <a:ext cx="1646237"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328" tIns="45662" rIns="91328" bIns="45662" anchor="ctr"/>
          <a:lstStyle/>
          <a:p>
            <a:endParaRPr lang="en-US"/>
          </a:p>
        </p:txBody>
      </p:sp>
      <p:sp>
        <p:nvSpPr>
          <p:cNvPr id="56326" name="Line 6"/>
          <p:cNvSpPr>
            <a:spLocks noChangeShapeType="1"/>
          </p:cNvSpPr>
          <p:nvPr/>
        </p:nvSpPr>
        <p:spPr bwMode="auto">
          <a:xfrm>
            <a:off x="4152906"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6327" name="Line 7"/>
          <p:cNvSpPr>
            <a:spLocks noChangeShapeType="1"/>
          </p:cNvSpPr>
          <p:nvPr/>
        </p:nvSpPr>
        <p:spPr bwMode="auto">
          <a:xfrm>
            <a:off x="4152906" y="3546478"/>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6328" name="Line 8"/>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6329" name="Line 9"/>
          <p:cNvSpPr>
            <a:spLocks noChangeShapeType="1"/>
          </p:cNvSpPr>
          <p:nvPr/>
        </p:nvSpPr>
        <p:spPr bwMode="auto">
          <a:xfrm>
            <a:off x="4148148" y="5122866"/>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328" tIns="45662" rIns="91328" bIns="45662"/>
          <a:lstStyle/>
          <a:p>
            <a:pPr>
              <a:defRPr/>
            </a:pPr>
            <a:endParaRPr lang="en-US"/>
          </a:p>
        </p:txBody>
      </p:sp>
      <p:grpSp>
        <p:nvGrpSpPr>
          <p:cNvPr id="55307" name="Group 10"/>
          <p:cNvGrpSpPr>
            <a:grpSpLocks/>
          </p:cNvGrpSpPr>
          <p:nvPr/>
        </p:nvGrpSpPr>
        <p:grpSpPr bwMode="auto">
          <a:xfrm>
            <a:off x="4067177" y="0"/>
            <a:ext cx="1665915" cy="1046163"/>
            <a:chOff x="2562" y="0"/>
            <a:chExt cx="1016" cy="659"/>
          </a:xfrm>
        </p:grpSpPr>
        <p:sp>
          <p:nvSpPr>
            <p:cNvPr id="55333" name="Rectangle 11"/>
            <p:cNvSpPr>
              <a:spLocks noChangeArrowheads="1"/>
            </p:cNvSpPr>
            <p:nvPr/>
          </p:nvSpPr>
          <p:spPr bwMode="auto">
            <a:xfrm>
              <a:off x="2693" y="0"/>
              <a:ext cx="805" cy="240"/>
            </a:xfrm>
            <a:prstGeom prst="rect">
              <a:avLst/>
            </a:prstGeom>
            <a:noFill/>
            <a:ln w="9525">
              <a:noFill/>
              <a:round/>
              <a:headEnd/>
              <a:tailEnd/>
            </a:ln>
          </p:spPr>
          <p:txBody>
            <a:bodyPr wrap="square" lIns="90360" tIns="44280" rIns="90360" bIns="44280">
              <a:spAutoFit/>
            </a:bodyPr>
            <a:lstStyle/>
            <a:p>
              <a:pPr>
                <a:lnSpc>
                  <a:spcPct val="100000"/>
                </a:lnSpc>
                <a:spcBef>
                  <a:spcPts val="112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C0128"/>
                  </a:solidFill>
                  <a:latin typeface="Helvetica" charset="0"/>
                </a:rPr>
                <a:t>(Lairik 21</a:t>
              </a:r>
            </a:p>
          </p:txBody>
        </p:sp>
        <p:sp>
          <p:nvSpPr>
            <p:cNvPr id="55334"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p>
          </p:txBody>
        </p:sp>
        <p:sp>
          <p:nvSpPr>
            <p:cNvPr id="55335" name="Rectangle 13"/>
            <p:cNvSpPr>
              <a:spLocks noChangeArrowheads="1"/>
            </p:cNvSpPr>
            <p:nvPr/>
          </p:nvSpPr>
          <p:spPr bwMode="auto">
            <a:xfrm>
              <a:off x="2565" y="290"/>
              <a:ext cx="1013" cy="336"/>
            </a:xfrm>
            <a:prstGeom prst="rect">
              <a:avLst/>
            </a:prstGeom>
            <a:noFill/>
            <a:ln w="9525">
              <a:noFill/>
              <a:round/>
              <a:headEnd/>
              <a:tailEnd/>
            </a:ln>
          </p:spPr>
          <p:txBody>
            <a:bodyPr wrap="square" lIns="101520" tIns="50760" rIns="101520" bIns="50760">
              <a:spAutoFit/>
            </a:bodyPr>
            <a:lstStyle/>
            <a:p>
              <a:pPr algn="ctr">
                <a:lnSpc>
                  <a:spcPct val="100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99FF66"/>
                  </a:solidFill>
                  <a:latin typeface="Arial Black" pitchFamily="34" charset="0"/>
                </a:rPr>
                <a:t>CHURCHwui kashok-kazang</a:t>
              </a:r>
            </a:p>
          </p:txBody>
        </p:sp>
      </p:grpSp>
      <p:sp>
        <p:nvSpPr>
          <p:cNvPr id="56334" name="Line 14"/>
          <p:cNvSpPr>
            <a:spLocks noChangeShapeType="1"/>
          </p:cNvSpPr>
          <p:nvPr/>
        </p:nvSpPr>
        <p:spPr bwMode="auto">
          <a:xfrm>
            <a:off x="4152906"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6335" name="Line 15"/>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6336" name="Line 16"/>
          <p:cNvSpPr>
            <a:spLocks noChangeShapeType="1"/>
          </p:cNvSpPr>
          <p:nvPr/>
        </p:nvSpPr>
        <p:spPr bwMode="auto">
          <a:xfrm>
            <a:off x="4464059" y="6062663"/>
            <a:ext cx="865189"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5311" name="Rectangle 17"/>
          <p:cNvSpPr>
            <a:spLocks noChangeArrowheads="1"/>
          </p:cNvSpPr>
          <p:nvPr/>
        </p:nvSpPr>
        <p:spPr bwMode="auto">
          <a:xfrm>
            <a:off x="5903923" y="-434971"/>
            <a:ext cx="3768757" cy="2238101"/>
          </a:xfrm>
          <a:prstGeom prst="rect">
            <a:avLst/>
          </a:prstGeom>
          <a:noFill/>
          <a:ln w="9525">
            <a:noFill/>
            <a:round/>
            <a:headEnd/>
            <a:tailEnd/>
          </a:ln>
        </p:spPr>
        <p:txBody>
          <a:bodyPr wrap="square" lIns="101390" tIns="50695" rIns="101390" bIns="50695">
            <a:spAutoFit/>
          </a:bodyPr>
          <a:lstStyle/>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4700" b="1" i="1">
              <a:solidFill>
                <a:srgbClr val="FFFFFF"/>
              </a:solidFill>
              <a:latin typeface="Helvetica" charset="0"/>
            </a:endParaRPr>
          </a:p>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latin typeface="Helvetica" charset="0"/>
              </a:rPr>
              <a:t>PAULwui</a:t>
            </a:r>
            <a:endParaRPr lang="en-GB" altLang="ja-JP" sz="4700" b="1" i="1">
              <a:solidFill>
                <a:srgbClr val="FFFFFF"/>
              </a:solidFill>
              <a:latin typeface="Helvetica" charset="0"/>
            </a:endParaRPr>
          </a:p>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latin typeface="Helvetica" charset="0"/>
              </a:rPr>
              <a:t>CHITHI bing</a:t>
            </a:r>
          </a:p>
        </p:txBody>
      </p:sp>
      <p:sp>
        <p:nvSpPr>
          <p:cNvPr id="55312" name="Text Box 18"/>
          <p:cNvSpPr txBox="1">
            <a:spLocks noChangeArrowheads="1"/>
          </p:cNvSpPr>
          <p:nvPr/>
        </p:nvSpPr>
        <p:spPr bwMode="auto">
          <a:xfrm>
            <a:off x="852488" y="2881313"/>
            <a:ext cx="2863850" cy="366712"/>
          </a:xfrm>
          <a:prstGeom prst="rect">
            <a:avLst/>
          </a:prstGeom>
          <a:noFill/>
          <a:ln w="9525">
            <a:noFill/>
            <a:round/>
            <a:headEnd/>
            <a:tailEnd/>
          </a:ln>
        </p:spPr>
        <p:txBody>
          <a:bodyPr wrap="none" lIns="91328" tIns="45662" rIns="91328" bIns="45662" anchor="ctr"/>
          <a:lstStyle/>
          <a:p>
            <a:endParaRPr lang="en-US"/>
          </a:p>
        </p:txBody>
      </p:sp>
      <p:sp>
        <p:nvSpPr>
          <p:cNvPr id="55313" name="Rectangle 19"/>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55314" name="Text Box 20"/>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p>
        </p:txBody>
      </p:sp>
      <p:sp>
        <p:nvSpPr>
          <p:cNvPr id="56341" name="Rectangle 21"/>
          <p:cNvSpPr>
            <a:spLocks noChangeArrowheads="1"/>
          </p:cNvSpPr>
          <p:nvPr/>
        </p:nvSpPr>
        <p:spPr bwMode="auto">
          <a:xfrm>
            <a:off x="3983043" y="2333625"/>
            <a:ext cx="1768476" cy="1418534"/>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Galatianao</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Ephesianao</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Philippinao</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Colossianao</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p:txBody>
      </p:sp>
      <p:sp>
        <p:nvSpPr>
          <p:cNvPr id="55316" name="Rectangle 22"/>
          <p:cNvSpPr>
            <a:spLocks noChangeArrowheads="1"/>
          </p:cNvSpPr>
          <p:nvPr/>
        </p:nvSpPr>
        <p:spPr bwMode="auto">
          <a:xfrm>
            <a:off x="3983043" y="1744667"/>
            <a:ext cx="1768476" cy="1060419"/>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a:p>
            <a:pPr algn="ctr">
              <a:lnSpc>
                <a:spcPct val="5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Romanao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1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2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p:txBody>
      </p:sp>
      <p:sp>
        <p:nvSpPr>
          <p:cNvPr id="55317" name="Rectangle 23"/>
          <p:cNvSpPr>
            <a:spLocks noChangeArrowheads="1"/>
          </p:cNvSpPr>
          <p:nvPr/>
        </p:nvSpPr>
        <p:spPr bwMode="auto">
          <a:xfrm>
            <a:off x="3967170" y="1166152"/>
            <a:ext cx="1768476" cy="748711"/>
          </a:xfrm>
          <a:prstGeom prst="rect">
            <a:avLst/>
          </a:prstGeom>
          <a:noFill/>
          <a:ln w="9525">
            <a:noFill/>
            <a:round/>
            <a:headEnd/>
            <a:tailEnd/>
          </a:ln>
        </p:spPr>
        <p:txBody>
          <a:bodyPr lIns="101390" tIns="50695" rIns="101390" bIns="50695">
            <a:spAutoFit/>
          </a:bodyPr>
          <a:lstStyle/>
          <a:p>
            <a:pPr algn="ctr">
              <a:lnSpc>
                <a:spcPct val="100000"/>
              </a:lnSpc>
              <a:spcBef>
                <a:spcPts val="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u="sng">
                <a:solidFill>
                  <a:srgbClr val="FFFFFF"/>
                </a:solidFill>
                <a:latin typeface="Helvetica" charset="0"/>
              </a:rPr>
              <a:t>CHITHI</a:t>
            </a:r>
          </a:p>
          <a:p>
            <a:pPr algn="ctr">
              <a:lnSpc>
                <a:spcPct val="100000"/>
              </a:lnSpc>
              <a:spcBef>
                <a:spcPts val="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FF"/>
                </a:solidFill>
                <a:latin typeface="Helvetica" charset="0"/>
              </a:rPr>
              <a:t>Paulna kagapi chithi</a:t>
            </a:r>
            <a:r>
              <a:rPr lang="en-GB" sz="1400" b="1">
                <a:solidFill>
                  <a:srgbClr val="FFFFFF"/>
                </a:solidFill>
                <a:latin typeface="Helvetica" charset="0"/>
              </a:rPr>
              <a:t>:</a:t>
            </a:r>
          </a:p>
        </p:txBody>
      </p:sp>
      <p:grpSp>
        <p:nvGrpSpPr>
          <p:cNvPr id="55318" name="Group 24"/>
          <p:cNvGrpSpPr>
            <a:grpSpLocks/>
          </p:cNvGrpSpPr>
          <p:nvPr/>
        </p:nvGrpSpPr>
        <p:grpSpPr bwMode="auto">
          <a:xfrm>
            <a:off x="977910" y="1655763"/>
            <a:ext cx="2892425" cy="996950"/>
            <a:chOff x="616" y="1043"/>
            <a:chExt cx="1822" cy="628"/>
          </a:xfrm>
        </p:grpSpPr>
        <p:sp>
          <p:nvSpPr>
            <p:cNvPr id="55331" name="AutoShape 25"/>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p>
          </p:txBody>
        </p:sp>
        <p:sp>
          <p:nvSpPr>
            <p:cNvPr id="55332" name="Rectangle 26"/>
            <p:cNvSpPr>
              <a:spLocks noChangeArrowheads="1"/>
            </p:cNvSpPr>
            <p:nvPr/>
          </p:nvSpPr>
          <p:spPr bwMode="auto">
            <a:xfrm>
              <a:off x="616" y="1043"/>
              <a:ext cx="1822" cy="565"/>
            </a:xfrm>
            <a:prstGeom prst="rect">
              <a:avLst/>
            </a:prstGeom>
            <a:noFill/>
            <a:ln w="9525">
              <a:noFill/>
              <a:round/>
              <a:headEnd/>
              <a:tailEnd/>
            </a:ln>
          </p:spPr>
          <p:txBody>
            <a:bodyPr lIns="90360" tIns="44280" rIns="90360" bIns="44280">
              <a:spAutoFit/>
            </a:bodyPr>
            <a:lstStyle/>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700" b="1">
                <a:solidFill>
                  <a:srgbClr val="FFFFFF"/>
                </a:solidFill>
                <a:latin typeface="Helvetica" charset="0"/>
              </a:endParaRPr>
            </a:p>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700" b="1">
                  <a:solidFill>
                    <a:srgbClr val="FFFFFF"/>
                  </a:solidFill>
                  <a:latin typeface="Helvetica" charset="0"/>
                </a:rPr>
                <a:t>“</a:t>
              </a:r>
              <a:r>
                <a:rPr lang="en-GB" altLang="ja-JP" sz="1700" b="1">
                  <a:solidFill>
                    <a:srgbClr val="FFFFFF"/>
                  </a:solidFill>
                  <a:latin typeface="Helvetica" charset="0"/>
                </a:rPr>
                <a:t>ROMENAO kaikhali</a:t>
              </a:r>
            </a:p>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FFFF"/>
                  </a:solidFill>
                  <a:latin typeface="Helvetica" charset="0"/>
                </a:rPr>
                <a:t>CORS 2 zanga</a:t>
              </a:r>
              <a:r>
                <a:rPr lang="ja-JP" altLang="en-GB" sz="1700" b="1">
                  <a:solidFill>
                    <a:srgbClr val="FFFFFF"/>
                  </a:solidFill>
                  <a:latin typeface="Helvetica" charset="0"/>
                </a:rPr>
                <a:t>”</a:t>
              </a:r>
              <a:endParaRPr lang="en-GB" sz="1700" b="1">
                <a:solidFill>
                  <a:srgbClr val="FFFFFF"/>
                </a:solidFill>
                <a:latin typeface="Helvetica" charset="0"/>
              </a:endParaRPr>
            </a:p>
          </p:txBody>
        </p:sp>
      </p:grpSp>
      <p:sp>
        <p:nvSpPr>
          <p:cNvPr id="56347" name="Line 27"/>
          <p:cNvSpPr>
            <a:spLocks noChangeShapeType="1"/>
          </p:cNvSpPr>
          <p:nvPr/>
        </p:nvSpPr>
        <p:spPr bwMode="auto">
          <a:xfrm flipV="1">
            <a:off x="3411548" y="2179640"/>
            <a:ext cx="758825" cy="9525"/>
          </a:xfrm>
          <a:prstGeom prst="line">
            <a:avLst/>
          </a:prstGeom>
          <a:noFill/>
          <a:ln w="57240">
            <a:solidFill>
              <a:srgbClr val="FFFFFF"/>
            </a:solidFill>
            <a:miter lim="800000"/>
            <a:headEnd/>
            <a:tailEnd type="triangle" w="med" len="med"/>
          </a:ln>
          <a:effectLst>
            <a:outerShdw dist="71785" dir="2700000" algn="ctr" rotWithShape="0">
              <a:srgbClr val="808080"/>
            </a:outerShdw>
          </a:effectLst>
        </p:spPr>
        <p:txBody>
          <a:bodyPr lIns="91328" tIns="45662" rIns="91328" bIns="45662"/>
          <a:lstStyle/>
          <a:p>
            <a:pPr>
              <a:defRPr/>
            </a:pPr>
            <a:endParaRPr lang="en-US"/>
          </a:p>
        </p:txBody>
      </p:sp>
      <p:sp>
        <p:nvSpPr>
          <p:cNvPr id="55320" name="Rectangle 28"/>
          <p:cNvSpPr>
            <a:spLocks noChangeArrowheads="1"/>
          </p:cNvSpPr>
          <p:nvPr/>
        </p:nvSpPr>
        <p:spPr bwMode="auto">
          <a:xfrm>
            <a:off x="5589593" y="2347913"/>
            <a:ext cx="571500" cy="1223961"/>
          </a:xfrm>
          <a:prstGeom prst="rect">
            <a:avLst/>
          </a:prstGeom>
          <a:noFill/>
          <a:ln w="9525">
            <a:noFill/>
            <a:round/>
            <a:headEnd/>
            <a:tailEnd/>
          </a:ln>
        </p:spPr>
        <p:txBody>
          <a:bodyPr lIns="90246" tIns="44224" rIns="90246" bIns="44224">
            <a:spAutoFit/>
          </a:bodyPr>
          <a:lstStyle/>
          <a:p>
            <a:pPr>
              <a:lnSpc>
                <a:spcPct val="100000"/>
              </a:lnSpc>
              <a:spcBef>
                <a:spcPts val="4498"/>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7200">
                <a:solidFill>
                  <a:srgbClr val="FC0128"/>
                </a:solidFill>
                <a:latin typeface="Krone" charset="0"/>
              </a:rPr>
              <a:t>}</a:t>
            </a:r>
          </a:p>
        </p:txBody>
      </p:sp>
      <p:sp>
        <p:nvSpPr>
          <p:cNvPr id="56349" name="Rectangle 29"/>
          <p:cNvSpPr>
            <a:spLocks noChangeArrowheads="1"/>
          </p:cNvSpPr>
          <p:nvPr/>
        </p:nvSpPr>
        <p:spPr bwMode="auto">
          <a:xfrm>
            <a:off x="957263" y="3370272"/>
            <a:ext cx="2886076" cy="3605885"/>
          </a:xfrm>
          <a:prstGeom prst="rect">
            <a:avLst/>
          </a:prstGeom>
          <a:noFill/>
          <a:ln w="9525">
            <a:noFill/>
            <a:round/>
            <a:headEnd/>
            <a:tailEnd/>
          </a:ln>
        </p:spPr>
        <p:txBody>
          <a:bodyPr lIns="101390" tIns="50695" rIns="101390" bIns="50695">
            <a:spAutoFit/>
          </a:bodyPr>
          <a:lstStyle/>
          <a:p>
            <a:pPr algn="r">
              <a:lnSpc>
                <a:spcPct val="130000"/>
              </a:lnSpc>
              <a:spcBef>
                <a:spcPts val="2061"/>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300" b="1">
                <a:solidFill>
                  <a:srgbClr val="FFFFFF"/>
                </a:solidFill>
                <a:latin typeface="Helvetica" charset="0"/>
              </a:rPr>
              <a:t>Galatianao</a:t>
            </a:r>
          </a:p>
          <a:p>
            <a:pPr algn="r">
              <a:lnSpc>
                <a:spcPct val="130000"/>
              </a:lnSpc>
              <a:spcBef>
                <a:spcPts val="2061"/>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300" b="1">
                <a:solidFill>
                  <a:srgbClr val="FFFFFF"/>
                </a:solidFill>
                <a:latin typeface="Helvetica" charset="0"/>
              </a:rPr>
              <a:t>Ephesianao</a:t>
            </a:r>
          </a:p>
          <a:p>
            <a:pPr algn="r">
              <a:lnSpc>
                <a:spcPct val="130000"/>
              </a:lnSpc>
              <a:spcBef>
                <a:spcPts val="2061"/>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300" b="1">
                <a:solidFill>
                  <a:srgbClr val="FFFFFF"/>
                </a:solidFill>
                <a:latin typeface="Helvetica" charset="0"/>
              </a:rPr>
              <a:t>Philippinao</a:t>
            </a:r>
          </a:p>
          <a:p>
            <a:pPr algn="r">
              <a:lnSpc>
                <a:spcPct val="130000"/>
              </a:lnSpc>
              <a:spcBef>
                <a:spcPts val="2061"/>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300" b="1">
                <a:solidFill>
                  <a:srgbClr val="FFFFFF"/>
                </a:solidFill>
                <a:latin typeface="Helvetica" charset="0"/>
              </a:rPr>
              <a:t>Colossianao</a:t>
            </a:r>
          </a:p>
        </p:txBody>
      </p:sp>
      <p:sp>
        <p:nvSpPr>
          <p:cNvPr id="55322" name="Text Box 30"/>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55323" name="Text Box 31"/>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55324" name="Text Box 32"/>
          <p:cNvSpPr txBox="1">
            <a:spLocks noChangeArrowheads="1"/>
          </p:cNvSpPr>
          <p:nvPr/>
        </p:nvSpPr>
        <p:spPr bwMode="auto">
          <a:xfrm>
            <a:off x="9192457" y="7512450"/>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53</a:t>
            </a:r>
          </a:p>
        </p:txBody>
      </p:sp>
      <p:grpSp>
        <p:nvGrpSpPr>
          <p:cNvPr id="4" name="Group 33"/>
          <p:cNvGrpSpPr>
            <a:grpSpLocks/>
          </p:cNvGrpSpPr>
          <p:nvPr/>
        </p:nvGrpSpPr>
        <p:grpSpPr bwMode="auto">
          <a:xfrm>
            <a:off x="457178" y="2794036"/>
            <a:ext cx="3905281" cy="481013"/>
            <a:chOff x="468" y="1760"/>
            <a:chExt cx="2280" cy="303"/>
          </a:xfrm>
        </p:grpSpPr>
        <p:grpSp>
          <p:nvGrpSpPr>
            <p:cNvPr id="55327" name="Group 34"/>
            <p:cNvGrpSpPr>
              <a:grpSpLocks/>
            </p:cNvGrpSpPr>
            <p:nvPr/>
          </p:nvGrpSpPr>
          <p:grpSpPr bwMode="auto">
            <a:xfrm>
              <a:off x="468" y="1760"/>
              <a:ext cx="1926" cy="303"/>
              <a:chOff x="468" y="1760"/>
              <a:chExt cx="1926" cy="303"/>
            </a:xfrm>
          </p:grpSpPr>
          <p:sp>
            <p:nvSpPr>
              <p:cNvPr id="55329" name="AutoShape 35"/>
              <p:cNvSpPr>
                <a:spLocks noChangeArrowheads="1"/>
              </p:cNvSpPr>
              <p:nvPr/>
            </p:nvSpPr>
            <p:spPr bwMode="auto">
              <a:xfrm>
                <a:off x="517"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p>
            </p:txBody>
          </p:sp>
          <p:sp>
            <p:nvSpPr>
              <p:cNvPr id="55330" name="Rectangle 36"/>
              <p:cNvSpPr>
                <a:spLocks noChangeArrowheads="1"/>
              </p:cNvSpPr>
              <p:nvPr/>
            </p:nvSpPr>
            <p:spPr bwMode="auto">
              <a:xfrm>
                <a:off x="468" y="1808"/>
                <a:ext cx="1890" cy="200"/>
              </a:xfrm>
              <a:prstGeom prst="rect">
                <a:avLst/>
              </a:prstGeom>
              <a:noFill/>
              <a:ln w="9525">
                <a:noFill/>
                <a:round/>
                <a:headEnd/>
                <a:tailEnd/>
              </a:ln>
            </p:spPr>
            <p:txBody>
              <a:bodyPr wrap="square" lIns="101520" tIns="50760" rIns="101520" bIns="50760">
                <a:spAutoFit/>
              </a:bodyPr>
              <a:lstStyle/>
              <a:p>
                <a:pPr algn="ctr">
                  <a:lnSpc>
                    <a:spcPct val="100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400" b="1">
                    <a:solidFill>
                      <a:srgbClr val="FFFF00"/>
                    </a:solidFill>
                    <a:latin typeface="Helvetica" charset="0"/>
                  </a:rPr>
                  <a:t>“</a:t>
                </a:r>
                <a:r>
                  <a:rPr lang="en-GB" altLang="ja-JP" sz="1400" b="1" u="sng">
                    <a:solidFill>
                      <a:srgbClr val="FFFF00"/>
                    </a:solidFill>
                    <a:latin typeface="Helvetica" charset="0"/>
                  </a:rPr>
                  <a:t>G</a:t>
                </a:r>
                <a:r>
                  <a:rPr lang="en-GB" altLang="ja-JP" sz="1400" b="1">
                    <a:solidFill>
                      <a:srgbClr val="FFFF00"/>
                    </a:solidFill>
                    <a:latin typeface="Helvetica" charset="0"/>
                  </a:rPr>
                  <a:t>entile </a:t>
                </a:r>
                <a:r>
                  <a:rPr lang="en-GB" altLang="ja-JP" sz="1400" b="1" u="sng">
                    <a:solidFill>
                      <a:srgbClr val="FFFF00"/>
                    </a:solidFill>
                    <a:latin typeface="Helvetica" charset="0"/>
                  </a:rPr>
                  <a:t>E</a:t>
                </a:r>
                <a:r>
                  <a:rPr lang="en-GB" altLang="ja-JP" sz="1400" b="1">
                    <a:solidFill>
                      <a:srgbClr val="FFFF00"/>
                    </a:solidFill>
                    <a:latin typeface="Helvetica" charset="0"/>
                  </a:rPr>
                  <a:t>ina </a:t>
                </a:r>
                <a:r>
                  <a:rPr lang="en-GB" altLang="ja-JP" sz="1400" b="1" u="sng">
                    <a:solidFill>
                      <a:srgbClr val="FFFF00"/>
                    </a:solidFill>
                    <a:latin typeface="Helvetica" charset="0"/>
                  </a:rPr>
                  <a:t>P</a:t>
                </a:r>
                <a:r>
                  <a:rPr lang="en-GB" altLang="ja-JP" sz="1400" b="1">
                    <a:solidFill>
                      <a:srgbClr val="FFFF00"/>
                    </a:solidFill>
                    <a:latin typeface="Helvetica" charset="0"/>
                  </a:rPr>
                  <a:t>angmon </a:t>
                </a:r>
                <a:r>
                  <a:rPr lang="en-GB" altLang="ja-JP" sz="1400" b="1" u="sng">
                    <a:solidFill>
                      <a:srgbClr val="FFFF00"/>
                    </a:solidFill>
                    <a:latin typeface="Helvetica" charset="0"/>
                  </a:rPr>
                  <a:t>C</a:t>
                </a:r>
                <a:r>
                  <a:rPr lang="en-GB" altLang="ja-JP" sz="1400" b="1">
                    <a:solidFill>
                      <a:srgbClr val="FFFF00"/>
                    </a:solidFill>
                    <a:latin typeface="Helvetica" charset="0"/>
                  </a:rPr>
                  <a:t>hungmei</a:t>
                </a:r>
                <a:r>
                  <a:rPr lang="ja-JP" altLang="en-GB" sz="1400" b="1">
                    <a:solidFill>
                      <a:srgbClr val="FFFF00"/>
                    </a:solidFill>
                    <a:latin typeface="Helvetica" charset="0"/>
                  </a:rPr>
                  <a:t>”</a:t>
                </a:r>
                <a:endParaRPr lang="en-GB" sz="1400" b="1">
                  <a:solidFill>
                    <a:srgbClr val="FFFF00"/>
                  </a:solidFill>
                  <a:latin typeface="Helvetica" charset="0"/>
                </a:endParaRPr>
              </a:p>
            </p:txBody>
          </p:sp>
        </p:grpSp>
        <p:sp>
          <p:nvSpPr>
            <p:cNvPr id="56357" name="Line 37"/>
            <p:cNvSpPr>
              <a:spLocks noChangeShapeType="1"/>
            </p:cNvSpPr>
            <p:nvPr/>
          </p:nvSpPr>
          <p:spPr bwMode="auto">
            <a:xfrm>
              <a:off x="2270" y="1921"/>
              <a:ext cx="478" cy="1"/>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a:defRPr/>
              </a:pPr>
              <a:endParaRPr lang="en-US"/>
            </a:p>
          </p:txBody>
        </p:sp>
      </p:grpSp>
      <p:sp>
        <p:nvSpPr>
          <p:cNvPr id="55326" name="Text Box 38"/>
          <p:cNvSpPr txBox="1">
            <a:spLocks noChangeArrowheads="1"/>
          </p:cNvSpPr>
          <p:nvPr/>
        </p:nvSpPr>
        <p:spPr bwMode="auto">
          <a:xfrm>
            <a:off x="9572635" y="7447679"/>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56341"/>
                                        </p:tgtEl>
                                        <p:attrNameLst>
                                          <p:attrName>style.visibility</p:attrName>
                                        </p:attrNameLst>
                                      </p:cBhvr>
                                      <p:to>
                                        <p:strVal val="visible"/>
                                      </p:to>
                                    </p:set>
                                    <p:anim calcmode="lin" valueType="num">
                                      <p:cBhvr>
                                        <p:cTn id="7" dur="500" fill="hold"/>
                                        <p:tgtEl>
                                          <p:spTgt spid="56341"/>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56341"/>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56341"/>
                                        </p:tgtEl>
                                        <p:attrNameLst>
                                          <p:attrName>ppt_x</p:attrName>
                                        </p:attrNameLst>
                                      </p:cBhvr>
                                      <p:tavLst>
                                        <p:tav tm="100000">
                                          <p:val>
                                            <p:fltVal val="0.5"/>
                                          </p:val>
                                        </p:tav>
                                        <p:tav tm="100000">
                                          <p:val>
                                            <p:strVal val="#ppt_x"/>
                                          </p:val>
                                        </p:tav>
                                      </p:tavLst>
                                    </p:anim>
                                    <p:anim calcmode="lin" valueType="num">
                                      <p:cBhvr>
                                        <p:cTn id="10" dur="500" fill="hold"/>
                                        <p:tgtEl>
                                          <p:spTgt spid="56341"/>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4"/>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4"/>
                                        </p:tgtEl>
                                        <p:attrNameLst>
                                          <p:attrName>ppt_x</p:attrName>
                                        </p:attrNameLst>
                                      </p:cBhvr>
                                      <p:tavLst>
                                        <p:tav tm="100000">
                                          <p:val>
                                            <p:fltVal val="0.5"/>
                                          </p:val>
                                        </p:tav>
                                        <p:tav tm="100000">
                                          <p:val>
                                            <p:strVal val="#ppt_x"/>
                                          </p:val>
                                        </p:tav>
                                      </p:tavLst>
                                    </p:anim>
                                    <p:anim calcmode="lin" valueType="num">
                                      <p:cBhvr>
                                        <p:cTn id="18" dur="500" fill="hold"/>
                                        <p:tgtEl>
                                          <p:spTgt spid="4"/>
                                        </p:tgtEl>
                                        <p:attrNameLst>
                                          <p:attrName>ppt_y</p:attrName>
                                        </p:attrNameLst>
                                      </p:cBhvr>
                                      <p:tavLst>
                                        <p:tav tm="100000">
                                          <p:val>
                                            <p:strVal val="1+(6*min(ma#ppt_x(#ppt_w*#ppt_h,.3),1)-7.4)/-.7*#ppt_h/2"/>
                                          </p:val>
                                        </p:tav>
                                        <p:tav tm="100000">
                                          <p:val>
                                            <p:strVal val="#ppt_y"/>
                                          </p:val>
                                        </p:tav>
                                      </p:tavLst>
                                    </p:anim>
                                  </p:childTnLst>
                                </p:cTn>
                              </p:par>
                            </p:childTnLst>
                          </p:cTn>
                        </p:par>
                        <p:par>
                          <p:cTn id="19" fill="hold" nodeType="afterGroup">
                            <p:stCondLst>
                              <p:cond delay="0"/>
                            </p:stCondLst>
                            <p:childTnLst>
                              <p:par>
                                <p:cTn id="20" presetID="4" presetClass="entr" presetSubtype="32" fill="hold" nodeType="afterEffect">
                                  <p:stCondLst>
                                    <p:cond delay="0"/>
                                  </p:stCondLst>
                                  <p:childTnLst>
                                    <p:set>
                                      <p:cBhvr>
                                        <p:cTn id="21" dur="1" fill="hold">
                                          <p:stCondLst>
                                            <p:cond delay="0"/>
                                          </p:stCondLst>
                                        </p:cTn>
                                        <p:tgtEl>
                                          <p:spTgt spid="56349">
                                            <p:txEl>
                                              <p:pRg st="0" end="0"/>
                                            </p:txEl>
                                          </p:spTgt>
                                        </p:tgtEl>
                                        <p:attrNameLst>
                                          <p:attrName>style.visibility</p:attrName>
                                        </p:attrNameLst>
                                      </p:cBhvr>
                                      <p:to>
                                        <p:strVal val="visible"/>
                                      </p:to>
                                    </p:set>
                                    <p:animEffect transition="in" filter="box(out)">
                                      <p:cBhvr>
                                        <p:cTn id="22" dur="500"/>
                                        <p:tgtEl>
                                          <p:spTgt spid="56349">
                                            <p:txEl>
                                              <p:pRg st="0" end="0"/>
                                            </p:txEl>
                                          </p:spTgt>
                                        </p:tgtEl>
                                      </p:cBhvr>
                                    </p:animEffect>
                                  </p:childTnLst>
                                </p:cTn>
                              </p:par>
                            </p:childTnLst>
                          </p:cTn>
                        </p:par>
                        <p:par>
                          <p:cTn id="23" fill="hold" nodeType="afterGroup">
                            <p:stCondLst>
                              <p:cond delay="0"/>
                            </p:stCondLst>
                            <p:childTnLst>
                              <p:par>
                                <p:cTn id="24" presetID="4" presetClass="entr" presetSubtype="32" fill="hold" nodeType="afterEffect">
                                  <p:stCondLst>
                                    <p:cond delay="0"/>
                                  </p:stCondLst>
                                  <p:childTnLst>
                                    <p:set>
                                      <p:cBhvr>
                                        <p:cTn id="25" dur="1" fill="hold">
                                          <p:stCondLst>
                                            <p:cond delay="0"/>
                                          </p:stCondLst>
                                        </p:cTn>
                                        <p:tgtEl>
                                          <p:spTgt spid="56349">
                                            <p:txEl>
                                              <p:pRg st="1" end="1"/>
                                            </p:txEl>
                                          </p:spTgt>
                                        </p:tgtEl>
                                        <p:attrNameLst>
                                          <p:attrName>style.visibility</p:attrName>
                                        </p:attrNameLst>
                                      </p:cBhvr>
                                      <p:to>
                                        <p:strVal val="visible"/>
                                      </p:to>
                                    </p:set>
                                    <p:animEffect transition="in" filter="box(out)">
                                      <p:cBhvr>
                                        <p:cTn id="26" dur="500"/>
                                        <p:tgtEl>
                                          <p:spTgt spid="56349">
                                            <p:txEl>
                                              <p:pRg st="1" end="1"/>
                                            </p:txEl>
                                          </p:spTgt>
                                        </p:tgtEl>
                                      </p:cBhvr>
                                    </p:animEffect>
                                  </p:childTnLst>
                                </p:cTn>
                              </p:par>
                            </p:childTnLst>
                          </p:cTn>
                        </p:par>
                        <p:par>
                          <p:cTn id="27" fill="hold" nodeType="afterGroup">
                            <p:stCondLst>
                              <p:cond delay="0"/>
                            </p:stCondLst>
                            <p:childTnLst>
                              <p:par>
                                <p:cTn id="28" presetID="4" presetClass="entr" presetSubtype="32" fill="hold" nodeType="afterEffect">
                                  <p:stCondLst>
                                    <p:cond delay="0"/>
                                  </p:stCondLst>
                                  <p:childTnLst>
                                    <p:set>
                                      <p:cBhvr>
                                        <p:cTn id="29" dur="1" fill="hold">
                                          <p:stCondLst>
                                            <p:cond delay="0"/>
                                          </p:stCondLst>
                                        </p:cTn>
                                        <p:tgtEl>
                                          <p:spTgt spid="56349">
                                            <p:txEl>
                                              <p:pRg st="2" end="2"/>
                                            </p:txEl>
                                          </p:spTgt>
                                        </p:tgtEl>
                                        <p:attrNameLst>
                                          <p:attrName>style.visibility</p:attrName>
                                        </p:attrNameLst>
                                      </p:cBhvr>
                                      <p:to>
                                        <p:strVal val="visible"/>
                                      </p:to>
                                    </p:set>
                                    <p:animEffect transition="in" filter="box(out)">
                                      <p:cBhvr>
                                        <p:cTn id="30" dur="500"/>
                                        <p:tgtEl>
                                          <p:spTgt spid="56349">
                                            <p:txEl>
                                              <p:pRg st="2" end="2"/>
                                            </p:txEl>
                                          </p:spTgt>
                                        </p:tgtEl>
                                      </p:cBhvr>
                                    </p:animEffect>
                                  </p:childTnLst>
                                </p:cTn>
                              </p:par>
                            </p:childTnLst>
                          </p:cTn>
                        </p:par>
                        <p:par>
                          <p:cTn id="31" fill="hold" nodeType="afterGroup">
                            <p:stCondLst>
                              <p:cond delay="0"/>
                            </p:stCondLst>
                            <p:childTnLst>
                              <p:par>
                                <p:cTn id="32" presetID="4" presetClass="entr" presetSubtype="32" fill="hold" nodeType="afterEffect">
                                  <p:stCondLst>
                                    <p:cond delay="0"/>
                                  </p:stCondLst>
                                  <p:childTnLst>
                                    <p:set>
                                      <p:cBhvr>
                                        <p:cTn id="33" dur="1" fill="hold">
                                          <p:stCondLst>
                                            <p:cond delay="0"/>
                                          </p:stCondLst>
                                        </p:cTn>
                                        <p:tgtEl>
                                          <p:spTgt spid="56349">
                                            <p:txEl>
                                              <p:pRg st="3" end="3"/>
                                            </p:txEl>
                                          </p:spTgt>
                                        </p:tgtEl>
                                        <p:attrNameLst>
                                          <p:attrName>style.visibility</p:attrName>
                                        </p:attrNameLst>
                                      </p:cBhvr>
                                      <p:to>
                                        <p:strVal val="visible"/>
                                      </p:to>
                                    </p:set>
                                    <p:animEffect transition="in" filter="box(out)">
                                      <p:cBhvr>
                                        <p:cTn id="34" dur="500"/>
                                        <p:tgtEl>
                                          <p:spTgt spid="56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1"/>
          <p:cNvSpPr>
            <a:spLocks noChangeShapeType="1"/>
          </p:cNvSpPr>
          <p:nvPr/>
        </p:nvSpPr>
        <p:spPr bwMode="auto">
          <a:xfrm flipH="1" flipV="1">
            <a:off x="4676783" y="2036766"/>
            <a:ext cx="546101" cy="342900"/>
          </a:xfrm>
          <a:prstGeom prst="line">
            <a:avLst/>
          </a:prstGeom>
          <a:noFill/>
          <a:ln w="25560">
            <a:solidFill>
              <a:srgbClr val="000000"/>
            </a:solidFill>
            <a:miter lim="800000"/>
            <a:headEnd/>
            <a:tailEnd type="triangle" w="med" len="med"/>
          </a:ln>
        </p:spPr>
        <p:txBody>
          <a:bodyPr lIns="91328" tIns="45662" rIns="91328" bIns="45662"/>
          <a:lstStyle/>
          <a:p>
            <a:endParaRPr lang="en-US"/>
          </a:p>
        </p:txBody>
      </p:sp>
      <p:sp>
        <p:nvSpPr>
          <p:cNvPr id="56323" name="Rectangle 2"/>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56324" name="Text Box 3"/>
          <p:cNvSpPr txBox="1">
            <a:spLocks noChangeArrowheads="1"/>
          </p:cNvSpPr>
          <p:nvPr/>
        </p:nvSpPr>
        <p:spPr bwMode="auto">
          <a:xfrm>
            <a:off x="5957923" y="3373443"/>
            <a:ext cx="3565525" cy="304800"/>
          </a:xfrm>
          <a:prstGeom prst="rect">
            <a:avLst/>
          </a:prstGeom>
          <a:noFill/>
          <a:ln w="9525">
            <a:noFill/>
            <a:round/>
            <a:headEnd/>
            <a:tailEnd/>
          </a:ln>
        </p:spPr>
        <p:txBody>
          <a:bodyPr wrap="none" lIns="91328" tIns="45662" rIns="91328" bIns="45662" anchor="ctr"/>
          <a:lstStyle/>
          <a:p>
            <a:endParaRPr lang="en-US"/>
          </a:p>
        </p:txBody>
      </p:sp>
      <p:sp>
        <p:nvSpPr>
          <p:cNvPr id="56325" name="Rectangle 4"/>
          <p:cNvSpPr>
            <a:spLocks noChangeArrowheads="1"/>
          </p:cNvSpPr>
          <p:nvPr/>
        </p:nvSpPr>
        <p:spPr bwMode="auto">
          <a:xfrm>
            <a:off x="6145250" y="2224091"/>
            <a:ext cx="3751295" cy="3564974"/>
          </a:xfrm>
          <a:prstGeom prst="rect">
            <a:avLst/>
          </a:prstGeom>
          <a:noFill/>
          <a:ln w="9525">
            <a:noFill/>
            <a:round/>
            <a:headEnd/>
            <a:tailEnd/>
          </a:ln>
        </p:spPr>
        <p:txBody>
          <a:bodyPr wrap="square" lIns="101390" tIns="50695" rIns="101390" bIns="50695">
            <a:spAutoFit/>
          </a:bodyPr>
          <a:lstStyle/>
          <a:p>
            <a:pPr>
              <a:lnSpc>
                <a:spcPct val="125000"/>
              </a:lnSpc>
              <a:spcBef>
                <a:spcPts val="2250"/>
              </a:spcBef>
              <a:buClr>
                <a:srgbClr val="99FF99"/>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99FF99"/>
                </a:solidFill>
                <a:latin typeface="Arial" charset="0"/>
              </a:rPr>
              <a:t>HAOKAPHOK CHRUCHBINGLI AWUI KHAMATAIYA TAMKACHITHEI</a:t>
            </a:r>
          </a:p>
        </p:txBody>
      </p:sp>
      <p:sp>
        <p:nvSpPr>
          <p:cNvPr id="56326" name="Rectangle 5"/>
          <p:cNvSpPr>
            <a:spLocks noChangeArrowheads="1"/>
          </p:cNvSpPr>
          <p:nvPr/>
        </p:nvSpPr>
        <p:spPr bwMode="auto">
          <a:xfrm>
            <a:off x="4068767" y="1154113"/>
            <a:ext cx="1889131"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328" tIns="45662" rIns="91328" bIns="45662" anchor="ctr"/>
          <a:lstStyle/>
          <a:p>
            <a:endParaRPr lang="en-US"/>
          </a:p>
        </p:txBody>
      </p:sp>
      <p:sp>
        <p:nvSpPr>
          <p:cNvPr id="57350" name="Line 6"/>
          <p:cNvSpPr>
            <a:spLocks noChangeShapeType="1"/>
          </p:cNvSpPr>
          <p:nvPr/>
        </p:nvSpPr>
        <p:spPr bwMode="auto">
          <a:xfrm>
            <a:off x="4152906"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7351" name="Line 7"/>
          <p:cNvSpPr>
            <a:spLocks noChangeShapeType="1"/>
          </p:cNvSpPr>
          <p:nvPr/>
        </p:nvSpPr>
        <p:spPr bwMode="auto">
          <a:xfrm>
            <a:off x="4152906" y="3546478"/>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7352" name="Line 8"/>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7353" name="Line 9"/>
          <p:cNvSpPr>
            <a:spLocks noChangeShapeType="1"/>
          </p:cNvSpPr>
          <p:nvPr/>
        </p:nvSpPr>
        <p:spPr bwMode="auto">
          <a:xfrm>
            <a:off x="4148148" y="5122866"/>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328" tIns="45662" rIns="91328" bIns="45662"/>
          <a:lstStyle/>
          <a:p>
            <a:pPr>
              <a:defRPr/>
            </a:pPr>
            <a:endParaRPr lang="en-US"/>
          </a:p>
        </p:txBody>
      </p:sp>
      <p:grpSp>
        <p:nvGrpSpPr>
          <p:cNvPr id="56331" name="Group 10"/>
          <p:cNvGrpSpPr>
            <a:grpSpLocks/>
          </p:cNvGrpSpPr>
          <p:nvPr/>
        </p:nvGrpSpPr>
        <p:grpSpPr bwMode="auto">
          <a:xfrm>
            <a:off x="4067178" y="0"/>
            <a:ext cx="1890720" cy="1055688"/>
            <a:chOff x="2562" y="0"/>
            <a:chExt cx="1004" cy="665"/>
          </a:xfrm>
        </p:grpSpPr>
        <p:sp>
          <p:nvSpPr>
            <p:cNvPr id="56362" name="Rectangle 11"/>
            <p:cNvSpPr>
              <a:spLocks noChangeArrowheads="1"/>
            </p:cNvSpPr>
            <p:nvPr/>
          </p:nvSpPr>
          <p:spPr bwMode="auto">
            <a:xfrm>
              <a:off x="2649" y="0"/>
              <a:ext cx="862" cy="240"/>
            </a:xfrm>
            <a:prstGeom prst="rect">
              <a:avLst/>
            </a:prstGeom>
            <a:noFill/>
            <a:ln w="9525">
              <a:noFill/>
              <a:round/>
              <a:headEnd/>
              <a:tailEnd/>
            </a:ln>
          </p:spPr>
          <p:txBody>
            <a:bodyPr lIns="90360" tIns="44280" rIns="90360" bIns="44280">
              <a:spAutoFit/>
            </a:bodyPr>
            <a:lstStyle/>
            <a:p>
              <a:pPr>
                <a:lnSpc>
                  <a:spcPct val="100000"/>
                </a:lnSpc>
                <a:spcBef>
                  <a:spcPts val="112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C0128"/>
                  </a:solidFill>
                  <a:latin typeface="Helvetica" charset="0"/>
                </a:rPr>
                <a:t>(Lairik 21)</a:t>
              </a:r>
              <a:r>
                <a:rPr lang="x-none" sz="1800" b="1">
                  <a:solidFill>
                    <a:srgbClr val="FC0128"/>
                  </a:solidFill>
                  <a:latin typeface="Helvetica" charset="0"/>
                  <a:cs typeface="Arial" charset="0"/>
                </a:rPr>
                <a:t>‏</a:t>
              </a:r>
              <a:endParaRPr lang="en-GB" sz="1800" b="1">
                <a:solidFill>
                  <a:srgbClr val="FC0128"/>
                </a:solidFill>
                <a:latin typeface="Helvetica" charset="0"/>
              </a:endParaRPr>
            </a:p>
          </p:txBody>
        </p:sp>
        <p:sp>
          <p:nvSpPr>
            <p:cNvPr id="56363"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p>
          </p:txBody>
        </p:sp>
        <p:sp>
          <p:nvSpPr>
            <p:cNvPr id="56364" name="Rectangle 13"/>
            <p:cNvSpPr>
              <a:spLocks noChangeArrowheads="1"/>
            </p:cNvSpPr>
            <p:nvPr/>
          </p:nvSpPr>
          <p:spPr bwMode="auto">
            <a:xfrm>
              <a:off x="2573" y="281"/>
              <a:ext cx="986" cy="384"/>
            </a:xfrm>
            <a:prstGeom prst="rect">
              <a:avLst/>
            </a:prstGeom>
            <a:noFill/>
            <a:ln w="9525">
              <a:noFill/>
              <a:round/>
              <a:headEnd/>
              <a:tailEnd/>
            </a:ln>
          </p:spPr>
          <p:txBody>
            <a:bodyPr wrap="square" lIns="101520" tIns="50760" rIns="101520" bIns="50760">
              <a:spAutoFit/>
            </a:bodyPr>
            <a:lstStyle/>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latin typeface="Helvetica" charset="0"/>
                </a:rPr>
                <a:t>CHURCHwui</a:t>
              </a:r>
            </a:p>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latin typeface="Helvetica" charset="0"/>
                </a:rPr>
                <a:t>Kashok-kazang</a:t>
              </a:r>
            </a:p>
          </p:txBody>
        </p:sp>
      </p:grpSp>
      <p:sp>
        <p:nvSpPr>
          <p:cNvPr id="57358" name="Line 14"/>
          <p:cNvSpPr>
            <a:spLocks noChangeShapeType="1"/>
          </p:cNvSpPr>
          <p:nvPr/>
        </p:nvSpPr>
        <p:spPr bwMode="auto">
          <a:xfrm>
            <a:off x="4152906"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7359" name="Line 15"/>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7360" name="Line 16"/>
          <p:cNvSpPr>
            <a:spLocks noChangeShapeType="1"/>
          </p:cNvSpPr>
          <p:nvPr/>
        </p:nvSpPr>
        <p:spPr bwMode="auto">
          <a:xfrm>
            <a:off x="4464059" y="6062663"/>
            <a:ext cx="865189"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6335" name="Rectangle 17"/>
          <p:cNvSpPr>
            <a:spLocks noChangeArrowheads="1"/>
          </p:cNvSpPr>
          <p:nvPr/>
        </p:nvSpPr>
        <p:spPr bwMode="auto">
          <a:xfrm>
            <a:off x="5903913" y="-434971"/>
            <a:ext cx="3911633" cy="2238101"/>
          </a:xfrm>
          <a:prstGeom prst="rect">
            <a:avLst/>
          </a:prstGeom>
          <a:noFill/>
          <a:ln w="9525">
            <a:noFill/>
            <a:round/>
            <a:headEnd/>
            <a:tailEnd/>
          </a:ln>
        </p:spPr>
        <p:txBody>
          <a:bodyPr wrap="square" lIns="101390" tIns="50695" rIns="101390" bIns="50695">
            <a:spAutoFit/>
          </a:bodyPr>
          <a:lstStyle/>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4700" b="1" i="1">
              <a:solidFill>
                <a:srgbClr val="FFFFFF"/>
              </a:solidFill>
              <a:latin typeface="Helvetica" charset="0"/>
            </a:endParaRPr>
          </a:p>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latin typeface="Helvetica" charset="0"/>
              </a:rPr>
              <a:t>PAUL</a:t>
            </a:r>
            <a:r>
              <a:rPr lang="en-US" sz="4700" b="1" i="1">
                <a:solidFill>
                  <a:srgbClr val="FFFFFF"/>
                </a:solidFill>
                <a:latin typeface="Helvetica" charset="0"/>
              </a:rPr>
              <a:t>wui</a:t>
            </a:r>
            <a:endParaRPr lang="en-GB" altLang="ja-JP" sz="4700" b="1" i="1">
              <a:solidFill>
                <a:srgbClr val="FFFFFF"/>
              </a:solidFill>
              <a:latin typeface="Helvetica" charset="0"/>
            </a:endParaRPr>
          </a:p>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latin typeface="Helvetica" charset="0"/>
              </a:rPr>
              <a:t>CHITHIbing</a:t>
            </a:r>
          </a:p>
        </p:txBody>
      </p:sp>
      <p:sp>
        <p:nvSpPr>
          <p:cNvPr id="56336" name="Text Box 18"/>
          <p:cNvSpPr txBox="1">
            <a:spLocks noChangeArrowheads="1"/>
          </p:cNvSpPr>
          <p:nvPr/>
        </p:nvSpPr>
        <p:spPr bwMode="auto">
          <a:xfrm>
            <a:off x="852488" y="2881313"/>
            <a:ext cx="2863850" cy="366712"/>
          </a:xfrm>
          <a:prstGeom prst="rect">
            <a:avLst/>
          </a:prstGeom>
          <a:noFill/>
          <a:ln w="9525">
            <a:noFill/>
            <a:round/>
            <a:headEnd/>
            <a:tailEnd/>
          </a:ln>
        </p:spPr>
        <p:txBody>
          <a:bodyPr wrap="none" lIns="91328" tIns="45662" rIns="91328" bIns="45662" anchor="ctr"/>
          <a:lstStyle/>
          <a:p>
            <a:endParaRPr lang="en-US"/>
          </a:p>
        </p:txBody>
      </p:sp>
      <p:grpSp>
        <p:nvGrpSpPr>
          <p:cNvPr id="56337" name="Group 19"/>
          <p:cNvGrpSpPr>
            <a:grpSpLocks/>
          </p:cNvGrpSpPr>
          <p:nvPr/>
        </p:nvGrpSpPr>
        <p:grpSpPr bwMode="auto">
          <a:xfrm>
            <a:off x="486771" y="2794036"/>
            <a:ext cx="3313704" cy="481013"/>
            <a:chOff x="493" y="1760"/>
            <a:chExt cx="1901" cy="303"/>
          </a:xfrm>
        </p:grpSpPr>
        <p:sp>
          <p:nvSpPr>
            <p:cNvPr id="56360" name="AutoShape 20"/>
            <p:cNvSpPr>
              <a:spLocks noChangeArrowheads="1"/>
            </p:cNvSpPr>
            <p:nvPr/>
          </p:nvSpPr>
          <p:spPr bwMode="auto">
            <a:xfrm>
              <a:off x="517"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p>
          </p:txBody>
        </p:sp>
        <p:sp>
          <p:nvSpPr>
            <p:cNvPr id="56361" name="Rectangle 21"/>
            <p:cNvSpPr>
              <a:spLocks noChangeArrowheads="1"/>
            </p:cNvSpPr>
            <p:nvPr/>
          </p:nvSpPr>
          <p:spPr bwMode="auto">
            <a:xfrm>
              <a:off x="493" y="1808"/>
              <a:ext cx="1862" cy="200"/>
            </a:xfrm>
            <a:prstGeom prst="rect">
              <a:avLst/>
            </a:prstGeom>
            <a:noFill/>
            <a:ln w="9525">
              <a:noFill/>
              <a:round/>
              <a:headEnd/>
              <a:tailEnd/>
            </a:ln>
          </p:spPr>
          <p:txBody>
            <a:bodyPr wrap="square" lIns="101520" tIns="50760" rIns="101520" bIns="50760">
              <a:spAutoFit/>
            </a:bodyPr>
            <a:lstStyle/>
            <a:p>
              <a:pPr algn="ctr">
                <a:lnSpc>
                  <a:spcPct val="100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400" b="1">
                  <a:solidFill>
                    <a:srgbClr val="FFFFFF"/>
                  </a:solidFill>
                  <a:latin typeface="Helvetica" charset="0"/>
                </a:rPr>
                <a:t>“</a:t>
              </a:r>
              <a:r>
                <a:rPr lang="en-GB" altLang="ja-JP" sz="1400" b="1" u="sng">
                  <a:solidFill>
                    <a:srgbClr val="FFFFFF"/>
                  </a:solidFill>
                  <a:latin typeface="Helvetica" charset="0"/>
                </a:rPr>
                <a:t>G</a:t>
              </a:r>
              <a:r>
                <a:rPr lang="en-GB" altLang="ja-JP" sz="1400" b="1">
                  <a:solidFill>
                    <a:srgbClr val="FFFFFF"/>
                  </a:solidFill>
                  <a:latin typeface="Helvetica" charset="0"/>
                </a:rPr>
                <a:t>entile </a:t>
              </a:r>
              <a:r>
                <a:rPr lang="en-GB" altLang="ja-JP" sz="1400" b="1" u="sng">
                  <a:solidFill>
                    <a:srgbClr val="FFFFFF"/>
                  </a:solidFill>
                  <a:latin typeface="Helvetica" charset="0"/>
                </a:rPr>
                <a:t>E</a:t>
              </a:r>
              <a:r>
                <a:rPr lang="en-GB" altLang="ja-JP" sz="1400" b="1">
                  <a:solidFill>
                    <a:srgbClr val="FFFFFF"/>
                  </a:solidFill>
                  <a:latin typeface="Helvetica" charset="0"/>
                </a:rPr>
                <a:t>ina </a:t>
              </a:r>
              <a:r>
                <a:rPr lang="en-GB" altLang="ja-JP" sz="1400" b="1" u="sng">
                  <a:solidFill>
                    <a:srgbClr val="FFFFFF"/>
                  </a:solidFill>
                  <a:latin typeface="Helvetica" charset="0"/>
                </a:rPr>
                <a:t>P</a:t>
              </a:r>
              <a:r>
                <a:rPr lang="en-GB" altLang="ja-JP" sz="1400" b="1">
                  <a:solidFill>
                    <a:srgbClr val="FFFFFF"/>
                  </a:solidFill>
                  <a:latin typeface="Helvetica" charset="0"/>
                </a:rPr>
                <a:t>angmon </a:t>
              </a:r>
              <a:r>
                <a:rPr lang="en-GB" altLang="ja-JP" sz="1400" b="1" u="sng">
                  <a:solidFill>
                    <a:srgbClr val="FFFFFF"/>
                  </a:solidFill>
                  <a:latin typeface="Helvetica" charset="0"/>
                </a:rPr>
                <a:t>C</a:t>
              </a:r>
              <a:r>
                <a:rPr lang="en-GB" altLang="ja-JP" sz="1400" b="1">
                  <a:solidFill>
                    <a:srgbClr val="FFFFFF"/>
                  </a:solidFill>
                  <a:latin typeface="Helvetica" charset="0"/>
                </a:rPr>
                <a:t>hungmei.</a:t>
              </a:r>
              <a:r>
                <a:rPr lang="ja-JP" altLang="en-GB" sz="1400" b="1">
                  <a:solidFill>
                    <a:srgbClr val="FFFFFF"/>
                  </a:solidFill>
                  <a:latin typeface="Helvetica" charset="0"/>
                </a:rPr>
                <a:t>”</a:t>
              </a:r>
              <a:endParaRPr lang="en-GB" sz="1400" b="1">
                <a:solidFill>
                  <a:srgbClr val="FFFFFF"/>
                </a:solidFill>
                <a:latin typeface="Helvetica" charset="0"/>
              </a:endParaRPr>
            </a:p>
          </p:txBody>
        </p:sp>
      </p:grpSp>
      <p:sp>
        <p:nvSpPr>
          <p:cNvPr id="56338" name="Rectangle 22"/>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56339" name="Text Box 23"/>
          <p:cNvSpPr txBox="1">
            <a:spLocks noChangeArrowheads="1"/>
          </p:cNvSpPr>
          <p:nvPr/>
        </p:nvSpPr>
        <p:spPr bwMode="auto">
          <a:xfrm>
            <a:off x="5957923" y="3373443"/>
            <a:ext cx="3565525" cy="304800"/>
          </a:xfrm>
          <a:prstGeom prst="rect">
            <a:avLst/>
          </a:prstGeom>
          <a:noFill/>
          <a:ln w="9525">
            <a:noFill/>
            <a:round/>
            <a:headEnd/>
            <a:tailEnd/>
          </a:ln>
        </p:spPr>
        <p:txBody>
          <a:bodyPr wrap="none" lIns="91328" tIns="45662" rIns="91328" bIns="45662" anchor="ctr"/>
          <a:lstStyle/>
          <a:p>
            <a:endParaRPr lang="en-US"/>
          </a:p>
        </p:txBody>
      </p:sp>
      <p:sp>
        <p:nvSpPr>
          <p:cNvPr id="57368" name="Rectangle 24"/>
          <p:cNvSpPr>
            <a:spLocks noChangeArrowheads="1"/>
          </p:cNvSpPr>
          <p:nvPr/>
        </p:nvSpPr>
        <p:spPr bwMode="auto">
          <a:xfrm>
            <a:off x="3983038" y="3344873"/>
            <a:ext cx="1974856" cy="1821995"/>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1 Thessalonianao</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2 Thessalonianao</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1 Timothy</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2 Timothy</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Titus</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p:txBody>
      </p:sp>
      <p:sp>
        <p:nvSpPr>
          <p:cNvPr id="56341" name="Rectangle 25"/>
          <p:cNvSpPr>
            <a:spLocks noChangeArrowheads="1"/>
          </p:cNvSpPr>
          <p:nvPr/>
        </p:nvSpPr>
        <p:spPr bwMode="auto">
          <a:xfrm>
            <a:off x="3983038" y="2333625"/>
            <a:ext cx="1974856" cy="1418534"/>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Galatianao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Ephesianao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Philippinao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Colossianao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p:txBody>
      </p:sp>
      <p:sp>
        <p:nvSpPr>
          <p:cNvPr id="56342" name="Rectangle 26"/>
          <p:cNvSpPr>
            <a:spLocks noChangeArrowheads="1"/>
          </p:cNvSpPr>
          <p:nvPr/>
        </p:nvSpPr>
        <p:spPr bwMode="auto">
          <a:xfrm>
            <a:off x="3983038" y="1744667"/>
            <a:ext cx="1903418" cy="1060419"/>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a:p>
            <a:pPr algn="ctr">
              <a:lnSpc>
                <a:spcPct val="5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Romanao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1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2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p:txBody>
      </p:sp>
      <p:sp>
        <p:nvSpPr>
          <p:cNvPr id="56343" name="Rectangle 27"/>
          <p:cNvSpPr>
            <a:spLocks noChangeArrowheads="1"/>
          </p:cNvSpPr>
          <p:nvPr/>
        </p:nvSpPr>
        <p:spPr bwMode="auto">
          <a:xfrm>
            <a:off x="3967173" y="1110347"/>
            <a:ext cx="1990731" cy="841151"/>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u="sng">
                <a:solidFill>
                  <a:srgbClr val="FFFFFF"/>
                </a:solidFill>
                <a:latin typeface="Helvetica" charset="0"/>
              </a:rPr>
              <a:t>CHITHI</a:t>
            </a:r>
          </a:p>
          <a:p>
            <a:pPr algn="ctr">
              <a:lnSpc>
                <a:spcPct val="100000"/>
              </a:lnSpc>
              <a:spcBef>
                <a:spcPts val="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a:solidFill>
                  <a:srgbClr val="FFFFFF"/>
                </a:solidFill>
                <a:latin typeface="Helvetica" charset="0"/>
              </a:rPr>
              <a:t>Paulna kagapi chithi</a:t>
            </a:r>
            <a:r>
              <a:rPr lang="en-GB" sz="1600" b="1">
                <a:solidFill>
                  <a:srgbClr val="FFFFFF"/>
                </a:solidFill>
                <a:latin typeface="Helvetica" charset="0"/>
              </a:rPr>
              <a:t>:</a:t>
            </a:r>
          </a:p>
        </p:txBody>
      </p:sp>
      <p:sp>
        <p:nvSpPr>
          <p:cNvPr id="57372" name="Line 28"/>
          <p:cNvSpPr>
            <a:spLocks noChangeShapeType="1"/>
          </p:cNvSpPr>
          <p:nvPr/>
        </p:nvSpPr>
        <p:spPr bwMode="auto">
          <a:xfrm>
            <a:off x="3603635" y="3049589"/>
            <a:ext cx="758825" cy="1587"/>
          </a:xfrm>
          <a:prstGeom prst="line">
            <a:avLst/>
          </a:prstGeom>
          <a:noFill/>
          <a:ln w="57240">
            <a:solidFill>
              <a:srgbClr val="FFFFFF"/>
            </a:solidFill>
            <a:miter lim="800000"/>
            <a:headEnd/>
            <a:tailEnd type="triangle" w="med" len="med"/>
          </a:ln>
          <a:effectLst>
            <a:outerShdw dist="71785" dir="2700000" algn="ctr" rotWithShape="0">
              <a:srgbClr val="808080"/>
            </a:outerShdw>
          </a:effectLst>
        </p:spPr>
        <p:txBody>
          <a:bodyPr lIns="91328" tIns="45662" rIns="91328" bIns="45662"/>
          <a:lstStyle/>
          <a:p>
            <a:pPr>
              <a:defRPr/>
            </a:pPr>
            <a:endParaRPr lang="en-US"/>
          </a:p>
        </p:txBody>
      </p:sp>
      <p:grpSp>
        <p:nvGrpSpPr>
          <p:cNvPr id="4" name="Group 29"/>
          <p:cNvGrpSpPr>
            <a:grpSpLocks/>
          </p:cNvGrpSpPr>
          <p:nvPr/>
        </p:nvGrpSpPr>
        <p:grpSpPr bwMode="auto">
          <a:xfrm>
            <a:off x="695325" y="3858171"/>
            <a:ext cx="3532188" cy="500066"/>
            <a:chOff x="438" y="2342"/>
            <a:chExt cx="2225" cy="553"/>
          </a:xfrm>
        </p:grpSpPr>
        <p:grpSp>
          <p:nvGrpSpPr>
            <p:cNvPr id="56356" name="Group 30"/>
            <p:cNvGrpSpPr>
              <a:grpSpLocks/>
            </p:cNvGrpSpPr>
            <p:nvPr/>
          </p:nvGrpSpPr>
          <p:grpSpPr bwMode="auto">
            <a:xfrm>
              <a:off x="438" y="2342"/>
              <a:ext cx="2006" cy="553"/>
              <a:chOff x="438" y="2342"/>
              <a:chExt cx="2006" cy="553"/>
            </a:xfrm>
          </p:grpSpPr>
          <p:sp>
            <p:nvSpPr>
              <p:cNvPr id="56358" name="AutoShape 31"/>
              <p:cNvSpPr>
                <a:spLocks noChangeArrowheads="1"/>
              </p:cNvSpPr>
              <p:nvPr/>
            </p:nvSpPr>
            <p:spPr bwMode="auto">
              <a:xfrm>
                <a:off x="518" y="2342"/>
                <a:ext cx="1859" cy="55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p>
            </p:txBody>
          </p:sp>
          <p:sp>
            <p:nvSpPr>
              <p:cNvPr id="56359" name="Rectangle 32"/>
              <p:cNvSpPr>
                <a:spLocks noChangeArrowheads="1"/>
              </p:cNvSpPr>
              <p:nvPr/>
            </p:nvSpPr>
            <p:spPr bwMode="auto">
              <a:xfrm>
                <a:off x="438" y="2499"/>
                <a:ext cx="2006" cy="304"/>
              </a:xfrm>
              <a:prstGeom prst="rect">
                <a:avLst/>
              </a:prstGeom>
              <a:noFill/>
              <a:ln w="9525">
                <a:noFill/>
                <a:round/>
                <a:headEnd/>
                <a:tailEnd/>
              </a:ln>
            </p:spPr>
            <p:txBody>
              <a:bodyPr wrap="square" lIns="90360" tIns="44280" rIns="90360" bIns="44280">
                <a:spAutoFit/>
              </a:bodyPr>
              <a:lstStyle/>
              <a:p>
                <a:pPr algn="ctr">
                  <a:lnSpc>
                    <a:spcPct val="65000"/>
                  </a:lnSpc>
                  <a:spcBef>
                    <a:spcPts val="106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700" b="1" u="sng">
                    <a:solidFill>
                      <a:srgbClr val="FFFF00"/>
                    </a:solidFill>
                    <a:latin typeface="Helvetica" charset="0"/>
                  </a:rPr>
                  <a:t>TH</a:t>
                </a:r>
                <a:r>
                  <a:rPr lang="en-US" sz="1700" b="1">
                    <a:solidFill>
                      <a:srgbClr val="FFFF00"/>
                    </a:solidFill>
                    <a:latin typeface="Helvetica" charset="0"/>
                  </a:rPr>
                  <a:t>ada </a:t>
                </a:r>
                <a:r>
                  <a:rPr lang="en-US" sz="1700" b="1" u="sng">
                    <a:solidFill>
                      <a:srgbClr val="FFFF00"/>
                    </a:solidFill>
                    <a:latin typeface="Helvetica" charset="0"/>
                  </a:rPr>
                  <a:t>TIM</a:t>
                </a:r>
                <a:r>
                  <a:rPr lang="en-US" sz="1700" b="1">
                    <a:solidFill>
                      <a:srgbClr val="FFFF00"/>
                    </a:solidFill>
                    <a:latin typeface="Helvetica" charset="0"/>
                  </a:rPr>
                  <a:t>-</a:t>
                </a:r>
                <a:r>
                  <a:rPr lang="en-US" sz="1700" b="1" u="sng">
                    <a:solidFill>
                      <a:srgbClr val="FFFF00"/>
                    </a:solidFill>
                    <a:latin typeface="Helvetica" charset="0"/>
                  </a:rPr>
                  <a:t>TIT</a:t>
                </a:r>
                <a:r>
                  <a:rPr lang="en-US" sz="1700" b="1">
                    <a:solidFill>
                      <a:srgbClr val="FFFF00"/>
                    </a:solidFill>
                    <a:latin typeface="Helvetica" charset="0"/>
                  </a:rPr>
                  <a:t> haolu.</a:t>
                </a:r>
                <a:endParaRPr lang="en-GB" altLang="ja-JP" sz="1700" b="1">
                  <a:solidFill>
                    <a:srgbClr val="FFFF00"/>
                  </a:solidFill>
                  <a:latin typeface="Helvetica" charset="0"/>
                </a:endParaRPr>
              </a:p>
            </p:txBody>
          </p:sp>
        </p:grpSp>
        <p:sp>
          <p:nvSpPr>
            <p:cNvPr id="57377" name="Line 33"/>
            <p:cNvSpPr>
              <a:spLocks noChangeShapeType="1"/>
            </p:cNvSpPr>
            <p:nvPr/>
          </p:nvSpPr>
          <p:spPr bwMode="auto">
            <a:xfrm>
              <a:off x="2185" y="2629"/>
              <a:ext cx="478" cy="2"/>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a:defRPr/>
              </a:pPr>
              <a:endParaRPr lang="en-US"/>
            </a:p>
          </p:txBody>
        </p:sp>
      </p:grpSp>
      <p:grpSp>
        <p:nvGrpSpPr>
          <p:cNvPr id="56346" name="Group 34"/>
          <p:cNvGrpSpPr>
            <a:grpSpLocks/>
          </p:cNvGrpSpPr>
          <p:nvPr/>
        </p:nvGrpSpPr>
        <p:grpSpPr bwMode="auto">
          <a:xfrm>
            <a:off x="977910" y="1655763"/>
            <a:ext cx="2892425" cy="996950"/>
            <a:chOff x="616" y="1043"/>
            <a:chExt cx="1822" cy="628"/>
          </a:xfrm>
        </p:grpSpPr>
        <p:sp>
          <p:nvSpPr>
            <p:cNvPr id="56354" name="AutoShape 35"/>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p>
          </p:txBody>
        </p:sp>
        <p:sp>
          <p:nvSpPr>
            <p:cNvPr id="56355" name="Rectangle 36"/>
            <p:cNvSpPr>
              <a:spLocks noChangeArrowheads="1"/>
            </p:cNvSpPr>
            <p:nvPr/>
          </p:nvSpPr>
          <p:spPr bwMode="auto">
            <a:xfrm>
              <a:off x="616" y="1043"/>
              <a:ext cx="1822" cy="565"/>
            </a:xfrm>
            <a:prstGeom prst="rect">
              <a:avLst/>
            </a:prstGeom>
            <a:noFill/>
            <a:ln w="9525">
              <a:noFill/>
              <a:round/>
              <a:headEnd/>
              <a:tailEnd/>
            </a:ln>
          </p:spPr>
          <p:txBody>
            <a:bodyPr lIns="90360" tIns="44280" rIns="90360" bIns="44280">
              <a:spAutoFit/>
            </a:bodyPr>
            <a:lstStyle/>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700" b="1">
                <a:solidFill>
                  <a:srgbClr val="FFFFFF"/>
                </a:solidFill>
                <a:latin typeface="Helvetica" charset="0"/>
              </a:endParaRPr>
            </a:p>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700" b="1">
                  <a:solidFill>
                    <a:srgbClr val="FFFFFF"/>
                  </a:solidFill>
                  <a:latin typeface="Helvetica" charset="0"/>
                </a:rPr>
                <a:t>“</a:t>
              </a:r>
              <a:r>
                <a:rPr lang="en-GB" altLang="ja-JP" sz="1700" b="1">
                  <a:solidFill>
                    <a:srgbClr val="FFFFFF"/>
                  </a:solidFill>
                  <a:latin typeface="Helvetica" charset="0"/>
                </a:rPr>
                <a:t>ROMENAO kaikhali</a:t>
              </a:r>
            </a:p>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FFFF"/>
                  </a:solidFill>
                  <a:latin typeface="Helvetica" charset="0"/>
                </a:rPr>
                <a:t>CORS 2 zanga.</a:t>
              </a:r>
              <a:r>
                <a:rPr lang="ja-JP" altLang="en-GB" sz="1700" b="1">
                  <a:solidFill>
                    <a:srgbClr val="FFFFFF"/>
                  </a:solidFill>
                  <a:latin typeface="Helvetica" charset="0"/>
                </a:rPr>
                <a:t>”</a:t>
              </a:r>
              <a:endParaRPr lang="en-GB" sz="1700" b="1">
                <a:solidFill>
                  <a:srgbClr val="FFFFFF"/>
                </a:solidFill>
                <a:latin typeface="Helvetica" charset="0"/>
              </a:endParaRPr>
            </a:p>
          </p:txBody>
        </p:sp>
      </p:grpSp>
      <p:sp>
        <p:nvSpPr>
          <p:cNvPr id="57381" name="Line 37"/>
          <p:cNvSpPr>
            <a:spLocks noChangeShapeType="1"/>
          </p:cNvSpPr>
          <p:nvPr/>
        </p:nvSpPr>
        <p:spPr bwMode="auto">
          <a:xfrm flipV="1">
            <a:off x="3411548" y="2179640"/>
            <a:ext cx="758825" cy="9525"/>
          </a:xfrm>
          <a:prstGeom prst="line">
            <a:avLst/>
          </a:prstGeom>
          <a:noFill/>
          <a:ln w="57240">
            <a:solidFill>
              <a:srgbClr val="FFFFFF"/>
            </a:solidFill>
            <a:miter lim="800000"/>
            <a:headEnd/>
            <a:tailEnd type="triangle" w="med" len="med"/>
          </a:ln>
          <a:effectLst>
            <a:outerShdw dist="71785" dir="2700000" algn="ctr" rotWithShape="0">
              <a:srgbClr val="808080"/>
            </a:outerShdw>
          </a:effectLst>
        </p:spPr>
        <p:txBody>
          <a:bodyPr lIns="91328" tIns="45662" rIns="91328" bIns="45662"/>
          <a:lstStyle/>
          <a:p>
            <a:pPr>
              <a:defRPr/>
            </a:pPr>
            <a:endParaRPr lang="en-US"/>
          </a:p>
        </p:txBody>
      </p:sp>
      <p:sp>
        <p:nvSpPr>
          <p:cNvPr id="56348" name="Rectangle 38"/>
          <p:cNvSpPr>
            <a:spLocks noChangeArrowheads="1"/>
          </p:cNvSpPr>
          <p:nvPr/>
        </p:nvSpPr>
        <p:spPr bwMode="auto">
          <a:xfrm>
            <a:off x="5816636" y="3489335"/>
            <a:ext cx="571500" cy="1223963"/>
          </a:xfrm>
          <a:prstGeom prst="rect">
            <a:avLst/>
          </a:prstGeom>
          <a:noFill/>
          <a:ln w="9525">
            <a:noFill/>
            <a:round/>
            <a:headEnd/>
            <a:tailEnd/>
          </a:ln>
        </p:spPr>
        <p:txBody>
          <a:bodyPr lIns="90246" tIns="44224" rIns="90246" bIns="44224">
            <a:spAutoFit/>
          </a:bodyPr>
          <a:lstStyle/>
          <a:p>
            <a:pPr>
              <a:lnSpc>
                <a:spcPct val="100000"/>
              </a:lnSpc>
              <a:spcBef>
                <a:spcPts val="4498"/>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7200">
                <a:solidFill>
                  <a:srgbClr val="FC0128"/>
                </a:solidFill>
                <a:latin typeface="Krone" charset="0"/>
              </a:rPr>
              <a:t>}</a:t>
            </a:r>
          </a:p>
        </p:txBody>
      </p:sp>
      <p:sp>
        <p:nvSpPr>
          <p:cNvPr id="57383" name="Rectangle 39"/>
          <p:cNvSpPr>
            <a:spLocks noChangeArrowheads="1"/>
          </p:cNvSpPr>
          <p:nvPr/>
        </p:nvSpPr>
        <p:spPr bwMode="auto">
          <a:xfrm>
            <a:off x="242855" y="4732340"/>
            <a:ext cx="3605246" cy="2879045"/>
          </a:xfrm>
          <a:prstGeom prst="rect">
            <a:avLst/>
          </a:prstGeom>
          <a:noFill/>
          <a:ln w="9525">
            <a:noFill/>
            <a:round/>
            <a:headEnd/>
            <a:tailEnd/>
          </a:ln>
        </p:spPr>
        <p:txBody>
          <a:bodyPr wrap="square" lIns="101390" tIns="50695" rIns="101390" bIns="50695">
            <a:spAutoFit/>
          </a:bodyPr>
          <a:lstStyle/>
          <a:p>
            <a:pPr algn="r">
              <a:lnSpc>
                <a:spcPct val="8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latin typeface="Helvetica" charset="0"/>
              </a:rPr>
              <a:t>1 Thessalonianao</a:t>
            </a:r>
          </a:p>
          <a:p>
            <a:pPr algn="r">
              <a:lnSpc>
                <a:spcPct val="8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latin typeface="Helvetica" charset="0"/>
              </a:rPr>
              <a:t>2 Thessaloniannao</a:t>
            </a:r>
          </a:p>
          <a:p>
            <a:pPr algn="r">
              <a:lnSpc>
                <a:spcPct val="8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latin typeface="Helvetica" charset="0"/>
              </a:rPr>
              <a:t>1 Timothy</a:t>
            </a:r>
          </a:p>
          <a:p>
            <a:pPr algn="r">
              <a:lnSpc>
                <a:spcPct val="8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latin typeface="Helvetica" charset="0"/>
              </a:rPr>
              <a:t>2 Timothy</a:t>
            </a:r>
          </a:p>
          <a:p>
            <a:pPr algn="r">
              <a:lnSpc>
                <a:spcPct val="8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latin typeface="Helvetica" charset="0"/>
              </a:rPr>
              <a:t>Titus</a:t>
            </a:r>
          </a:p>
        </p:txBody>
      </p:sp>
      <p:sp>
        <p:nvSpPr>
          <p:cNvPr id="56350" name="Text Box 40"/>
          <p:cNvSpPr txBox="1">
            <a:spLocks noChangeArrowheads="1"/>
          </p:cNvSpPr>
          <p:nvPr/>
        </p:nvSpPr>
        <p:spPr bwMode="auto">
          <a:xfrm>
            <a:off x="9920052"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56351" name="Text Box 41"/>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56352" name="Text Box 42"/>
          <p:cNvSpPr txBox="1">
            <a:spLocks noChangeArrowheads="1"/>
          </p:cNvSpPr>
          <p:nvPr/>
        </p:nvSpPr>
        <p:spPr bwMode="auto">
          <a:xfrm>
            <a:off x="9190871"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54</a:t>
            </a:r>
          </a:p>
        </p:txBody>
      </p:sp>
      <p:sp>
        <p:nvSpPr>
          <p:cNvPr id="56353" name="Text Box 43"/>
          <p:cNvSpPr txBox="1">
            <a:spLocks noChangeArrowheads="1"/>
          </p:cNvSpPr>
          <p:nvPr/>
        </p:nvSpPr>
        <p:spPr bwMode="auto">
          <a:xfrm>
            <a:off x="9566285" y="7348548"/>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57368"/>
                                        </p:tgtEl>
                                        <p:attrNameLst>
                                          <p:attrName>style.visibility</p:attrName>
                                        </p:attrNameLst>
                                      </p:cBhvr>
                                      <p:to>
                                        <p:strVal val="visible"/>
                                      </p:to>
                                    </p:set>
                                    <p:anim calcmode="lin" valueType="num">
                                      <p:cBhvr>
                                        <p:cTn id="7" dur="500" fill="hold"/>
                                        <p:tgtEl>
                                          <p:spTgt spid="57368"/>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57368"/>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57368"/>
                                        </p:tgtEl>
                                        <p:attrNameLst>
                                          <p:attrName>ppt_x</p:attrName>
                                        </p:attrNameLst>
                                      </p:cBhvr>
                                      <p:tavLst>
                                        <p:tav tm="100000">
                                          <p:val>
                                            <p:fltVal val="0.5"/>
                                          </p:val>
                                        </p:tav>
                                        <p:tav tm="100000">
                                          <p:val>
                                            <p:strVal val="#ppt_x"/>
                                          </p:val>
                                        </p:tav>
                                      </p:tavLst>
                                    </p:anim>
                                    <p:anim calcmode="lin" valueType="num">
                                      <p:cBhvr>
                                        <p:cTn id="10" dur="500" fill="hold"/>
                                        <p:tgtEl>
                                          <p:spTgt spid="57368"/>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4"/>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4"/>
                                        </p:tgtEl>
                                        <p:attrNameLst>
                                          <p:attrName>ppt_x</p:attrName>
                                        </p:attrNameLst>
                                      </p:cBhvr>
                                      <p:tavLst>
                                        <p:tav tm="100000">
                                          <p:val>
                                            <p:fltVal val="0.5"/>
                                          </p:val>
                                        </p:tav>
                                        <p:tav tm="100000">
                                          <p:val>
                                            <p:strVal val="#ppt_x"/>
                                          </p:val>
                                        </p:tav>
                                      </p:tavLst>
                                    </p:anim>
                                    <p:anim calcmode="lin" valueType="num">
                                      <p:cBhvr>
                                        <p:cTn id="18" dur="500" fill="hold"/>
                                        <p:tgtEl>
                                          <p:spTgt spid="4"/>
                                        </p:tgtEl>
                                        <p:attrNameLst>
                                          <p:attrName>ppt_y</p:attrName>
                                        </p:attrNameLst>
                                      </p:cBhvr>
                                      <p:tavLst>
                                        <p:tav tm="100000">
                                          <p:val>
                                            <p:strVal val="1+(6*min(ma#ppt_x(#ppt_w*#ppt_h,.3),1)-7.4)/-.7*#ppt_h/2"/>
                                          </p:val>
                                        </p:tav>
                                        <p:tav tm="100000">
                                          <p:val>
                                            <p:strVal val="#ppt_y"/>
                                          </p:val>
                                        </p:tav>
                                      </p:tavLst>
                                    </p:anim>
                                  </p:childTnLst>
                                </p:cTn>
                              </p:par>
                            </p:childTnLst>
                          </p:cTn>
                        </p:par>
                        <p:par>
                          <p:cTn id="19" fill="hold" nodeType="afterGroup">
                            <p:stCondLst>
                              <p:cond delay="0"/>
                            </p:stCondLst>
                            <p:childTnLst>
                              <p:par>
                                <p:cTn id="20" presetID="4" presetClass="entr" presetSubtype="32" fill="hold" nodeType="afterEffect">
                                  <p:stCondLst>
                                    <p:cond delay="0"/>
                                  </p:stCondLst>
                                  <p:childTnLst>
                                    <p:set>
                                      <p:cBhvr>
                                        <p:cTn id="21" dur="1" fill="hold">
                                          <p:stCondLst>
                                            <p:cond delay="0"/>
                                          </p:stCondLst>
                                        </p:cTn>
                                        <p:tgtEl>
                                          <p:spTgt spid="57383">
                                            <p:txEl>
                                              <p:pRg st="0" end="0"/>
                                            </p:txEl>
                                          </p:spTgt>
                                        </p:tgtEl>
                                        <p:attrNameLst>
                                          <p:attrName>style.visibility</p:attrName>
                                        </p:attrNameLst>
                                      </p:cBhvr>
                                      <p:to>
                                        <p:strVal val="visible"/>
                                      </p:to>
                                    </p:set>
                                    <p:animEffect transition="in" filter="box(out)">
                                      <p:cBhvr>
                                        <p:cTn id="22" dur="500"/>
                                        <p:tgtEl>
                                          <p:spTgt spid="57383">
                                            <p:txEl>
                                              <p:pRg st="0" end="0"/>
                                            </p:txEl>
                                          </p:spTgt>
                                        </p:tgtEl>
                                      </p:cBhvr>
                                    </p:animEffect>
                                  </p:childTnLst>
                                </p:cTn>
                              </p:par>
                            </p:childTnLst>
                          </p:cTn>
                        </p:par>
                        <p:par>
                          <p:cTn id="23" fill="hold" nodeType="afterGroup">
                            <p:stCondLst>
                              <p:cond delay="0"/>
                            </p:stCondLst>
                            <p:childTnLst>
                              <p:par>
                                <p:cTn id="24" presetID="4" presetClass="entr" presetSubtype="32" fill="hold" nodeType="afterEffect">
                                  <p:stCondLst>
                                    <p:cond delay="0"/>
                                  </p:stCondLst>
                                  <p:childTnLst>
                                    <p:set>
                                      <p:cBhvr>
                                        <p:cTn id="25" dur="1" fill="hold">
                                          <p:stCondLst>
                                            <p:cond delay="0"/>
                                          </p:stCondLst>
                                        </p:cTn>
                                        <p:tgtEl>
                                          <p:spTgt spid="57383">
                                            <p:txEl>
                                              <p:pRg st="1" end="1"/>
                                            </p:txEl>
                                          </p:spTgt>
                                        </p:tgtEl>
                                        <p:attrNameLst>
                                          <p:attrName>style.visibility</p:attrName>
                                        </p:attrNameLst>
                                      </p:cBhvr>
                                      <p:to>
                                        <p:strVal val="visible"/>
                                      </p:to>
                                    </p:set>
                                    <p:animEffect transition="in" filter="box(out)">
                                      <p:cBhvr>
                                        <p:cTn id="26" dur="500"/>
                                        <p:tgtEl>
                                          <p:spTgt spid="57383">
                                            <p:txEl>
                                              <p:pRg st="1" end="1"/>
                                            </p:txEl>
                                          </p:spTgt>
                                        </p:tgtEl>
                                      </p:cBhvr>
                                    </p:animEffect>
                                  </p:childTnLst>
                                </p:cTn>
                              </p:par>
                            </p:childTnLst>
                          </p:cTn>
                        </p:par>
                        <p:par>
                          <p:cTn id="27" fill="hold" nodeType="afterGroup">
                            <p:stCondLst>
                              <p:cond delay="0"/>
                            </p:stCondLst>
                            <p:childTnLst>
                              <p:par>
                                <p:cTn id="28" presetID="4" presetClass="entr" presetSubtype="32" fill="hold" nodeType="afterEffect">
                                  <p:stCondLst>
                                    <p:cond delay="0"/>
                                  </p:stCondLst>
                                  <p:childTnLst>
                                    <p:set>
                                      <p:cBhvr>
                                        <p:cTn id="29" dur="1" fill="hold">
                                          <p:stCondLst>
                                            <p:cond delay="0"/>
                                          </p:stCondLst>
                                        </p:cTn>
                                        <p:tgtEl>
                                          <p:spTgt spid="57383">
                                            <p:txEl>
                                              <p:pRg st="2" end="2"/>
                                            </p:txEl>
                                          </p:spTgt>
                                        </p:tgtEl>
                                        <p:attrNameLst>
                                          <p:attrName>style.visibility</p:attrName>
                                        </p:attrNameLst>
                                      </p:cBhvr>
                                      <p:to>
                                        <p:strVal val="visible"/>
                                      </p:to>
                                    </p:set>
                                    <p:animEffect transition="in" filter="box(out)">
                                      <p:cBhvr>
                                        <p:cTn id="30" dur="500"/>
                                        <p:tgtEl>
                                          <p:spTgt spid="57383">
                                            <p:txEl>
                                              <p:pRg st="2" end="2"/>
                                            </p:txEl>
                                          </p:spTgt>
                                        </p:tgtEl>
                                      </p:cBhvr>
                                    </p:animEffect>
                                  </p:childTnLst>
                                </p:cTn>
                              </p:par>
                            </p:childTnLst>
                          </p:cTn>
                        </p:par>
                        <p:par>
                          <p:cTn id="31" fill="hold" nodeType="afterGroup">
                            <p:stCondLst>
                              <p:cond delay="0"/>
                            </p:stCondLst>
                            <p:childTnLst>
                              <p:par>
                                <p:cTn id="32" presetID="4" presetClass="entr" presetSubtype="32" fill="hold" nodeType="afterEffect">
                                  <p:stCondLst>
                                    <p:cond delay="0"/>
                                  </p:stCondLst>
                                  <p:childTnLst>
                                    <p:set>
                                      <p:cBhvr>
                                        <p:cTn id="33" dur="1" fill="hold">
                                          <p:stCondLst>
                                            <p:cond delay="0"/>
                                          </p:stCondLst>
                                        </p:cTn>
                                        <p:tgtEl>
                                          <p:spTgt spid="57383">
                                            <p:txEl>
                                              <p:pRg st="3" end="3"/>
                                            </p:txEl>
                                          </p:spTgt>
                                        </p:tgtEl>
                                        <p:attrNameLst>
                                          <p:attrName>style.visibility</p:attrName>
                                        </p:attrNameLst>
                                      </p:cBhvr>
                                      <p:to>
                                        <p:strVal val="visible"/>
                                      </p:to>
                                    </p:set>
                                    <p:animEffect transition="in" filter="box(out)">
                                      <p:cBhvr>
                                        <p:cTn id="34" dur="500"/>
                                        <p:tgtEl>
                                          <p:spTgt spid="57383">
                                            <p:txEl>
                                              <p:pRg st="3" end="3"/>
                                            </p:txEl>
                                          </p:spTgt>
                                        </p:tgtEl>
                                      </p:cBhvr>
                                    </p:animEffect>
                                  </p:childTnLst>
                                </p:cTn>
                              </p:par>
                            </p:childTnLst>
                          </p:cTn>
                        </p:par>
                        <p:par>
                          <p:cTn id="35" fill="hold" nodeType="afterGroup">
                            <p:stCondLst>
                              <p:cond delay="0"/>
                            </p:stCondLst>
                            <p:childTnLst>
                              <p:par>
                                <p:cTn id="36" presetID="4" presetClass="entr" presetSubtype="32" fill="hold" nodeType="afterEffect">
                                  <p:stCondLst>
                                    <p:cond delay="0"/>
                                  </p:stCondLst>
                                  <p:childTnLst>
                                    <p:set>
                                      <p:cBhvr>
                                        <p:cTn id="37" dur="1" fill="hold">
                                          <p:stCondLst>
                                            <p:cond delay="0"/>
                                          </p:stCondLst>
                                        </p:cTn>
                                        <p:tgtEl>
                                          <p:spTgt spid="57383">
                                            <p:txEl>
                                              <p:pRg st="4" end="4"/>
                                            </p:txEl>
                                          </p:spTgt>
                                        </p:tgtEl>
                                        <p:attrNameLst>
                                          <p:attrName>style.visibility</p:attrName>
                                        </p:attrNameLst>
                                      </p:cBhvr>
                                      <p:to>
                                        <p:strVal val="visible"/>
                                      </p:to>
                                    </p:set>
                                    <p:animEffect transition="in" filter="box(out)">
                                      <p:cBhvr>
                                        <p:cTn id="38" dur="500"/>
                                        <p:tgtEl>
                                          <p:spTgt spid="573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1"/>
          <p:cNvSpPr>
            <a:spLocks noChangeShapeType="1"/>
          </p:cNvSpPr>
          <p:nvPr/>
        </p:nvSpPr>
        <p:spPr bwMode="auto">
          <a:xfrm flipH="1" flipV="1">
            <a:off x="4676783" y="2036766"/>
            <a:ext cx="546101" cy="342900"/>
          </a:xfrm>
          <a:prstGeom prst="line">
            <a:avLst/>
          </a:prstGeom>
          <a:noFill/>
          <a:ln w="25560">
            <a:solidFill>
              <a:srgbClr val="000000"/>
            </a:solidFill>
            <a:miter lim="800000"/>
            <a:headEnd/>
            <a:tailEnd type="triangle" w="med" len="med"/>
          </a:ln>
        </p:spPr>
        <p:txBody>
          <a:bodyPr lIns="91328" tIns="45662" rIns="91328" bIns="45662"/>
          <a:lstStyle/>
          <a:p>
            <a:endParaRPr lang="en-US"/>
          </a:p>
        </p:txBody>
      </p:sp>
      <p:sp>
        <p:nvSpPr>
          <p:cNvPr id="56323" name="Rectangle 2"/>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56324" name="Text Box 3"/>
          <p:cNvSpPr txBox="1">
            <a:spLocks noChangeArrowheads="1"/>
          </p:cNvSpPr>
          <p:nvPr/>
        </p:nvSpPr>
        <p:spPr bwMode="auto">
          <a:xfrm>
            <a:off x="5957923" y="3373443"/>
            <a:ext cx="3565525" cy="304800"/>
          </a:xfrm>
          <a:prstGeom prst="rect">
            <a:avLst/>
          </a:prstGeom>
          <a:noFill/>
          <a:ln w="9525">
            <a:noFill/>
            <a:round/>
            <a:headEnd/>
            <a:tailEnd/>
          </a:ln>
        </p:spPr>
        <p:txBody>
          <a:bodyPr wrap="none" lIns="91328" tIns="45662" rIns="91328" bIns="45662" anchor="ctr"/>
          <a:lstStyle/>
          <a:p>
            <a:endParaRPr lang="en-US"/>
          </a:p>
        </p:txBody>
      </p:sp>
      <p:sp>
        <p:nvSpPr>
          <p:cNvPr id="56325" name="Rectangle 4"/>
          <p:cNvSpPr>
            <a:spLocks noChangeArrowheads="1"/>
          </p:cNvSpPr>
          <p:nvPr/>
        </p:nvSpPr>
        <p:spPr bwMode="auto">
          <a:xfrm>
            <a:off x="6145250" y="2224091"/>
            <a:ext cx="3751295" cy="3564974"/>
          </a:xfrm>
          <a:prstGeom prst="rect">
            <a:avLst/>
          </a:prstGeom>
          <a:noFill/>
          <a:ln w="9525">
            <a:noFill/>
            <a:round/>
            <a:headEnd/>
            <a:tailEnd/>
          </a:ln>
        </p:spPr>
        <p:txBody>
          <a:bodyPr wrap="square" lIns="101390" tIns="50695" rIns="101390" bIns="50695">
            <a:spAutoFit/>
          </a:bodyPr>
          <a:lstStyle/>
          <a:p>
            <a:pPr>
              <a:lnSpc>
                <a:spcPct val="125000"/>
              </a:lnSpc>
              <a:spcBef>
                <a:spcPts val="2250"/>
              </a:spcBef>
              <a:buClr>
                <a:srgbClr val="99FF99"/>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99FF99"/>
                </a:solidFill>
                <a:latin typeface="Arial" charset="0"/>
              </a:rPr>
              <a:t>HAOKAPHOK CHRUCHBINGLI AWUI KHAMATAIYA TAMKACHITHEI</a:t>
            </a:r>
          </a:p>
        </p:txBody>
      </p:sp>
      <p:sp>
        <p:nvSpPr>
          <p:cNvPr id="56326" name="Rectangle 5"/>
          <p:cNvSpPr>
            <a:spLocks noChangeArrowheads="1"/>
          </p:cNvSpPr>
          <p:nvPr/>
        </p:nvSpPr>
        <p:spPr bwMode="auto">
          <a:xfrm>
            <a:off x="4068767" y="1154113"/>
            <a:ext cx="1889131"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328" tIns="45662" rIns="91328" bIns="45662" anchor="ctr"/>
          <a:lstStyle/>
          <a:p>
            <a:endParaRPr lang="en-US"/>
          </a:p>
        </p:txBody>
      </p:sp>
      <p:sp>
        <p:nvSpPr>
          <p:cNvPr id="57350" name="Line 6"/>
          <p:cNvSpPr>
            <a:spLocks noChangeShapeType="1"/>
          </p:cNvSpPr>
          <p:nvPr/>
        </p:nvSpPr>
        <p:spPr bwMode="auto">
          <a:xfrm>
            <a:off x="426086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7351" name="Line 7"/>
          <p:cNvSpPr>
            <a:spLocks noChangeShapeType="1"/>
          </p:cNvSpPr>
          <p:nvPr/>
        </p:nvSpPr>
        <p:spPr bwMode="auto">
          <a:xfrm>
            <a:off x="4260860" y="3546478"/>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7352" name="Line 8"/>
          <p:cNvSpPr>
            <a:spLocks noChangeShapeType="1"/>
          </p:cNvSpPr>
          <p:nvPr/>
        </p:nvSpPr>
        <p:spPr bwMode="auto">
          <a:xfrm>
            <a:off x="4260860"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7353" name="Line 9"/>
          <p:cNvSpPr>
            <a:spLocks noChangeShapeType="1"/>
          </p:cNvSpPr>
          <p:nvPr/>
        </p:nvSpPr>
        <p:spPr bwMode="auto">
          <a:xfrm>
            <a:off x="4286265" y="5122866"/>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328" tIns="45662" rIns="91328" bIns="45662"/>
          <a:lstStyle/>
          <a:p>
            <a:pPr>
              <a:defRPr/>
            </a:pPr>
            <a:endParaRPr lang="en-US"/>
          </a:p>
        </p:txBody>
      </p:sp>
      <p:grpSp>
        <p:nvGrpSpPr>
          <p:cNvPr id="2" name="Group 10"/>
          <p:cNvGrpSpPr>
            <a:grpSpLocks/>
          </p:cNvGrpSpPr>
          <p:nvPr/>
        </p:nvGrpSpPr>
        <p:grpSpPr bwMode="auto">
          <a:xfrm>
            <a:off x="4067178" y="0"/>
            <a:ext cx="1890720" cy="1055688"/>
            <a:chOff x="2562" y="0"/>
            <a:chExt cx="1004" cy="665"/>
          </a:xfrm>
        </p:grpSpPr>
        <p:sp>
          <p:nvSpPr>
            <p:cNvPr id="56362" name="Rectangle 11"/>
            <p:cNvSpPr>
              <a:spLocks noChangeArrowheads="1"/>
            </p:cNvSpPr>
            <p:nvPr/>
          </p:nvSpPr>
          <p:spPr bwMode="auto">
            <a:xfrm>
              <a:off x="2649" y="0"/>
              <a:ext cx="862" cy="240"/>
            </a:xfrm>
            <a:prstGeom prst="rect">
              <a:avLst/>
            </a:prstGeom>
            <a:noFill/>
            <a:ln w="9525">
              <a:noFill/>
              <a:round/>
              <a:headEnd/>
              <a:tailEnd/>
            </a:ln>
          </p:spPr>
          <p:txBody>
            <a:bodyPr lIns="90360" tIns="44280" rIns="90360" bIns="44280">
              <a:spAutoFit/>
            </a:bodyPr>
            <a:lstStyle/>
            <a:p>
              <a:pPr>
                <a:lnSpc>
                  <a:spcPct val="100000"/>
                </a:lnSpc>
                <a:spcBef>
                  <a:spcPts val="112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C0128"/>
                  </a:solidFill>
                  <a:latin typeface="Helvetica" charset="0"/>
                </a:rPr>
                <a:t>(Lairik 21)</a:t>
              </a:r>
              <a:r>
                <a:rPr lang="x-none" sz="1800" b="1">
                  <a:solidFill>
                    <a:srgbClr val="FC0128"/>
                  </a:solidFill>
                  <a:latin typeface="Helvetica" charset="0"/>
                  <a:cs typeface="Arial" charset="0"/>
                </a:rPr>
                <a:t>‏</a:t>
              </a:r>
              <a:endParaRPr lang="en-GB" sz="1800" b="1">
                <a:solidFill>
                  <a:srgbClr val="FC0128"/>
                </a:solidFill>
                <a:latin typeface="Helvetica" charset="0"/>
              </a:endParaRPr>
            </a:p>
          </p:txBody>
        </p:sp>
        <p:sp>
          <p:nvSpPr>
            <p:cNvPr id="56363"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p>
          </p:txBody>
        </p:sp>
        <p:sp>
          <p:nvSpPr>
            <p:cNvPr id="56364" name="Rectangle 13"/>
            <p:cNvSpPr>
              <a:spLocks noChangeArrowheads="1"/>
            </p:cNvSpPr>
            <p:nvPr/>
          </p:nvSpPr>
          <p:spPr bwMode="auto">
            <a:xfrm>
              <a:off x="2573" y="281"/>
              <a:ext cx="986" cy="384"/>
            </a:xfrm>
            <a:prstGeom prst="rect">
              <a:avLst/>
            </a:prstGeom>
            <a:noFill/>
            <a:ln w="9525">
              <a:noFill/>
              <a:round/>
              <a:headEnd/>
              <a:tailEnd/>
            </a:ln>
          </p:spPr>
          <p:txBody>
            <a:bodyPr wrap="square" lIns="101520" tIns="50760" rIns="101520" bIns="50760">
              <a:spAutoFit/>
            </a:bodyPr>
            <a:lstStyle/>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latin typeface="Helvetica" charset="0"/>
                </a:rPr>
                <a:t>CHURCHwui</a:t>
              </a:r>
            </a:p>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latin typeface="Helvetica" charset="0"/>
                </a:rPr>
                <a:t>Kashok-kazang</a:t>
              </a:r>
            </a:p>
          </p:txBody>
        </p:sp>
      </p:grpSp>
      <p:sp>
        <p:nvSpPr>
          <p:cNvPr id="57358" name="Line 14"/>
          <p:cNvSpPr>
            <a:spLocks noChangeShapeType="1"/>
          </p:cNvSpPr>
          <p:nvPr/>
        </p:nvSpPr>
        <p:spPr bwMode="auto">
          <a:xfrm>
            <a:off x="4314826"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7359" name="Line 15"/>
          <p:cNvSpPr>
            <a:spLocks noChangeShapeType="1"/>
          </p:cNvSpPr>
          <p:nvPr/>
        </p:nvSpPr>
        <p:spPr bwMode="auto">
          <a:xfrm>
            <a:off x="426086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7360" name="Line 16"/>
          <p:cNvSpPr>
            <a:spLocks noChangeShapeType="1"/>
          </p:cNvSpPr>
          <p:nvPr/>
        </p:nvSpPr>
        <p:spPr bwMode="auto">
          <a:xfrm>
            <a:off x="4592649" y="6062663"/>
            <a:ext cx="865189"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6335" name="Rectangle 17"/>
          <p:cNvSpPr>
            <a:spLocks noChangeArrowheads="1"/>
          </p:cNvSpPr>
          <p:nvPr/>
        </p:nvSpPr>
        <p:spPr bwMode="auto">
          <a:xfrm>
            <a:off x="5903913" y="-434971"/>
            <a:ext cx="3911633" cy="2238101"/>
          </a:xfrm>
          <a:prstGeom prst="rect">
            <a:avLst/>
          </a:prstGeom>
          <a:noFill/>
          <a:ln w="9525">
            <a:noFill/>
            <a:round/>
            <a:headEnd/>
            <a:tailEnd/>
          </a:ln>
        </p:spPr>
        <p:txBody>
          <a:bodyPr wrap="square" lIns="101390" tIns="50695" rIns="101390" bIns="50695">
            <a:spAutoFit/>
          </a:bodyPr>
          <a:lstStyle/>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4700" b="1" i="1">
              <a:solidFill>
                <a:srgbClr val="FFFFFF"/>
              </a:solidFill>
              <a:latin typeface="Helvetica" charset="0"/>
            </a:endParaRPr>
          </a:p>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latin typeface="Helvetica" charset="0"/>
              </a:rPr>
              <a:t>PAUL</a:t>
            </a:r>
            <a:r>
              <a:rPr lang="en-US" sz="4700" b="1" i="1">
                <a:solidFill>
                  <a:srgbClr val="FFFFFF"/>
                </a:solidFill>
                <a:latin typeface="Helvetica" charset="0"/>
              </a:rPr>
              <a:t>wui</a:t>
            </a:r>
            <a:endParaRPr lang="en-GB" altLang="ja-JP" sz="4700" b="1" i="1">
              <a:solidFill>
                <a:srgbClr val="FFFFFF"/>
              </a:solidFill>
              <a:latin typeface="Helvetica" charset="0"/>
            </a:endParaRPr>
          </a:p>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latin typeface="Helvetica" charset="0"/>
              </a:rPr>
              <a:t>CHITHIbing</a:t>
            </a:r>
          </a:p>
        </p:txBody>
      </p:sp>
      <p:sp>
        <p:nvSpPr>
          <p:cNvPr id="56336" name="Text Box 18"/>
          <p:cNvSpPr txBox="1">
            <a:spLocks noChangeArrowheads="1"/>
          </p:cNvSpPr>
          <p:nvPr/>
        </p:nvSpPr>
        <p:spPr bwMode="auto">
          <a:xfrm>
            <a:off x="852488" y="2881313"/>
            <a:ext cx="2863850" cy="366712"/>
          </a:xfrm>
          <a:prstGeom prst="rect">
            <a:avLst/>
          </a:prstGeom>
          <a:noFill/>
          <a:ln w="9525">
            <a:noFill/>
            <a:round/>
            <a:headEnd/>
            <a:tailEnd/>
          </a:ln>
        </p:spPr>
        <p:txBody>
          <a:bodyPr wrap="none" lIns="91328" tIns="45662" rIns="91328" bIns="45662" anchor="ctr"/>
          <a:lstStyle/>
          <a:p>
            <a:endParaRPr lang="en-US"/>
          </a:p>
        </p:txBody>
      </p:sp>
      <p:grpSp>
        <p:nvGrpSpPr>
          <p:cNvPr id="3" name="Group 19"/>
          <p:cNvGrpSpPr>
            <a:grpSpLocks/>
          </p:cNvGrpSpPr>
          <p:nvPr/>
        </p:nvGrpSpPr>
        <p:grpSpPr bwMode="auto">
          <a:xfrm>
            <a:off x="486771" y="2794036"/>
            <a:ext cx="3313704" cy="481013"/>
            <a:chOff x="493" y="1760"/>
            <a:chExt cx="1901" cy="303"/>
          </a:xfrm>
        </p:grpSpPr>
        <p:sp>
          <p:nvSpPr>
            <p:cNvPr id="56360" name="AutoShape 20"/>
            <p:cNvSpPr>
              <a:spLocks noChangeArrowheads="1"/>
            </p:cNvSpPr>
            <p:nvPr/>
          </p:nvSpPr>
          <p:spPr bwMode="auto">
            <a:xfrm>
              <a:off x="517"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p>
          </p:txBody>
        </p:sp>
        <p:sp>
          <p:nvSpPr>
            <p:cNvPr id="56361" name="Rectangle 21"/>
            <p:cNvSpPr>
              <a:spLocks noChangeArrowheads="1"/>
            </p:cNvSpPr>
            <p:nvPr/>
          </p:nvSpPr>
          <p:spPr bwMode="auto">
            <a:xfrm>
              <a:off x="493" y="1808"/>
              <a:ext cx="1862" cy="200"/>
            </a:xfrm>
            <a:prstGeom prst="rect">
              <a:avLst/>
            </a:prstGeom>
            <a:noFill/>
            <a:ln w="9525">
              <a:noFill/>
              <a:round/>
              <a:headEnd/>
              <a:tailEnd/>
            </a:ln>
          </p:spPr>
          <p:txBody>
            <a:bodyPr wrap="square" lIns="101520" tIns="50760" rIns="101520" bIns="50760">
              <a:spAutoFit/>
            </a:bodyPr>
            <a:lstStyle/>
            <a:p>
              <a:pPr algn="ctr">
                <a:lnSpc>
                  <a:spcPct val="100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400" b="1">
                  <a:solidFill>
                    <a:srgbClr val="FFFFFF"/>
                  </a:solidFill>
                  <a:latin typeface="Helvetica" charset="0"/>
                </a:rPr>
                <a:t>“</a:t>
              </a:r>
              <a:r>
                <a:rPr lang="en-GB" altLang="ja-JP" sz="1400" b="1" u="sng">
                  <a:solidFill>
                    <a:srgbClr val="FFFFFF"/>
                  </a:solidFill>
                  <a:latin typeface="Helvetica" charset="0"/>
                </a:rPr>
                <a:t>G</a:t>
              </a:r>
              <a:r>
                <a:rPr lang="en-GB" altLang="ja-JP" sz="1400" b="1">
                  <a:solidFill>
                    <a:srgbClr val="FFFFFF"/>
                  </a:solidFill>
                  <a:latin typeface="Helvetica" charset="0"/>
                </a:rPr>
                <a:t>entile </a:t>
              </a:r>
              <a:r>
                <a:rPr lang="en-GB" altLang="ja-JP" sz="1400" b="1" u="sng">
                  <a:solidFill>
                    <a:srgbClr val="FFFFFF"/>
                  </a:solidFill>
                  <a:latin typeface="Helvetica" charset="0"/>
                </a:rPr>
                <a:t>E</a:t>
              </a:r>
              <a:r>
                <a:rPr lang="en-GB" altLang="ja-JP" sz="1400" b="1">
                  <a:solidFill>
                    <a:srgbClr val="FFFFFF"/>
                  </a:solidFill>
                  <a:latin typeface="Helvetica" charset="0"/>
                </a:rPr>
                <a:t>ina </a:t>
              </a:r>
              <a:r>
                <a:rPr lang="en-GB" altLang="ja-JP" sz="1400" b="1" u="sng">
                  <a:solidFill>
                    <a:srgbClr val="FFFFFF"/>
                  </a:solidFill>
                  <a:latin typeface="Helvetica" charset="0"/>
                </a:rPr>
                <a:t>P</a:t>
              </a:r>
              <a:r>
                <a:rPr lang="en-GB" altLang="ja-JP" sz="1400" b="1">
                  <a:solidFill>
                    <a:srgbClr val="FFFFFF"/>
                  </a:solidFill>
                  <a:latin typeface="Helvetica" charset="0"/>
                </a:rPr>
                <a:t>angmon </a:t>
              </a:r>
              <a:r>
                <a:rPr lang="en-GB" altLang="ja-JP" sz="1400" b="1" u="sng">
                  <a:solidFill>
                    <a:srgbClr val="FFFFFF"/>
                  </a:solidFill>
                  <a:latin typeface="Helvetica" charset="0"/>
                </a:rPr>
                <a:t>C</a:t>
              </a:r>
              <a:r>
                <a:rPr lang="en-GB" altLang="ja-JP" sz="1400" b="1">
                  <a:solidFill>
                    <a:srgbClr val="FFFFFF"/>
                  </a:solidFill>
                  <a:latin typeface="Helvetica" charset="0"/>
                </a:rPr>
                <a:t>hungmei.</a:t>
              </a:r>
              <a:r>
                <a:rPr lang="ja-JP" altLang="en-GB" sz="1400" b="1">
                  <a:solidFill>
                    <a:srgbClr val="FFFFFF"/>
                  </a:solidFill>
                  <a:latin typeface="Helvetica" charset="0"/>
                </a:rPr>
                <a:t>”</a:t>
              </a:r>
              <a:endParaRPr lang="en-GB" sz="1400" b="1">
                <a:solidFill>
                  <a:srgbClr val="FFFFFF"/>
                </a:solidFill>
                <a:latin typeface="Helvetica" charset="0"/>
              </a:endParaRPr>
            </a:p>
          </p:txBody>
        </p:sp>
      </p:grpSp>
      <p:sp>
        <p:nvSpPr>
          <p:cNvPr id="56338" name="Rectangle 22"/>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56339" name="Text Box 23"/>
          <p:cNvSpPr txBox="1">
            <a:spLocks noChangeArrowheads="1"/>
          </p:cNvSpPr>
          <p:nvPr/>
        </p:nvSpPr>
        <p:spPr bwMode="auto">
          <a:xfrm>
            <a:off x="5957923" y="3373443"/>
            <a:ext cx="3565525" cy="304800"/>
          </a:xfrm>
          <a:prstGeom prst="rect">
            <a:avLst/>
          </a:prstGeom>
          <a:noFill/>
          <a:ln w="9525">
            <a:noFill/>
            <a:round/>
            <a:headEnd/>
            <a:tailEnd/>
          </a:ln>
        </p:spPr>
        <p:txBody>
          <a:bodyPr wrap="none" lIns="91328" tIns="45662" rIns="91328" bIns="45662" anchor="ctr"/>
          <a:lstStyle/>
          <a:p>
            <a:endParaRPr lang="en-US"/>
          </a:p>
        </p:txBody>
      </p:sp>
      <p:sp>
        <p:nvSpPr>
          <p:cNvPr id="57368" name="Rectangle 24"/>
          <p:cNvSpPr>
            <a:spLocks noChangeArrowheads="1"/>
          </p:cNvSpPr>
          <p:nvPr/>
        </p:nvSpPr>
        <p:spPr bwMode="auto">
          <a:xfrm>
            <a:off x="4029068" y="3344873"/>
            <a:ext cx="1974856" cy="1821995"/>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latin typeface="Helvetica" charset="0"/>
              </a:rPr>
              <a:t>1 Thessalonianao</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latin typeface="Helvetica" charset="0"/>
              </a:rPr>
              <a:t>2 Thessalonianao</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latin typeface="Helvetica" charset="0"/>
              </a:rPr>
              <a:t>1 Timothy</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latin typeface="Helvetica" charset="0"/>
              </a:rPr>
              <a:t>2 Timothy</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latin typeface="Helvetica" charset="0"/>
              </a:rPr>
              <a:t>Titus</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latin typeface="Helvetica" charset="0"/>
            </a:endParaRPr>
          </a:p>
        </p:txBody>
      </p:sp>
      <p:sp>
        <p:nvSpPr>
          <p:cNvPr id="56341" name="Rectangle 25"/>
          <p:cNvSpPr>
            <a:spLocks noChangeArrowheads="1"/>
          </p:cNvSpPr>
          <p:nvPr/>
        </p:nvSpPr>
        <p:spPr bwMode="auto">
          <a:xfrm>
            <a:off x="3983038" y="2333625"/>
            <a:ext cx="1974856" cy="1418534"/>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Galatianao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Ephesianao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Philippinao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Colossianao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p:txBody>
      </p:sp>
      <p:sp>
        <p:nvSpPr>
          <p:cNvPr id="56342" name="Rectangle 26"/>
          <p:cNvSpPr>
            <a:spLocks noChangeArrowheads="1"/>
          </p:cNvSpPr>
          <p:nvPr/>
        </p:nvSpPr>
        <p:spPr bwMode="auto">
          <a:xfrm>
            <a:off x="3983038" y="1744667"/>
            <a:ext cx="1903418" cy="1060419"/>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a:p>
            <a:pPr algn="ctr">
              <a:lnSpc>
                <a:spcPct val="5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Romanao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1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Helvetica" charset="0"/>
              </a:rPr>
              <a:t>2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latin typeface="Helvetica" charset="0"/>
            </a:endParaRPr>
          </a:p>
        </p:txBody>
      </p:sp>
      <p:sp>
        <p:nvSpPr>
          <p:cNvPr id="56343" name="Rectangle 27"/>
          <p:cNvSpPr>
            <a:spLocks noChangeArrowheads="1"/>
          </p:cNvSpPr>
          <p:nvPr/>
        </p:nvSpPr>
        <p:spPr bwMode="auto">
          <a:xfrm>
            <a:off x="3967173" y="1110347"/>
            <a:ext cx="1990731" cy="841151"/>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u="sng">
                <a:solidFill>
                  <a:srgbClr val="FFFFFF"/>
                </a:solidFill>
                <a:latin typeface="Helvetica" charset="0"/>
              </a:rPr>
              <a:t>CHITHI</a:t>
            </a:r>
          </a:p>
          <a:p>
            <a:pPr algn="ctr">
              <a:lnSpc>
                <a:spcPct val="100000"/>
              </a:lnSpc>
              <a:spcBef>
                <a:spcPts val="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a:solidFill>
                  <a:srgbClr val="FFFFFF"/>
                </a:solidFill>
                <a:latin typeface="Helvetica" charset="0"/>
              </a:rPr>
              <a:t>Paulna kagapi chithi</a:t>
            </a:r>
            <a:r>
              <a:rPr lang="en-GB" sz="1600" b="1">
                <a:solidFill>
                  <a:srgbClr val="FFFFFF"/>
                </a:solidFill>
                <a:latin typeface="Helvetica" charset="0"/>
              </a:rPr>
              <a:t>:</a:t>
            </a:r>
          </a:p>
        </p:txBody>
      </p:sp>
      <p:sp>
        <p:nvSpPr>
          <p:cNvPr id="57372" name="Line 28"/>
          <p:cNvSpPr>
            <a:spLocks noChangeShapeType="1"/>
          </p:cNvSpPr>
          <p:nvPr/>
        </p:nvSpPr>
        <p:spPr bwMode="auto">
          <a:xfrm>
            <a:off x="3603635" y="3049589"/>
            <a:ext cx="758825" cy="1587"/>
          </a:xfrm>
          <a:prstGeom prst="line">
            <a:avLst/>
          </a:prstGeom>
          <a:noFill/>
          <a:ln w="57240">
            <a:solidFill>
              <a:srgbClr val="FFFFFF"/>
            </a:solidFill>
            <a:miter lim="800000"/>
            <a:headEnd/>
            <a:tailEnd type="triangle" w="med" len="med"/>
          </a:ln>
          <a:effectLst>
            <a:outerShdw dist="71785" dir="2700000" algn="ctr" rotWithShape="0">
              <a:srgbClr val="808080"/>
            </a:outerShdw>
          </a:effectLst>
        </p:spPr>
        <p:txBody>
          <a:bodyPr lIns="91328" tIns="45662" rIns="91328" bIns="45662"/>
          <a:lstStyle/>
          <a:p>
            <a:pPr>
              <a:defRPr/>
            </a:pPr>
            <a:endParaRPr lang="en-US"/>
          </a:p>
        </p:txBody>
      </p:sp>
      <p:grpSp>
        <p:nvGrpSpPr>
          <p:cNvPr id="4" name="Group 29"/>
          <p:cNvGrpSpPr>
            <a:grpSpLocks/>
          </p:cNvGrpSpPr>
          <p:nvPr/>
        </p:nvGrpSpPr>
        <p:grpSpPr bwMode="auto">
          <a:xfrm>
            <a:off x="695325" y="3858171"/>
            <a:ext cx="3532188" cy="500066"/>
            <a:chOff x="438" y="2342"/>
            <a:chExt cx="2225" cy="553"/>
          </a:xfrm>
        </p:grpSpPr>
        <p:grpSp>
          <p:nvGrpSpPr>
            <p:cNvPr id="5" name="Group 30"/>
            <p:cNvGrpSpPr>
              <a:grpSpLocks/>
            </p:cNvGrpSpPr>
            <p:nvPr/>
          </p:nvGrpSpPr>
          <p:grpSpPr bwMode="auto">
            <a:xfrm>
              <a:off x="438" y="2342"/>
              <a:ext cx="2006" cy="553"/>
              <a:chOff x="438" y="2342"/>
              <a:chExt cx="2006" cy="553"/>
            </a:xfrm>
          </p:grpSpPr>
          <p:sp>
            <p:nvSpPr>
              <p:cNvPr id="56358" name="AutoShape 31"/>
              <p:cNvSpPr>
                <a:spLocks noChangeArrowheads="1"/>
              </p:cNvSpPr>
              <p:nvPr/>
            </p:nvSpPr>
            <p:spPr bwMode="auto">
              <a:xfrm>
                <a:off x="518" y="2342"/>
                <a:ext cx="1859" cy="55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p>
            </p:txBody>
          </p:sp>
          <p:sp>
            <p:nvSpPr>
              <p:cNvPr id="56359" name="Rectangle 32"/>
              <p:cNvSpPr>
                <a:spLocks noChangeArrowheads="1"/>
              </p:cNvSpPr>
              <p:nvPr/>
            </p:nvSpPr>
            <p:spPr bwMode="auto">
              <a:xfrm>
                <a:off x="438" y="2499"/>
                <a:ext cx="2006" cy="304"/>
              </a:xfrm>
              <a:prstGeom prst="rect">
                <a:avLst/>
              </a:prstGeom>
              <a:noFill/>
              <a:ln w="9525">
                <a:noFill/>
                <a:round/>
                <a:headEnd/>
                <a:tailEnd/>
              </a:ln>
            </p:spPr>
            <p:txBody>
              <a:bodyPr wrap="square" lIns="90360" tIns="44280" rIns="90360" bIns="44280">
                <a:spAutoFit/>
              </a:bodyPr>
              <a:lstStyle/>
              <a:p>
                <a:pPr algn="ctr">
                  <a:lnSpc>
                    <a:spcPct val="65000"/>
                  </a:lnSpc>
                  <a:spcBef>
                    <a:spcPts val="106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700" b="1" u="sng">
                    <a:latin typeface="Helvetica" charset="0"/>
                  </a:rPr>
                  <a:t>TH</a:t>
                </a:r>
                <a:r>
                  <a:rPr lang="en-US" sz="1700" b="1">
                    <a:latin typeface="Helvetica" charset="0"/>
                  </a:rPr>
                  <a:t>ada </a:t>
                </a:r>
                <a:r>
                  <a:rPr lang="en-US" sz="1700" b="1" u="sng">
                    <a:latin typeface="Helvetica" charset="0"/>
                  </a:rPr>
                  <a:t>TIM</a:t>
                </a:r>
                <a:r>
                  <a:rPr lang="en-US" sz="1700" b="1">
                    <a:latin typeface="Helvetica" charset="0"/>
                  </a:rPr>
                  <a:t>-</a:t>
                </a:r>
                <a:r>
                  <a:rPr lang="en-US" sz="1700" b="1" u="sng">
                    <a:latin typeface="Helvetica" charset="0"/>
                  </a:rPr>
                  <a:t>TIT</a:t>
                </a:r>
                <a:r>
                  <a:rPr lang="en-US" sz="1700" b="1">
                    <a:latin typeface="Helvetica" charset="0"/>
                  </a:rPr>
                  <a:t> haolu.</a:t>
                </a:r>
                <a:endParaRPr lang="en-GB" altLang="ja-JP" sz="1700" b="1">
                  <a:latin typeface="Helvetica" charset="0"/>
                </a:endParaRPr>
              </a:p>
            </p:txBody>
          </p:sp>
        </p:grpSp>
        <p:sp>
          <p:nvSpPr>
            <p:cNvPr id="57377" name="Line 33"/>
            <p:cNvSpPr>
              <a:spLocks noChangeShapeType="1"/>
            </p:cNvSpPr>
            <p:nvPr/>
          </p:nvSpPr>
          <p:spPr bwMode="auto">
            <a:xfrm>
              <a:off x="2185" y="2629"/>
              <a:ext cx="478" cy="2"/>
            </a:xfrm>
            <a:prstGeom prst="line">
              <a:avLst/>
            </a:prstGeom>
            <a:noFill/>
            <a:ln w="57240">
              <a:solidFill>
                <a:schemeClr val="bg1"/>
              </a:solidFill>
              <a:miter lim="800000"/>
              <a:headEnd/>
              <a:tailEnd type="triangle" w="med" len="med"/>
            </a:ln>
            <a:effectLst>
              <a:outerShdw dist="71785" dir="2700000" algn="ctr" rotWithShape="0">
                <a:srgbClr val="808080"/>
              </a:outerShdw>
            </a:effectLst>
          </p:spPr>
          <p:txBody>
            <a:bodyPr/>
            <a:lstStyle/>
            <a:p>
              <a:pPr>
                <a:defRPr/>
              </a:pPr>
              <a:endParaRPr lang="en-US"/>
            </a:p>
          </p:txBody>
        </p:sp>
      </p:grpSp>
      <p:grpSp>
        <p:nvGrpSpPr>
          <p:cNvPr id="6" name="Group 34"/>
          <p:cNvGrpSpPr>
            <a:grpSpLocks/>
          </p:cNvGrpSpPr>
          <p:nvPr/>
        </p:nvGrpSpPr>
        <p:grpSpPr bwMode="auto">
          <a:xfrm>
            <a:off x="977910" y="1655763"/>
            <a:ext cx="2892425" cy="996950"/>
            <a:chOff x="616" y="1043"/>
            <a:chExt cx="1822" cy="628"/>
          </a:xfrm>
        </p:grpSpPr>
        <p:sp>
          <p:nvSpPr>
            <p:cNvPr id="56354" name="AutoShape 35"/>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p>
          </p:txBody>
        </p:sp>
        <p:sp>
          <p:nvSpPr>
            <p:cNvPr id="56355" name="Rectangle 36"/>
            <p:cNvSpPr>
              <a:spLocks noChangeArrowheads="1"/>
            </p:cNvSpPr>
            <p:nvPr/>
          </p:nvSpPr>
          <p:spPr bwMode="auto">
            <a:xfrm>
              <a:off x="616" y="1043"/>
              <a:ext cx="1822" cy="565"/>
            </a:xfrm>
            <a:prstGeom prst="rect">
              <a:avLst/>
            </a:prstGeom>
            <a:noFill/>
            <a:ln w="9525">
              <a:noFill/>
              <a:round/>
              <a:headEnd/>
              <a:tailEnd/>
            </a:ln>
          </p:spPr>
          <p:txBody>
            <a:bodyPr lIns="90360" tIns="44280" rIns="90360" bIns="44280">
              <a:spAutoFit/>
            </a:bodyPr>
            <a:lstStyle/>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700" b="1">
                <a:solidFill>
                  <a:srgbClr val="FFFFFF"/>
                </a:solidFill>
                <a:latin typeface="Helvetica" charset="0"/>
              </a:endParaRPr>
            </a:p>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700" b="1">
                  <a:solidFill>
                    <a:srgbClr val="FFFFFF"/>
                  </a:solidFill>
                  <a:latin typeface="Helvetica" charset="0"/>
                </a:rPr>
                <a:t>“</a:t>
              </a:r>
              <a:r>
                <a:rPr lang="en-GB" altLang="ja-JP" sz="1700" b="1">
                  <a:solidFill>
                    <a:srgbClr val="FFFFFF"/>
                  </a:solidFill>
                  <a:latin typeface="Helvetica" charset="0"/>
                </a:rPr>
                <a:t>ROMENAO kaikhali</a:t>
              </a:r>
            </a:p>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FFFF"/>
                  </a:solidFill>
                  <a:latin typeface="Helvetica" charset="0"/>
                </a:rPr>
                <a:t>CORS 2 zanga.</a:t>
              </a:r>
              <a:r>
                <a:rPr lang="ja-JP" altLang="en-GB" sz="1700" b="1">
                  <a:solidFill>
                    <a:srgbClr val="FFFFFF"/>
                  </a:solidFill>
                  <a:latin typeface="Helvetica" charset="0"/>
                </a:rPr>
                <a:t>”</a:t>
              </a:r>
              <a:endParaRPr lang="en-GB" sz="1700" b="1">
                <a:solidFill>
                  <a:srgbClr val="FFFFFF"/>
                </a:solidFill>
                <a:latin typeface="Helvetica" charset="0"/>
              </a:endParaRPr>
            </a:p>
          </p:txBody>
        </p:sp>
      </p:grpSp>
      <p:sp>
        <p:nvSpPr>
          <p:cNvPr id="57381" name="Line 37"/>
          <p:cNvSpPr>
            <a:spLocks noChangeShapeType="1"/>
          </p:cNvSpPr>
          <p:nvPr/>
        </p:nvSpPr>
        <p:spPr bwMode="auto">
          <a:xfrm flipV="1">
            <a:off x="3411548" y="2179640"/>
            <a:ext cx="758825" cy="9525"/>
          </a:xfrm>
          <a:prstGeom prst="line">
            <a:avLst/>
          </a:prstGeom>
          <a:noFill/>
          <a:ln w="57240">
            <a:solidFill>
              <a:srgbClr val="FFFFFF"/>
            </a:solidFill>
            <a:miter lim="800000"/>
            <a:headEnd/>
            <a:tailEnd type="triangle" w="med" len="med"/>
          </a:ln>
          <a:effectLst>
            <a:outerShdw dist="71785" dir="2700000" algn="ctr" rotWithShape="0">
              <a:srgbClr val="808080"/>
            </a:outerShdw>
          </a:effectLst>
        </p:spPr>
        <p:txBody>
          <a:bodyPr lIns="91328" tIns="45662" rIns="91328" bIns="45662"/>
          <a:lstStyle/>
          <a:p>
            <a:pPr>
              <a:defRPr/>
            </a:pPr>
            <a:endParaRPr lang="en-US"/>
          </a:p>
        </p:txBody>
      </p:sp>
      <p:sp>
        <p:nvSpPr>
          <p:cNvPr id="56348" name="Rectangle 38"/>
          <p:cNvSpPr>
            <a:spLocks noChangeArrowheads="1"/>
          </p:cNvSpPr>
          <p:nvPr/>
        </p:nvSpPr>
        <p:spPr bwMode="auto">
          <a:xfrm>
            <a:off x="5816636" y="3489335"/>
            <a:ext cx="571500" cy="1223963"/>
          </a:xfrm>
          <a:prstGeom prst="rect">
            <a:avLst/>
          </a:prstGeom>
          <a:noFill/>
          <a:ln w="9525">
            <a:noFill/>
            <a:round/>
            <a:headEnd/>
            <a:tailEnd/>
          </a:ln>
        </p:spPr>
        <p:txBody>
          <a:bodyPr lIns="90246" tIns="44224" rIns="90246" bIns="44224">
            <a:spAutoFit/>
          </a:bodyPr>
          <a:lstStyle/>
          <a:p>
            <a:pPr>
              <a:lnSpc>
                <a:spcPct val="100000"/>
              </a:lnSpc>
              <a:spcBef>
                <a:spcPts val="4498"/>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7200">
                <a:solidFill>
                  <a:srgbClr val="FC0128"/>
                </a:solidFill>
                <a:latin typeface="Krone" charset="0"/>
              </a:rPr>
              <a:t>}</a:t>
            </a:r>
          </a:p>
        </p:txBody>
      </p:sp>
      <p:sp>
        <p:nvSpPr>
          <p:cNvPr id="57383" name="Rectangle 39"/>
          <p:cNvSpPr>
            <a:spLocks noChangeArrowheads="1"/>
          </p:cNvSpPr>
          <p:nvPr/>
        </p:nvSpPr>
        <p:spPr bwMode="auto">
          <a:xfrm>
            <a:off x="242855" y="5457840"/>
            <a:ext cx="3605246" cy="482115"/>
          </a:xfrm>
          <a:prstGeom prst="rect">
            <a:avLst/>
          </a:prstGeom>
          <a:noFill/>
          <a:ln w="9525">
            <a:noFill/>
            <a:round/>
            <a:headEnd/>
            <a:tailEnd/>
          </a:ln>
        </p:spPr>
        <p:txBody>
          <a:bodyPr wrap="square" lIns="101390" tIns="50695" rIns="101390" bIns="50695">
            <a:spAutoFit/>
          </a:bodyPr>
          <a:lstStyle/>
          <a:p>
            <a:pPr algn="r">
              <a:lnSpc>
                <a:spcPct val="8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latin typeface="Helvetica" charset="0"/>
              </a:rPr>
              <a:t>Philemon</a:t>
            </a:r>
          </a:p>
        </p:txBody>
      </p:sp>
      <p:sp>
        <p:nvSpPr>
          <p:cNvPr id="56350" name="Text Box 40"/>
          <p:cNvSpPr txBox="1">
            <a:spLocks noChangeArrowheads="1"/>
          </p:cNvSpPr>
          <p:nvPr/>
        </p:nvSpPr>
        <p:spPr bwMode="auto">
          <a:xfrm>
            <a:off x="9920052"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56351" name="Text Box 41"/>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56352" name="Text Box 42"/>
          <p:cNvSpPr txBox="1">
            <a:spLocks noChangeArrowheads="1"/>
          </p:cNvSpPr>
          <p:nvPr/>
        </p:nvSpPr>
        <p:spPr bwMode="auto">
          <a:xfrm>
            <a:off x="9205387" y="7508142"/>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54</a:t>
            </a:r>
          </a:p>
        </p:txBody>
      </p:sp>
      <p:sp>
        <p:nvSpPr>
          <p:cNvPr id="56353" name="Text Box 43"/>
          <p:cNvSpPr txBox="1">
            <a:spLocks noChangeArrowheads="1"/>
          </p:cNvSpPr>
          <p:nvPr/>
        </p:nvSpPr>
        <p:spPr bwMode="auto">
          <a:xfrm>
            <a:off x="9580799" y="7446547"/>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1</a:t>
            </a:r>
          </a:p>
        </p:txBody>
      </p:sp>
      <p:sp>
        <p:nvSpPr>
          <p:cNvPr id="45" name="Rectangle 37"/>
          <p:cNvSpPr>
            <a:spLocks noChangeArrowheads="1"/>
          </p:cNvSpPr>
          <p:nvPr/>
        </p:nvSpPr>
        <p:spPr bwMode="auto">
          <a:xfrm>
            <a:off x="4189425" y="4522116"/>
            <a:ext cx="1768476" cy="1015073"/>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latin typeface="Helvetica" charset="0"/>
              </a:rPr>
              <a:t>Philemon</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latin typeface="Helvetica" charset="0"/>
            </a:endParaRPr>
          </a:p>
        </p:txBody>
      </p:sp>
      <p:grpSp>
        <p:nvGrpSpPr>
          <p:cNvPr id="46" name="Group 32"/>
          <p:cNvGrpSpPr>
            <a:grpSpLocks/>
          </p:cNvGrpSpPr>
          <p:nvPr/>
        </p:nvGrpSpPr>
        <p:grpSpPr bwMode="auto">
          <a:xfrm>
            <a:off x="708031" y="4700585"/>
            <a:ext cx="3678238" cy="715962"/>
            <a:chOff x="446" y="2961"/>
            <a:chExt cx="2317" cy="451"/>
          </a:xfrm>
        </p:grpSpPr>
        <p:grpSp>
          <p:nvGrpSpPr>
            <p:cNvPr id="47" name="Group 33"/>
            <p:cNvGrpSpPr>
              <a:grpSpLocks/>
            </p:cNvGrpSpPr>
            <p:nvPr/>
          </p:nvGrpSpPr>
          <p:grpSpPr bwMode="auto">
            <a:xfrm>
              <a:off x="446" y="2961"/>
              <a:ext cx="2006" cy="451"/>
              <a:chOff x="446" y="2961"/>
              <a:chExt cx="2006" cy="451"/>
            </a:xfrm>
          </p:grpSpPr>
          <p:sp>
            <p:nvSpPr>
              <p:cNvPr id="49" name="AutoShape 34"/>
              <p:cNvSpPr>
                <a:spLocks noChangeArrowheads="1"/>
              </p:cNvSpPr>
              <p:nvPr/>
            </p:nvSpPr>
            <p:spPr bwMode="auto">
              <a:xfrm>
                <a:off x="526" y="2961"/>
                <a:ext cx="1859" cy="309"/>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p>
            </p:txBody>
          </p:sp>
          <p:sp>
            <p:nvSpPr>
              <p:cNvPr id="50" name="Rectangle 35"/>
              <p:cNvSpPr>
                <a:spLocks noChangeArrowheads="1"/>
              </p:cNvSpPr>
              <p:nvPr/>
            </p:nvSpPr>
            <p:spPr bwMode="auto">
              <a:xfrm>
                <a:off x="446" y="3037"/>
                <a:ext cx="2006" cy="375"/>
              </a:xfrm>
              <a:prstGeom prst="rect">
                <a:avLst/>
              </a:prstGeom>
              <a:noFill/>
              <a:ln w="9525">
                <a:noFill/>
                <a:round/>
                <a:headEnd/>
                <a:tailEnd/>
              </a:ln>
            </p:spPr>
            <p:txBody>
              <a:bodyPr lIns="90360" tIns="44280" rIns="90360" bIns="44280">
                <a:spAutoFit/>
              </a:bodyPr>
              <a:lstStyle/>
              <a:p>
                <a:pPr algn="ctr">
                  <a:lnSpc>
                    <a:spcPct val="65000"/>
                  </a:lnSpc>
                  <a:spcBef>
                    <a:spcPts val="106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700" b="1">
                    <a:solidFill>
                      <a:srgbClr val="FFFF00"/>
                    </a:solidFill>
                    <a:latin typeface="Helvetica" charset="0"/>
                  </a:rPr>
                  <a:t>“</a:t>
                </a:r>
                <a:r>
                  <a:rPr lang="en-US" altLang="ja-JP" sz="1700" b="1" u="sng">
                    <a:solidFill>
                      <a:srgbClr val="FFFF00"/>
                    </a:solidFill>
                    <a:latin typeface="Helvetica" charset="0"/>
                  </a:rPr>
                  <a:t>PH</a:t>
                </a:r>
                <a:r>
                  <a:rPr lang="en-US" altLang="ja-JP" sz="1700" b="1">
                    <a:solidFill>
                      <a:srgbClr val="FFFF00"/>
                    </a:solidFill>
                    <a:latin typeface="Helvetica" charset="0"/>
                  </a:rPr>
                  <a:t>ungkhangarum chithi</a:t>
                </a:r>
                <a:r>
                  <a:rPr lang="ja-JP" altLang="en-GB" sz="1700" b="1">
                    <a:solidFill>
                      <a:srgbClr val="FFFF00"/>
                    </a:solidFill>
                    <a:latin typeface="Helvetica" charset="0"/>
                  </a:rPr>
                  <a:t>”</a:t>
                </a:r>
                <a:endParaRPr lang="en-GB" altLang="ja-JP" sz="1700" b="1">
                  <a:solidFill>
                    <a:srgbClr val="FFFF00"/>
                  </a:solidFill>
                  <a:latin typeface="Helvetica" charset="0"/>
                </a:endParaRPr>
              </a:p>
              <a:p>
                <a:pPr algn="ctr">
                  <a:lnSpc>
                    <a:spcPct val="65000"/>
                  </a:lnSpc>
                  <a:spcBef>
                    <a:spcPts val="106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700" b="1">
                  <a:solidFill>
                    <a:srgbClr val="FFFF00"/>
                  </a:solidFill>
                  <a:latin typeface="Helvetica" charset="0"/>
                </a:endParaRPr>
              </a:p>
            </p:txBody>
          </p:sp>
        </p:grpSp>
        <p:sp>
          <p:nvSpPr>
            <p:cNvPr id="48" name="Line 36"/>
            <p:cNvSpPr>
              <a:spLocks noChangeShapeType="1"/>
            </p:cNvSpPr>
            <p:nvPr/>
          </p:nvSpPr>
          <p:spPr bwMode="auto">
            <a:xfrm>
              <a:off x="2285" y="3114"/>
              <a:ext cx="478" cy="1"/>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a:defRPr/>
              </a:pP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45"/>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45"/>
                                        </p:tgtEl>
                                        <p:attrNameLst>
                                          <p:attrName>ppt_x</p:attrName>
                                        </p:attrNameLst>
                                      </p:cBhvr>
                                      <p:tavLst>
                                        <p:tav tm="100000">
                                          <p:val>
                                            <p:fltVal val="0.5"/>
                                          </p:val>
                                        </p:tav>
                                        <p:tav tm="100000">
                                          <p:val>
                                            <p:strVal val="#ppt_x"/>
                                          </p:val>
                                        </p:tav>
                                      </p:tavLst>
                                    </p:anim>
                                    <p:anim calcmode="lin" valueType="num">
                                      <p:cBhvr>
                                        <p:cTn id="10" dur="500" fill="hold"/>
                                        <p:tgtEl>
                                          <p:spTgt spid="45"/>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6"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46"/>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46"/>
                                        </p:tgtEl>
                                        <p:attrNameLst>
                                          <p:attrName>ppt_x</p:attrName>
                                        </p:attrNameLst>
                                      </p:cBhvr>
                                      <p:tavLst>
                                        <p:tav tm="100000">
                                          <p:val>
                                            <p:fltVal val="0.5"/>
                                          </p:val>
                                        </p:tav>
                                        <p:tav tm="100000">
                                          <p:val>
                                            <p:strVal val="#ppt_x"/>
                                          </p:val>
                                        </p:tav>
                                      </p:tavLst>
                                    </p:anim>
                                    <p:anim calcmode="lin" valueType="num">
                                      <p:cBhvr>
                                        <p:cTn id="18" dur="500" fill="hold"/>
                                        <p:tgtEl>
                                          <p:spTgt spid="46"/>
                                        </p:tgtEl>
                                        <p:attrNameLst>
                                          <p:attrName>ppt_y</p:attrName>
                                        </p:attrNameLst>
                                      </p:cBhvr>
                                      <p:tavLst>
                                        <p:tav tm="100000">
                                          <p:val>
                                            <p:strVal val="1+(6*min(ma#ppt_x(#ppt_w*#ppt_h,.3),1)-7.4)/-.7*#ppt_h/2"/>
                                          </p:val>
                                        </p:tav>
                                        <p:tav tm="100000">
                                          <p:val>
                                            <p:strVal val="#ppt_y"/>
                                          </p:val>
                                        </p:tav>
                                      </p:tavLst>
                                    </p:anim>
                                  </p:childTnLst>
                                </p:cTn>
                              </p:par>
                              <p:par>
                                <p:cTn id="19" presetID="4" presetClass="entr" presetSubtype="32" fill="hold" nodeType="withEffect">
                                  <p:stCondLst>
                                    <p:cond delay="0"/>
                                  </p:stCondLst>
                                  <p:childTnLst>
                                    <p:set>
                                      <p:cBhvr>
                                        <p:cTn id="20" dur="1" fill="hold">
                                          <p:stCondLst>
                                            <p:cond delay="0"/>
                                          </p:stCondLst>
                                        </p:cTn>
                                        <p:tgtEl>
                                          <p:spTgt spid="57383">
                                            <p:txEl>
                                              <p:pRg st="0" end="0"/>
                                            </p:txEl>
                                          </p:spTgt>
                                        </p:tgtEl>
                                        <p:attrNameLst>
                                          <p:attrName>style.visibility</p:attrName>
                                        </p:attrNameLst>
                                      </p:cBhvr>
                                      <p:to>
                                        <p:strVal val="visible"/>
                                      </p:to>
                                    </p:set>
                                    <p:animEffect transition="in" filter="box(out)">
                                      <p:cBhvr>
                                        <p:cTn id="21" dur="500"/>
                                        <p:tgtEl>
                                          <p:spTgt spid="573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1"/>
          <p:cNvSpPr>
            <a:spLocks noChangeShapeType="1"/>
          </p:cNvSpPr>
          <p:nvPr/>
        </p:nvSpPr>
        <p:spPr bwMode="auto">
          <a:xfrm flipH="1" flipV="1">
            <a:off x="4856177" y="2049677"/>
            <a:ext cx="546101" cy="342900"/>
          </a:xfrm>
          <a:prstGeom prst="line">
            <a:avLst/>
          </a:prstGeom>
          <a:noFill/>
          <a:ln w="25560">
            <a:solidFill>
              <a:srgbClr val="000000"/>
            </a:solidFill>
            <a:miter lim="800000"/>
            <a:headEnd/>
            <a:tailEnd type="triangle" w="med" len="med"/>
          </a:ln>
        </p:spPr>
        <p:txBody>
          <a:bodyPr lIns="91328" tIns="45662" rIns="91328" bIns="45662"/>
          <a:lstStyle/>
          <a:p>
            <a:endParaRPr lang="en-US"/>
          </a:p>
        </p:txBody>
      </p:sp>
      <p:sp>
        <p:nvSpPr>
          <p:cNvPr id="58371" name="Text Box 2"/>
          <p:cNvSpPr txBox="1">
            <a:spLocks noChangeArrowheads="1"/>
          </p:cNvSpPr>
          <p:nvPr/>
        </p:nvSpPr>
        <p:spPr bwMode="auto">
          <a:xfrm>
            <a:off x="6172237" y="3373443"/>
            <a:ext cx="3565525" cy="304800"/>
          </a:xfrm>
          <a:prstGeom prst="rect">
            <a:avLst/>
          </a:prstGeom>
          <a:noFill/>
          <a:ln w="9525">
            <a:noFill/>
            <a:round/>
            <a:headEnd/>
            <a:tailEnd/>
          </a:ln>
        </p:spPr>
        <p:txBody>
          <a:bodyPr wrap="none" lIns="91328" tIns="45662" rIns="91328" bIns="45662" anchor="ctr"/>
          <a:lstStyle/>
          <a:p>
            <a:endParaRPr lang="en-US"/>
          </a:p>
        </p:txBody>
      </p:sp>
      <p:sp>
        <p:nvSpPr>
          <p:cNvPr id="58372" name="Rectangle 3"/>
          <p:cNvSpPr>
            <a:spLocks noChangeArrowheads="1"/>
          </p:cNvSpPr>
          <p:nvPr/>
        </p:nvSpPr>
        <p:spPr bwMode="auto">
          <a:xfrm>
            <a:off x="6243646" y="2224091"/>
            <a:ext cx="3698838" cy="3564974"/>
          </a:xfrm>
          <a:prstGeom prst="rect">
            <a:avLst/>
          </a:prstGeom>
          <a:noFill/>
          <a:ln w="9525">
            <a:noFill/>
            <a:round/>
            <a:headEnd/>
            <a:tailEnd/>
          </a:ln>
        </p:spPr>
        <p:txBody>
          <a:bodyPr wrap="square" lIns="101390" tIns="50695" rIns="101390" bIns="50695">
            <a:spAutoFit/>
          </a:bodyPr>
          <a:lstStyle/>
          <a:p>
            <a:pPr>
              <a:lnSpc>
                <a:spcPct val="125000"/>
              </a:lnSpc>
              <a:spcBef>
                <a:spcPts val="2250"/>
              </a:spcBef>
              <a:buClr>
                <a:srgbClr val="99FF99"/>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99FF99"/>
                </a:solidFill>
                <a:latin typeface="Arial" charset="0"/>
              </a:rPr>
              <a:t>HAOKAPHOK CHURCHBINGLI AWUI KHAMATAIYA TAMKACHITHEI</a:t>
            </a:r>
          </a:p>
        </p:txBody>
      </p:sp>
      <p:sp>
        <p:nvSpPr>
          <p:cNvPr id="58373" name="Rectangle 4"/>
          <p:cNvSpPr>
            <a:spLocks noChangeArrowheads="1"/>
          </p:cNvSpPr>
          <p:nvPr/>
        </p:nvSpPr>
        <p:spPr bwMode="auto">
          <a:xfrm>
            <a:off x="4068773" y="1154113"/>
            <a:ext cx="1960569"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328" tIns="45662" rIns="91328" bIns="45662" anchor="ctr"/>
          <a:lstStyle/>
          <a:p>
            <a:endParaRPr lang="en-US"/>
          </a:p>
        </p:txBody>
      </p:sp>
      <p:sp>
        <p:nvSpPr>
          <p:cNvPr id="59397" name="Line 5"/>
          <p:cNvSpPr>
            <a:spLocks noChangeShapeType="1"/>
          </p:cNvSpPr>
          <p:nvPr/>
        </p:nvSpPr>
        <p:spPr bwMode="auto">
          <a:xfrm>
            <a:off x="4332294" y="1900450"/>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9398" name="Line 6"/>
          <p:cNvSpPr>
            <a:spLocks noChangeShapeType="1"/>
          </p:cNvSpPr>
          <p:nvPr/>
        </p:nvSpPr>
        <p:spPr bwMode="auto">
          <a:xfrm>
            <a:off x="4386260" y="3546478"/>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9399" name="Line 7"/>
          <p:cNvSpPr>
            <a:spLocks noChangeShapeType="1"/>
          </p:cNvSpPr>
          <p:nvPr/>
        </p:nvSpPr>
        <p:spPr bwMode="auto">
          <a:xfrm>
            <a:off x="4332294"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9400" name="Line 8"/>
          <p:cNvSpPr>
            <a:spLocks noChangeShapeType="1"/>
          </p:cNvSpPr>
          <p:nvPr/>
        </p:nvSpPr>
        <p:spPr bwMode="auto">
          <a:xfrm>
            <a:off x="4310078" y="5122866"/>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328" tIns="45662" rIns="91328" bIns="45662"/>
          <a:lstStyle/>
          <a:p>
            <a:pPr>
              <a:defRPr/>
            </a:pPr>
            <a:endParaRPr lang="en-US"/>
          </a:p>
        </p:txBody>
      </p:sp>
      <p:grpSp>
        <p:nvGrpSpPr>
          <p:cNvPr id="58378" name="Group 9"/>
          <p:cNvGrpSpPr>
            <a:grpSpLocks/>
          </p:cNvGrpSpPr>
          <p:nvPr/>
        </p:nvGrpSpPr>
        <p:grpSpPr bwMode="auto">
          <a:xfrm>
            <a:off x="4029069" y="0"/>
            <a:ext cx="2143911" cy="1055688"/>
            <a:chOff x="2543" y="0"/>
            <a:chExt cx="1097" cy="665"/>
          </a:xfrm>
        </p:grpSpPr>
        <p:sp>
          <p:nvSpPr>
            <p:cNvPr id="58393" name="Rectangle 10"/>
            <p:cNvSpPr>
              <a:spLocks noChangeArrowheads="1"/>
            </p:cNvSpPr>
            <p:nvPr/>
          </p:nvSpPr>
          <p:spPr bwMode="auto">
            <a:xfrm>
              <a:off x="2778" y="0"/>
              <a:ext cx="862" cy="240"/>
            </a:xfrm>
            <a:prstGeom prst="rect">
              <a:avLst/>
            </a:prstGeom>
            <a:noFill/>
            <a:ln w="9525">
              <a:noFill/>
              <a:round/>
              <a:headEnd/>
              <a:tailEnd/>
            </a:ln>
          </p:spPr>
          <p:txBody>
            <a:bodyPr lIns="90360" tIns="44280" rIns="90360" bIns="44280">
              <a:spAutoFit/>
            </a:bodyPr>
            <a:lstStyle/>
            <a:p>
              <a:pPr>
                <a:lnSpc>
                  <a:spcPct val="100000"/>
                </a:lnSpc>
                <a:spcBef>
                  <a:spcPts val="112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C0128"/>
                  </a:solidFill>
                  <a:latin typeface="Helvetica" charset="0"/>
                </a:rPr>
                <a:t>(Lairik 21)</a:t>
              </a:r>
              <a:r>
                <a:rPr lang="x-none" sz="1800" b="1">
                  <a:solidFill>
                    <a:srgbClr val="FC0128"/>
                  </a:solidFill>
                  <a:latin typeface="Helvetica" charset="0"/>
                  <a:cs typeface="Arial" charset="0"/>
                </a:rPr>
                <a:t>‏</a:t>
              </a:r>
              <a:endParaRPr lang="en-GB" sz="1800" b="1">
                <a:solidFill>
                  <a:srgbClr val="FC0128"/>
                </a:solidFill>
                <a:latin typeface="Helvetica" charset="0"/>
              </a:endParaRPr>
            </a:p>
          </p:txBody>
        </p:sp>
        <p:sp>
          <p:nvSpPr>
            <p:cNvPr id="58394" name="Rectangle 11"/>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p>
          </p:txBody>
        </p:sp>
        <p:sp>
          <p:nvSpPr>
            <p:cNvPr id="58395" name="Rectangle 12"/>
            <p:cNvSpPr>
              <a:spLocks noChangeArrowheads="1"/>
            </p:cNvSpPr>
            <p:nvPr/>
          </p:nvSpPr>
          <p:spPr bwMode="auto">
            <a:xfrm>
              <a:off x="2543" y="281"/>
              <a:ext cx="1060" cy="384"/>
            </a:xfrm>
            <a:prstGeom prst="rect">
              <a:avLst/>
            </a:prstGeom>
            <a:noFill/>
            <a:ln w="9525">
              <a:noFill/>
              <a:round/>
              <a:headEnd/>
              <a:tailEnd/>
            </a:ln>
          </p:spPr>
          <p:txBody>
            <a:bodyPr wrap="square" lIns="101520" tIns="50760" rIns="101520" bIns="50760">
              <a:spAutoFit/>
            </a:bodyPr>
            <a:lstStyle/>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latin typeface="Helvetica" charset="0"/>
                </a:rPr>
                <a:t>CHURCHwui</a:t>
              </a:r>
            </a:p>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latin typeface="Helvetica" charset="0"/>
                </a:rPr>
                <a:t>Kashok-kazang</a:t>
              </a:r>
            </a:p>
          </p:txBody>
        </p:sp>
      </p:grpSp>
      <p:sp>
        <p:nvSpPr>
          <p:cNvPr id="59405" name="Line 13"/>
          <p:cNvSpPr>
            <a:spLocks noChangeShapeType="1"/>
          </p:cNvSpPr>
          <p:nvPr/>
        </p:nvSpPr>
        <p:spPr bwMode="auto">
          <a:xfrm>
            <a:off x="4332294"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9406" name="Line 14"/>
          <p:cNvSpPr>
            <a:spLocks noChangeShapeType="1"/>
          </p:cNvSpPr>
          <p:nvPr/>
        </p:nvSpPr>
        <p:spPr bwMode="auto">
          <a:xfrm>
            <a:off x="426086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9407" name="Line 15"/>
          <p:cNvSpPr>
            <a:spLocks noChangeShapeType="1"/>
          </p:cNvSpPr>
          <p:nvPr/>
        </p:nvSpPr>
        <p:spPr bwMode="auto">
          <a:xfrm>
            <a:off x="4625989" y="6062663"/>
            <a:ext cx="865189"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58382" name="Rectangle 16"/>
          <p:cNvSpPr>
            <a:spLocks noChangeArrowheads="1"/>
          </p:cNvSpPr>
          <p:nvPr/>
        </p:nvSpPr>
        <p:spPr bwMode="auto">
          <a:xfrm>
            <a:off x="6172208" y="742938"/>
            <a:ext cx="3571900" cy="1415337"/>
          </a:xfrm>
          <a:prstGeom prst="rect">
            <a:avLst/>
          </a:prstGeom>
          <a:noFill/>
          <a:ln w="9525">
            <a:noFill/>
            <a:round/>
            <a:headEnd/>
            <a:tailEnd/>
          </a:ln>
        </p:spPr>
        <p:txBody>
          <a:bodyPr wrap="square" lIns="101390" tIns="50695" rIns="101390" bIns="50695">
            <a:spAutoFit/>
          </a:bodyPr>
          <a:lstStyle/>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latin typeface="Helvetica" charset="0"/>
              </a:rPr>
              <a:t>PAUL</a:t>
            </a:r>
            <a:r>
              <a:rPr lang="en-US" sz="4700" b="1" i="1">
                <a:solidFill>
                  <a:srgbClr val="FFFFFF"/>
                </a:solidFill>
                <a:latin typeface="Helvetica" charset="0"/>
              </a:rPr>
              <a:t>wui</a:t>
            </a:r>
            <a:endParaRPr lang="en-GB" altLang="ja-JP" sz="4700" b="1" i="1">
              <a:solidFill>
                <a:srgbClr val="FFFFFF"/>
              </a:solidFill>
              <a:latin typeface="Helvetica" charset="0"/>
            </a:endParaRPr>
          </a:p>
          <a:p>
            <a:pPr>
              <a:lnSpc>
                <a:spcPct val="6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latin typeface="Helvetica" charset="0"/>
              </a:rPr>
              <a:t>CHITHIbing</a:t>
            </a:r>
          </a:p>
        </p:txBody>
      </p:sp>
      <p:sp>
        <p:nvSpPr>
          <p:cNvPr id="58383" name="Text Box 17"/>
          <p:cNvSpPr txBox="1">
            <a:spLocks noChangeArrowheads="1"/>
          </p:cNvSpPr>
          <p:nvPr/>
        </p:nvSpPr>
        <p:spPr bwMode="auto">
          <a:xfrm>
            <a:off x="6172237" y="3373443"/>
            <a:ext cx="3565525" cy="304800"/>
          </a:xfrm>
          <a:prstGeom prst="rect">
            <a:avLst/>
          </a:prstGeom>
          <a:noFill/>
          <a:ln w="9525">
            <a:noFill/>
            <a:round/>
            <a:headEnd/>
            <a:tailEnd/>
          </a:ln>
        </p:spPr>
        <p:txBody>
          <a:bodyPr wrap="none" lIns="91328" tIns="45662" rIns="91328" bIns="45662" anchor="ctr"/>
          <a:lstStyle/>
          <a:p>
            <a:endParaRPr lang="en-US"/>
          </a:p>
        </p:txBody>
      </p:sp>
      <p:sp>
        <p:nvSpPr>
          <p:cNvPr id="58384" name="Rectangle 18"/>
          <p:cNvSpPr>
            <a:spLocks noChangeArrowheads="1"/>
          </p:cNvSpPr>
          <p:nvPr/>
        </p:nvSpPr>
        <p:spPr bwMode="auto">
          <a:xfrm>
            <a:off x="4026580" y="3344873"/>
            <a:ext cx="2046294" cy="1821995"/>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1 Thessalonianao</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2 Thessalonianao</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1 Timothy</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2 Timothy</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Titus</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p:txBody>
      </p:sp>
      <p:sp>
        <p:nvSpPr>
          <p:cNvPr id="58385" name="Rectangle 19"/>
          <p:cNvSpPr>
            <a:spLocks noChangeArrowheads="1"/>
          </p:cNvSpPr>
          <p:nvPr/>
        </p:nvSpPr>
        <p:spPr bwMode="auto">
          <a:xfrm>
            <a:off x="3983040" y="2333625"/>
            <a:ext cx="2117732" cy="1418534"/>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Galatianao</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Ephesianao</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Philippinao</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Colossianao</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p:txBody>
      </p:sp>
      <p:sp>
        <p:nvSpPr>
          <p:cNvPr id="58386" name="Rectangle 20"/>
          <p:cNvSpPr>
            <a:spLocks noChangeArrowheads="1"/>
          </p:cNvSpPr>
          <p:nvPr/>
        </p:nvSpPr>
        <p:spPr bwMode="auto">
          <a:xfrm>
            <a:off x="3983040" y="1744667"/>
            <a:ext cx="2117732" cy="1060419"/>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a:p>
            <a:pPr algn="ctr">
              <a:lnSpc>
                <a:spcPct val="5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Romanao</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1 Corinthianao</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2 Corinthianao</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p:txBody>
      </p:sp>
      <p:sp>
        <p:nvSpPr>
          <p:cNvPr id="58387" name="Rectangle 21"/>
          <p:cNvSpPr>
            <a:spLocks noChangeArrowheads="1"/>
          </p:cNvSpPr>
          <p:nvPr/>
        </p:nvSpPr>
        <p:spPr bwMode="auto">
          <a:xfrm>
            <a:off x="3967173" y="1110347"/>
            <a:ext cx="2133607" cy="841151"/>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u="sng">
                <a:solidFill>
                  <a:srgbClr val="FFFFFF"/>
                </a:solidFill>
                <a:latin typeface="Helvetica" charset="0"/>
              </a:rPr>
              <a:t>CHITHI</a:t>
            </a:r>
          </a:p>
          <a:p>
            <a:pPr algn="ctr">
              <a:lnSpc>
                <a:spcPct val="100000"/>
              </a:lnSpc>
              <a:spcBef>
                <a:spcPts val="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i="1">
                <a:solidFill>
                  <a:srgbClr val="FFFFFF"/>
                </a:solidFill>
                <a:latin typeface="Helvetica" charset="0"/>
              </a:rPr>
              <a:t>Paulna kagapi chithi</a:t>
            </a:r>
            <a:r>
              <a:rPr lang="en-GB" sz="1600" b="1">
                <a:solidFill>
                  <a:srgbClr val="FFFFFF"/>
                </a:solidFill>
                <a:latin typeface="Helvetica" charset="0"/>
              </a:rPr>
              <a:t>:</a:t>
            </a:r>
          </a:p>
        </p:txBody>
      </p:sp>
      <p:sp>
        <p:nvSpPr>
          <p:cNvPr id="58388" name="Rectangle 22"/>
          <p:cNvSpPr>
            <a:spLocks noChangeArrowheads="1"/>
          </p:cNvSpPr>
          <p:nvPr/>
        </p:nvSpPr>
        <p:spPr bwMode="auto">
          <a:xfrm>
            <a:off x="4054476" y="4464060"/>
            <a:ext cx="2046294" cy="1015073"/>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EA18"/>
                </a:solidFill>
                <a:latin typeface="Helvetica" charset="0"/>
              </a:rPr>
              <a:t>Philemon</a:t>
            </a: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a:p>
            <a:pPr algn="ctr">
              <a:lnSpc>
                <a:spcPct val="35000"/>
              </a:lnSpc>
              <a:spcBef>
                <a:spcPts val="93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EA18"/>
              </a:solidFill>
              <a:latin typeface="Helvetica" charset="0"/>
            </a:endParaRPr>
          </a:p>
        </p:txBody>
      </p:sp>
      <p:sp>
        <p:nvSpPr>
          <p:cNvPr id="59415" name="Rectangle 23"/>
          <p:cNvSpPr>
            <a:spLocks noChangeArrowheads="1"/>
          </p:cNvSpPr>
          <p:nvPr/>
        </p:nvSpPr>
        <p:spPr bwMode="auto">
          <a:xfrm>
            <a:off x="885799" y="1528746"/>
            <a:ext cx="2973417" cy="3340060"/>
          </a:xfrm>
          <a:prstGeom prst="rect">
            <a:avLst/>
          </a:prstGeom>
          <a:noFill/>
          <a:ln w="9525">
            <a:noFill/>
            <a:round/>
            <a:headEnd/>
            <a:tailEnd/>
          </a:ln>
        </p:spPr>
        <p:txBody>
          <a:bodyPr wrap="square" lIns="101390" tIns="50695" rIns="101390" bIns="50695">
            <a:spAutoFit/>
          </a:bodyPr>
          <a:lstStyle/>
          <a:p>
            <a:pPr algn="r">
              <a:lnSpc>
                <a:spcPct val="80000"/>
              </a:lnSpc>
              <a:spcBef>
                <a:spcPts val="318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5100" b="1" i="1">
                <a:solidFill>
                  <a:srgbClr val="FFFF00"/>
                </a:solidFill>
                <a:latin typeface="Century Schoolbook" charset="0"/>
              </a:rPr>
              <a:t>Paul wui chithi katonga peida</a:t>
            </a:r>
            <a:r>
              <a:rPr lang="en-GB" altLang="ja-JP" sz="5100" b="1" i="1">
                <a:solidFill>
                  <a:srgbClr val="FFFF00"/>
                </a:solidFill>
                <a:latin typeface="Century Schoolbook" charset="0"/>
              </a:rPr>
              <a:t>...</a:t>
            </a:r>
          </a:p>
        </p:txBody>
      </p:sp>
      <p:sp>
        <p:nvSpPr>
          <p:cNvPr id="58390" name="Text Box 24"/>
          <p:cNvSpPr txBox="1">
            <a:spLocks noChangeArrowheads="1"/>
          </p:cNvSpPr>
          <p:nvPr/>
        </p:nvSpPr>
        <p:spPr bwMode="auto">
          <a:xfrm>
            <a:off x="10134366"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59417" name="AutoShape 25"/>
          <p:cNvSpPr>
            <a:spLocks noChangeArrowheads="1"/>
          </p:cNvSpPr>
          <p:nvPr/>
        </p:nvSpPr>
        <p:spPr bwMode="auto">
          <a:xfrm>
            <a:off x="3914780" y="1057285"/>
            <a:ext cx="2185995" cy="4156075"/>
          </a:xfrm>
          <a:prstGeom prst="roundRect">
            <a:avLst>
              <a:gd name="adj" fmla="val 16667"/>
            </a:avLst>
          </a:prstGeom>
          <a:noFill/>
          <a:ln w="76320">
            <a:solidFill>
              <a:srgbClr val="FC0128"/>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58392" name="Text Box 26"/>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56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9415"/>
                                        </p:tgtEl>
                                        <p:attrNameLst>
                                          <p:attrName>style.visibility</p:attrName>
                                        </p:attrNameLst>
                                      </p:cBhvr>
                                      <p:to>
                                        <p:strVal val="visible"/>
                                      </p:to>
                                    </p:set>
                                    <p:anim calcmode="lin" valueType="num">
                                      <p:cBhvr>
                                        <p:cTn id="7" dur="500" fill="hold"/>
                                        <p:tgtEl>
                                          <p:spTgt spid="59415"/>
                                        </p:tgtEl>
                                        <p:attrNameLst>
                                          <p:attrName>ppt_x</p:attrName>
                                        </p:attrNameLst>
                                      </p:cBhvr>
                                      <p:tavLst>
                                        <p:tav tm="100000">
                                          <p:val>
                                            <p:strVal val="#ppt_x"/>
                                          </p:val>
                                        </p:tav>
                                        <p:tav tm="100000">
                                          <p:val>
                                            <p:strVal val="#ppt_x"/>
                                          </p:val>
                                        </p:tav>
                                      </p:tavLst>
                                    </p:anim>
                                    <p:anim calcmode="lin" valueType="num">
                                      <p:cBhvr>
                                        <p:cTn id="8" dur="500" fill="hold"/>
                                        <p:tgtEl>
                                          <p:spTgt spid="59415"/>
                                        </p:tgtEl>
                                        <p:attrNameLst>
                                          <p:attrName>ppt_y</p:attrName>
                                        </p:attrNameLst>
                                      </p:cBhvr>
                                      <p:tavLst>
                                        <p:tav tm="100000">
                                          <p:val>
                                            <p:strVal val="1+#ppt_h/2"/>
                                          </p:val>
                                        </p:tav>
                                        <p:tav tm="100000">
                                          <p:val>
                                            <p:strVal val="#ppt_y"/>
                                          </p:val>
                                        </p:tav>
                                      </p:tavLst>
                                    </p:anim>
                                  </p:childTnLst>
                                </p:cTn>
                              </p:par>
                            </p:childTnLst>
                          </p:cTn>
                        </p:par>
                        <p:par>
                          <p:cTn id="9" fill="hold" nodeType="afterGroup">
                            <p:stCondLst>
                              <p:cond delay="0"/>
                            </p:stCondLst>
                            <p:childTnLst>
                              <p:par>
                                <p:cTn id="10" presetID="10" presetClass="entr" fill="hold" grpId="0" nodeType="afterEffect">
                                  <p:stCondLst>
                                    <p:cond delay="0"/>
                                  </p:stCondLst>
                                  <p:childTnLst>
                                    <p:set>
                                      <p:cBhvr>
                                        <p:cTn id="11" dur="1" fill="hold">
                                          <p:stCondLst>
                                            <p:cond delay="0"/>
                                          </p:stCondLst>
                                        </p:cTn>
                                        <p:tgtEl>
                                          <p:spTgt spid="59417"/>
                                        </p:tgtEl>
                                        <p:attrNameLst>
                                          <p:attrName>style.visibility</p:attrName>
                                        </p:attrNameLst>
                                      </p:cBhvr>
                                      <p:to>
                                        <p:strVal val="visible"/>
                                      </p:to>
                                    </p:set>
                                    <p:animEffect transition="in" filter="fade">
                                      <p:cBhvr>
                                        <p:cTn id="12" dur="1000"/>
                                        <p:tgtEl>
                                          <p:spTgt spid="59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5130800" y="3176576"/>
            <a:ext cx="3986213" cy="366712"/>
          </a:xfrm>
          <a:prstGeom prst="rect">
            <a:avLst/>
          </a:prstGeom>
          <a:noFill/>
          <a:ln w="9525">
            <a:noFill/>
            <a:round/>
            <a:headEnd/>
            <a:tailEnd/>
          </a:ln>
        </p:spPr>
        <p:txBody>
          <a:bodyPr wrap="none" lIns="91328" tIns="45662" rIns="91328" bIns="45662" anchor="ctr"/>
          <a:lstStyle/>
          <a:p>
            <a:endParaRPr lang="en-US"/>
          </a:p>
        </p:txBody>
      </p:sp>
      <p:sp>
        <p:nvSpPr>
          <p:cNvPr id="59395" name="Text Box 2"/>
          <p:cNvSpPr txBox="1">
            <a:spLocks noChangeArrowheads="1"/>
          </p:cNvSpPr>
          <p:nvPr/>
        </p:nvSpPr>
        <p:spPr bwMode="auto">
          <a:xfrm>
            <a:off x="5130800" y="3176576"/>
            <a:ext cx="3986213" cy="366712"/>
          </a:xfrm>
          <a:prstGeom prst="rect">
            <a:avLst/>
          </a:prstGeom>
          <a:noFill/>
          <a:ln w="9525">
            <a:noFill/>
            <a:round/>
            <a:headEnd/>
            <a:tailEnd/>
          </a:ln>
        </p:spPr>
        <p:txBody>
          <a:bodyPr wrap="none" lIns="91328" tIns="45662" rIns="91328" bIns="45662" anchor="ctr"/>
          <a:lstStyle/>
          <a:p>
            <a:endParaRPr lang="en-US"/>
          </a:p>
        </p:txBody>
      </p:sp>
      <p:sp>
        <p:nvSpPr>
          <p:cNvPr id="59396" name="Text Box 3"/>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60420" name="Text Box 4"/>
          <p:cNvSpPr txBox="1">
            <a:spLocks noChangeArrowheads="1"/>
          </p:cNvSpPr>
          <p:nvPr/>
        </p:nvSpPr>
        <p:spPr bwMode="auto">
          <a:xfrm>
            <a:off x="466735" y="1028684"/>
            <a:ext cx="8950325" cy="987044"/>
          </a:xfrm>
          <a:prstGeom prst="rect">
            <a:avLst/>
          </a:prstGeom>
          <a:noFill/>
          <a:ln w="9525">
            <a:noFill/>
            <a:round/>
            <a:headEnd/>
            <a:tailEnd/>
          </a:ln>
        </p:spPr>
        <p:txBody>
          <a:bodyPr lIns="89886" tIns="46738" rIns="89886" bIns="46738">
            <a:spAutoFit/>
          </a:bodyPr>
          <a:lstStyle/>
          <a:p>
            <a:pPr algn="ctr">
              <a:lnSpc>
                <a:spcPct val="100000"/>
              </a:lnSpc>
              <a:spcBef>
                <a:spcPts val="1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2800" b="1" i="1">
                <a:solidFill>
                  <a:srgbClr val="FFFFFF"/>
                </a:solidFill>
                <a:latin typeface="Comic Sans MS" charset="0"/>
              </a:rPr>
              <a:t>PAULWUI KHAMATAIYA TUIPAM KHANI</a:t>
            </a:r>
          </a:p>
          <a:p>
            <a:pPr algn="ctr">
              <a:lnSpc>
                <a:spcPct val="100000"/>
              </a:lnSpc>
              <a:spcBef>
                <a:spcPts val="5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altLang="ja-JP" b="1" i="1">
                <a:solidFill>
                  <a:srgbClr val="FFFFFF"/>
                </a:solidFill>
                <a:latin typeface="Comic Sans MS" charset="0"/>
              </a:rPr>
              <a:t>Vareshirinli angayung sada tamkachithei</a:t>
            </a:r>
            <a:endParaRPr lang="en-GB" b="1" i="1">
              <a:solidFill>
                <a:srgbClr val="FFFFFF"/>
              </a:solidFill>
              <a:latin typeface="Comic Sans MS" charset="0"/>
            </a:endParaRPr>
          </a:p>
        </p:txBody>
      </p:sp>
      <p:sp>
        <p:nvSpPr>
          <p:cNvPr id="60421" name="Text Box 5"/>
          <p:cNvSpPr txBox="1">
            <a:spLocks noChangeArrowheads="1"/>
          </p:cNvSpPr>
          <p:nvPr/>
        </p:nvSpPr>
        <p:spPr bwMode="auto">
          <a:xfrm>
            <a:off x="1060452" y="2243126"/>
            <a:ext cx="7467600" cy="863933"/>
          </a:xfrm>
          <a:prstGeom prst="rect">
            <a:avLst/>
          </a:prstGeom>
          <a:noFill/>
          <a:ln w="9525">
            <a:noFill/>
            <a:round/>
            <a:headEnd/>
            <a:tailEnd/>
          </a:ln>
        </p:spPr>
        <p:txBody>
          <a:bodyPr lIns="89886" tIns="46738" rIns="89886" bIns="46738">
            <a:spAutoFit/>
          </a:bodyPr>
          <a:lstStyle/>
          <a:p>
            <a:pPr algn="ctr">
              <a:lnSpc>
                <a:spcPct val="100000"/>
              </a:lnSpc>
              <a:spcBef>
                <a:spcPts val="1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u="sng">
                <a:solidFill>
                  <a:srgbClr val="FFFFFF"/>
                </a:solidFill>
                <a:latin typeface="Comic Sans MS" charset="0"/>
              </a:rPr>
              <a:t>JUSTIFICATION</a:t>
            </a:r>
            <a:r>
              <a:rPr lang="en-GB" b="1">
                <a:solidFill>
                  <a:srgbClr val="000000"/>
                </a:solidFill>
                <a:latin typeface="Comic Sans MS" charset="0"/>
              </a:rPr>
              <a:t> </a:t>
            </a:r>
            <a:r>
              <a:rPr lang="en-GB" sz="2000" b="1" i="1">
                <a:solidFill>
                  <a:srgbClr val="FFEA18"/>
                </a:solidFill>
                <a:latin typeface="Comic Sans MS" charset="0"/>
              </a:rPr>
              <a:t>--  moreli narkahaiwui eina khalakhami…kala </a:t>
            </a:r>
            <a:r>
              <a:rPr lang="en-GB" b="1" u="sng">
                <a:solidFill>
                  <a:srgbClr val="FFFFFF"/>
                </a:solidFill>
                <a:latin typeface="Comic Sans MS" charset="0"/>
              </a:rPr>
              <a:t>MASHUNGKHANGASAK</a:t>
            </a:r>
          </a:p>
        </p:txBody>
      </p:sp>
      <p:sp>
        <p:nvSpPr>
          <p:cNvPr id="60422" name="Text Box 6"/>
          <p:cNvSpPr txBox="1">
            <a:spLocks noChangeArrowheads="1"/>
          </p:cNvSpPr>
          <p:nvPr/>
        </p:nvSpPr>
        <p:spPr bwMode="auto">
          <a:xfrm>
            <a:off x="2187585" y="3224202"/>
            <a:ext cx="4987925" cy="409575"/>
          </a:xfrm>
          <a:prstGeom prst="rect">
            <a:avLst/>
          </a:prstGeom>
          <a:noFill/>
          <a:ln w="9525">
            <a:noFill/>
            <a:round/>
            <a:headEnd/>
            <a:tailEnd/>
          </a:ln>
        </p:spPr>
        <p:txBody>
          <a:bodyPr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FFEA18"/>
                </a:solidFill>
                <a:latin typeface="Comic Sans MS" charset="0"/>
              </a:rPr>
              <a:t>(</a:t>
            </a:r>
            <a:r>
              <a:rPr lang="en-US" sz="2000" b="1" i="1">
                <a:latin typeface="Comic Sans MS" charset="0"/>
              </a:rPr>
              <a:t>SHATKHALI </a:t>
            </a:r>
            <a:r>
              <a:rPr lang="en-US" sz="2000" b="1" i="1">
                <a:solidFill>
                  <a:srgbClr val="FFEA18"/>
                </a:solidFill>
                <a:latin typeface="Comic Sans MS" charset="0"/>
              </a:rPr>
              <a:t>KASHOK KALA KASA</a:t>
            </a:r>
            <a:r>
              <a:rPr lang="en-GB" altLang="ja-JP" sz="2000" b="1" i="1">
                <a:solidFill>
                  <a:srgbClr val="FFEA18"/>
                </a:solidFill>
                <a:latin typeface="Comic Sans MS" charset="0"/>
              </a:rPr>
              <a:t>)</a:t>
            </a:r>
            <a:r>
              <a:rPr lang="x-none" altLang="ja-JP" sz="2000" b="1" i="1">
                <a:solidFill>
                  <a:srgbClr val="FFEA18"/>
                </a:solidFill>
                <a:latin typeface="Comic Sans MS" charset="0"/>
                <a:cs typeface="Arial" charset="0"/>
              </a:rPr>
              <a:t>‏</a:t>
            </a:r>
            <a:endParaRPr lang="en-GB" sz="2000" b="1" i="1">
              <a:solidFill>
                <a:srgbClr val="FFEA18"/>
              </a:solidFill>
              <a:latin typeface="Comic Sans MS" charset="0"/>
            </a:endParaRPr>
          </a:p>
        </p:txBody>
      </p:sp>
      <p:sp>
        <p:nvSpPr>
          <p:cNvPr id="60423" name="Text Box 7"/>
          <p:cNvSpPr txBox="1">
            <a:spLocks noChangeArrowheads="1"/>
          </p:cNvSpPr>
          <p:nvPr/>
        </p:nvSpPr>
        <p:spPr bwMode="auto">
          <a:xfrm>
            <a:off x="528612" y="4973649"/>
            <a:ext cx="9215502" cy="479213"/>
          </a:xfrm>
          <a:prstGeom prst="rect">
            <a:avLst/>
          </a:prstGeom>
          <a:noFill/>
          <a:ln w="9525">
            <a:noFill/>
            <a:round/>
            <a:headEnd/>
            <a:tailEnd/>
          </a:ln>
        </p:spPr>
        <p:txBody>
          <a:bodyPr wrap="square" lIns="89886" tIns="46738" rIns="89886" bIns="46738">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u="sng">
                <a:solidFill>
                  <a:srgbClr val="FFFFFF"/>
                </a:solidFill>
                <a:latin typeface="Comic Sans MS" charset="0"/>
              </a:rPr>
              <a:t>SANCTIFICATION</a:t>
            </a:r>
            <a:r>
              <a:rPr lang="en-GB" sz="2000" b="1" i="1">
                <a:solidFill>
                  <a:srgbClr val="FFFFFF"/>
                </a:solidFill>
                <a:latin typeface="Comic Sans MS" charset="0"/>
              </a:rPr>
              <a:t> - katharkhamashung sakhavai khaishokkahai.</a:t>
            </a:r>
          </a:p>
        </p:txBody>
      </p:sp>
      <p:sp>
        <p:nvSpPr>
          <p:cNvPr id="60424" name="Text Box 8"/>
          <p:cNvSpPr txBox="1">
            <a:spLocks noChangeArrowheads="1"/>
          </p:cNvSpPr>
          <p:nvPr/>
        </p:nvSpPr>
        <p:spPr bwMode="auto">
          <a:xfrm>
            <a:off x="1973263" y="5545140"/>
            <a:ext cx="5484812" cy="410034"/>
          </a:xfrm>
          <a:prstGeom prst="rect">
            <a:avLst/>
          </a:prstGeom>
          <a:noFill/>
          <a:ln w="9525">
            <a:noFill/>
            <a:round/>
            <a:headEnd/>
            <a:tailEnd/>
          </a:ln>
        </p:spPr>
        <p:txBody>
          <a:bodyPr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FFEA18"/>
                </a:solidFill>
                <a:latin typeface="Comic Sans MS" charset="0"/>
              </a:rPr>
              <a:t>(MARON MARON  </a:t>
            </a:r>
            <a:r>
              <a:rPr lang="en-GB" sz="2000" b="1" i="1" u="sng">
                <a:solidFill>
                  <a:srgbClr val="FFFFFF"/>
                </a:solidFill>
                <a:latin typeface="Comic Sans MS" charset="0"/>
              </a:rPr>
              <a:t>SAVASHUMKIKACHI</a:t>
            </a:r>
            <a:r>
              <a:rPr lang="en-GB" sz="2000" b="1" i="1">
                <a:solidFill>
                  <a:srgbClr val="FFEA18"/>
                </a:solidFill>
                <a:latin typeface="Comic Sans MS" charset="0"/>
              </a:rPr>
              <a:t>)</a:t>
            </a:r>
            <a:r>
              <a:rPr lang="x-none" sz="2000" b="1" i="1">
                <a:solidFill>
                  <a:srgbClr val="FFEA18"/>
                </a:solidFill>
                <a:latin typeface="Comic Sans MS" charset="0"/>
                <a:cs typeface="Arial" charset="0"/>
              </a:rPr>
              <a:t>‏</a:t>
            </a:r>
            <a:endParaRPr lang="en-GB" sz="2000" b="1" i="1">
              <a:solidFill>
                <a:srgbClr val="FFEA18"/>
              </a:solidFill>
              <a:latin typeface="Comic Sans MS" charset="0"/>
            </a:endParaRPr>
          </a:p>
        </p:txBody>
      </p:sp>
      <p:sp>
        <p:nvSpPr>
          <p:cNvPr id="60425" name="Text Box 9"/>
          <p:cNvSpPr txBox="1">
            <a:spLocks noChangeArrowheads="1"/>
          </p:cNvSpPr>
          <p:nvPr/>
        </p:nvSpPr>
        <p:spPr bwMode="auto">
          <a:xfrm>
            <a:off x="1330335" y="3833801"/>
            <a:ext cx="7212013" cy="723967"/>
          </a:xfrm>
          <a:prstGeom prst="rect">
            <a:avLst/>
          </a:prstGeom>
          <a:noFill/>
          <a:ln w="57240">
            <a:solidFill>
              <a:srgbClr val="FC0128"/>
            </a:solidFill>
            <a:miter lim="800000"/>
            <a:headEnd/>
            <a:tailEnd/>
          </a:ln>
          <a:effectLst>
            <a:outerShdw dist="17819" dir="2700000" algn="ctr" rotWithShape="0">
              <a:srgbClr val="808080"/>
            </a:outerShdw>
          </a:effectLst>
        </p:spPr>
        <p:txBody>
          <a:bodyPr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2000" b="1" i="1">
                <a:solidFill>
                  <a:srgbClr val="FFEA18"/>
                </a:solidFill>
                <a:latin typeface="Comic Sans MS" charset="0"/>
              </a:rPr>
              <a:t>Haokaphok 15:6  Abram  Proholi shitsanga; kala chiwuivang ali khamashung khangarongna da shankhui.</a:t>
            </a:r>
          </a:p>
        </p:txBody>
      </p:sp>
      <p:sp>
        <p:nvSpPr>
          <p:cNvPr id="60426" name="Text Box 10"/>
          <p:cNvSpPr txBox="1">
            <a:spLocks noChangeArrowheads="1"/>
          </p:cNvSpPr>
          <p:nvPr/>
        </p:nvSpPr>
        <p:spPr bwMode="auto">
          <a:xfrm>
            <a:off x="1095378" y="6161089"/>
            <a:ext cx="7666038" cy="1202487"/>
          </a:xfrm>
          <a:prstGeom prst="rect">
            <a:avLst/>
          </a:prstGeom>
          <a:noFill/>
          <a:ln w="57240">
            <a:solidFill>
              <a:srgbClr val="FC0128"/>
            </a:solidFill>
            <a:miter lim="800000"/>
            <a:headEnd/>
            <a:tailEnd/>
          </a:ln>
          <a:effectLst>
            <a:outerShdw dist="17819" dir="2700000" algn="ctr" rotWithShape="0">
              <a:srgbClr val="808080"/>
            </a:outerShdw>
          </a:effectLst>
        </p:spPr>
        <p:txBody>
          <a:bodyPr lIns="89886" tIns="46738" rIns="89886" bIns="46738">
            <a:spAutoFit/>
          </a:bodyPr>
          <a:lstStyle/>
          <a:p>
            <a:pPr algn="ctr">
              <a:lnSpc>
                <a:spcPct val="100000"/>
              </a:lnSpc>
              <a:spcBef>
                <a:spcPts val="1125"/>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sz="1800" b="1" i="1">
                <a:solidFill>
                  <a:srgbClr val="FFEA18"/>
                </a:solidFill>
                <a:latin typeface="Comic Sans MS" charset="0"/>
              </a:rPr>
              <a:t>1 Cor 1:2  Corinthli khalei Varewui Church, Varewui kathara mi sakhavai hokhuikahaibing saikora, Christa Jesuli khangarumwuivang Varewui mi sakahaibing kala apam kachivali Proho Jesu Christali athumwui kala ithumwui Prohonada khokharuma mi ...</a:t>
            </a:r>
          </a:p>
        </p:txBody>
      </p:sp>
      <p:sp>
        <p:nvSpPr>
          <p:cNvPr id="60427" name="Text Box 11"/>
          <p:cNvSpPr txBox="1">
            <a:spLocks noChangeArrowheads="1"/>
          </p:cNvSpPr>
          <p:nvPr/>
        </p:nvSpPr>
        <p:spPr bwMode="auto">
          <a:xfrm>
            <a:off x="1066810" y="7345367"/>
            <a:ext cx="7212013" cy="409575"/>
          </a:xfrm>
          <a:prstGeom prst="rect">
            <a:avLst/>
          </a:prstGeom>
          <a:noFill/>
          <a:ln w="9525">
            <a:noFill/>
            <a:round/>
            <a:headEnd/>
            <a:tailEnd/>
          </a:ln>
        </p:spPr>
        <p:txBody>
          <a:bodyPr lIns="89886" tIns="46738" rIns="89886" bIns="46738">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FFFFFF"/>
                </a:solidFill>
                <a:latin typeface="Comic Sans MS" charset="0"/>
              </a:rPr>
              <a:t> 2 Cor 5:17 kala Rom 5:1-4</a:t>
            </a:r>
          </a:p>
        </p:txBody>
      </p:sp>
      <p:sp>
        <p:nvSpPr>
          <p:cNvPr id="60428" name="Text Box 12"/>
          <p:cNvSpPr txBox="1">
            <a:spLocks noChangeArrowheads="1"/>
          </p:cNvSpPr>
          <p:nvPr/>
        </p:nvSpPr>
        <p:spPr bwMode="auto">
          <a:xfrm>
            <a:off x="4600572" y="171429"/>
            <a:ext cx="4857784" cy="863830"/>
          </a:xfrm>
          <a:prstGeom prst="rect">
            <a:avLst/>
          </a:prstGeom>
          <a:solidFill>
            <a:srgbClr val="1822CD"/>
          </a:solidFill>
          <a:ln w="38160">
            <a:solidFill>
              <a:srgbClr val="FFFF00"/>
            </a:solidFill>
            <a:miter lim="800000"/>
            <a:headEnd/>
            <a:tailEnd/>
          </a:ln>
          <a:effectLst>
            <a:outerShdw dist="17819" dir="2700000" algn="ctr" rotWithShape="0">
              <a:srgbClr val="808080"/>
            </a:outerShdw>
          </a:effectLst>
        </p:spPr>
        <p:txBody>
          <a:bodyPr wrap="square" lIns="89886" tIns="46738" rIns="89886" bIns="46738">
            <a:spAutoFit/>
          </a:bodyPr>
          <a:lstStyle/>
          <a:p>
            <a:pPr algn="ctr">
              <a:lnSpc>
                <a:spcPct val="100000"/>
              </a:lnSpc>
              <a:spcBef>
                <a:spcPts val="1749"/>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b="1">
                <a:solidFill>
                  <a:srgbClr val="FFFF00"/>
                </a:solidFill>
                <a:latin typeface="Comic Sans MS" charset="0"/>
              </a:rPr>
              <a:t>KATAMLI KHANGACHON #25</a:t>
            </a:r>
          </a:p>
        </p:txBody>
      </p:sp>
      <p:sp>
        <p:nvSpPr>
          <p:cNvPr id="60429" name="Oval 13"/>
          <p:cNvSpPr>
            <a:spLocks noChangeArrowheads="1"/>
          </p:cNvSpPr>
          <p:nvPr/>
        </p:nvSpPr>
        <p:spPr bwMode="auto">
          <a:xfrm>
            <a:off x="2199576" y="3132350"/>
            <a:ext cx="2184400" cy="508000"/>
          </a:xfrm>
          <a:prstGeom prst="ellipse">
            <a:avLst/>
          </a:prstGeom>
          <a:noFill/>
          <a:ln w="57240">
            <a:solidFill>
              <a:srgbClr val="8DF3FB"/>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60430" name="Oval 14"/>
          <p:cNvSpPr>
            <a:spLocks noChangeArrowheads="1"/>
          </p:cNvSpPr>
          <p:nvPr/>
        </p:nvSpPr>
        <p:spPr bwMode="auto">
          <a:xfrm>
            <a:off x="4314820" y="5428808"/>
            <a:ext cx="3143272" cy="571504"/>
          </a:xfrm>
          <a:prstGeom prst="ellipse">
            <a:avLst/>
          </a:prstGeom>
          <a:noFill/>
          <a:ln w="57240">
            <a:solidFill>
              <a:srgbClr val="8DF3FB"/>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p>
        </p:txBody>
      </p:sp>
      <p:sp>
        <p:nvSpPr>
          <p:cNvPr id="59408" name="Text Box 15"/>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59409" name="Text Box 16"/>
          <p:cNvSpPr txBox="1">
            <a:spLocks noChangeArrowheads="1"/>
          </p:cNvSpPr>
          <p:nvPr/>
        </p:nvSpPr>
        <p:spPr bwMode="auto">
          <a:xfrm>
            <a:off x="9475792" y="7004052"/>
            <a:ext cx="184150" cy="366713"/>
          </a:xfrm>
          <a:prstGeom prst="rect">
            <a:avLst/>
          </a:prstGeom>
          <a:noFill/>
          <a:ln w="9525">
            <a:noFill/>
            <a:round/>
            <a:headEnd/>
            <a:tailEnd/>
          </a:ln>
        </p:spPr>
        <p:txBody>
          <a:bodyPr wrap="none" lIns="91328" tIns="45662" rIns="91328" bIns="45662" anchor="ctr"/>
          <a:lstStyle/>
          <a:p>
            <a:endParaRPr lang="en-US"/>
          </a:p>
        </p:txBody>
      </p:sp>
      <p:sp>
        <p:nvSpPr>
          <p:cNvPr id="59410" name="Text Box 17"/>
          <p:cNvSpPr txBox="1">
            <a:spLocks noChangeArrowheads="1"/>
          </p:cNvSpPr>
          <p:nvPr/>
        </p:nvSpPr>
        <p:spPr bwMode="auto">
          <a:xfrm>
            <a:off x="9190871"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57</a:t>
            </a:r>
          </a:p>
        </p:txBody>
      </p:sp>
      <p:sp>
        <p:nvSpPr>
          <p:cNvPr id="59411" name="Text Box 18"/>
          <p:cNvSpPr txBox="1">
            <a:spLocks noChangeArrowheads="1"/>
          </p:cNvSpPr>
          <p:nvPr/>
        </p:nvSpPr>
        <p:spPr bwMode="auto">
          <a:xfrm>
            <a:off x="9567863" y="7345373"/>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60428"/>
                                        </p:tgtEl>
                                        <p:attrNameLst>
                                          <p:attrName>style.visibility</p:attrName>
                                        </p:attrNameLst>
                                      </p:cBhvr>
                                      <p:to>
                                        <p:strVal val="visible"/>
                                      </p:to>
                                    </p:set>
                                    <p:animEffect transition="in" filter="fade">
                                      <p:cBhvr>
                                        <p:cTn id="7" dur="1000"/>
                                        <p:tgtEl>
                                          <p:spTgt spid="60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fade">
                                      <p:cBhvr>
                                        <p:cTn id="12" dur="1000"/>
                                        <p:tgtEl>
                                          <p:spTgt spid="60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p:cTn id="16" dur="1" fill="hold">
                                          <p:stCondLst>
                                            <p:cond delay="0"/>
                                          </p:stCondLst>
                                        </p:cTn>
                                        <p:tgtEl>
                                          <p:spTgt spid="60421"/>
                                        </p:tgtEl>
                                        <p:attrNameLst>
                                          <p:attrName>style.visibility</p:attrName>
                                        </p:attrNameLst>
                                      </p:cBhvr>
                                      <p:to>
                                        <p:strVal val="visible"/>
                                      </p:to>
                                    </p:set>
                                    <p:animEffect transition="in" filter="fade">
                                      <p:cBhvr>
                                        <p:cTn id="17" dur="1000"/>
                                        <p:tgtEl>
                                          <p:spTgt spid="604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p:cTn id="21" dur="1" fill="hold">
                                          <p:stCondLst>
                                            <p:cond delay="0"/>
                                          </p:stCondLst>
                                        </p:cTn>
                                        <p:tgtEl>
                                          <p:spTgt spid="60422"/>
                                        </p:tgtEl>
                                        <p:attrNameLst>
                                          <p:attrName>style.visibility</p:attrName>
                                        </p:attrNameLst>
                                      </p:cBhvr>
                                      <p:to>
                                        <p:strVal val="visible"/>
                                      </p:to>
                                    </p:set>
                                    <p:animEffect transition="in" filter="fade">
                                      <p:cBhvr>
                                        <p:cTn id="22" dur="1000"/>
                                        <p:tgtEl>
                                          <p:spTgt spid="604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p:cTn id="26" dur="1" fill="hold">
                                          <p:stCondLst>
                                            <p:cond delay="0"/>
                                          </p:stCondLst>
                                        </p:cTn>
                                        <p:tgtEl>
                                          <p:spTgt spid="60425"/>
                                        </p:tgtEl>
                                        <p:attrNameLst>
                                          <p:attrName>style.visibility</p:attrName>
                                        </p:attrNameLst>
                                      </p:cBhvr>
                                      <p:to>
                                        <p:strVal val="visible"/>
                                      </p:to>
                                    </p:set>
                                    <p:animEffect transition="in" filter="fade">
                                      <p:cBhvr>
                                        <p:cTn id="27" dur="1000"/>
                                        <p:tgtEl>
                                          <p:spTgt spid="604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fill="hold" nodeType="clickEffect">
                                  <p:stCondLst>
                                    <p:cond delay="0"/>
                                  </p:stCondLst>
                                  <p:childTnLst>
                                    <p:set>
                                      <p:cBhvr>
                                        <p:cTn id="31" dur="1" fill="hold">
                                          <p:stCondLst>
                                            <p:cond delay="0"/>
                                          </p:stCondLst>
                                        </p:cTn>
                                        <p:tgtEl>
                                          <p:spTgt spid="60423"/>
                                        </p:tgtEl>
                                        <p:attrNameLst>
                                          <p:attrName>style.visibility</p:attrName>
                                        </p:attrNameLst>
                                      </p:cBhvr>
                                      <p:to>
                                        <p:strVal val="visible"/>
                                      </p:to>
                                    </p:set>
                                    <p:animEffect transition="in" filter="fade">
                                      <p:cBhvr>
                                        <p:cTn id="32" dur="1000"/>
                                        <p:tgtEl>
                                          <p:spTgt spid="604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fill="hold"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fade">
                                      <p:cBhvr>
                                        <p:cTn id="37" dur="1000"/>
                                        <p:tgtEl>
                                          <p:spTgt spid="60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fill="hold" nodeType="clickEffect">
                                  <p:stCondLst>
                                    <p:cond delay="0"/>
                                  </p:stCondLst>
                                  <p:childTnLst>
                                    <p:set>
                                      <p:cBhvr>
                                        <p:cTn id="41" dur="1" fill="hold">
                                          <p:stCondLst>
                                            <p:cond delay="0"/>
                                          </p:stCondLst>
                                        </p:cTn>
                                        <p:tgtEl>
                                          <p:spTgt spid="60426"/>
                                        </p:tgtEl>
                                        <p:attrNameLst>
                                          <p:attrName>style.visibility</p:attrName>
                                        </p:attrNameLst>
                                      </p:cBhvr>
                                      <p:to>
                                        <p:strVal val="visible"/>
                                      </p:to>
                                    </p:set>
                                    <p:animEffect transition="in" filter="fade">
                                      <p:cBhvr>
                                        <p:cTn id="42" dur="1000"/>
                                        <p:tgtEl>
                                          <p:spTgt spid="60426"/>
                                        </p:tgtEl>
                                      </p:cBhvr>
                                    </p:animEffect>
                                  </p:childTnLst>
                                </p:cTn>
                              </p:par>
                            </p:childTnLst>
                          </p:cTn>
                        </p:par>
                        <p:par>
                          <p:cTn id="43" fill="hold" nodeType="afterGroup">
                            <p:stCondLst>
                              <p:cond delay="0"/>
                            </p:stCondLst>
                            <p:childTnLst>
                              <p:par>
                                <p:cTn id="44" presetID="10" presetClass="entr" fill="hold" nodeType="afterEffect">
                                  <p:stCondLst>
                                    <p:cond delay="0"/>
                                  </p:stCondLst>
                                  <p:childTnLst>
                                    <p:set>
                                      <p:cBhvr>
                                        <p:cTn id="45" dur="1" fill="hold">
                                          <p:stCondLst>
                                            <p:cond delay="0"/>
                                          </p:stCondLst>
                                        </p:cTn>
                                        <p:tgtEl>
                                          <p:spTgt spid="60427"/>
                                        </p:tgtEl>
                                        <p:attrNameLst>
                                          <p:attrName>style.visibility</p:attrName>
                                        </p:attrNameLst>
                                      </p:cBhvr>
                                      <p:to>
                                        <p:strVal val="visible"/>
                                      </p:to>
                                    </p:set>
                                    <p:animEffect transition="in" filter="fade">
                                      <p:cBhvr>
                                        <p:cTn id="46" dur="1000"/>
                                        <p:tgtEl>
                                          <p:spTgt spid="6042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528" fill="hold" grpId="0" nodeType="clickEffect">
                                  <p:stCondLst>
                                    <p:cond delay="0"/>
                                  </p:stCondLst>
                                  <p:childTnLst>
                                    <p:set>
                                      <p:cBhvr>
                                        <p:cTn id="50" dur="1" fill="hold">
                                          <p:stCondLst>
                                            <p:cond delay="0"/>
                                          </p:stCondLst>
                                        </p:cTn>
                                        <p:tgtEl>
                                          <p:spTgt spid="60429"/>
                                        </p:tgtEl>
                                        <p:attrNameLst>
                                          <p:attrName>style.visibility</p:attrName>
                                        </p:attrNameLst>
                                      </p:cBhvr>
                                      <p:to>
                                        <p:strVal val="visible"/>
                                      </p:to>
                                    </p:set>
                                    <p:anim calcmode="lin" valueType="num">
                                      <p:cBhvr>
                                        <p:cTn id="51" dur="500" fill="hold"/>
                                        <p:tgtEl>
                                          <p:spTgt spid="60429"/>
                                        </p:tgtEl>
                                        <p:attrNameLst>
                                          <p:attrName>ppt_w</p:attrName>
                                        </p:attrNameLst>
                                      </p:cBhvr>
                                      <p:tavLst>
                                        <p:tav tm="100000">
                                          <p:val>
                                            <p:fltVal val="0"/>
                                          </p:val>
                                        </p:tav>
                                        <p:tav tm="100000">
                                          <p:val>
                                            <p:strVal val="#ppt_w"/>
                                          </p:val>
                                        </p:tav>
                                      </p:tavLst>
                                    </p:anim>
                                    <p:anim calcmode="lin" valueType="num">
                                      <p:cBhvr>
                                        <p:cTn id="52" dur="500" fill="hold"/>
                                        <p:tgtEl>
                                          <p:spTgt spid="60429"/>
                                        </p:tgtEl>
                                        <p:attrNameLst>
                                          <p:attrName>ppt_h</p:attrName>
                                        </p:attrNameLst>
                                      </p:cBhvr>
                                      <p:tavLst>
                                        <p:tav tm="100000">
                                          <p:val>
                                            <p:fltVal val="0"/>
                                          </p:val>
                                        </p:tav>
                                        <p:tav tm="100000">
                                          <p:val>
                                            <p:strVal val="#ppt_h"/>
                                          </p:val>
                                        </p:tav>
                                      </p:tavLst>
                                    </p:anim>
                                    <p:anim calcmode="lin" valueType="num">
                                      <p:cBhvr>
                                        <p:cTn id="53" dur="500" fill="hold"/>
                                        <p:tgtEl>
                                          <p:spTgt spid="60429"/>
                                        </p:tgtEl>
                                        <p:attrNameLst>
                                          <p:attrName>ppt_x</p:attrName>
                                        </p:attrNameLst>
                                      </p:cBhvr>
                                      <p:tavLst>
                                        <p:tav tm="100000">
                                          <p:val>
                                            <p:fltVal val="0.5"/>
                                          </p:val>
                                        </p:tav>
                                        <p:tav tm="100000">
                                          <p:val>
                                            <p:strVal val="#ppt_x"/>
                                          </p:val>
                                        </p:tav>
                                      </p:tavLst>
                                    </p:anim>
                                    <p:anim calcmode="lin" valueType="num">
                                      <p:cBhvr>
                                        <p:cTn id="54" dur="500" fill="hold"/>
                                        <p:tgtEl>
                                          <p:spTgt spid="60429"/>
                                        </p:tgtEl>
                                        <p:attrNameLst>
                                          <p:attrName>ppt_y</p:attrName>
                                        </p:attrNameLst>
                                      </p:cBhvr>
                                      <p:tavLst>
                                        <p:tav tm="100000">
                                          <p:val>
                                            <p:fltVal val="0.5"/>
                                          </p:val>
                                        </p:tav>
                                        <p:tav tm="100000">
                                          <p:val>
                                            <p:strVal val="#ppt_y"/>
                                          </p:val>
                                        </p:tav>
                                      </p:tavLst>
                                    </p:anim>
                                  </p:childTnLst>
                                </p:cTn>
                              </p:par>
                            </p:childTnLst>
                          </p:cTn>
                        </p:par>
                        <p:par>
                          <p:cTn id="55" fill="hold" nodeType="afterGroup">
                            <p:stCondLst>
                              <p:cond delay="0"/>
                            </p:stCondLst>
                            <p:childTnLst>
                              <p:par>
                                <p:cTn id="56" presetID="23" presetClass="entr" presetSubtype="528" fill="hold" grpId="0" nodeType="afterEffect">
                                  <p:stCondLst>
                                    <p:cond delay="0"/>
                                  </p:stCondLst>
                                  <p:childTnLst>
                                    <p:set>
                                      <p:cBhvr>
                                        <p:cTn id="57" dur="1" fill="hold">
                                          <p:stCondLst>
                                            <p:cond delay="0"/>
                                          </p:stCondLst>
                                        </p:cTn>
                                        <p:tgtEl>
                                          <p:spTgt spid="60430"/>
                                        </p:tgtEl>
                                        <p:attrNameLst>
                                          <p:attrName>style.visibility</p:attrName>
                                        </p:attrNameLst>
                                      </p:cBhvr>
                                      <p:to>
                                        <p:strVal val="visible"/>
                                      </p:to>
                                    </p:set>
                                    <p:anim calcmode="lin" valueType="num">
                                      <p:cBhvr>
                                        <p:cTn id="58" dur="500" fill="hold"/>
                                        <p:tgtEl>
                                          <p:spTgt spid="60430"/>
                                        </p:tgtEl>
                                        <p:attrNameLst>
                                          <p:attrName>ppt_w</p:attrName>
                                        </p:attrNameLst>
                                      </p:cBhvr>
                                      <p:tavLst>
                                        <p:tav tm="100000">
                                          <p:val>
                                            <p:fltVal val="0"/>
                                          </p:val>
                                        </p:tav>
                                        <p:tav tm="100000">
                                          <p:val>
                                            <p:strVal val="#ppt_w"/>
                                          </p:val>
                                        </p:tav>
                                      </p:tavLst>
                                    </p:anim>
                                    <p:anim calcmode="lin" valueType="num">
                                      <p:cBhvr>
                                        <p:cTn id="59" dur="500" fill="hold"/>
                                        <p:tgtEl>
                                          <p:spTgt spid="60430"/>
                                        </p:tgtEl>
                                        <p:attrNameLst>
                                          <p:attrName>ppt_h</p:attrName>
                                        </p:attrNameLst>
                                      </p:cBhvr>
                                      <p:tavLst>
                                        <p:tav tm="100000">
                                          <p:val>
                                            <p:fltVal val="0"/>
                                          </p:val>
                                        </p:tav>
                                        <p:tav tm="100000">
                                          <p:val>
                                            <p:strVal val="#ppt_h"/>
                                          </p:val>
                                        </p:tav>
                                      </p:tavLst>
                                    </p:anim>
                                    <p:anim calcmode="lin" valueType="num">
                                      <p:cBhvr>
                                        <p:cTn id="60" dur="500" fill="hold"/>
                                        <p:tgtEl>
                                          <p:spTgt spid="60430"/>
                                        </p:tgtEl>
                                        <p:attrNameLst>
                                          <p:attrName>ppt_x</p:attrName>
                                        </p:attrNameLst>
                                      </p:cBhvr>
                                      <p:tavLst>
                                        <p:tav tm="100000">
                                          <p:val>
                                            <p:fltVal val="0.5"/>
                                          </p:val>
                                        </p:tav>
                                        <p:tav tm="100000">
                                          <p:val>
                                            <p:strVal val="#ppt_x"/>
                                          </p:val>
                                        </p:tav>
                                      </p:tavLst>
                                    </p:anim>
                                    <p:anim calcmode="lin" valueType="num">
                                      <p:cBhvr>
                                        <p:cTn id="61" dur="500" fill="hold"/>
                                        <p:tgtEl>
                                          <p:spTgt spid="60430"/>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9" grpId="0" animBg="1"/>
      <p:bldP spid="604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1"/>
          <p:cNvSpPr>
            <a:spLocks noChangeShapeType="1"/>
          </p:cNvSpPr>
          <p:nvPr/>
        </p:nvSpPr>
        <p:spPr bwMode="auto">
          <a:xfrm flipH="1" flipV="1">
            <a:off x="4676783" y="2036766"/>
            <a:ext cx="546101" cy="342900"/>
          </a:xfrm>
          <a:prstGeom prst="line">
            <a:avLst/>
          </a:prstGeom>
          <a:noFill/>
          <a:ln w="25560">
            <a:solidFill>
              <a:srgbClr val="000000"/>
            </a:solidFill>
            <a:miter lim="800000"/>
            <a:headEnd/>
            <a:tailEnd type="triangle" w="med" len="med"/>
          </a:ln>
        </p:spPr>
        <p:txBody>
          <a:bodyPr lIns="91328" tIns="45662" rIns="91328" bIns="45662"/>
          <a:lstStyle/>
          <a:p>
            <a:endParaRPr lang="en-US">
              <a:effectLst>
                <a:outerShdw blurRad="50800" dist="63500" dir="2700000" algn="tl" rotWithShape="0">
                  <a:srgbClr val="000000"/>
                </a:outerShdw>
              </a:effectLst>
            </a:endParaRPr>
          </a:p>
        </p:txBody>
      </p:sp>
      <p:sp>
        <p:nvSpPr>
          <p:cNvPr id="60419" name="Text Box 2"/>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0420" name="Rectangle 3"/>
          <p:cNvSpPr>
            <a:spLocks noChangeArrowheads="1"/>
          </p:cNvSpPr>
          <p:nvPr/>
        </p:nvSpPr>
        <p:spPr bwMode="auto">
          <a:xfrm>
            <a:off x="4068769" y="1154113"/>
            <a:ext cx="1817693"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1444" name="Line 4"/>
          <p:cNvSpPr>
            <a:spLocks noChangeShapeType="1"/>
          </p:cNvSpPr>
          <p:nvPr/>
        </p:nvSpPr>
        <p:spPr bwMode="auto">
          <a:xfrm>
            <a:off x="4152906"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1445" name="Line 5"/>
          <p:cNvSpPr>
            <a:spLocks noChangeShapeType="1"/>
          </p:cNvSpPr>
          <p:nvPr/>
        </p:nvSpPr>
        <p:spPr bwMode="auto">
          <a:xfrm>
            <a:off x="4152906" y="3546478"/>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1446" name="Line 6"/>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1447" name="Line 7"/>
          <p:cNvSpPr>
            <a:spLocks noChangeShapeType="1"/>
          </p:cNvSpPr>
          <p:nvPr/>
        </p:nvSpPr>
        <p:spPr bwMode="auto">
          <a:xfrm>
            <a:off x="4148148" y="5122866"/>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grpSp>
        <p:nvGrpSpPr>
          <p:cNvPr id="60425" name="Group 8"/>
          <p:cNvGrpSpPr>
            <a:grpSpLocks/>
          </p:cNvGrpSpPr>
          <p:nvPr/>
        </p:nvGrpSpPr>
        <p:grpSpPr bwMode="auto">
          <a:xfrm>
            <a:off x="4100507" y="0"/>
            <a:ext cx="1796628" cy="1055688"/>
            <a:chOff x="2562" y="0"/>
            <a:chExt cx="1012" cy="665"/>
          </a:xfrm>
        </p:grpSpPr>
        <p:sp>
          <p:nvSpPr>
            <p:cNvPr id="60455" name="Rectangle 9"/>
            <p:cNvSpPr>
              <a:spLocks noChangeArrowheads="1"/>
            </p:cNvSpPr>
            <p:nvPr/>
          </p:nvSpPr>
          <p:spPr bwMode="auto">
            <a:xfrm>
              <a:off x="2706" y="0"/>
              <a:ext cx="862" cy="240"/>
            </a:xfrm>
            <a:prstGeom prst="rect">
              <a:avLst/>
            </a:prstGeom>
            <a:noFill/>
            <a:ln w="9525">
              <a:noFill/>
              <a:round/>
              <a:headEnd/>
              <a:tailEnd/>
            </a:ln>
          </p:spPr>
          <p:txBody>
            <a:bodyPr lIns="90360" tIns="44280" rIns="90360" bIns="44280">
              <a:spAutoFit/>
            </a:bodyPr>
            <a:lstStyle/>
            <a:p>
              <a:pPr>
                <a:lnSpc>
                  <a:spcPct val="100000"/>
                </a:lnSpc>
                <a:spcBef>
                  <a:spcPts val="112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C0128"/>
                  </a:solidFill>
                  <a:effectLst>
                    <a:outerShdw blurRad="50800" dist="63500" dir="2700000" algn="tl" rotWithShape="0">
                      <a:srgbClr val="000000"/>
                    </a:outerShdw>
                  </a:effectLst>
                  <a:latin typeface="Helvetica" charset="0"/>
                </a:rPr>
                <a:t>(Lairik 21)</a:t>
              </a:r>
              <a:r>
                <a:rPr lang="x-none" sz="1800" b="1">
                  <a:solidFill>
                    <a:srgbClr val="FC0128"/>
                  </a:solidFill>
                  <a:effectLst>
                    <a:outerShdw blurRad="50800" dist="63500" dir="2700000" algn="tl" rotWithShape="0">
                      <a:srgbClr val="000000"/>
                    </a:outerShdw>
                  </a:effectLst>
                  <a:latin typeface="Helvetica" charset="0"/>
                  <a:cs typeface="Arial" charset="0"/>
                </a:rPr>
                <a:t>‏</a:t>
              </a:r>
              <a:endParaRPr lang="en-GB" sz="1800" b="1">
                <a:solidFill>
                  <a:srgbClr val="FC0128"/>
                </a:solidFill>
                <a:effectLst>
                  <a:outerShdw blurRad="50800" dist="63500" dir="2700000" algn="tl" rotWithShape="0">
                    <a:srgbClr val="000000"/>
                  </a:outerShdw>
                </a:effectLst>
                <a:latin typeface="Helvetica" charset="0"/>
              </a:endParaRPr>
            </a:p>
          </p:txBody>
        </p:sp>
        <p:sp>
          <p:nvSpPr>
            <p:cNvPr id="60456" name="Rectangle 10"/>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effectLst>
                  <a:outerShdw blurRad="50800" dist="63500" dir="2700000" algn="tl" rotWithShape="0">
                    <a:srgbClr val="000000"/>
                  </a:outerShdw>
                </a:effectLst>
              </a:endParaRPr>
            </a:p>
          </p:txBody>
        </p:sp>
        <p:sp>
          <p:nvSpPr>
            <p:cNvPr id="60457" name="Rectangle 11"/>
            <p:cNvSpPr>
              <a:spLocks noChangeArrowheads="1"/>
            </p:cNvSpPr>
            <p:nvPr/>
          </p:nvSpPr>
          <p:spPr bwMode="auto">
            <a:xfrm>
              <a:off x="2562" y="281"/>
              <a:ext cx="1012" cy="384"/>
            </a:xfrm>
            <a:prstGeom prst="rect">
              <a:avLst/>
            </a:prstGeom>
            <a:noFill/>
            <a:ln w="9525">
              <a:noFill/>
              <a:round/>
              <a:headEnd/>
              <a:tailEnd/>
            </a:ln>
          </p:spPr>
          <p:txBody>
            <a:bodyPr wrap="square" lIns="101520" tIns="50760" rIns="101520" bIns="50760">
              <a:spAutoFit/>
            </a:bodyPr>
            <a:lstStyle/>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effectLst>
                    <a:outerShdw blurRad="50800" dist="63500" dir="2700000" algn="tl" rotWithShape="0">
                      <a:srgbClr val="000000"/>
                    </a:outerShdw>
                  </a:effectLst>
                  <a:latin typeface="Helvetica" charset="0"/>
                </a:rPr>
                <a:t>CHURCHwui</a:t>
              </a:r>
            </a:p>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effectLst>
                    <a:outerShdw blurRad="50800" dist="63500" dir="2700000" algn="tl" rotWithShape="0">
                      <a:srgbClr val="000000"/>
                    </a:outerShdw>
                  </a:effectLst>
                  <a:latin typeface="Helvetica" charset="0"/>
                </a:rPr>
                <a:t>Kashok-kazang</a:t>
              </a:r>
            </a:p>
          </p:txBody>
        </p:sp>
      </p:grpSp>
      <p:sp>
        <p:nvSpPr>
          <p:cNvPr id="61452" name="Line 12"/>
          <p:cNvSpPr>
            <a:spLocks noChangeShapeType="1"/>
          </p:cNvSpPr>
          <p:nvPr/>
        </p:nvSpPr>
        <p:spPr bwMode="auto">
          <a:xfrm>
            <a:off x="4152906"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1453" name="Line 13"/>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1454" name="Line 14"/>
          <p:cNvSpPr>
            <a:spLocks noChangeShapeType="1"/>
          </p:cNvSpPr>
          <p:nvPr/>
        </p:nvSpPr>
        <p:spPr bwMode="auto">
          <a:xfrm>
            <a:off x="4464059" y="6062663"/>
            <a:ext cx="865189"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0429" name="Rectangle 15"/>
          <p:cNvSpPr>
            <a:spLocks noChangeArrowheads="1"/>
          </p:cNvSpPr>
          <p:nvPr/>
        </p:nvSpPr>
        <p:spPr bwMode="auto">
          <a:xfrm>
            <a:off x="5957894" y="3314703"/>
            <a:ext cx="3611594" cy="1569251"/>
          </a:xfrm>
          <a:prstGeom prst="rect">
            <a:avLst/>
          </a:prstGeom>
          <a:noFill/>
          <a:ln w="9525">
            <a:noFill/>
            <a:round/>
            <a:headEnd/>
            <a:tailEnd/>
          </a:ln>
        </p:spPr>
        <p:txBody>
          <a:bodyPr wrap="square" lIns="101390" tIns="50695" rIns="101390" bIns="50695">
            <a:spAutoFit/>
          </a:bodyPr>
          <a:lstStyle/>
          <a:p>
            <a:pPr>
              <a:lnSpc>
                <a:spcPct val="10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4700" b="1" i="1">
                <a:solidFill>
                  <a:srgbClr val="FFFFFF"/>
                </a:solidFill>
                <a:effectLst>
                  <a:outerShdw blurRad="50800" dist="63500" dir="2700000" algn="tl" rotWithShape="0">
                    <a:srgbClr val="000000"/>
                  </a:outerShdw>
                </a:effectLst>
                <a:latin typeface="Helvetica" charset="0"/>
              </a:rPr>
              <a:t>KATEIwui CHITHIbing</a:t>
            </a:r>
            <a:endParaRPr lang="en-GB" sz="4700" b="1" i="1">
              <a:solidFill>
                <a:srgbClr val="FFFFFF"/>
              </a:solidFill>
              <a:effectLst>
                <a:outerShdw blurRad="50800" dist="63500" dir="2700000" algn="tl" rotWithShape="0">
                  <a:srgbClr val="000000"/>
                </a:outerShdw>
              </a:effectLst>
              <a:latin typeface="Helvetica" charset="0"/>
            </a:endParaRPr>
          </a:p>
        </p:txBody>
      </p:sp>
      <p:sp>
        <p:nvSpPr>
          <p:cNvPr id="60430" name="Text Box 16"/>
          <p:cNvSpPr txBox="1">
            <a:spLocks noChangeArrowheads="1"/>
          </p:cNvSpPr>
          <p:nvPr/>
        </p:nvSpPr>
        <p:spPr bwMode="auto">
          <a:xfrm>
            <a:off x="852488" y="2881313"/>
            <a:ext cx="2863850" cy="366712"/>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0431" name="Text Box 17"/>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1458" name="Rectangle 18"/>
          <p:cNvSpPr>
            <a:spLocks noChangeArrowheads="1"/>
          </p:cNvSpPr>
          <p:nvPr/>
        </p:nvSpPr>
        <p:spPr bwMode="auto">
          <a:xfrm>
            <a:off x="3968524" y="5116136"/>
            <a:ext cx="1974856" cy="656484"/>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i="1">
                <a:solidFill>
                  <a:srgbClr val="FFFF00"/>
                </a:solidFill>
                <a:effectLst>
                  <a:outerShdw blurRad="50800" dist="63500" dir="2700000" algn="tl" rotWithShape="0">
                    <a:srgbClr val="000000"/>
                  </a:outerShdw>
                </a:effectLst>
                <a:latin typeface="Helvetica" charset="0"/>
              </a:rPr>
              <a:t>Khangateiwui chithi</a:t>
            </a:r>
          </a:p>
        </p:txBody>
      </p:sp>
      <p:sp>
        <p:nvSpPr>
          <p:cNvPr id="60433" name="Rectangle 19"/>
          <p:cNvSpPr>
            <a:spLocks noChangeArrowheads="1"/>
          </p:cNvSpPr>
          <p:nvPr/>
        </p:nvSpPr>
        <p:spPr bwMode="auto">
          <a:xfrm>
            <a:off x="3983038" y="3344873"/>
            <a:ext cx="1974856" cy="1821995"/>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1 Thessalonianao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2 Thessalonianao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1 Timothy</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2 Timothy</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Titus</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p:txBody>
      </p:sp>
      <p:sp>
        <p:nvSpPr>
          <p:cNvPr id="60434" name="Rectangle 20"/>
          <p:cNvSpPr>
            <a:spLocks noChangeArrowheads="1"/>
          </p:cNvSpPr>
          <p:nvPr/>
        </p:nvSpPr>
        <p:spPr bwMode="auto">
          <a:xfrm>
            <a:off x="3983038" y="2333625"/>
            <a:ext cx="1974856" cy="1418534"/>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Galatianao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Ephesianao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Philippinao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Colossianao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p:txBody>
      </p:sp>
      <p:sp>
        <p:nvSpPr>
          <p:cNvPr id="60435" name="Rectangle 21"/>
          <p:cNvSpPr>
            <a:spLocks noChangeArrowheads="1"/>
          </p:cNvSpPr>
          <p:nvPr/>
        </p:nvSpPr>
        <p:spPr bwMode="auto">
          <a:xfrm>
            <a:off x="3983038" y="1744667"/>
            <a:ext cx="1974856" cy="1060419"/>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5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Romanao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1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2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p:txBody>
      </p:sp>
      <p:sp>
        <p:nvSpPr>
          <p:cNvPr id="60436" name="Rectangle 22"/>
          <p:cNvSpPr>
            <a:spLocks noChangeArrowheads="1"/>
          </p:cNvSpPr>
          <p:nvPr/>
        </p:nvSpPr>
        <p:spPr bwMode="auto">
          <a:xfrm>
            <a:off x="3967173" y="1331265"/>
            <a:ext cx="1990731" cy="432727"/>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u="sng">
                <a:solidFill>
                  <a:srgbClr val="FFFFFF"/>
                </a:solidFill>
                <a:effectLst>
                  <a:outerShdw blurRad="50800" dist="63500" dir="2700000" algn="tl" rotWithShape="0">
                    <a:srgbClr val="000000"/>
                  </a:outerShdw>
                </a:effectLst>
                <a:latin typeface="Helvetica" charset="0"/>
              </a:rPr>
              <a:t>CHITHI</a:t>
            </a:r>
          </a:p>
          <a:p>
            <a:pPr algn="ctr">
              <a:lnSpc>
                <a:spcPct val="5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FF"/>
                </a:solidFill>
                <a:effectLst>
                  <a:outerShdw blurRad="50800" dist="63500" dir="2700000" algn="tl" rotWithShape="0">
                    <a:srgbClr val="000000"/>
                  </a:outerShdw>
                </a:effectLst>
                <a:latin typeface="Helvetica" charset="0"/>
              </a:rPr>
              <a:t>Paulna kagapi chithi</a:t>
            </a:r>
            <a:r>
              <a:rPr lang="en-GB" sz="1400" b="1">
                <a:solidFill>
                  <a:srgbClr val="FFFFFF"/>
                </a:solidFill>
                <a:effectLst>
                  <a:outerShdw blurRad="50800" dist="63500" dir="2700000" algn="tl" rotWithShape="0">
                    <a:srgbClr val="000000"/>
                  </a:outerShdw>
                </a:effectLst>
                <a:latin typeface="Helvetica" charset="0"/>
              </a:rPr>
              <a:t>:</a:t>
            </a:r>
          </a:p>
        </p:txBody>
      </p:sp>
      <p:sp>
        <p:nvSpPr>
          <p:cNvPr id="60437" name="Rectangle 23"/>
          <p:cNvSpPr>
            <a:spLocks noChangeArrowheads="1"/>
          </p:cNvSpPr>
          <p:nvPr/>
        </p:nvSpPr>
        <p:spPr bwMode="auto">
          <a:xfrm>
            <a:off x="3983038" y="4464060"/>
            <a:ext cx="1974856" cy="1015073"/>
          </a:xfrm>
          <a:prstGeom prst="rect">
            <a:avLst/>
          </a:prstGeom>
          <a:noFill/>
          <a:ln w="9525">
            <a:noFill/>
            <a:round/>
            <a:headEnd/>
            <a:tailEnd/>
          </a:ln>
        </p:spPr>
        <p:txBody>
          <a:bodyPr wrap="square"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Philemon</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p:txBody>
      </p:sp>
      <p:sp>
        <p:nvSpPr>
          <p:cNvPr id="60438" name="Rectangle 24"/>
          <p:cNvSpPr>
            <a:spLocks noChangeArrowheads="1"/>
          </p:cNvSpPr>
          <p:nvPr/>
        </p:nvSpPr>
        <p:spPr bwMode="auto">
          <a:xfrm>
            <a:off x="5973763" y="5029211"/>
            <a:ext cx="4084637" cy="2153367"/>
          </a:xfrm>
          <a:prstGeom prst="rect">
            <a:avLst/>
          </a:prstGeom>
          <a:noFill/>
          <a:ln w="9525">
            <a:noFill/>
            <a:round/>
            <a:headEnd/>
            <a:tailEnd/>
          </a:ln>
        </p:spPr>
        <p:txBody>
          <a:bodyPr wrap="square" lIns="101390" tIns="50695" rIns="101390" bIns="50695">
            <a:spAutoFit/>
          </a:bodyPr>
          <a:lstStyle/>
          <a:p>
            <a:pPr>
              <a:lnSpc>
                <a:spcPct val="100000"/>
              </a:lnSpc>
              <a:spcBef>
                <a:spcPts val="1938"/>
              </a:spcBef>
              <a:buClr>
                <a:srgbClr val="99FF99"/>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300" b="1" i="1">
                <a:solidFill>
                  <a:srgbClr val="99FF99"/>
                </a:solidFill>
                <a:effectLst>
                  <a:outerShdw blurRad="50800" dist="63500" dir="2700000" algn="tl" rotWithShape="0">
                    <a:srgbClr val="000000"/>
                  </a:outerShdw>
                </a:effectLst>
                <a:latin typeface="Helvetica" charset="0"/>
              </a:rPr>
              <a:t>KHANGATEI CHITHI</a:t>
            </a:r>
          </a:p>
          <a:p>
            <a:pPr>
              <a:lnSpc>
                <a:spcPct val="100000"/>
              </a:lnSpc>
              <a:spcBef>
                <a:spcPts val="1938"/>
              </a:spcBef>
              <a:buClr>
                <a:srgbClr val="99FF99"/>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i="1">
                <a:solidFill>
                  <a:srgbClr val="99FF99"/>
                </a:solidFill>
                <a:effectLst>
                  <a:outerShdw blurRad="50800" dist="63500" dir="2700000" algn="tl" rotWithShape="0">
                    <a:srgbClr val="000000"/>
                  </a:outerShdw>
                </a:effectLst>
                <a:latin typeface="Helvetica" charset="0"/>
              </a:rPr>
              <a:t>(Paulwui makhaning)</a:t>
            </a:r>
          </a:p>
        </p:txBody>
      </p:sp>
      <p:grpSp>
        <p:nvGrpSpPr>
          <p:cNvPr id="3" name="Group 25"/>
          <p:cNvGrpSpPr>
            <a:grpSpLocks/>
          </p:cNvGrpSpPr>
          <p:nvPr/>
        </p:nvGrpSpPr>
        <p:grpSpPr bwMode="auto">
          <a:xfrm>
            <a:off x="3983039" y="5457825"/>
            <a:ext cx="2046288" cy="2176462"/>
            <a:chOff x="2509" y="3438"/>
            <a:chExt cx="1289" cy="1371"/>
          </a:xfrm>
        </p:grpSpPr>
        <p:sp>
          <p:nvSpPr>
            <p:cNvPr id="60453" name="Rectangle 26"/>
            <p:cNvSpPr>
              <a:spLocks noChangeArrowheads="1"/>
            </p:cNvSpPr>
            <p:nvPr/>
          </p:nvSpPr>
          <p:spPr bwMode="auto">
            <a:xfrm>
              <a:off x="2509" y="3654"/>
              <a:ext cx="1289" cy="1155"/>
            </a:xfrm>
            <a:prstGeom prst="rect">
              <a:avLst/>
            </a:prstGeom>
            <a:noFill/>
            <a:ln w="9525">
              <a:noFill/>
              <a:round/>
              <a:headEnd/>
              <a:tailEnd/>
            </a:ln>
          </p:spPr>
          <p:txBody>
            <a:bodyPr wrap="square" lIns="101520" tIns="50760" rIns="101520" bIns="50760">
              <a:spAutoFit/>
            </a:bodyPr>
            <a:lstStyle/>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effectLst>
                    <a:outerShdw blurRad="50800" dist="63500" dir="2700000" algn="tl" rotWithShape="0">
                      <a:srgbClr val="000000"/>
                    </a:outerShdw>
                  </a:effectLst>
                  <a:latin typeface="Helvetica" charset="0"/>
                </a:rPr>
                <a:t>James</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effectLst>
                    <a:outerShdw blurRad="50800" dist="63500" dir="2700000" algn="tl" rotWithShape="0">
                      <a:srgbClr val="000000"/>
                    </a:outerShdw>
                  </a:effectLst>
                  <a:latin typeface="Helvetica" charset="0"/>
                </a:rPr>
                <a:t>1 Peter</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effectLst>
                    <a:outerShdw blurRad="50800" dist="63500" dir="2700000" algn="tl" rotWithShape="0">
                      <a:srgbClr val="000000"/>
                    </a:outerShdw>
                  </a:effectLst>
                  <a:latin typeface="Helvetica" charset="0"/>
                </a:rPr>
                <a:t>2 Peter</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effectLst>
                    <a:outerShdw blurRad="50800" dist="63500" dir="2700000" algn="tl" rotWithShape="0">
                      <a:srgbClr val="000000"/>
                    </a:outerShdw>
                  </a:effectLst>
                  <a:latin typeface="Helvetica" charset="0"/>
                </a:rPr>
                <a:t>1 John</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effectLst>
                    <a:outerShdw blurRad="50800" dist="63500" dir="2700000" algn="tl" rotWithShape="0">
                      <a:srgbClr val="000000"/>
                    </a:outerShdw>
                  </a:effectLst>
                  <a:latin typeface="Helvetica" charset="0"/>
                </a:rPr>
                <a:t>2 John</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effectLst>
                    <a:outerShdw blurRad="50800" dist="63500" dir="2700000" algn="tl" rotWithShape="0">
                      <a:srgbClr val="000000"/>
                    </a:outerShdw>
                  </a:effectLst>
                  <a:latin typeface="Helvetica" charset="0"/>
                </a:rPr>
                <a:t>3 John</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effectLst>
                    <a:outerShdw blurRad="50800" dist="63500" dir="2700000" algn="tl" rotWithShape="0">
                      <a:srgbClr val="000000"/>
                    </a:outerShdw>
                  </a:effectLst>
                  <a:latin typeface="Helvetica" charset="0"/>
                </a:rPr>
                <a:t>Jude</a:t>
              </a:r>
            </a:p>
          </p:txBody>
        </p:sp>
        <p:sp>
          <p:nvSpPr>
            <p:cNvPr id="60454" name="Rectangle 27"/>
            <p:cNvSpPr>
              <a:spLocks noChangeArrowheads="1"/>
            </p:cNvSpPr>
            <p:nvPr/>
          </p:nvSpPr>
          <p:spPr bwMode="auto">
            <a:xfrm>
              <a:off x="2509" y="3438"/>
              <a:ext cx="1244" cy="620"/>
            </a:xfrm>
            <a:prstGeom prst="rect">
              <a:avLst/>
            </a:prstGeom>
            <a:noFill/>
            <a:ln w="9525">
              <a:noFill/>
              <a:round/>
              <a:headEnd/>
              <a:tailEnd/>
            </a:ln>
          </p:spPr>
          <p:txBody>
            <a:bodyPr wrap="square" lIns="101520" tIns="50760" rIns="101520" bIns="50760">
              <a:spAutoFit/>
            </a:bodyPr>
            <a:lstStyle/>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effectLst>
                    <a:outerShdw blurRad="50800" dist="63500" dir="2700000" algn="tl" rotWithShape="0">
                      <a:srgbClr val="000000"/>
                    </a:outerShdw>
                  </a:effectLst>
                  <a:latin typeface="Helvetica" charset="0"/>
                </a:rPr>
                <a:t>Hebrews</a:t>
              </a: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00"/>
                </a:solidFill>
                <a:effectLst>
                  <a:outerShdw blurRad="50800" dist="63500" dir="2700000" algn="tl" rotWithShape="0">
                    <a:srgbClr val="000000"/>
                  </a:outerShdw>
                </a:effectLst>
                <a:latin typeface="Helvetica" charset="0"/>
              </a:endParaRPr>
            </a:p>
          </p:txBody>
        </p:sp>
      </p:grpSp>
      <p:sp>
        <p:nvSpPr>
          <p:cNvPr id="61468" name="Rectangle 28"/>
          <p:cNvSpPr>
            <a:spLocks noChangeArrowheads="1"/>
          </p:cNvSpPr>
          <p:nvPr/>
        </p:nvSpPr>
        <p:spPr bwMode="auto">
          <a:xfrm>
            <a:off x="915990" y="1519240"/>
            <a:ext cx="2886076" cy="3966327"/>
          </a:xfrm>
          <a:prstGeom prst="rect">
            <a:avLst/>
          </a:prstGeom>
          <a:noFill/>
          <a:ln w="9525">
            <a:noFill/>
            <a:round/>
            <a:headEnd/>
            <a:tailEnd/>
          </a:ln>
        </p:spPr>
        <p:txBody>
          <a:bodyPr lIns="101390" tIns="50695" rIns="101390" bIns="50695">
            <a:spAutoFit/>
          </a:bodyPr>
          <a:lstStyle/>
          <a:p>
            <a:pPr algn="r">
              <a:lnSpc>
                <a:spcPct val="6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effectLst>
                  <a:outerShdw blurRad="50800" dist="63500" dir="2700000" algn="tl" rotWithShape="0">
                    <a:srgbClr val="000000"/>
                  </a:outerShdw>
                </a:effectLst>
                <a:latin typeface="Helvetica" charset="0"/>
              </a:rPr>
              <a:t>Hebrews</a:t>
            </a:r>
          </a:p>
          <a:p>
            <a:pPr algn="r">
              <a:lnSpc>
                <a:spcPct val="6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effectLst>
                  <a:outerShdw blurRad="50800" dist="63500" dir="2700000" algn="tl" rotWithShape="0">
                    <a:srgbClr val="000000"/>
                  </a:outerShdw>
                </a:effectLst>
                <a:latin typeface="Helvetica" charset="0"/>
              </a:rPr>
              <a:t>James</a:t>
            </a:r>
          </a:p>
          <a:p>
            <a:pPr algn="r">
              <a:lnSpc>
                <a:spcPct val="6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effectLst>
                  <a:outerShdw blurRad="50800" dist="63500" dir="2700000" algn="tl" rotWithShape="0">
                    <a:srgbClr val="000000"/>
                  </a:outerShdw>
                </a:effectLst>
                <a:latin typeface="Helvetica" charset="0"/>
              </a:rPr>
              <a:t>1 Peter</a:t>
            </a:r>
          </a:p>
          <a:p>
            <a:pPr algn="r">
              <a:lnSpc>
                <a:spcPct val="6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effectLst>
                  <a:outerShdw blurRad="50800" dist="63500" dir="2700000" algn="tl" rotWithShape="0">
                    <a:srgbClr val="000000"/>
                  </a:outerShdw>
                </a:effectLst>
                <a:latin typeface="Helvetica" charset="0"/>
              </a:rPr>
              <a:t>2 Peter</a:t>
            </a:r>
          </a:p>
          <a:p>
            <a:pPr algn="r">
              <a:lnSpc>
                <a:spcPct val="6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effectLst>
                  <a:outerShdw blurRad="50800" dist="63500" dir="2700000" algn="tl" rotWithShape="0">
                    <a:srgbClr val="000000"/>
                  </a:outerShdw>
                </a:effectLst>
                <a:latin typeface="Helvetica" charset="0"/>
              </a:rPr>
              <a:t>1 John</a:t>
            </a:r>
          </a:p>
          <a:p>
            <a:pPr algn="r">
              <a:lnSpc>
                <a:spcPct val="6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effectLst>
                  <a:outerShdw blurRad="50800" dist="63500" dir="2700000" algn="tl" rotWithShape="0">
                    <a:srgbClr val="000000"/>
                  </a:outerShdw>
                </a:effectLst>
                <a:latin typeface="Helvetica" charset="0"/>
              </a:rPr>
              <a:t>2 John</a:t>
            </a:r>
          </a:p>
          <a:p>
            <a:pPr algn="r">
              <a:lnSpc>
                <a:spcPct val="6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effectLst>
                  <a:outerShdw blurRad="50800" dist="63500" dir="2700000" algn="tl" rotWithShape="0">
                    <a:srgbClr val="000000"/>
                  </a:outerShdw>
                </a:effectLst>
                <a:latin typeface="Helvetica" charset="0"/>
              </a:rPr>
              <a:t>3 John</a:t>
            </a:r>
          </a:p>
          <a:p>
            <a:pPr algn="r">
              <a:lnSpc>
                <a:spcPct val="6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a:solidFill>
                  <a:srgbClr val="FFFFFF"/>
                </a:solidFill>
                <a:effectLst>
                  <a:outerShdw blurRad="50800" dist="63500" dir="2700000" algn="tl" rotWithShape="0">
                    <a:srgbClr val="000000"/>
                  </a:outerShdw>
                </a:effectLst>
                <a:latin typeface="Helvetica" charset="0"/>
              </a:rPr>
              <a:t>Jude</a:t>
            </a:r>
          </a:p>
        </p:txBody>
      </p:sp>
      <p:sp>
        <p:nvSpPr>
          <p:cNvPr id="60441" name="Text Box 29"/>
          <p:cNvSpPr txBox="1">
            <a:spLocks noChangeArrowheads="1"/>
          </p:cNvSpPr>
          <p:nvPr/>
        </p:nvSpPr>
        <p:spPr bwMode="auto">
          <a:xfrm>
            <a:off x="9697768"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effectLst>
                  <a:outerShdw blurRad="50800" dist="63500" dir="2700000" algn="tl" rotWithShape="0">
                    <a:srgbClr val="000000"/>
                  </a:outerShdw>
                </a:effectLst>
                <a:latin typeface="Comic Sans MS" charset="0"/>
              </a:rPr>
              <a:t> </a:t>
            </a:r>
          </a:p>
        </p:txBody>
      </p:sp>
      <p:sp>
        <p:nvSpPr>
          <p:cNvPr id="60442" name="Text Box 30"/>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0443" name="Text Box 31"/>
          <p:cNvSpPr txBox="1">
            <a:spLocks noChangeArrowheads="1"/>
          </p:cNvSpPr>
          <p:nvPr/>
        </p:nvSpPr>
        <p:spPr bwMode="auto">
          <a:xfrm>
            <a:off x="9454023" y="7144455"/>
            <a:ext cx="184150" cy="366713"/>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0444" name="Text Box 32"/>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effectLst>
                  <a:outerShdw blurRad="50800" dist="63500" dir="2700000" algn="tl" rotWithShape="0">
                    <a:srgbClr val="000000"/>
                  </a:outerShdw>
                </a:effectLst>
                <a:latin typeface="Arial" charset="0"/>
              </a:rPr>
              <a:t>©2006 TBBMI</a:t>
            </a:r>
          </a:p>
        </p:txBody>
      </p:sp>
      <p:sp>
        <p:nvSpPr>
          <p:cNvPr id="60445" name="Text Box 33"/>
          <p:cNvSpPr txBox="1">
            <a:spLocks noChangeArrowheads="1"/>
          </p:cNvSpPr>
          <p:nvPr/>
        </p:nvSpPr>
        <p:spPr bwMode="auto">
          <a:xfrm>
            <a:off x="9219902" y="7534670"/>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50800" dist="63500" dir="2700000" algn="tl" rotWithShape="0">
                    <a:srgbClr val="000000"/>
                  </a:outerShdw>
                </a:effectLst>
                <a:latin typeface="Comic Sans MS" charset="0"/>
              </a:rPr>
              <a:t>58</a:t>
            </a:r>
          </a:p>
        </p:txBody>
      </p:sp>
      <p:sp>
        <p:nvSpPr>
          <p:cNvPr id="60446" name="Text Box 34"/>
          <p:cNvSpPr txBox="1">
            <a:spLocks noChangeArrowheads="1"/>
          </p:cNvSpPr>
          <p:nvPr/>
        </p:nvSpPr>
        <p:spPr bwMode="auto">
          <a:xfrm>
            <a:off x="9595313" y="7469900"/>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63500" dir="2700000" algn="tl" rotWithShape="0">
                    <a:srgbClr val="000000"/>
                  </a:outerShdw>
                </a:effectLst>
                <a:latin typeface="Comic Sans MS" charset="0"/>
              </a:rPr>
              <a:t>3</a:t>
            </a:r>
          </a:p>
        </p:txBody>
      </p:sp>
      <p:sp>
        <p:nvSpPr>
          <p:cNvPr id="61475" name="AutoShape 35"/>
          <p:cNvSpPr>
            <a:spLocks noChangeArrowheads="1"/>
          </p:cNvSpPr>
          <p:nvPr/>
        </p:nvSpPr>
        <p:spPr bwMode="auto">
          <a:xfrm>
            <a:off x="3995738" y="5013326"/>
            <a:ext cx="1897062" cy="2538413"/>
          </a:xfrm>
          <a:prstGeom prst="roundRect">
            <a:avLst>
              <a:gd name="adj" fmla="val 16667"/>
            </a:avLst>
          </a:prstGeom>
          <a:noFill/>
          <a:ln w="57240">
            <a:solidFill>
              <a:srgbClr val="FC0128"/>
            </a:solidFill>
            <a:miter lim="800000"/>
            <a:headEnd/>
            <a:tailEnd/>
          </a:ln>
          <a:effectLst>
            <a:outerShdw dist="40186" dir="4303642" algn="ctr" rotWithShape="0">
              <a:srgbClr val="808080"/>
            </a:outerShdw>
          </a:effectLst>
        </p:spPr>
        <p:txBody>
          <a:bodyPr wrap="none" lIns="91328" tIns="45662" rIns="91328" bIns="45662" anchor="ctr"/>
          <a:lstStyle/>
          <a:p>
            <a:pPr defTabSz="455133"/>
            <a:endParaRPr lang="en-US">
              <a:effectLst>
                <a:outerShdw blurRad="50800" dist="63500" dir="2700000" algn="tl" rotWithShape="0">
                  <a:srgbClr val="000000"/>
                </a:outerShdw>
              </a:effectLst>
            </a:endParaRPr>
          </a:p>
        </p:txBody>
      </p:sp>
      <p:grpSp>
        <p:nvGrpSpPr>
          <p:cNvPr id="4" name="Group 36"/>
          <p:cNvGrpSpPr>
            <a:grpSpLocks/>
          </p:cNvGrpSpPr>
          <p:nvPr/>
        </p:nvGrpSpPr>
        <p:grpSpPr bwMode="auto">
          <a:xfrm>
            <a:off x="812800" y="5721351"/>
            <a:ext cx="3414714" cy="2062163"/>
            <a:chOff x="512" y="3604"/>
            <a:chExt cx="2151" cy="1299"/>
          </a:xfrm>
        </p:grpSpPr>
        <p:sp>
          <p:nvSpPr>
            <p:cNvPr id="60450" name="AutoShape 37"/>
            <p:cNvSpPr>
              <a:spLocks noChangeArrowheads="1"/>
            </p:cNvSpPr>
            <p:nvPr/>
          </p:nvSpPr>
          <p:spPr bwMode="auto">
            <a:xfrm>
              <a:off x="512" y="3604"/>
              <a:ext cx="1859" cy="1292"/>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effectLst>
                  <a:outerShdw blurRad="50800" dist="63500" dir="2700000" algn="tl" rotWithShape="0">
                    <a:srgbClr val="000000"/>
                  </a:outerShdw>
                </a:effectLst>
              </a:endParaRPr>
            </a:p>
          </p:txBody>
        </p:sp>
        <p:sp>
          <p:nvSpPr>
            <p:cNvPr id="60451" name="Rectangle 38"/>
            <p:cNvSpPr>
              <a:spLocks noChangeArrowheads="1"/>
            </p:cNvSpPr>
            <p:nvPr/>
          </p:nvSpPr>
          <p:spPr bwMode="auto">
            <a:xfrm>
              <a:off x="563" y="3656"/>
              <a:ext cx="1815" cy="1247"/>
            </a:xfrm>
            <a:prstGeom prst="rect">
              <a:avLst/>
            </a:prstGeom>
            <a:noFill/>
            <a:ln w="9525">
              <a:noFill/>
              <a:round/>
              <a:headEnd/>
              <a:tailEnd/>
            </a:ln>
          </p:spPr>
          <p:txBody>
            <a:bodyPr lIns="101520" tIns="50760" rIns="101520" bIns="50760">
              <a:spAutoFit/>
            </a:bodyPr>
            <a:lstStyle/>
            <a:p>
              <a:pPr>
                <a:lnSpc>
                  <a:spcPct val="6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400" b="1">
                  <a:solidFill>
                    <a:srgbClr val="FFFFFF"/>
                  </a:solidFill>
                  <a:effectLst>
                    <a:outerShdw blurRad="50800" dist="63500" dir="2700000" algn="tl" rotWithShape="0">
                      <a:srgbClr val="000000"/>
                    </a:outerShdw>
                  </a:effectLst>
                  <a:latin typeface="Helvetica" charset="0"/>
                </a:rPr>
                <a:t>“</a:t>
              </a:r>
              <a:r>
                <a:rPr lang="en-GB" altLang="ja-JP" sz="1400" b="1">
                  <a:solidFill>
                    <a:srgbClr val="FFFFFF"/>
                  </a:solidFill>
                  <a:effectLst>
                    <a:outerShdw blurRad="50800" dist="63500" dir="2700000" algn="tl" rotWithShape="0">
                      <a:srgbClr val="000000"/>
                    </a:outerShdw>
                  </a:effectLst>
                  <a:latin typeface="Helvetica" charset="0"/>
                </a:rPr>
                <a:t>Jerusalemwui  TV li,</a:t>
              </a:r>
            </a:p>
            <a:p>
              <a:pPr>
                <a:lnSpc>
                  <a:spcPct val="85000"/>
                </a:lnSpc>
                <a:spcBef>
                  <a:spcPts val="938"/>
                </a:spcBef>
                <a:spcAft>
                  <a:spcPts val="599"/>
                </a:spcAft>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u="sng">
                  <a:solidFill>
                    <a:srgbClr val="FFFFFF"/>
                  </a:solidFill>
                  <a:effectLst>
                    <a:outerShdw blurRad="50800" dist="63500" dir="2700000" algn="tl" rotWithShape="0">
                      <a:srgbClr val="000000"/>
                    </a:outerShdw>
                  </a:effectLst>
                  <a:latin typeface="Helvetica" charset="0"/>
                </a:rPr>
                <a:t>HEBREWNAO</a:t>
              </a:r>
              <a:r>
                <a:rPr lang="en-GB" sz="1400" b="1" i="1">
                  <a:solidFill>
                    <a:srgbClr val="FFFF00"/>
                  </a:solidFill>
                  <a:effectLst>
                    <a:outerShdw blurRad="50800" dist="63500" dir="2700000" algn="tl" rotWithShape="0">
                      <a:srgbClr val="000000"/>
                    </a:outerShdw>
                  </a:effectLst>
                  <a:latin typeface="Helvetica" charset="0"/>
                </a:rPr>
                <a:t> </a:t>
              </a:r>
              <a:r>
                <a:rPr lang="en-GB" sz="1400" b="1">
                  <a:solidFill>
                    <a:srgbClr val="FFFF00"/>
                  </a:solidFill>
                  <a:effectLst>
                    <a:outerShdw blurRad="50800" dist="63500" dir="2700000" algn="tl" rotWithShape="0">
                      <a:srgbClr val="000000"/>
                    </a:outerShdw>
                  </a:effectLst>
                  <a:latin typeface="Helvetica" charset="0"/>
                </a:rPr>
                <a:t>na khangareo...</a:t>
              </a:r>
            </a:p>
            <a:p>
              <a:pPr>
                <a:lnSpc>
                  <a:spcPct val="8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00"/>
                  </a:solidFill>
                  <a:effectLst>
                    <a:outerShdw blurRad="50800" dist="63500" dir="2700000" algn="tl" rotWithShape="0">
                      <a:srgbClr val="000000"/>
                    </a:outerShdw>
                  </a:effectLst>
                  <a:latin typeface="Helvetica" charset="0"/>
                </a:rPr>
                <a:t>           JAMES,</a:t>
              </a:r>
            </a:p>
            <a:p>
              <a:pPr>
                <a:lnSpc>
                  <a:spcPct val="6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00"/>
                  </a:solidFill>
                  <a:effectLst>
                    <a:outerShdw blurRad="50800" dist="63500" dir="2700000" algn="tl" rotWithShape="0">
                      <a:srgbClr val="000000"/>
                    </a:outerShdw>
                  </a:effectLst>
                  <a:latin typeface="Helvetica" charset="0"/>
                </a:rPr>
                <a:t>                 PETER</a:t>
              </a:r>
            </a:p>
            <a:p>
              <a:pPr>
                <a:lnSpc>
                  <a:spcPct val="6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00"/>
                  </a:solidFill>
                  <a:effectLst>
                    <a:outerShdw blurRad="50800" dist="63500" dir="2700000" algn="tl" rotWithShape="0">
                      <a:srgbClr val="000000"/>
                    </a:outerShdw>
                  </a:effectLst>
                  <a:latin typeface="Helvetica" charset="0"/>
                </a:rPr>
                <a:t>                     JOHN, </a:t>
              </a:r>
            </a:p>
            <a:p>
              <a:pPr>
                <a:lnSpc>
                  <a:spcPct val="6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effectLst>
                    <a:outerShdw blurRad="50800" dist="63500" dir="2700000" algn="tl" rotWithShape="0">
                      <a:srgbClr val="000000"/>
                    </a:outerShdw>
                  </a:effectLst>
                  <a:latin typeface="Helvetica" charset="0"/>
                </a:rPr>
                <a:t>                        kala</a:t>
              </a:r>
            </a:p>
            <a:p>
              <a:pPr>
                <a:lnSpc>
                  <a:spcPct val="65000"/>
                </a:lnSpc>
                <a:spcBef>
                  <a:spcPts val="938"/>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00"/>
                  </a:solidFill>
                  <a:effectLst>
                    <a:outerShdw blurRad="50800" dist="63500" dir="2700000" algn="tl" rotWithShape="0">
                      <a:srgbClr val="000000"/>
                    </a:outerShdw>
                  </a:effectLst>
                  <a:latin typeface="Helvetica" charset="0"/>
                </a:rPr>
                <a:t>                           </a:t>
              </a:r>
              <a:r>
                <a:rPr lang="en-GB" sz="1400" b="1" i="1">
                  <a:solidFill>
                    <a:srgbClr val="FFFF00"/>
                  </a:solidFill>
                  <a:effectLst>
                    <a:outerShdw blurRad="50800" dist="63500" dir="2700000" algn="tl" rotWithShape="0">
                      <a:srgbClr val="000000"/>
                    </a:outerShdw>
                  </a:effectLst>
                  <a:latin typeface="Helvetica" charset="0"/>
                </a:rPr>
                <a:t>JUDE.</a:t>
              </a:r>
              <a:r>
                <a:rPr lang="ja-JP" altLang="en-GB" sz="1400" b="1" i="1">
                  <a:solidFill>
                    <a:srgbClr val="FFFF00"/>
                  </a:solidFill>
                  <a:effectLst>
                    <a:outerShdw blurRad="50800" dist="63500" dir="2700000" algn="tl" rotWithShape="0">
                      <a:srgbClr val="000000"/>
                    </a:outerShdw>
                  </a:effectLst>
                  <a:latin typeface="Helvetica" charset="0"/>
                </a:rPr>
                <a:t>”</a:t>
              </a:r>
              <a:endParaRPr lang="en-GB" sz="1400" b="1" i="1">
                <a:solidFill>
                  <a:srgbClr val="FFFF00"/>
                </a:solidFill>
                <a:effectLst>
                  <a:outerShdw blurRad="50800" dist="63500" dir="2700000" algn="tl" rotWithShape="0">
                    <a:srgbClr val="000000"/>
                  </a:outerShdw>
                </a:effectLst>
                <a:latin typeface="Helvetica" charset="0"/>
              </a:endParaRPr>
            </a:p>
          </p:txBody>
        </p:sp>
        <p:sp>
          <p:nvSpPr>
            <p:cNvPr id="61479" name="Line 39"/>
            <p:cNvSpPr>
              <a:spLocks noChangeShapeType="1"/>
            </p:cNvSpPr>
            <p:nvPr/>
          </p:nvSpPr>
          <p:spPr bwMode="auto">
            <a:xfrm>
              <a:off x="2185" y="4225"/>
              <a:ext cx="478" cy="1"/>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a:defRPr/>
              </a:pPr>
              <a:endParaRPr lang="en-US">
                <a:effectLst>
                  <a:outerShdw blurRad="50800" dist="63500" dir="2700000" algn="tl" rotWithShape="0">
                    <a:srgbClr val="000000"/>
                  </a:outerShdw>
                </a:effectLst>
              </a:endParaRPr>
            </a:p>
          </p:txBody>
        </p:sp>
      </p:grpSp>
      <p:sp>
        <p:nvSpPr>
          <p:cNvPr id="61480" name="AutoShape 40"/>
          <p:cNvSpPr>
            <a:spLocks noChangeArrowheads="1"/>
          </p:cNvSpPr>
          <p:nvPr/>
        </p:nvSpPr>
        <p:spPr bwMode="auto">
          <a:xfrm>
            <a:off x="725488" y="5735638"/>
            <a:ext cx="3154362" cy="628650"/>
          </a:xfrm>
          <a:prstGeom prst="roundRect">
            <a:avLst>
              <a:gd name="adj" fmla="val 16667"/>
            </a:avLst>
          </a:prstGeom>
          <a:noFill/>
          <a:ln w="38160">
            <a:solidFill>
              <a:srgbClr val="FC0128"/>
            </a:solidFill>
            <a:miter lim="800000"/>
            <a:headEnd/>
            <a:tailEnd/>
          </a:ln>
          <a:effectLst>
            <a:outerShdw dist="40186" dir="4303642" algn="ctr" rotWithShape="0">
              <a:srgbClr val="808080"/>
            </a:outerShdw>
          </a:effectLst>
        </p:spPr>
        <p:txBody>
          <a:bodyPr wrap="none" lIns="91328" tIns="45662" rIns="91328" bIns="45662" anchor="ctr"/>
          <a:lstStyle/>
          <a:p>
            <a:pPr defTabSz="455133"/>
            <a:endParaRPr lang="en-US">
              <a:effectLst>
                <a:outerShdw blurRad="50800" dist="63500" dir="2700000" algn="tl" rotWithShape="0">
                  <a:srgbClr val="00000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61458"/>
                                        </p:tgtEl>
                                        <p:attrNameLst>
                                          <p:attrName>style.visibility</p:attrName>
                                        </p:attrNameLst>
                                      </p:cBhvr>
                                      <p:to>
                                        <p:strVal val="visible"/>
                                      </p:to>
                                    </p:set>
                                    <p:anim calcmode="lin" valueType="num">
                                      <p:cBhvr>
                                        <p:cTn id="7" dur="500" fill="hold"/>
                                        <p:tgtEl>
                                          <p:spTgt spid="61458"/>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61458"/>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61458"/>
                                        </p:tgtEl>
                                        <p:attrNameLst>
                                          <p:attrName>ppt_x</p:attrName>
                                        </p:attrNameLst>
                                      </p:cBhvr>
                                      <p:tavLst>
                                        <p:tav tm="100000">
                                          <p:val>
                                            <p:fltVal val="0.5"/>
                                          </p:val>
                                        </p:tav>
                                        <p:tav tm="100000">
                                          <p:val>
                                            <p:strVal val="#ppt_x"/>
                                          </p:val>
                                        </p:tav>
                                      </p:tavLst>
                                    </p:anim>
                                    <p:anim calcmode="lin" valueType="num">
                                      <p:cBhvr>
                                        <p:cTn id="10" dur="500" fill="hold"/>
                                        <p:tgtEl>
                                          <p:spTgt spid="61458"/>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100000">
                                          <p:val>
                                            <p:strVal val="0-#ppt_w/2"/>
                                          </p:val>
                                        </p:tav>
                                        <p:tav tm="100000">
                                          <p:val>
                                            <p:strVal val="#ppt_x"/>
                                          </p:val>
                                        </p:tav>
                                      </p:tavLst>
                                    </p:anim>
                                    <p:anim calcmode="lin" valueType="num">
                                      <p:cBhvr>
                                        <p:cTn id="16" dur="500" fill="hold"/>
                                        <p:tgtEl>
                                          <p:spTgt spid="4"/>
                                        </p:tgtEl>
                                        <p:attrNameLst>
                                          <p:attrName>ppt_y</p:attrName>
                                        </p:attrNameLst>
                                      </p:cBhvr>
                                      <p:tavLst>
                                        <p:tav tm="100000">
                                          <p:val>
                                            <p:strVal val="#ppt_y"/>
                                          </p:val>
                                        </p:tav>
                                        <p:tav tm="100000">
                                          <p:val>
                                            <p:strVal val="#ppt_y"/>
                                          </p:val>
                                        </p:tav>
                                      </p:tavLst>
                                    </p:anim>
                                  </p:childTnLst>
                                </p:cTn>
                              </p:par>
                            </p:childTnLst>
                          </p:cTn>
                        </p:par>
                        <p:par>
                          <p:cTn id="17" fill="hold" nodeType="afterGroup">
                            <p:stCondLst>
                              <p:cond delay="0"/>
                            </p:stCondLst>
                            <p:childTnLst>
                              <p:par>
                                <p:cTn id="18" presetID="2" presetClass="entr" presetSubtype="1" fill="hold" grpId="0" nodeType="afterEffect">
                                  <p:stCondLst>
                                    <p:cond delay="0"/>
                                  </p:stCondLst>
                                  <p:childTnLst>
                                    <p:set>
                                      <p:cBhvr>
                                        <p:cTn id="19" dur="1" fill="hold">
                                          <p:stCondLst>
                                            <p:cond delay="0"/>
                                          </p:stCondLst>
                                        </p:cTn>
                                        <p:tgtEl>
                                          <p:spTgt spid="61480"/>
                                        </p:tgtEl>
                                        <p:attrNameLst>
                                          <p:attrName>style.visibility</p:attrName>
                                        </p:attrNameLst>
                                      </p:cBhvr>
                                      <p:to>
                                        <p:strVal val="visible"/>
                                      </p:to>
                                    </p:set>
                                    <p:anim calcmode="lin" valueType="num">
                                      <p:cBhvr>
                                        <p:cTn id="20" dur="500" fill="hold"/>
                                        <p:tgtEl>
                                          <p:spTgt spid="61480"/>
                                        </p:tgtEl>
                                        <p:attrNameLst>
                                          <p:attrName>ppt_x</p:attrName>
                                        </p:attrNameLst>
                                      </p:cBhvr>
                                      <p:tavLst>
                                        <p:tav tm="100000">
                                          <p:val>
                                            <p:strVal val="#ppt_x"/>
                                          </p:val>
                                        </p:tav>
                                        <p:tav tm="100000">
                                          <p:val>
                                            <p:strVal val="#ppt_x"/>
                                          </p:val>
                                        </p:tav>
                                      </p:tavLst>
                                    </p:anim>
                                    <p:anim calcmode="lin" valueType="num">
                                      <p:cBhvr>
                                        <p:cTn id="21" dur="500" fill="hold"/>
                                        <p:tgtEl>
                                          <p:spTgt spid="61480"/>
                                        </p:tgtEl>
                                        <p:attrNameLst>
                                          <p:attrName>ppt_y</p:attrName>
                                        </p:attrNameLst>
                                      </p:cBhvr>
                                      <p:tavLst>
                                        <p:tav tm="10000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3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100000">
                                          <p:val>
                                            <p:strVal val="(6*min(ma#ppt_x(#ppt_w*#ppt_h,.3),1)-7.4)/-.7*#ppt_w"/>
                                          </p:val>
                                        </p:tav>
                                        <p:tav tm="100000">
                                          <p:val>
                                            <p:strVal val="#ppt_w"/>
                                          </p:val>
                                        </p:tav>
                                      </p:tavLst>
                                    </p:anim>
                                    <p:anim calcmode="lin" valueType="num">
                                      <p:cBhvr>
                                        <p:cTn id="27" dur="500" fill="hold"/>
                                        <p:tgtEl>
                                          <p:spTgt spid="3"/>
                                        </p:tgtEl>
                                        <p:attrNameLst>
                                          <p:attrName>ppt_h</p:attrName>
                                        </p:attrNameLst>
                                      </p:cBhvr>
                                      <p:tavLst>
                                        <p:tav tm="100000">
                                          <p:val>
                                            <p:strVal val="(6*min(ma#ppt_x(#ppt_w*#ppt_h,.3),1)-7.4)/-.7*#ppt_h"/>
                                          </p:val>
                                        </p:tav>
                                        <p:tav tm="100000">
                                          <p:val>
                                            <p:strVal val="#ppt_h"/>
                                          </p:val>
                                        </p:tav>
                                      </p:tavLst>
                                    </p:anim>
                                    <p:anim calcmode="lin" valueType="num">
                                      <p:cBhvr>
                                        <p:cTn id="28" dur="500" fill="hold"/>
                                        <p:tgtEl>
                                          <p:spTgt spid="3"/>
                                        </p:tgtEl>
                                        <p:attrNameLst>
                                          <p:attrName>ppt_x</p:attrName>
                                        </p:attrNameLst>
                                      </p:cBhvr>
                                      <p:tavLst>
                                        <p:tav tm="100000">
                                          <p:val>
                                            <p:fltVal val="0.5"/>
                                          </p:val>
                                        </p:tav>
                                        <p:tav tm="100000">
                                          <p:val>
                                            <p:strVal val="#ppt_x"/>
                                          </p:val>
                                        </p:tav>
                                      </p:tavLst>
                                    </p:anim>
                                    <p:anim calcmode="lin" valueType="num">
                                      <p:cBhvr>
                                        <p:cTn id="29" dur="500" fill="hold"/>
                                        <p:tgtEl>
                                          <p:spTgt spid="3"/>
                                        </p:tgtEl>
                                        <p:attrNameLst>
                                          <p:attrName>ppt_y</p:attrName>
                                        </p:attrNameLst>
                                      </p:cBhvr>
                                      <p:tavLst>
                                        <p:tav tm="100000">
                                          <p:val>
                                            <p:strVal val="1+(6*min(ma#ppt_x(#ppt_w*#ppt_h,.3),1)-7.4)/-.7*#ppt_h/2"/>
                                          </p:val>
                                        </p:tav>
                                        <p:tav tm="100000">
                                          <p:val>
                                            <p:strVal val="#ppt_y"/>
                                          </p:val>
                                        </p:tav>
                                      </p:tavLst>
                                    </p:anim>
                                  </p:childTnLst>
                                </p:cTn>
                              </p:par>
                            </p:childTnLst>
                          </p:cTn>
                        </p:par>
                        <p:par>
                          <p:cTn id="30" fill="hold" nodeType="afterGroup">
                            <p:stCondLst>
                              <p:cond delay="0"/>
                            </p:stCondLst>
                            <p:childTnLst>
                              <p:par>
                                <p:cTn id="31" presetID="4" presetClass="entr" presetSubtype="32" fill="hold" nodeType="afterEffect">
                                  <p:stCondLst>
                                    <p:cond delay="0"/>
                                  </p:stCondLst>
                                  <p:childTnLst>
                                    <p:set>
                                      <p:cBhvr>
                                        <p:cTn id="32" dur="1" fill="hold">
                                          <p:stCondLst>
                                            <p:cond delay="0"/>
                                          </p:stCondLst>
                                        </p:cTn>
                                        <p:tgtEl>
                                          <p:spTgt spid="61468">
                                            <p:txEl>
                                              <p:pRg st="0" end="0"/>
                                            </p:txEl>
                                          </p:spTgt>
                                        </p:tgtEl>
                                        <p:attrNameLst>
                                          <p:attrName>style.visibility</p:attrName>
                                        </p:attrNameLst>
                                      </p:cBhvr>
                                      <p:to>
                                        <p:strVal val="visible"/>
                                      </p:to>
                                    </p:set>
                                    <p:animEffect transition="in" filter="box(out)">
                                      <p:cBhvr>
                                        <p:cTn id="33" dur="500"/>
                                        <p:tgtEl>
                                          <p:spTgt spid="61468">
                                            <p:txEl>
                                              <p:pRg st="0" end="0"/>
                                            </p:txEl>
                                          </p:spTgt>
                                        </p:tgtEl>
                                      </p:cBhvr>
                                    </p:animEffect>
                                  </p:childTnLst>
                                </p:cTn>
                              </p:par>
                            </p:childTnLst>
                          </p:cTn>
                        </p:par>
                        <p:par>
                          <p:cTn id="34" fill="hold" nodeType="afterGroup">
                            <p:stCondLst>
                              <p:cond delay="0"/>
                            </p:stCondLst>
                            <p:childTnLst>
                              <p:par>
                                <p:cTn id="35" presetID="4" presetClass="entr" presetSubtype="32" fill="hold" nodeType="afterEffect">
                                  <p:stCondLst>
                                    <p:cond delay="0"/>
                                  </p:stCondLst>
                                  <p:childTnLst>
                                    <p:set>
                                      <p:cBhvr>
                                        <p:cTn id="36" dur="1" fill="hold">
                                          <p:stCondLst>
                                            <p:cond delay="0"/>
                                          </p:stCondLst>
                                        </p:cTn>
                                        <p:tgtEl>
                                          <p:spTgt spid="61468">
                                            <p:txEl>
                                              <p:pRg st="1" end="1"/>
                                            </p:txEl>
                                          </p:spTgt>
                                        </p:tgtEl>
                                        <p:attrNameLst>
                                          <p:attrName>style.visibility</p:attrName>
                                        </p:attrNameLst>
                                      </p:cBhvr>
                                      <p:to>
                                        <p:strVal val="visible"/>
                                      </p:to>
                                    </p:set>
                                    <p:animEffect transition="in" filter="box(out)">
                                      <p:cBhvr>
                                        <p:cTn id="37" dur="500"/>
                                        <p:tgtEl>
                                          <p:spTgt spid="61468">
                                            <p:txEl>
                                              <p:pRg st="1" end="1"/>
                                            </p:txEl>
                                          </p:spTgt>
                                        </p:tgtEl>
                                      </p:cBhvr>
                                    </p:animEffect>
                                  </p:childTnLst>
                                </p:cTn>
                              </p:par>
                            </p:childTnLst>
                          </p:cTn>
                        </p:par>
                        <p:par>
                          <p:cTn id="38" fill="hold" nodeType="afterGroup">
                            <p:stCondLst>
                              <p:cond delay="0"/>
                            </p:stCondLst>
                            <p:childTnLst>
                              <p:par>
                                <p:cTn id="39" presetID="4" presetClass="entr" presetSubtype="32" fill="hold" nodeType="afterEffect">
                                  <p:stCondLst>
                                    <p:cond delay="0"/>
                                  </p:stCondLst>
                                  <p:childTnLst>
                                    <p:set>
                                      <p:cBhvr>
                                        <p:cTn id="40" dur="1" fill="hold">
                                          <p:stCondLst>
                                            <p:cond delay="0"/>
                                          </p:stCondLst>
                                        </p:cTn>
                                        <p:tgtEl>
                                          <p:spTgt spid="61468">
                                            <p:txEl>
                                              <p:pRg st="2" end="2"/>
                                            </p:txEl>
                                          </p:spTgt>
                                        </p:tgtEl>
                                        <p:attrNameLst>
                                          <p:attrName>style.visibility</p:attrName>
                                        </p:attrNameLst>
                                      </p:cBhvr>
                                      <p:to>
                                        <p:strVal val="visible"/>
                                      </p:to>
                                    </p:set>
                                    <p:animEffect transition="in" filter="box(out)">
                                      <p:cBhvr>
                                        <p:cTn id="41" dur="500"/>
                                        <p:tgtEl>
                                          <p:spTgt spid="61468">
                                            <p:txEl>
                                              <p:pRg st="2" end="2"/>
                                            </p:txEl>
                                          </p:spTgt>
                                        </p:tgtEl>
                                      </p:cBhvr>
                                    </p:animEffect>
                                  </p:childTnLst>
                                </p:cTn>
                              </p:par>
                            </p:childTnLst>
                          </p:cTn>
                        </p:par>
                        <p:par>
                          <p:cTn id="42" fill="hold" nodeType="afterGroup">
                            <p:stCondLst>
                              <p:cond delay="0"/>
                            </p:stCondLst>
                            <p:childTnLst>
                              <p:par>
                                <p:cTn id="43" presetID="4" presetClass="entr" presetSubtype="32" fill="hold" nodeType="afterEffect">
                                  <p:stCondLst>
                                    <p:cond delay="0"/>
                                  </p:stCondLst>
                                  <p:childTnLst>
                                    <p:set>
                                      <p:cBhvr>
                                        <p:cTn id="44" dur="1" fill="hold">
                                          <p:stCondLst>
                                            <p:cond delay="0"/>
                                          </p:stCondLst>
                                        </p:cTn>
                                        <p:tgtEl>
                                          <p:spTgt spid="61468">
                                            <p:txEl>
                                              <p:pRg st="3" end="3"/>
                                            </p:txEl>
                                          </p:spTgt>
                                        </p:tgtEl>
                                        <p:attrNameLst>
                                          <p:attrName>style.visibility</p:attrName>
                                        </p:attrNameLst>
                                      </p:cBhvr>
                                      <p:to>
                                        <p:strVal val="visible"/>
                                      </p:to>
                                    </p:set>
                                    <p:animEffect transition="in" filter="box(out)">
                                      <p:cBhvr>
                                        <p:cTn id="45" dur="500"/>
                                        <p:tgtEl>
                                          <p:spTgt spid="61468">
                                            <p:txEl>
                                              <p:pRg st="3" end="3"/>
                                            </p:txEl>
                                          </p:spTgt>
                                        </p:tgtEl>
                                      </p:cBhvr>
                                    </p:animEffect>
                                  </p:childTnLst>
                                </p:cTn>
                              </p:par>
                            </p:childTnLst>
                          </p:cTn>
                        </p:par>
                        <p:par>
                          <p:cTn id="46" fill="hold" nodeType="afterGroup">
                            <p:stCondLst>
                              <p:cond delay="0"/>
                            </p:stCondLst>
                            <p:childTnLst>
                              <p:par>
                                <p:cTn id="47" presetID="4" presetClass="entr" presetSubtype="32" fill="hold" nodeType="afterEffect">
                                  <p:stCondLst>
                                    <p:cond delay="0"/>
                                  </p:stCondLst>
                                  <p:childTnLst>
                                    <p:set>
                                      <p:cBhvr>
                                        <p:cTn id="48" dur="1" fill="hold">
                                          <p:stCondLst>
                                            <p:cond delay="0"/>
                                          </p:stCondLst>
                                        </p:cTn>
                                        <p:tgtEl>
                                          <p:spTgt spid="61468">
                                            <p:txEl>
                                              <p:pRg st="4" end="4"/>
                                            </p:txEl>
                                          </p:spTgt>
                                        </p:tgtEl>
                                        <p:attrNameLst>
                                          <p:attrName>style.visibility</p:attrName>
                                        </p:attrNameLst>
                                      </p:cBhvr>
                                      <p:to>
                                        <p:strVal val="visible"/>
                                      </p:to>
                                    </p:set>
                                    <p:animEffect transition="in" filter="box(out)">
                                      <p:cBhvr>
                                        <p:cTn id="49" dur="500"/>
                                        <p:tgtEl>
                                          <p:spTgt spid="61468">
                                            <p:txEl>
                                              <p:pRg st="4" end="4"/>
                                            </p:txEl>
                                          </p:spTgt>
                                        </p:tgtEl>
                                      </p:cBhvr>
                                    </p:animEffect>
                                  </p:childTnLst>
                                </p:cTn>
                              </p:par>
                            </p:childTnLst>
                          </p:cTn>
                        </p:par>
                        <p:par>
                          <p:cTn id="50" fill="hold" nodeType="afterGroup">
                            <p:stCondLst>
                              <p:cond delay="0"/>
                            </p:stCondLst>
                            <p:childTnLst>
                              <p:par>
                                <p:cTn id="51" presetID="4" presetClass="entr" presetSubtype="32" fill="hold" nodeType="afterEffect">
                                  <p:stCondLst>
                                    <p:cond delay="0"/>
                                  </p:stCondLst>
                                  <p:childTnLst>
                                    <p:set>
                                      <p:cBhvr>
                                        <p:cTn id="52" dur="1" fill="hold">
                                          <p:stCondLst>
                                            <p:cond delay="0"/>
                                          </p:stCondLst>
                                        </p:cTn>
                                        <p:tgtEl>
                                          <p:spTgt spid="61468">
                                            <p:txEl>
                                              <p:pRg st="5" end="5"/>
                                            </p:txEl>
                                          </p:spTgt>
                                        </p:tgtEl>
                                        <p:attrNameLst>
                                          <p:attrName>style.visibility</p:attrName>
                                        </p:attrNameLst>
                                      </p:cBhvr>
                                      <p:to>
                                        <p:strVal val="visible"/>
                                      </p:to>
                                    </p:set>
                                    <p:animEffect transition="in" filter="box(out)">
                                      <p:cBhvr>
                                        <p:cTn id="53" dur="500"/>
                                        <p:tgtEl>
                                          <p:spTgt spid="61468">
                                            <p:txEl>
                                              <p:pRg st="5" end="5"/>
                                            </p:txEl>
                                          </p:spTgt>
                                        </p:tgtEl>
                                      </p:cBhvr>
                                    </p:animEffect>
                                  </p:childTnLst>
                                </p:cTn>
                              </p:par>
                            </p:childTnLst>
                          </p:cTn>
                        </p:par>
                        <p:par>
                          <p:cTn id="54" fill="hold" nodeType="afterGroup">
                            <p:stCondLst>
                              <p:cond delay="0"/>
                            </p:stCondLst>
                            <p:childTnLst>
                              <p:par>
                                <p:cTn id="55" presetID="4" presetClass="entr" presetSubtype="32" fill="hold" nodeType="afterEffect">
                                  <p:stCondLst>
                                    <p:cond delay="0"/>
                                  </p:stCondLst>
                                  <p:childTnLst>
                                    <p:set>
                                      <p:cBhvr>
                                        <p:cTn id="56" dur="1" fill="hold">
                                          <p:stCondLst>
                                            <p:cond delay="0"/>
                                          </p:stCondLst>
                                        </p:cTn>
                                        <p:tgtEl>
                                          <p:spTgt spid="61468">
                                            <p:txEl>
                                              <p:pRg st="6" end="6"/>
                                            </p:txEl>
                                          </p:spTgt>
                                        </p:tgtEl>
                                        <p:attrNameLst>
                                          <p:attrName>style.visibility</p:attrName>
                                        </p:attrNameLst>
                                      </p:cBhvr>
                                      <p:to>
                                        <p:strVal val="visible"/>
                                      </p:to>
                                    </p:set>
                                    <p:animEffect transition="in" filter="box(out)">
                                      <p:cBhvr>
                                        <p:cTn id="57" dur="500"/>
                                        <p:tgtEl>
                                          <p:spTgt spid="61468">
                                            <p:txEl>
                                              <p:pRg st="6" end="6"/>
                                            </p:txEl>
                                          </p:spTgt>
                                        </p:tgtEl>
                                      </p:cBhvr>
                                    </p:animEffect>
                                  </p:childTnLst>
                                </p:cTn>
                              </p:par>
                            </p:childTnLst>
                          </p:cTn>
                        </p:par>
                        <p:par>
                          <p:cTn id="58" fill="hold" nodeType="afterGroup">
                            <p:stCondLst>
                              <p:cond delay="0"/>
                            </p:stCondLst>
                            <p:childTnLst>
                              <p:par>
                                <p:cTn id="59" presetID="4" presetClass="entr" presetSubtype="32" fill="hold" nodeType="afterEffect">
                                  <p:stCondLst>
                                    <p:cond delay="0"/>
                                  </p:stCondLst>
                                  <p:childTnLst>
                                    <p:set>
                                      <p:cBhvr>
                                        <p:cTn id="60" dur="1" fill="hold">
                                          <p:stCondLst>
                                            <p:cond delay="0"/>
                                          </p:stCondLst>
                                        </p:cTn>
                                        <p:tgtEl>
                                          <p:spTgt spid="61468">
                                            <p:txEl>
                                              <p:pRg st="7" end="7"/>
                                            </p:txEl>
                                          </p:spTgt>
                                        </p:tgtEl>
                                        <p:attrNameLst>
                                          <p:attrName>style.visibility</p:attrName>
                                        </p:attrNameLst>
                                      </p:cBhvr>
                                      <p:to>
                                        <p:strVal val="visible"/>
                                      </p:to>
                                    </p:set>
                                    <p:animEffect transition="in" filter="box(out)">
                                      <p:cBhvr>
                                        <p:cTn id="61" dur="500"/>
                                        <p:tgtEl>
                                          <p:spTgt spid="61468">
                                            <p:txEl>
                                              <p:pRg st="7" end="7"/>
                                            </p:txEl>
                                          </p:spTgt>
                                        </p:tgtEl>
                                      </p:cBhvr>
                                    </p:animEffect>
                                  </p:childTnLst>
                                </p:cTn>
                              </p:par>
                            </p:childTnLst>
                          </p:cTn>
                        </p:par>
                        <p:par>
                          <p:cTn id="62" fill="hold" nodeType="afterGroup">
                            <p:stCondLst>
                              <p:cond delay="0"/>
                            </p:stCondLst>
                            <p:childTnLst>
                              <p:par>
                                <p:cTn id="63" presetID="2" presetClass="entr" presetSubtype="1" fill="hold" grpId="0" nodeType="afterEffect">
                                  <p:stCondLst>
                                    <p:cond delay="0"/>
                                  </p:stCondLst>
                                  <p:childTnLst>
                                    <p:set>
                                      <p:cBhvr>
                                        <p:cTn id="64" dur="1" fill="hold">
                                          <p:stCondLst>
                                            <p:cond delay="0"/>
                                          </p:stCondLst>
                                        </p:cTn>
                                        <p:tgtEl>
                                          <p:spTgt spid="61475"/>
                                        </p:tgtEl>
                                        <p:attrNameLst>
                                          <p:attrName>style.visibility</p:attrName>
                                        </p:attrNameLst>
                                      </p:cBhvr>
                                      <p:to>
                                        <p:strVal val="visible"/>
                                      </p:to>
                                    </p:set>
                                    <p:anim calcmode="lin" valueType="num">
                                      <p:cBhvr>
                                        <p:cTn id="65" dur="500" fill="hold"/>
                                        <p:tgtEl>
                                          <p:spTgt spid="61475"/>
                                        </p:tgtEl>
                                        <p:attrNameLst>
                                          <p:attrName>ppt_x</p:attrName>
                                        </p:attrNameLst>
                                      </p:cBhvr>
                                      <p:tavLst>
                                        <p:tav tm="100000">
                                          <p:val>
                                            <p:strVal val="#ppt_x"/>
                                          </p:val>
                                        </p:tav>
                                        <p:tav tm="100000">
                                          <p:val>
                                            <p:strVal val="#ppt_x"/>
                                          </p:val>
                                        </p:tav>
                                      </p:tavLst>
                                    </p:anim>
                                    <p:anim calcmode="lin" valueType="num">
                                      <p:cBhvr>
                                        <p:cTn id="66" dur="500" fill="hold"/>
                                        <p:tgtEl>
                                          <p:spTgt spid="61475"/>
                                        </p:tgtEl>
                                        <p:attrNameLst>
                                          <p:attrName>ppt_y</p:attrName>
                                        </p:attrNameLst>
                                      </p:cBhvr>
                                      <p:tavLst>
                                        <p:tav tm="10000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5" grpId="0" animBg="1"/>
      <p:bldP spid="614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078566" y="2171688"/>
            <a:ext cx="30226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PAOKAPHÂ</a:t>
            </a:r>
            <a:endParaRPr lang="en-GB" sz="4300" b="1">
              <a:solidFill>
                <a:srgbClr val="FFEA18"/>
              </a:solidFill>
              <a:latin typeface="Helvetica" charset="0"/>
            </a:endParaRPr>
          </a:p>
        </p:txBody>
      </p:sp>
      <p:sp>
        <p:nvSpPr>
          <p:cNvPr id="6147" name="Text Box 2"/>
          <p:cNvSpPr txBox="1">
            <a:spLocks noChangeArrowheads="1"/>
          </p:cNvSpPr>
          <p:nvPr/>
        </p:nvSpPr>
        <p:spPr bwMode="auto">
          <a:xfrm>
            <a:off x="6597676" y="3671886"/>
            <a:ext cx="21463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OTSAK</a:t>
            </a:r>
          </a:p>
        </p:txBody>
      </p:sp>
      <p:sp>
        <p:nvSpPr>
          <p:cNvPr id="6148" name="Text Box 3"/>
          <p:cNvSpPr txBox="1">
            <a:spLocks noChangeArrowheads="1"/>
          </p:cNvSpPr>
          <p:nvPr/>
        </p:nvSpPr>
        <p:spPr bwMode="auto">
          <a:xfrm>
            <a:off x="6137304" y="5023660"/>
            <a:ext cx="30353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CHITHI</a:t>
            </a:r>
          </a:p>
        </p:txBody>
      </p:sp>
      <p:sp>
        <p:nvSpPr>
          <p:cNvPr id="6149" name="Text Box 4"/>
          <p:cNvSpPr txBox="1">
            <a:spLocks noChangeArrowheads="1"/>
          </p:cNvSpPr>
          <p:nvPr/>
        </p:nvSpPr>
        <p:spPr bwMode="auto">
          <a:xfrm>
            <a:off x="6008723" y="6380982"/>
            <a:ext cx="33782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PHONGKHAMI</a:t>
            </a:r>
          </a:p>
        </p:txBody>
      </p:sp>
      <p:grpSp>
        <p:nvGrpSpPr>
          <p:cNvPr id="6150" name="Group 5"/>
          <p:cNvGrpSpPr>
            <a:grpSpLocks/>
          </p:cNvGrpSpPr>
          <p:nvPr/>
        </p:nvGrpSpPr>
        <p:grpSpPr bwMode="auto">
          <a:xfrm>
            <a:off x="923925" y="1603375"/>
            <a:ext cx="4665663" cy="5754688"/>
            <a:chOff x="582" y="1010"/>
            <a:chExt cx="2939" cy="3625"/>
          </a:xfrm>
        </p:grpSpPr>
        <p:sp>
          <p:nvSpPr>
            <p:cNvPr id="7174" name="Rectangle 6"/>
            <p:cNvSpPr>
              <a:spLocks noChangeArrowheads="1"/>
            </p:cNvSpPr>
            <p:nvPr/>
          </p:nvSpPr>
          <p:spPr bwMode="auto">
            <a:xfrm>
              <a:off x="582" y="1010"/>
              <a:ext cx="2940" cy="3626"/>
            </a:xfrm>
            <a:prstGeom prst="rect">
              <a:avLst/>
            </a:prstGeom>
            <a:noFill/>
            <a:ln w="50760">
              <a:solidFill>
                <a:srgbClr val="00279F"/>
              </a:solidFill>
              <a:miter lim="800000"/>
              <a:headEnd/>
              <a:tailEnd/>
            </a:ln>
            <a:effectLst>
              <a:outerShdw dist="107933" dir="2700000" algn="ctr" rotWithShape="0">
                <a:srgbClr val="919191"/>
              </a:outerShdw>
            </a:effectLst>
          </p:spPr>
          <p:txBody>
            <a:bodyPr wrap="none" anchor="ctr"/>
            <a:lstStyle/>
            <a:p>
              <a:pPr defTabSz="455133"/>
              <a:endParaRPr lang="en-US"/>
            </a:p>
          </p:txBody>
        </p:sp>
        <p:pic>
          <p:nvPicPr>
            <p:cNvPr id="6160" name="Picture 7"/>
            <p:cNvPicPr>
              <a:picLocks noChangeAspect="1" noChangeArrowheads="1"/>
            </p:cNvPicPr>
            <p:nvPr/>
          </p:nvPicPr>
          <p:blipFill>
            <a:blip r:embed="rId3"/>
            <a:srcRect/>
            <a:stretch>
              <a:fillRect/>
            </a:stretch>
          </p:blipFill>
          <p:spPr bwMode="auto">
            <a:xfrm>
              <a:off x="674" y="1073"/>
              <a:ext cx="2790" cy="3539"/>
            </a:xfrm>
            <a:prstGeom prst="rect">
              <a:avLst/>
            </a:prstGeom>
            <a:noFill/>
            <a:ln w="9525">
              <a:noFill/>
              <a:round/>
              <a:headEnd/>
              <a:tailEnd/>
            </a:ln>
          </p:spPr>
        </p:pic>
      </p:grpSp>
      <p:sp>
        <p:nvSpPr>
          <p:cNvPr id="6151" name="Text Box 8"/>
          <p:cNvSpPr txBox="1">
            <a:spLocks noChangeArrowheads="1"/>
          </p:cNvSpPr>
          <p:nvPr/>
        </p:nvSpPr>
        <p:spPr bwMode="auto">
          <a:xfrm>
            <a:off x="9696180" y="3710"/>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EA18"/>
                </a:solidFill>
                <a:latin typeface="Comic Sans MS" charset="0"/>
              </a:rPr>
              <a:t> </a:t>
            </a:r>
          </a:p>
        </p:txBody>
      </p:sp>
      <p:sp>
        <p:nvSpPr>
          <p:cNvPr id="6152" name="Rectangle 9"/>
          <p:cNvSpPr>
            <a:spLocks noChangeArrowheads="1"/>
          </p:cNvSpPr>
          <p:nvPr/>
        </p:nvSpPr>
        <p:spPr bwMode="auto">
          <a:xfrm>
            <a:off x="8805870" y="7397750"/>
            <a:ext cx="184150" cy="268288"/>
          </a:xfrm>
          <a:prstGeom prst="rect">
            <a:avLst/>
          </a:prstGeom>
          <a:noFill/>
          <a:ln w="9525">
            <a:noFill/>
            <a:round/>
            <a:headEnd/>
            <a:tailEnd/>
          </a:ln>
        </p:spPr>
        <p:txBody>
          <a:bodyPr wrap="none" lIns="91328" tIns="45662" rIns="91328" bIns="45662" anchor="ctr"/>
          <a:lstStyle/>
          <a:p>
            <a:endParaRPr lang="en-US"/>
          </a:p>
        </p:txBody>
      </p:sp>
      <p:sp>
        <p:nvSpPr>
          <p:cNvPr id="6153" name="Text Box 10"/>
          <p:cNvSpPr txBox="1">
            <a:spLocks noChangeArrowheads="1"/>
          </p:cNvSpPr>
          <p:nvPr/>
        </p:nvSpPr>
        <p:spPr bwMode="auto">
          <a:xfrm>
            <a:off x="9192457" y="7527843"/>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05</a:t>
            </a:r>
          </a:p>
        </p:txBody>
      </p:sp>
      <p:grpSp>
        <p:nvGrpSpPr>
          <p:cNvPr id="3" name="Group 11"/>
          <p:cNvGrpSpPr>
            <a:grpSpLocks/>
          </p:cNvGrpSpPr>
          <p:nvPr/>
        </p:nvGrpSpPr>
        <p:grpSpPr bwMode="auto">
          <a:xfrm>
            <a:off x="1239838" y="1828800"/>
            <a:ext cx="8388350" cy="1519238"/>
            <a:chOff x="781" y="1152"/>
            <a:chExt cx="5284" cy="957"/>
          </a:xfrm>
        </p:grpSpPr>
        <p:sp>
          <p:nvSpPr>
            <p:cNvPr id="7180" name="Oval 12"/>
            <p:cNvSpPr>
              <a:spLocks noChangeArrowheads="1"/>
            </p:cNvSpPr>
            <p:nvPr/>
          </p:nvSpPr>
          <p:spPr bwMode="auto">
            <a:xfrm>
              <a:off x="3450" y="1152"/>
              <a:ext cx="2616" cy="819"/>
            </a:xfrm>
            <a:prstGeom prst="ellipse">
              <a:avLst/>
            </a:prstGeom>
            <a:noFill/>
            <a:ln w="76320">
              <a:solidFill>
                <a:srgbClr val="FF0000"/>
              </a:solidFill>
              <a:miter lim="800000"/>
              <a:headEnd/>
              <a:tailEnd/>
            </a:ln>
            <a:effectLst>
              <a:outerShdw dist="17819" dir="2700000" algn="ctr" rotWithShape="0">
                <a:srgbClr val="808080"/>
              </a:outerShdw>
            </a:effectLst>
          </p:spPr>
          <p:txBody>
            <a:bodyPr wrap="none" anchor="ctr"/>
            <a:lstStyle/>
            <a:p>
              <a:pPr defTabSz="455133"/>
              <a:endParaRPr lang="en-US"/>
            </a:p>
          </p:txBody>
        </p:sp>
        <p:sp>
          <p:nvSpPr>
            <p:cNvPr id="7181" name="AutoShape 13"/>
            <p:cNvSpPr>
              <a:spLocks noChangeArrowheads="1"/>
            </p:cNvSpPr>
            <p:nvPr/>
          </p:nvSpPr>
          <p:spPr bwMode="auto">
            <a:xfrm>
              <a:off x="781" y="1768"/>
              <a:ext cx="692" cy="342"/>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5133"/>
              <a:endParaRPr lang="en-US"/>
            </a:p>
          </p:txBody>
        </p:sp>
        <p:sp>
          <p:nvSpPr>
            <p:cNvPr id="7182" name="Line 14"/>
            <p:cNvSpPr>
              <a:spLocks noChangeShapeType="1"/>
            </p:cNvSpPr>
            <p:nvPr/>
          </p:nvSpPr>
          <p:spPr bwMode="auto">
            <a:xfrm flipH="1">
              <a:off x="1440" y="1578"/>
              <a:ext cx="2030" cy="381"/>
            </a:xfrm>
            <a:prstGeom prst="line">
              <a:avLst/>
            </a:prstGeom>
            <a:noFill/>
            <a:ln w="76320">
              <a:solidFill>
                <a:srgbClr val="FF0000"/>
              </a:solidFill>
              <a:miter lim="800000"/>
              <a:headEnd/>
              <a:tailEnd type="triangle" w="med" len="med"/>
            </a:ln>
            <a:effectLst>
              <a:outerShdw dist="17819" dir="2700000" algn="ctr" rotWithShape="0">
                <a:srgbClr val="808080"/>
              </a:outerShdw>
            </a:effectLst>
          </p:spPr>
          <p:txBody>
            <a:bodyPr/>
            <a:lstStyle/>
            <a:p>
              <a:pPr>
                <a:defRPr/>
              </a:pPr>
              <a:endParaRPr lang="en-US"/>
            </a:p>
          </p:txBody>
        </p:sp>
      </p:grpSp>
      <p:sp>
        <p:nvSpPr>
          <p:cNvPr id="7183" name="Text Box 15"/>
          <p:cNvSpPr txBox="1">
            <a:spLocks noChangeArrowheads="1"/>
          </p:cNvSpPr>
          <p:nvPr/>
        </p:nvSpPr>
        <p:spPr bwMode="auto">
          <a:xfrm>
            <a:off x="5172076" y="171425"/>
            <a:ext cx="4500594" cy="410034"/>
          </a:xfrm>
          <a:prstGeom prst="rect">
            <a:avLst/>
          </a:prstGeom>
          <a:solidFill>
            <a:srgbClr val="1822CD"/>
          </a:solidFill>
          <a:ln w="38160">
            <a:solidFill>
              <a:srgbClr val="FFFF00"/>
            </a:solidFill>
            <a:miter lim="800000"/>
            <a:headEnd/>
            <a:tailEnd/>
          </a:ln>
        </p:spPr>
        <p:txBody>
          <a:bodyPr wrap="square" lIns="89886" tIns="46738" rIns="89886" bIns="46738">
            <a:spAutoFit/>
          </a:bodyPr>
          <a:lstStyle/>
          <a:p>
            <a:pPr algn="ctr">
              <a:lnSpc>
                <a:spcPct val="100000"/>
              </a:lnSpc>
              <a:spcBef>
                <a:spcPts val="1749"/>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00"/>
                </a:solidFill>
                <a:latin typeface="Comic Sans MS" charset="0"/>
              </a:rPr>
              <a:t> KATAMLI KHANGACHON #20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7183"/>
                                        </p:tgtEl>
                                        <p:attrNameLst>
                                          <p:attrName>style.visibility</p:attrName>
                                        </p:attrNameLst>
                                      </p:cBhvr>
                                      <p:to>
                                        <p:strVal val="visible"/>
                                      </p:to>
                                    </p:set>
                                    <p:anim calcmode="lin" valueType="num">
                                      <p:cBhvr>
                                        <p:cTn id="7" dur="500" fill="hold"/>
                                        <p:tgtEl>
                                          <p:spTgt spid="7183"/>
                                        </p:tgtEl>
                                        <p:attrNameLst>
                                          <p:attrName>ppt_x</p:attrName>
                                        </p:attrNameLst>
                                      </p:cBhvr>
                                      <p:tavLst>
                                        <p:tav tm="100000">
                                          <p:val>
                                            <p:strVal val="0-#ppt_w/2"/>
                                          </p:val>
                                        </p:tav>
                                        <p:tav tm="100000">
                                          <p:val>
                                            <p:strVal val="#ppt_x"/>
                                          </p:val>
                                        </p:tav>
                                      </p:tavLst>
                                    </p:anim>
                                    <p:anim calcmode="lin" valueType="num">
                                      <p:cBhvr>
                                        <p:cTn id="8" dur="500" fill="hold"/>
                                        <p:tgtEl>
                                          <p:spTgt spid="7183"/>
                                        </p:tgtEl>
                                        <p:attrNameLst>
                                          <p:attrName>ppt_y</p:attrName>
                                        </p:attrNameLst>
                                      </p:cBhvr>
                                      <p:tavLst>
                                        <p:tav tm="100000">
                                          <p:val>
                                            <p:strVal val="1+#ppt_h/2"/>
                                          </p:val>
                                        </p:tav>
                                        <p:tav tm="100000">
                                          <p:val>
                                            <p:strVal val="#ppt_y"/>
                                          </p:val>
                                        </p:tav>
                                      </p:tavLst>
                                    </p:anim>
                                  </p:childTnLst>
                                </p:cTn>
                              </p:par>
                            </p:childTnLst>
                          </p:cTn>
                        </p:par>
                        <p:par>
                          <p:cTn id="9" fill="hold" nodeType="afterGroup">
                            <p:stCondLst>
                              <p:cond delay="0"/>
                            </p:stCondLst>
                            <p:childTnLst>
                              <p:par>
                                <p:cTn id="10" presetID="2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3"/>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1454" name="Rectangle 16"/>
          <p:cNvSpPr>
            <a:spLocks noChangeArrowheads="1"/>
          </p:cNvSpPr>
          <p:nvPr/>
        </p:nvSpPr>
        <p:spPr bwMode="auto">
          <a:xfrm>
            <a:off x="6457960" y="1944393"/>
            <a:ext cx="3492500" cy="4499283"/>
          </a:xfrm>
          <a:prstGeom prst="rect">
            <a:avLst/>
          </a:prstGeom>
          <a:noFill/>
          <a:ln w="9525">
            <a:noFill/>
            <a:round/>
            <a:headEnd/>
            <a:tailEnd/>
          </a:ln>
        </p:spPr>
        <p:txBody>
          <a:bodyPr lIns="101390" tIns="50695" rIns="101390" bIns="50695">
            <a:spAutoFit/>
          </a:bodyPr>
          <a:lstStyle/>
          <a:p>
            <a:pPr>
              <a:lnSpc>
                <a:spcPct val="10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effectLst>
                  <a:outerShdw blurRad="50800" dist="63500" dir="2700000" algn="tl" rotWithShape="0">
                    <a:srgbClr val="000000"/>
                  </a:outerShdw>
                </a:effectLst>
                <a:latin typeface="Helvetica" charset="0"/>
              </a:rPr>
              <a:t>Kadhara Tuingashit li kazang chithi katonga peida</a:t>
            </a:r>
          </a:p>
        </p:txBody>
      </p:sp>
      <p:grpSp>
        <p:nvGrpSpPr>
          <p:cNvPr id="61455" name="Group 17"/>
          <p:cNvGrpSpPr>
            <a:grpSpLocks/>
          </p:cNvGrpSpPr>
          <p:nvPr/>
        </p:nvGrpSpPr>
        <p:grpSpPr bwMode="auto">
          <a:xfrm>
            <a:off x="977910" y="1655763"/>
            <a:ext cx="2892425" cy="996950"/>
            <a:chOff x="616" y="1043"/>
            <a:chExt cx="1822" cy="628"/>
          </a:xfrm>
        </p:grpSpPr>
        <p:sp>
          <p:nvSpPr>
            <p:cNvPr id="61494" name="AutoShape 18"/>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effectLst>
                  <a:outerShdw blurRad="50800" dist="63500" dir="2700000" algn="tl" rotWithShape="0">
                    <a:srgbClr val="000000"/>
                  </a:outerShdw>
                </a:effectLst>
              </a:endParaRPr>
            </a:p>
          </p:txBody>
        </p:sp>
        <p:sp>
          <p:nvSpPr>
            <p:cNvPr id="61495" name="Rectangle 19"/>
            <p:cNvSpPr>
              <a:spLocks noChangeArrowheads="1"/>
            </p:cNvSpPr>
            <p:nvPr/>
          </p:nvSpPr>
          <p:spPr bwMode="auto">
            <a:xfrm>
              <a:off x="616" y="1043"/>
              <a:ext cx="1822" cy="565"/>
            </a:xfrm>
            <a:prstGeom prst="rect">
              <a:avLst/>
            </a:prstGeom>
            <a:noFill/>
            <a:ln w="9525">
              <a:noFill/>
              <a:round/>
              <a:headEnd/>
              <a:tailEnd/>
            </a:ln>
          </p:spPr>
          <p:txBody>
            <a:bodyPr lIns="90360" tIns="44280" rIns="90360" bIns="44280">
              <a:spAutoFit/>
            </a:bodyPr>
            <a:lstStyle/>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700" b="1">
                <a:solidFill>
                  <a:srgbClr val="FFFFFF"/>
                </a:solidFill>
                <a:effectLst>
                  <a:outerShdw blurRad="50800" dist="63500" dir="2700000" algn="tl" rotWithShape="0">
                    <a:srgbClr val="000000"/>
                  </a:outerShdw>
                </a:effectLst>
                <a:latin typeface="Helvetica" charset="0"/>
              </a:endParaRPr>
            </a:p>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700" b="1">
                  <a:solidFill>
                    <a:srgbClr val="FFFFFF"/>
                  </a:solidFill>
                  <a:effectLst>
                    <a:outerShdw blurRad="50800" dist="63500" dir="2700000" algn="tl" rotWithShape="0">
                      <a:srgbClr val="000000"/>
                    </a:outerShdw>
                  </a:effectLst>
                  <a:latin typeface="Helvetica" charset="0"/>
                </a:rPr>
                <a:t>“</a:t>
              </a:r>
              <a:r>
                <a:rPr lang="en-GB" altLang="ja-JP" sz="1700" b="1">
                  <a:solidFill>
                    <a:srgbClr val="FFFFFF"/>
                  </a:solidFill>
                  <a:effectLst>
                    <a:outerShdw blurRad="50800" dist="63500" dir="2700000" algn="tl" rotWithShape="0">
                      <a:srgbClr val="000000"/>
                    </a:outerShdw>
                  </a:effectLst>
                  <a:latin typeface="Helvetica" charset="0"/>
                </a:rPr>
                <a:t>ROMANAO kaikhali</a:t>
              </a:r>
            </a:p>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FFFFFF"/>
                  </a:solidFill>
                  <a:effectLst>
                    <a:outerShdw blurRad="50800" dist="63500" dir="2700000" algn="tl" rotWithShape="0">
                      <a:srgbClr val="000000"/>
                    </a:outerShdw>
                  </a:effectLst>
                  <a:latin typeface="Helvetica" charset="0"/>
                </a:rPr>
                <a:t>CORS 2 zanga.</a:t>
              </a:r>
              <a:r>
                <a:rPr lang="ja-JP" altLang="en-GB" sz="1700" b="1">
                  <a:solidFill>
                    <a:srgbClr val="FFFFFF"/>
                  </a:solidFill>
                  <a:effectLst>
                    <a:outerShdw blurRad="50800" dist="63500" dir="2700000" algn="tl" rotWithShape="0">
                      <a:srgbClr val="000000"/>
                    </a:outerShdw>
                  </a:effectLst>
                  <a:latin typeface="Helvetica" charset="0"/>
                </a:rPr>
                <a:t>”</a:t>
              </a:r>
              <a:endParaRPr lang="en-GB" sz="1700" b="1">
                <a:solidFill>
                  <a:srgbClr val="FFFFFF"/>
                </a:solidFill>
                <a:effectLst>
                  <a:outerShdw blurRad="50800" dist="63500" dir="2700000" algn="tl" rotWithShape="0">
                    <a:srgbClr val="000000"/>
                  </a:outerShdw>
                </a:effectLst>
                <a:latin typeface="Helvetica" charset="0"/>
              </a:endParaRPr>
            </a:p>
          </p:txBody>
        </p:sp>
      </p:grpSp>
      <p:sp>
        <p:nvSpPr>
          <p:cNvPr id="61457" name="Text Box 21"/>
          <p:cNvSpPr txBox="1">
            <a:spLocks noChangeArrowheads="1"/>
          </p:cNvSpPr>
          <p:nvPr/>
        </p:nvSpPr>
        <p:spPr bwMode="auto">
          <a:xfrm>
            <a:off x="852488" y="2992434"/>
            <a:ext cx="2863850" cy="366712"/>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grpSp>
        <p:nvGrpSpPr>
          <p:cNvPr id="61458" name="Group 22"/>
          <p:cNvGrpSpPr>
            <a:grpSpLocks/>
          </p:cNvGrpSpPr>
          <p:nvPr/>
        </p:nvGrpSpPr>
        <p:grpSpPr bwMode="auto">
          <a:xfrm>
            <a:off x="243724" y="2905132"/>
            <a:ext cx="3556761" cy="481013"/>
            <a:chOff x="479" y="1760"/>
            <a:chExt cx="1915" cy="303"/>
          </a:xfrm>
        </p:grpSpPr>
        <p:sp>
          <p:nvSpPr>
            <p:cNvPr id="61492" name="AutoShape 23"/>
            <p:cNvSpPr>
              <a:spLocks noChangeArrowheads="1"/>
            </p:cNvSpPr>
            <p:nvPr/>
          </p:nvSpPr>
          <p:spPr bwMode="auto">
            <a:xfrm>
              <a:off x="517"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effectLst>
                  <a:outerShdw blurRad="50800" dist="63500" dir="2700000" algn="tl" rotWithShape="0">
                    <a:srgbClr val="000000"/>
                  </a:outerShdw>
                </a:effectLst>
              </a:endParaRPr>
            </a:p>
          </p:txBody>
        </p:sp>
        <p:sp>
          <p:nvSpPr>
            <p:cNvPr id="61493" name="Rectangle 24"/>
            <p:cNvSpPr>
              <a:spLocks noChangeArrowheads="1"/>
            </p:cNvSpPr>
            <p:nvPr/>
          </p:nvSpPr>
          <p:spPr bwMode="auto">
            <a:xfrm>
              <a:off x="479" y="1808"/>
              <a:ext cx="1818" cy="200"/>
            </a:xfrm>
            <a:prstGeom prst="rect">
              <a:avLst/>
            </a:prstGeom>
            <a:noFill/>
            <a:ln w="9525">
              <a:noFill/>
              <a:round/>
              <a:headEnd/>
              <a:tailEnd/>
            </a:ln>
          </p:spPr>
          <p:txBody>
            <a:bodyPr wrap="square" lIns="101520" tIns="50760" rIns="101520" bIns="50760">
              <a:spAutoFit/>
            </a:bodyPr>
            <a:lstStyle/>
            <a:p>
              <a:pPr algn="ctr">
                <a:lnSpc>
                  <a:spcPct val="100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400" b="1">
                  <a:solidFill>
                    <a:srgbClr val="FFFFFF"/>
                  </a:solidFill>
                  <a:effectLst>
                    <a:outerShdw blurRad="50800" dist="63500" dir="2700000" algn="tl" rotWithShape="0">
                      <a:srgbClr val="000000"/>
                    </a:outerShdw>
                  </a:effectLst>
                  <a:latin typeface="Helvetica" charset="0"/>
                </a:rPr>
                <a:t>“</a:t>
              </a:r>
              <a:r>
                <a:rPr lang="en-GB" altLang="ja-JP" sz="1400" b="1" u="sng">
                  <a:solidFill>
                    <a:srgbClr val="FFFFFF"/>
                  </a:solidFill>
                  <a:effectLst>
                    <a:outerShdw blurRad="50800" dist="63500" dir="2700000" algn="tl" rotWithShape="0">
                      <a:srgbClr val="000000"/>
                    </a:outerShdw>
                  </a:effectLst>
                  <a:latin typeface="Helvetica" charset="0"/>
                </a:rPr>
                <a:t>G</a:t>
              </a:r>
              <a:r>
                <a:rPr lang="en-GB" altLang="ja-JP" sz="1400" b="1">
                  <a:solidFill>
                    <a:srgbClr val="FFFFFF"/>
                  </a:solidFill>
                  <a:effectLst>
                    <a:outerShdw blurRad="50800" dist="63500" dir="2700000" algn="tl" rotWithShape="0">
                      <a:srgbClr val="000000"/>
                    </a:outerShdw>
                  </a:effectLst>
                  <a:latin typeface="Helvetica" charset="0"/>
                </a:rPr>
                <a:t>entile </a:t>
              </a:r>
              <a:r>
                <a:rPr lang="en-GB" altLang="ja-JP" sz="1400" b="1" u="sng">
                  <a:solidFill>
                    <a:srgbClr val="FFFFFF"/>
                  </a:solidFill>
                  <a:effectLst>
                    <a:outerShdw blurRad="50800" dist="63500" dir="2700000" algn="tl" rotWithShape="0">
                      <a:srgbClr val="000000"/>
                    </a:outerShdw>
                  </a:effectLst>
                  <a:latin typeface="Helvetica" charset="0"/>
                </a:rPr>
                <a:t>E</a:t>
              </a:r>
              <a:r>
                <a:rPr lang="en-GB" altLang="ja-JP" sz="1400" b="1">
                  <a:solidFill>
                    <a:srgbClr val="FFFFFF"/>
                  </a:solidFill>
                  <a:effectLst>
                    <a:outerShdw blurRad="50800" dist="63500" dir="2700000" algn="tl" rotWithShape="0">
                      <a:srgbClr val="000000"/>
                    </a:outerShdw>
                  </a:effectLst>
                  <a:latin typeface="Helvetica" charset="0"/>
                </a:rPr>
                <a:t>ina </a:t>
              </a:r>
              <a:r>
                <a:rPr lang="en-GB" altLang="ja-JP" sz="1400" b="1" u="sng">
                  <a:solidFill>
                    <a:srgbClr val="FFFFFF"/>
                  </a:solidFill>
                  <a:effectLst>
                    <a:outerShdw blurRad="50800" dist="63500" dir="2700000" algn="tl" rotWithShape="0">
                      <a:srgbClr val="000000"/>
                    </a:outerShdw>
                  </a:effectLst>
                  <a:latin typeface="Helvetica" charset="0"/>
                </a:rPr>
                <a:t>P</a:t>
              </a:r>
              <a:r>
                <a:rPr lang="en-GB" altLang="ja-JP" sz="1400" b="1">
                  <a:solidFill>
                    <a:srgbClr val="FFFFFF"/>
                  </a:solidFill>
                  <a:effectLst>
                    <a:outerShdw blurRad="50800" dist="63500" dir="2700000" algn="tl" rotWithShape="0">
                      <a:srgbClr val="000000"/>
                    </a:outerShdw>
                  </a:effectLst>
                  <a:latin typeface="Helvetica" charset="0"/>
                </a:rPr>
                <a:t>angmon </a:t>
              </a:r>
              <a:r>
                <a:rPr lang="en-GB" altLang="ja-JP" sz="1400" b="1" u="sng">
                  <a:solidFill>
                    <a:srgbClr val="FFFFFF"/>
                  </a:solidFill>
                  <a:effectLst>
                    <a:outerShdw blurRad="50800" dist="63500" dir="2700000" algn="tl" rotWithShape="0">
                      <a:srgbClr val="000000"/>
                    </a:outerShdw>
                  </a:effectLst>
                  <a:latin typeface="Helvetica" charset="0"/>
                </a:rPr>
                <a:t>C</a:t>
              </a:r>
              <a:r>
                <a:rPr lang="en-GB" altLang="ja-JP" sz="1400" b="1">
                  <a:solidFill>
                    <a:srgbClr val="FFFFFF"/>
                  </a:solidFill>
                  <a:effectLst>
                    <a:outerShdw blurRad="50800" dist="63500" dir="2700000" algn="tl" rotWithShape="0">
                      <a:srgbClr val="000000"/>
                    </a:outerShdw>
                  </a:effectLst>
                  <a:latin typeface="Helvetica" charset="0"/>
                </a:rPr>
                <a:t>hungmei.</a:t>
              </a:r>
              <a:r>
                <a:rPr lang="ja-JP" altLang="en-GB" sz="1400" b="1">
                  <a:solidFill>
                    <a:srgbClr val="FFFFFF"/>
                  </a:solidFill>
                  <a:effectLst>
                    <a:outerShdw blurRad="50800" dist="63500" dir="2700000" algn="tl" rotWithShape="0">
                      <a:srgbClr val="000000"/>
                    </a:outerShdw>
                  </a:effectLst>
                  <a:latin typeface="Helvetica" charset="0"/>
                </a:rPr>
                <a:t>”</a:t>
              </a:r>
              <a:endParaRPr lang="en-GB" sz="1400" b="1">
                <a:solidFill>
                  <a:srgbClr val="FFFFFF"/>
                </a:solidFill>
                <a:effectLst>
                  <a:outerShdw blurRad="50800" dist="63500" dir="2700000" algn="tl" rotWithShape="0">
                    <a:srgbClr val="000000"/>
                  </a:outerShdw>
                </a:effectLst>
                <a:latin typeface="Helvetica" charset="0"/>
              </a:endParaRPr>
            </a:p>
          </p:txBody>
        </p:sp>
      </p:grpSp>
      <p:grpSp>
        <p:nvGrpSpPr>
          <p:cNvPr id="61459" name="Group 25"/>
          <p:cNvGrpSpPr>
            <a:grpSpLocks/>
          </p:cNvGrpSpPr>
          <p:nvPr/>
        </p:nvGrpSpPr>
        <p:grpSpPr bwMode="auto">
          <a:xfrm>
            <a:off x="588974" y="3814764"/>
            <a:ext cx="3184525" cy="428626"/>
            <a:chOff x="371" y="2493"/>
            <a:chExt cx="2006" cy="270"/>
          </a:xfrm>
        </p:grpSpPr>
        <p:sp>
          <p:nvSpPr>
            <p:cNvPr id="61490" name="AutoShape 26"/>
            <p:cNvSpPr>
              <a:spLocks noChangeArrowheads="1"/>
            </p:cNvSpPr>
            <p:nvPr/>
          </p:nvSpPr>
          <p:spPr bwMode="auto">
            <a:xfrm>
              <a:off x="518" y="2493"/>
              <a:ext cx="1859" cy="270"/>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effectLst>
                  <a:outerShdw blurRad="50800" dist="63500" dir="2700000" algn="tl" rotWithShape="0">
                    <a:srgbClr val="000000"/>
                  </a:outerShdw>
                </a:effectLst>
              </a:endParaRPr>
            </a:p>
          </p:txBody>
        </p:sp>
        <p:sp>
          <p:nvSpPr>
            <p:cNvPr id="61491" name="Rectangle 27"/>
            <p:cNvSpPr>
              <a:spLocks noChangeArrowheads="1"/>
            </p:cNvSpPr>
            <p:nvPr/>
          </p:nvSpPr>
          <p:spPr bwMode="auto">
            <a:xfrm>
              <a:off x="371" y="2560"/>
              <a:ext cx="2006" cy="173"/>
            </a:xfrm>
            <a:prstGeom prst="rect">
              <a:avLst/>
            </a:prstGeom>
            <a:noFill/>
            <a:ln w="9525">
              <a:noFill/>
              <a:round/>
              <a:headEnd/>
              <a:tailEnd/>
            </a:ln>
          </p:spPr>
          <p:txBody>
            <a:bodyPr lIns="90360" tIns="44280" rIns="90360" bIns="44280">
              <a:spAutoFit/>
            </a:bodyPr>
            <a:lstStyle/>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700" b="1">
                  <a:solidFill>
                    <a:srgbClr val="FFFFFF"/>
                  </a:solidFill>
                  <a:effectLst>
                    <a:outerShdw blurRad="50800" dist="63500" dir="2700000" algn="tl" rotWithShape="0">
                      <a:srgbClr val="000000"/>
                    </a:outerShdw>
                  </a:effectLst>
                  <a:latin typeface="Helvetica" charset="0"/>
                </a:rPr>
                <a:t>“</a:t>
              </a:r>
              <a:r>
                <a:rPr lang="en-US" sz="1700" b="1" u="sng">
                  <a:solidFill>
                    <a:srgbClr val="FFFFFF"/>
                  </a:solidFill>
                  <a:effectLst>
                    <a:outerShdw blurRad="50800" dist="63500" dir="2700000" algn="tl" rotWithShape="0">
                      <a:srgbClr val="000000"/>
                    </a:outerShdw>
                  </a:effectLst>
                  <a:latin typeface="Helvetica" charset="0"/>
                </a:rPr>
                <a:t>TH</a:t>
              </a:r>
              <a:r>
                <a:rPr lang="en-US" sz="1700" b="1">
                  <a:solidFill>
                    <a:srgbClr val="FFFFFF"/>
                  </a:solidFill>
                  <a:effectLst>
                    <a:outerShdw blurRad="50800" dist="63500" dir="2700000" algn="tl" rotWithShape="0">
                      <a:srgbClr val="000000"/>
                    </a:outerShdw>
                  </a:effectLst>
                  <a:latin typeface="Helvetica" charset="0"/>
                </a:rPr>
                <a:t>ada </a:t>
              </a:r>
              <a:r>
                <a:rPr lang="en-US" sz="1700" b="1" u="sng">
                  <a:solidFill>
                    <a:srgbClr val="FFFFFF"/>
                  </a:solidFill>
                  <a:effectLst>
                    <a:outerShdw blurRad="50800" dist="63500" dir="2700000" algn="tl" rotWithShape="0">
                      <a:srgbClr val="000000"/>
                    </a:outerShdw>
                  </a:effectLst>
                  <a:latin typeface="Helvetica" charset="0"/>
                </a:rPr>
                <a:t>TIM</a:t>
              </a:r>
              <a:r>
                <a:rPr lang="en-US" sz="1700" b="1">
                  <a:solidFill>
                    <a:srgbClr val="FFFFFF"/>
                  </a:solidFill>
                  <a:effectLst>
                    <a:outerShdw blurRad="50800" dist="63500" dir="2700000" algn="tl" rotWithShape="0">
                      <a:srgbClr val="000000"/>
                    </a:outerShdw>
                  </a:effectLst>
                  <a:latin typeface="Helvetica" charset="0"/>
                </a:rPr>
                <a:t>-</a:t>
              </a:r>
              <a:r>
                <a:rPr lang="en-US" sz="1700" b="1" u="sng">
                  <a:solidFill>
                    <a:srgbClr val="FFFFFF"/>
                  </a:solidFill>
                  <a:effectLst>
                    <a:outerShdw blurRad="50800" dist="63500" dir="2700000" algn="tl" rotWithShape="0">
                      <a:srgbClr val="000000"/>
                    </a:outerShdw>
                  </a:effectLst>
                  <a:latin typeface="Helvetica" charset="0"/>
                </a:rPr>
                <a:t>TIT</a:t>
              </a:r>
              <a:r>
                <a:rPr lang="en-US" sz="1700" b="1">
                  <a:solidFill>
                    <a:srgbClr val="FFFFFF"/>
                  </a:solidFill>
                  <a:effectLst>
                    <a:outerShdw blurRad="50800" dist="63500" dir="2700000" algn="tl" rotWithShape="0">
                      <a:srgbClr val="000000"/>
                    </a:outerShdw>
                  </a:effectLst>
                  <a:latin typeface="Helvetica" charset="0"/>
                </a:rPr>
                <a:t> haolu.”</a:t>
              </a:r>
              <a:endParaRPr lang="en-GB" altLang="ja-JP" sz="1700" b="1">
                <a:solidFill>
                  <a:srgbClr val="FFFFFF"/>
                </a:solidFill>
                <a:effectLst>
                  <a:outerShdw blurRad="50800" dist="63500" dir="2700000" algn="tl" rotWithShape="0">
                    <a:srgbClr val="000000"/>
                  </a:outerShdw>
                </a:effectLst>
                <a:latin typeface="Helvetica" charset="0"/>
              </a:endParaRPr>
            </a:p>
          </p:txBody>
        </p:sp>
      </p:grpSp>
      <p:grpSp>
        <p:nvGrpSpPr>
          <p:cNvPr id="61460" name="Group 28"/>
          <p:cNvGrpSpPr>
            <a:grpSpLocks/>
          </p:cNvGrpSpPr>
          <p:nvPr/>
        </p:nvGrpSpPr>
        <p:grpSpPr bwMode="auto">
          <a:xfrm>
            <a:off x="676285" y="4700597"/>
            <a:ext cx="3184525" cy="490537"/>
            <a:chOff x="426" y="2961"/>
            <a:chExt cx="2006" cy="309"/>
          </a:xfrm>
        </p:grpSpPr>
        <p:sp>
          <p:nvSpPr>
            <p:cNvPr id="61488" name="AutoShape 29"/>
            <p:cNvSpPr>
              <a:spLocks noChangeArrowheads="1"/>
            </p:cNvSpPr>
            <p:nvPr/>
          </p:nvSpPr>
          <p:spPr bwMode="auto">
            <a:xfrm>
              <a:off x="506" y="2961"/>
              <a:ext cx="1859" cy="309"/>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endParaRPr lang="en-US">
                <a:effectLst>
                  <a:outerShdw blurRad="50800" dist="63500" dir="2700000" algn="tl" rotWithShape="0">
                    <a:srgbClr val="000000"/>
                  </a:outerShdw>
                </a:effectLst>
              </a:endParaRPr>
            </a:p>
          </p:txBody>
        </p:sp>
        <p:sp>
          <p:nvSpPr>
            <p:cNvPr id="61489" name="Rectangle 30"/>
            <p:cNvSpPr>
              <a:spLocks noChangeArrowheads="1"/>
            </p:cNvSpPr>
            <p:nvPr/>
          </p:nvSpPr>
          <p:spPr bwMode="auto">
            <a:xfrm>
              <a:off x="426" y="3047"/>
              <a:ext cx="2006" cy="173"/>
            </a:xfrm>
            <a:prstGeom prst="rect">
              <a:avLst/>
            </a:prstGeom>
            <a:noFill/>
            <a:ln w="9525">
              <a:noFill/>
              <a:round/>
              <a:headEnd/>
              <a:tailEnd/>
            </a:ln>
          </p:spPr>
          <p:txBody>
            <a:bodyPr lIns="90360" tIns="44280" rIns="90360" bIns="44280">
              <a:spAutoFit/>
            </a:bodyPr>
            <a:lstStyle/>
            <a:p>
              <a:pPr algn="ctr">
                <a:lnSpc>
                  <a:spcPct val="65000"/>
                </a:lnSpc>
                <a:spcBef>
                  <a:spcPts val="10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700" b="1">
                  <a:solidFill>
                    <a:srgbClr val="FFFFFF"/>
                  </a:solidFill>
                  <a:effectLst>
                    <a:outerShdw blurRad="50800" dist="63500" dir="2700000" algn="tl" rotWithShape="0">
                      <a:srgbClr val="000000"/>
                    </a:outerShdw>
                  </a:effectLst>
                  <a:latin typeface="Helvetica" charset="0"/>
                </a:rPr>
                <a:t>“</a:t>
              </a:r>
              <a:r>
                <a:rPr lang="en-US" altLang="ja-JP" sz="1700" b="1" u="sng">
                  <a:solidFill>
                    <a:srgbClr val="FFFFFF"/>
                  </a:solidFill>
                  <a:effectLst>
                    <a:outerShdw blurRad="50800" dist="63500" dir="2700000" algn="tl" rotWithShape="0">
                      <a:srgbClr val="000000"/>
                    </a:outerShdw>
                  </a:effectLst>
                  <a:latin typeface="Helvetica" charset="0"/>
                </a:rPr>
                <a:t>PH</a:t>
              </a:r>
              <a:r>
                <a:rPr lang="en-US" altLang="ja-JP" sz="1700" b="1">
                  <a:solidFill>
                    <a:srgbClr val="FFFFFF"/>
                  </a:solidFill>
                  <a:effectLst>
                    <a:outerShdw blurRad="50800" dist="63500" dir="2700000" algn="tl" rotWithShape="0">
                      <a:srgbClr val="000000"/>
                    </a:outerShdw>
                  </a:effectLst>
                  <a:latin typeface="Helvetica" charset="0"/>
                </a:rPr>
                <a:t>ungkhangarum chithi</a:t>
              </a:r>
              <a:r>
                <a:rPr lang="en-GB" altLang="ja-JP" sz="1700" b="1">
                  <a:solidFill>
                    <a:srgbClr val="FFFFFF"/>
                  </a:solidFill>
                  <a:effectLst>
                    <a:outerShdw blurRad="50800" dist="63500" dir="2700000" algn="tl" rotWithShape="0">
                      <a:srgbClr val="000000"/>
                    </a:outerShdw>
                  </a:effectLst>
                  <a:latin typeface="Helvetica" charset="0"/>
                </a:rPr>
                <a:t>.</a:t>
              </a:r>
              <a:r>
                <a:rPr lang="ja-JP" altLang="en-GB" sz="1700" b="1">
                  <a:solidFill>
                    <a:srgbClr val="FFFFFF"/>
                  </a:solidFill>
                  <a:effectLst>
                    <a:outerShdw blurRad="50800" dist="63500" dir="2700000" algn="tl" rotWithShape="0">
                      <a:srgbClr val="000000"/>
                    </a:outerShdw>
                  </a:effectLst>
                  <a:latin typeface="Helvetica" charset="0"/>
                </a:rPr>
                <a:t>”</a:t>
              </a:r>
              <a:endParaRPr lang="en-GB" altLang="ja-JP" sz="1700" b="1">
                <a:solidFill>
                  <a:srgbClr val="FFFFFF"/>
                </a:solidFill>
                <a:effectLst>
                  <a:outerShdw blurRad="50800" dist="63500" dir="2700000" algn="tl" rotWithShape="0">
                    <a:srgbClr val="000000"/>
                  </a:outerShdw>
                </a:effectLst>
                <a:latin typeface="Helvetica" charset="0"/>
              </a:endParaRPr>
            </a:p>
          </p:txBody>
        </p:sp>
      </p:grpSp>
      <p:sp>
        <p:nvSpPr>
          <p:cNvPr id="61461" name="AutoShape 31"/>
          <p:cNvSpPr>
            <a:spLocks noChangeArrowheads="1"/>
          </p:cNvSpPr>
          <p:nvPr/>
        </p:nvSpPr>
        <p:spPr bwMode="auto">
          <a:xfrm>
            <a:off x="812810" y="5581650"/>
            <a:ext cx="2951163" cy="2051050"/>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1462" name="Rectangle 32"/>
          <p:cNvSpPr>
            <a:spLocks noChangeArrowheads="1"/>
          </p:cNvSpPr>
          <p:nvPr/>
        </p:nvSpPr>
        <p:spPr bwMode="auto">
          <a:xfrm>
            <a:off x="893772" y="5664199"/>
            <a:ext cx="2881313" cy="1974020"/>
          </a:xfrm>
          <a:prstGeom prst="rect">
            <a:avLst/>
          </a:prstGeom>
          <a:noFill/>
          <a:ln w="9525">
            <a:noFill/>
            <a:round/>
            <a:headEnd/>
            <a:tailEnd/>
          </a:ln>
        </p:spPr>
        <p:txBody>
          <a:bodyPr lIns="101390" tIns="50695" rIns="101390" bIns="50695">
            <a:spAutoFit/>
          </a:bodyPr>
          <a:lstStyle/>
          <a:p>
            <a:pPr>
              <a:lnSpc>
                <a:spcPct val="6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1400" b="1">
                <a:solidFill>
                  <a:srgbClr val="FFFFFF"/>
                </a:solidFill>
                <a:effectLst>
                  <a:outerShdw blurRad="50800" dist="63500" dir="2700000" algn="tl" rotWithShape="0">
                    <a:srgbClr val="000000"/>
                  </a:outerShdw>
                </a:effectLst>
                <a:latin typeface="Helvetica" charset="0"/>
              </a:rPr>
              <a:t>“</a:t>
            </a:r>
            <a:r>
              <a:rPr lang="en-GB" altLang="ja-JP" sz="1400" b="1">
                <a:solidFill>
                  <a:srgbClr val="FFFFFF"/>
                </a:solidFill>
                <a:effectLst>
                  <a:outerShdw blurRad="50800" dist="63500" dir="2700000" algn="tl" rotWithShape="0">
                    <a:srgbClr val="000000"/>
                  </a:outerShdw>
                </a:effectLst>
                <a:latin typeface="Helvetica" charset="0"/>
              </a:rPr>
              <a:t>Jerusalemwui  TV li,</a:t>
            </a:r>
          </a:p>
          <a:p>
            <a:pPr>
              <a:lnSpc>
                <a:spcPct val="8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FF"/>
                </a:solidFill>
                <a:effectLst>
                  <a:outerShdw blurRad="50800" dist="63500" dir="2700000" algn="tl" rotWithShape="0">
                    <a:srgbClr val="000000"/>
                  </a:outerShdw>
                </a:effectLst>
                <a:latin typeface="Helvetica" charset="0"/>
              </a:rPr>
              <a:t>HEBREWNAO na khangareo</a:t>
            </a:r>
            <a:r>
              <a:rPr lang="en-GB" sz="1400" b="1">
                <a:solidFill>
                  <a:srgbClr val="FFFFFF"/>
                </a:solidFill>
                <a:effectLst>
                  <a:outerShdw blurRad="50800" dist="63500" dir="2700000" algn="tl" rotWithShape="0">
                    <a:srgbClr val="000000"/>
                  </a:outerShdw>
                </a:effectLst>
                <a:latin typeface="Helvetica" charset="0"/>
              </a:rPr>
              <a:t>...</a:t>
            </a:r>
          </a:p>
          <a:p>
            <a:pPr>
              <a:lnSpc>
                <a:spcPct val="8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FF"/>
                </a:solidFill>
                <a:effectLst>
                  <a:outerShdw blurRad="50800" dist="63500" dir="2700000" algn="tl" rotWithShape="0">
                    <a:srgbClr val="000000"/>
                  </a:outerShdw>
                </a:effectLst>
                <a:latin typeface="Helvetica" charset="0"/>
              </a:rPr>
              <a:t>           JAMES,</a:t>
            </a:r>
          </a:p>
          <a:p>
            <a:pPr>
              <a:lnSpc>
                <a:spcPct val="6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FF"/>
                </a:solidFill>
                <a:effectLst>
                  <a:outerShdw blurRad="50800" dist="63500" dir="2700000" algn="tl" rotWithShape="0">
                    <a:srgbClr val="000000"/>
                  </a:outerShdw>
                </a:effectLst>
                <a:latin typeface="Helvetica" charset="0"/>
              </a:rPr>
              <a:t>                 PETER</a:t>
            </a:r>
          </a:p>
          <a:p>
            <a:pPr>
              <a:lnSpc>
                <a:spcPct val="6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FF"/>
                </a:solidFill>
                <a:effectLst>
                  <a:outerShdw blurRad="50800" dist="63500" dir="2700000" algn="tl" rotWithShape="0">
                    <a:srgbClr val="000000"/>
                  </a:outerShdw>
                </a:effectLst>
                <a:latin typeface="Helvetica" charset="0"/>
              </a:rPr>
              <a:t>                     JOHN, </a:t>
            </a:r>
          </a:p>
          <a:p>
            <a:pPr>
              <a:lnSpc>
                <a:spcPct val="6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                        and </a:t>
            </a:r>
          </a:p>
          <a:p>
            <a:pPr>
              <a:lnSpc>
                <a:spcPct val="6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                           </a:t>
            </a:r>
            <a:r>
              <a:rPr lang="en-GB" sz="1400" b="1" i="1">
                <a:solidFill>
                  <a:srgbClr val="FFFFFF"/>
                </a:solidFill>
                <a:effectLst>
                  <a:outerShdw blurRad="50800" dist="63500" dir="2700000" algn="tl" rotWithShape="0">
                    <a:srgbClr val="000000"/>
                  </a:outerShdw>
                </a:effectLst>
                <a:latin typeface="Helvetica" charset="0"/>
              </a:rPr>
              <a:t>JUDE.</a:t>
            </a:r>
            <a:r>
              <a:rPr lang="ja-JP" altLang="en-GB" sz="1400" b="1" i="1">
                <a:solidFill>
                  <a:srgbClr val="FFFFFF"/>
                </a:solidFill>
                <a:effectLst>
                  <a:outerShdw blurRad="50800" dist="63500" dir="2700000" algn="tl" rotWithShape="0">
                    <a:srgbClr val="000000"/>
                  </a:outerShdw>
                </a:effectLst>
                <a:latin typeface="Helvetica" charset="0"/>
              </a:rPr>
              <a:t>”</a:t>
            </a:r>
            <a:endParaRPr lang="en-GB" sz="1400" b="1" i="1">
              <a:solidFill>
                <a:srgbClr val="FFFFFF"/>
              </a:solidFill>
              <a:effectLst>
                <a:outerShdw blurRad="50800" dist="63500" dir="2700000" algn="tl" rotWithShape="0">
                  <a:srgbClr val="000000"/>
                </a:outerShdw>
              </a:effectLst>
              <a:latin typeface="Helvetica" charset="0"/>
            </a:endParaRPr>
          </a:p>
        </p:txBody>
      </p:sp>
      <p:sp>
        <p:nvSpPr>
          <p:cNvPr id="61464" name="Text Box 34"/>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1442" name="Line 1"/>
          <p:cNvSpPr>
            <a:spLocks noChangeShapeType="1"/>
          </p:cNvSpPr>
          <p:nvPr/>
        </p:nvSpPr>
        <p:spPr bwMode="auto">
          <a:xfrm flipH="1" flipV="1">
            <a:off x="4957719" y="2036766"/>
            <a:ext cx="762308" cy="342900"/>
          </a:xfrm>
          <a:prstGeom prst="line">
            <a:avLst/>
          </a:prstGeom>
          <a:noFill/>
          <a:ln w="25560">
            <a:solidFill>
              <a:srgbClr val="000000"/>
            </a:solidFill>
            <a:miter lim="800000"/>
            <a:headEnd/>
            <a:tailEnd type="triangle" w="med" len="med"/>
          </a:ln>
        </p:spPr>
        <p:txBody>
          <a:bodyPr lIns="91328" tIns="45662" rIns="91328" bIns="45662"/>
          <a:lstStyle/>
          <a:p>
            <a:endParaRPr lang="en-US">
              <a:effectLst>
                <a:outerShdw blurRad="50800" dist="63500" dir="2700000" algn="tl" rotWithShape="0">
                  <a:srgbClr val="000000"/>
                </a:outerShdw>
              </a:effectLst>
            </a:endParaRPr>
          </a:p>
        </p:txBody>
      </p:sp>
      <p:sp>
        <p:nvSpPr>
          <p:cNvPr id="61445" name="Rectangle 4"/>
          <p:cNvSpPr>
            <a:spLocks noChangeArrowheads="1"/>
          </p:cNvSpPr>
          <p:nvPr/>
        </p:nvSpPr>
        <p:spPr bwMode="auto">
          <a:xfrm>
            <a:off x="4108987" y="1154113"/>
            <a:ext cx="2300221"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2469" name="Line 5"/>
          <p:cNvSpPr>
            <a:spLocks noChangeShapeType="1"/>
          </p:cNvSpPr>
          <p:nvPr/>
        </p:nvSpPr>
        <p:spPr bwMode="auto">
          <a:xfrm>
            <a:off x="4226435" y="1887538"/>
            <a:ext cx="2069756"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2470" name="Line 6"/>
          <p:cNvSpPr>
            <a:spLocks noChangeShapeType="1"/>
          </p:cNvSpPr>
          <p:nvPr/>
        </p:nvSpPr>
        <p:spPr bwMode="auto">
          <a:xfrm>
            <a:off x="4272155" y="3546478"/>
            <a:ext cx="2069756"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2471" name="Line 7"/>
          <p:cNvSpPr>
            <a:spLocks noChangeShapeType="1"/>
          </p:cNvSpPr>
          <p:nvPr/>
        </p:nvSpPr>
        <p:spPr bwMode="auto">
          <a:xfrm>
            <a:off x="4296532" y="5715000"/>
            <a:ext cx="2069756"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2472" name="Line 8"/>
          <p:cNvSpPr>
            <a:spLocks noChangeShapeType="1"/>
          </p:cNvSpPr>
          <p:nvPr/>
        </p:nvSpPr>
        <p:spPr bwMode="auto">
          <a:xfrm>
            <a:off x="4265517" y="5122866"/>
            <a:ext cx="2034299"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grpSp>
        <p:nvGrpSpPr>
          <p:cNvPr id="61450" name="Group 9"/>
          <p:cNvGrpSpPr>
            <a:grpSpLocks/>
          </p:cNvGrpSpPr>
          <p:nvPr/>
        </p:nvGrpSpPr>
        <p:grpSpPr bwMode="auto">
          <a:xfrm>
            <a:off x="4106773" y="0"/>
            <a:ext cx="2300221" cy="1055688"/>
            <a:chOff x="2562" y="0"/>
            <a:chExt cx="1004" cy="665"/>
          </a:xfrm>
        </p:grpSpPr>
        <p:sp>
          <p:nvSpPr>
            <p:cNvPr id="61496" name="Rectangle 10"/>
            <p:cNvSpPr>
              <a:spLocks noChangeArrowheads="1"/>
            </p:cNvSpPr>
            <p:nvPr/>
          </p:nvSpPr>
          <p:spPr bwMode="auto">
            <a:xfrm>
              <a:off x="2653" y="0"/>
              <a:ext cx="862" cy="240"/>
            </a:xfrm>
            <a:prstGeom prst="rect">
              <a:avLst/>
            </a:prstGeom>
            <a:noFill/>
            <a:ln w="9525">
              <a:noFill/>
              <a:round/>
              <a:headEnd/>
              <a:tailEnd/>
            </a:ln>
          </p:spPr>
          <p:txBody>
            <a:bodyPr lIns="90360" tIns="44280" rIns="90360" bIns="44280">
              <a:spAutoFit/>
            </a:bodyPr>
            <a:lstStyle/>
            <a:p>
              <a:pPr algn="ctr">
                <a:lnSpc>
                  <a:spcPct val="100000"/>
                </a:lnSpc>
                <a:spcBef>
                  <a:spcPts val="112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C0128"/>
                  </a:solidFill>
                  <a:effectLst>
                    <a:outerShdw blurRad="50800" dist="63500" dir="2700000" algn="tl" rotWithShape="0">
                      <a:srgbClr val="000000"/>
                    </a:outerShdw>
                  </a:effectLst>
                  <a:latin typeface="Helvetica" charset="0"/>
                </a:rPr>
                <a:t>(</a:t>
              </a:r>
              <a:r>
                <a:rPr lang="en-US" sz="1800" b="1">
                  <a:solidFill>
                    <a:srgbClr val="FC0128"/>
                  </a:solidFill>
                  <a:effectLst>
                    <a:outerShdw blurRad="50800" dist="63500" dir="2700000" algn="tl" rotWithShape="0">
                      <a:srgbClr val="000000"/>
                    </a:outerShdw>
                  </a:effectLst>
                  <a:latin typeface="Helvetica" charset="0"/>
                </a:rPr>
                <a:t>Lairik 21</a:t>
              </a:r>
              <a:endParaRPr lang="en-GB" sz="1800" b="1">
                <a:solidFill>
                  <a:srgbClr val="FC0128"/>
                </a:solidFill>
                <a:effectLst>
                  <a:outerShdw blurRad="50800" dist="63500" dir="2700000" algn="tl" rotWithShape="0">
                    <a:srgbClr val="000000"/>
                  </a:outerShdw>
                </a:effectLst>
                <a:latin typeface="Helvetica" charset="0"/>
              </a:endParaRPr>
            </a:p>
          </p:txBody>
        </p:sp>
        <p:sp>
          <p:nvSpPr>
            <p:cNvPr id="61497" name="Rectangle 11"/>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effectLst>
                  <a:outerShdw blurRad="50800" dist="63500" dir="2700000" algn="tl" rotWithShape="0">
                    <a:srgbClr val="000000"/>
                  </a:outerShdw>
                </a:effectLst>
              </a:endParaRPr>
            </a:p>
          </p:txBody>
        </p:sp>
        <p:sp>
          <p:nvSpPr>
            <p:cNvPr id="61498" name="Rectangle 12"/>
            <p:cNvSpPr>
              <a:spLocks noChangeArrowheads="1"/>
            </p:cNvSpPr>
            <p:nvPr/>
          </p:nvSpPr>
          <p:spPr bwMode="auto">
            <a:xfrm>
              <a:off x="2615" y="281"/>
              <a:ext cx="892" cy="384"/>
            </a:xfrm>
            <a:prstGeom prst="rect">
              <a:avLst/>
            </a:prstGeom>
            <a:noFill/>
            <a:ln w="9525">
              <a:noFill/>
              <a:round/>
              <a:headEnd/>
              <a:tailEnd/>
            </a:ln>
          </p:spPr>
          <p:txBody>
            <a:bodyPr lIns="101520" tIns="50760" rIns="101520" bIns="50760">
              <a:spAutoFit/>
            </a:bodyPr>
            <a:lstStyle/>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effectLst>
                    <a:outerShdw blurRad="50800" dist="63500" dir="2700000" algn="tl" rotWithShape="0">
                      <a:srgbClr val="000000"/>
                    </a:outerShdw>
                  </a:effectLst>
                  <a:latin typeface="Helvetica" charset="0"/>
                </a:rPr>
                <a:t>CHURCHwui </a:t>
              </a:r>
            </a:p>
            <a:p>
              <a:pPr algn="ctr">
                <a:lnSpc>
                  <a:spcPct val="65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effectLst>
                    <a:outerShdw blurRad="50800" dist="63500" dir="2700000" algn="tl" rotWithShape="0">
                      <a:srgbClr val="000000"/>
                    </a:outerShdw>
                  </a:effectLst>
                  <a:latin typeface="Helvetica" charset="0"/>
                </a:rPr>
                <a:t>Kashok-kazang</a:t>
              </a:r>
            </a:p>
          </p:txBody>
        </p:sp>
      </p:grpSp>
      <p:sp>
        <p:nvSpPr>
          <p:cNvPr id="62477" name="Line 13"/>
          <p:cNvSpPr>
            <a:spLocks noChangeShapeType="1"/>
          </p:cNvSpPr>
          <p:nvPr/>
        </p:nvSpPr>
        <p:spPr bwMode="auto">
          <a:xfrm>
            <a:off x="4272155" y="2584450"/>
            <a:ext cx="2069756"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2478" name="Line 14"/>
          <p:cNvSpPr>
            <a:spLocks noChangeShapeType="1"/>
          </p:cNvSpPr>
          <p:nvPr/>
        </p:nvSpPr>
        <p:spPr bwMode="auto">
          <a:xfrm>
            <a:off x="4227836" y="4719638"/>
            <a:ext cx="2069756"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2479" name="Line 15"/>
          <p:cNvSpPr>
            <a:spLocks noChangeShapeType="1"/>
          </p:cNvSpPr>
          <p:nvPr/>
        </p:nvSpPr>
        <p:spPr bwMode="auto">
          <a:xfrm>
            <a:off x="4706493" y="6062663"/>
            <a:ext cx="1207727"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1465" name="Rectangle 35"/>
          <p:cNvSpPr>
            <a:spLocks noChangeArrowheads="1"/>
          </p:cNvSpPr>
          <p:nvPr/>
        </p:nvSpPr>
        <p:spPr bwMode="auto">
          <a:xfrm>
            <a:off x="3989323" y="5800735"/>
            <a:ext cx="2468638" cy="1821995"/>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James</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1 Peter</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2 Peter</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1 John</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2 John</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3 John</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Jude</a:t>
            </a:r>
          </a:p>
        </p:txBody>
      </p:sp>
      <p:sp>
        <p:nvSpPr>
          <p:cNvPr id="61466" name="Rectangle 36"/>
          <p:cNvSpPr>
            <a:spLocks noChangeArrowheads="1"/>
          </p:cNvSpPr>
          <p:nvPr/>
        </p:nvSpPr>
        <p:spPr bwMode="auto">
          <a:xfrm>
            <a:off x="4019802" y="5066178"/>
            <a:ext cx="2468638" cy="1015073"/>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FF"/>
                </a:solidFill>
                <a:effectLst>
                  <a:outerShdw blurRad="50800" dist="63500" dir="2700000" algn="tl" rotWithShape="0">
                    <a:srgbClr val="000000"/>
                  </a:outerShdw>
                </a:effectLst>
                <a:latin typeface="Helvetica" charset="0"/>
              </a:rPr>
              <a:t>Khangateiwui Chithi</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p:txBody>
      </p:sp>
      <p:sp>
        <p:nvSpPr>
          <p:cNvPr id="61467" name="Rectangle 37"/>
          <p:cNvSpPr>
            <a:spLocks noChangeArrowheads="1"/>
          </p:cNvSpPr>
          <p:nvPr/>
        </p:nvSpPr>
        <p:spPr bwMode="auto">
          <a:xfrm>
            <a:off x="3989323" y="5457835"/>
            <a:ext cx="2468638" cy="1015073"/>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Hebrews</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p:txBody>
      </p:sp>
      <p:sp>
        <p:nvSpPr>
          <p:cNvPr id="61468" name="Rectangle 38"/>
          <p:cNvSpPr>
            <a:spLocks noChangeArrowheads="1"/>
          </p:cNvSpPr>
          <p:nvPr/>
        </p:nvSpPr>
        <p:spPr bwMode="auto">
          <a:xfrm>
            <a:off x="3989323" y="3375343"/>
            <a:ext cx="2468638" cy="1418534"/>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1 Thessalonianao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2 Thessalonianao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1 Timothy</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2 Timothy</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Titus</a:t>
            </a:r>
          </a:p>
        </p:txBody>
      </p:sp>
      <p:sp>
        <p:nvSpPr>
          <p:cNvPr id="61469" name="Rectangle 39"/>
          <p:cNvSpPr>
            <a:spLocks noChangeArrowheads="1"/>
          </p:cNvSpPr>
          <p:nvPr/>
        </p:nvSpPr>
        <p:spPr bwMode="auto">
          <a:xfrm>
            <a:off x="3989323" y="2425066"/>
            <a:ext cx="2468638" cy="1216803"/>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Galatianao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Ephesianao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Philippinao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Colossianao</a:t>
            </a:r>
          </a:p>
        </p:txBody>
      </p:sp>
      <p:sp>
        <p:nvSpPr>
          <p:cNvPr id="61470" name="Rectangle 40"/>
          <p:cNvSpPr>
            <a:spLocks noChangeArrowheads="1"/>
          </p:cNvSpPr>
          <p:nvPr/>
        </p:nvSpPr>
        <p:spPr bwMode="auto">
          <a:xfrm>
            <a:off x="3989323" y="1744667"/>
            <a:ext cx="2468638" cy="1060419"/>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5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Romanao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1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2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p:txBody>
      </p:sp>
      <p:sp>
        <p:nvSpPr>
          <p:cNvPr id="61471" name="Rectangle 41"/>
          <p:cNvSpPr>
            <a:spLocks noChangeArrowheads="1"/>
          </p:cNvSpPr>
          <p:nvPr/>
        </p:nvSpPr>
        <p:spPr bwMode="auto">
          <a:xfrm>
            <a:off x="3967162" y="1283316"/>
            <a:ext cx="2468638" cy="409882"/>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u="sng">
                <a:solidFill>
                  <a:srgbClr val="FFFFFF"/>
                </a:solidFill>
                <a:effectLst>
                  <a:outerShdw blurRad="50800" dist="63500" dir="2700000" algn="tl" rotWithShape="0">
                    <a:srgbClr val="000000"/>
                  </a:outerShdw>
                </a:effectLst>
                <a:latin typeface="Helvetica" charset="0"/>
              </a:rPr>
              <a:t>CHITHI</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FF"/>
                </a:solidFill>
                <a:effectLst>
                  <a:outerShdw blurRad="50800" dist="63500" dir="2700000" algn="tl" rotWithShape="0">
                    <a:srgbClr val="000000"/>
                  </a:outerShdw>
                </a:effectLst>
                <a:latin typeface="Helvetica" charset="0"/>
              </a:rPr>
              <a:t>Paulna kagapi chithi</a:t>
            </a:r>
            <a:endParaRPr lang="en-GB" sz="1400" b="1">
              <a:solidFill>
                <a:srgbClr val="FFFFFF"/>
              </a:solidFill>
              <a:effectLst>
                <a:outerShdw blurRad="50800" dist="63500" dir="2700000" algn="tl" rotWithShape="0">
                  <a:srgbClr val="000000"/>
                </a:outerShdw>
              </a:effectLst>
              <a:latin typeface="Helvetica" charset="0"/>
            </a:endParaRPr>
          </a:p>
        </p:txBody>
      </p:sp>
      <p:sp>
        <p:nvSpPr>
          <p:cNvPr id="61472" name="Rectangle 42"/>
          <p:cNvSpPr>
            <a:spLocks noChangeArrowheads="1"/>
          </p:cNvSpPr>
          <p:nvPr/>
        </p:nvSpPr>
        <p:spPr bwMode="auto">
          <a:xfrm>
            <a:off x="3989323" y="4507886"/>
            <a:ext cx="2468638" cy="1015073"/>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Helvetica" charset="0"/>
              </a:rPr>
              <a:t>Philemon</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63500" dir="2700000" algn="tl" rotWithShape="0">
                  <a:srgbClr val="000000"/>
                </a:outerShdw>
              </a:effectLst>
              <a:latin typeface="Helvetica" charset="0"/>
            </a:endParaRPr>
          </a:p>
        </p:txBody>
      </p:sp>
      <p:sp>
        <p:nvSpPr>
          <p:cNvPr id="62511" name="AutoShape 47"/>
          <p:cNvSpPr>
            <a:spLocks noChangeArrowheads="1"/>
          </p:cNvSpPr>
          <p:nvPr/>
        </p:nvSpPr>
        <p:spPr bwMode="auto">
          <a:xfrm>
            <a:off x="4226440" y="1808164"/>
            <a:ext cx="2001060" cy="852487"/>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50800" dist="63500" dir="2700000" algn="tl" rotWithShape="0">
                  <a:srgbClr val="000000"/>
                </a:outerShdw>
              </a:effectLst>
            </a:endParaRPr>
          </a:p>
        </p:txBody>
      </p:sp>
      <p:sp>
        <p:nvSpPr>
          <p:cNvPr id="62512" name="AutoShape 48"/>
          <p:cNvSpPr>
            <a:spLocks noChangeArrowheads="1"/>
          </p:cNvSpPr>
          <p:nvPr/>
        </p:nvSpPr>
        <p:spPr bwMode="auto">
          <a:xfrm>
            <a:off x="4225626" y="2616202"/>
            <a:ext cx="2001060" cy="882650"/>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50800" dist="63500" dir="2700000" algn="tl" rotWithShape="0">
                  <a:srgbClr val="000000"/>
                </a:outerShdw>
              </a:effectLst>
            </a:endParaRPr>
          </a:p>
        </p:txBody>
      </p:sp>
      <p:sp>
        <p:nvSpPr>
          <p:cNvPr id="62513" name="AutoShape 49"/>
          <p:cNvSpPr>
            <a:spLocks noChangeArrowheads="1"/>
          </p:cNvSpPr>
          <p:nvPr/>
        </p:nvSpPr>
        <p:spPr bwMode="auto">
          <a:xfrm>
            <a:off x="4227837" y="3532189"/>
            <a:ext cx="2001060" cy="1181100"/>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50800" dist="63500" dir="2700000" algn="tl" rotWithShape="0">
                  <a:srgbClr val="000000"/>
                </a:outerShdw>
              </a:effectLst>
            </a:endParaRPr>
          </a:p>
        </p:txBody>
      </p:sp>
      <p:sp>
        <p:nvSpPr>
          <p:cNvPr id="62514" name="AutoShape 50"/>
          <p:cNvSpPr>
            <a:spLocks noChangeArrowheads="1"/>
          </p:cNvSpPr>
          <p:nvPr/>
        </p:nvSpPr>
        <p:spPr bwMode="auto">
          <a:xfrm>
            <a:off x="4199028" y="4686299"/>
            <a:ext cx="2001060" cy="374651"/>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50800" dist="63500" dir="2700000" algn="tl" rotWithShape="0">
                  <a:srgbClr val="000000"/>
                </a:outerShdw>
              </a:effectLst>
            </a:endParaRPr>
          </a:p>
        </p:txBody>
      </p:sp>
      <p:sp>
        <p:nvSpPr>
          <p:cNvPr id="62515" name="AutoShape 51"/>
          <p:cNvSpPr>
            <a:spLocks noChangeArrowheads="1"/>
          </p:cNvSpPr>
          <p:nvPr/>
        </p:nvSpPr>
        <p:spPr bwMode="auto">
          <a:xfrm>
            <a:off x="4225626" y="5167316"/>
            <a:ext cx="2001060" cy="2360612"/>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50800" dist="63500" dir="2700000" algn="tl" rotWithShape="0">
                  <a:srgbClr val="000000"/>
                </a:outerShdw>
              </a:effectLst>
            </a:endParaRPr>
          </a:p>
        </p:txBody>
      </p:sp>
      <p:sp>
        <p:nvSpPr>
          <p:cNvPr id="61482" name="Text Box 52"/>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effectLst>
                  <a:outerShdw blurRad="50800" dist="63500" dir="2700000" algn="tl" rotWithShape="0">
                    <a:srgbClr val="000000"/>
                  </a:outerShdw>
                </a:effectLst>
                <a:latin typeface="Comic Sans MS" charset="0"/>
              </a:rPr>
              <a:t> </a:t>
            </a:r>
          </a:p>
        </p:txBody>
      </p:sp>
      <p:sp>
        <p:nvSpPr>
          <p:cNvPr id="61483" name="Text Box 53"/>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1484" name="Text Box 54"/>
          <p:cNvSpPr txBox="1">
            <a:spLocks noChangeArrowheads="1"/>
          </p:cNvSpPr>
          <p:nvPr/>
        </p:nvSpPr>
        <p:spPr bwMode="auto">
          <a:xfrm>
            <a:off x="9456740" y="7096125"/>
            <a:ext cx="184150" cy="366713"/>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61486" name="Text Box 56"/>
          <p:cNvSpPr txBox="1">
            <a:spLocks noChangeArrowheads="1"/>
          </p:cNvSpPr>
          <p:nvPr/>
        </p:nvSpPr>
        <p:spPr bwMode="auto">
          <a:xfrm>
            <a:off x="9190873" y="7507640"/>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50800" dist="63500" dir="2700000" algn="tl" rotWithShape="0">
                    <a:srgbClr val="000000"/>
                  </a:outerShdw>
                </a:effectLst>
                <a:latin typeface="Comic Sans MS" charset="0"/>
              </a:rPr>
              <a:t>59</a:t>
            </a:r>
          </a:p>
        </p:txBody>
      </p:sp>
      <p:sp>
        <p:nvSpPr>
          <p:cNvPr id="61487" name="Text Box 57"/>
          <p:cNvSpPr txBox="1">
            <a:spLocks noChangeArrowheads="1"/>
          </p:cNvSpPr>
          <p:nvPr/>
        </p:nvSpPr>
        <p:spPr bwMode="auto">
          <a:xfrm>
            <a:off x="9566275" y="7442870"/>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63500" dir="2700000" algn="tl" rotWithShape="0">
                    <a:srgbClr val="000000"/>
                  </a:outerShdw>
                </a:effectLst>
                <a:latin typeface="Comic Sans MS" charset="0"/>
              </a:rPr>
              <a:t>5</a:t>
            </a:r>
          </a:p>
        </p:txBody>
      </p:sp>
      <p:sp>
        <p:nvSpPr>
          <p:cNvPr id="62507" name="Line 43"/>
          <p:cNvSpPr>
            <a:spLocks noChangeShapeType="1"/>
          </p:cNvSpPr>
          <p:nvPr/>
        </p:nvSpPr>
        <p:spPr bwMode="auto">
          <a:xfrm>
            <a:off x="3603635" y="3160709"/>
            <a:ext cx="758825" cy="1587"/>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2508" name="Line 44"/>
          <p:cNvSpPr>
            <a:spLocks noChangeShapeType="1"/>
          </p:cNvSpPr>
          <p:nvPr/>
        </p:nvSpPr>
        <p:spPr bwMode="auto">
          <a:xfrm>
            <a:off x="3468698" y="4030662"/>
            <a:ext cx="758825" cy="3174"/>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2509" name="Line 45"/>
          <p:cNvSpPr>
            <a:spLocks noChangeShapeType="1"/>
          </p:cNvSpPr>
          <p:nvPr/>
        </p:nvSpPr>
        <p:spPr bwMode="auto">
          <a:xfrm>
            <a:off x="3595698" y="4943478"/>
            <a:ext cx="758825" cy="1588"/>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2510" name="Line 46"/>
          <p:cNvSpPr>
            <a:spLocks noChangeShapeType="1"/>
          </p:cNvSpPr>
          <p:nvPr/>
        </p:nvSpPr>
        <p:spPr bwMode="auto">
          <a:xfrm flipV="1">
            <a:off x="3468698" y="6553210"/>
            <a:ext cx="758825" cy="15875"/>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
        <p:nvSpPr>
          <p:cNvPr id="62484" name="Line 20"/>
          <p:cNvSpPr>
            <a:spLocks noChangeShapeType="1"/>
          </p:cNvSpPr>
          <p:nvPr/>
        </p:nvSpPr>
        <p:spPr bwMode="auto">
          <a:xfrm>
            <a:off x="3411548" y="2187575"/>
            <a:ext cx="758825" cy="1588"/>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328" tIns="45662" rIns="91328" bIns="45662"/>
          <a:lstStyle/>
          <a:p>
            <a:pPr>
              <a:defRPr/>
            </a:pPr>
            <a:endParaRPr lang="en-US">
              <a:effectLst>
                <a:outerShdw blurRad="50800" dist="63500" dir="2700000" algn="tl" rotWithShape="0">
                  <a:srgbClr val="000000"/>
                </a:outerShdw>
              </a:effectLst>
            </a:endParaRP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3"/>
          <a:srcRect l="15977" t="17213" r="27527" b="17598"/>
          <a:stretch>
            <a:fillRect/>
          </a:stretch>
        </p:blipFill>
        <p:spPr bwMode="auto">
          <a:xfrm>
            <a:off x="539754" y="1284298"/>
            <a:ext cx="3168650" cy="2536825"/>
          </a:xfrm>
          <a:prstGeom prst="rect">
            <a:avLst/>
          </a:prstGeom>
          <a:noFill/>
          <a:ln w="9525">
            <a:noFill/>
            <a:round/>
            <a:headEnd/>
            <a:tailEnd/>
          </a:ln>
          <a:effectLst>
            <a:outerShdw dist="89605" dir="2700000" algn="ctr" rotWithShape="0">
              <a:srgbClr val="808080"/>
            </a:outerShdw>
          </a:effectLst>
        </p:spPr>
      </p:pic>
      <p:sp>
        <p:nvSpPr>
          <p:cNvPr id="62468" name="Rectangle 3"/>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sp>
        <p:nvSpPr>
          <p:cNvPr id="62469" name="Text Box 4"/>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sp>
        <p:nvSpPr>
          <p:cNvPr id="62479" name="Rectangle 17"/>
          <p:cNvSpPr>
            <a:spLocks noChangeArrowheads="1"/>
          </p:cNvSpPr>
          <p:nvPr/>
        </p:nvSpPr>
        <p:spPr bwMode="auto">
          <a:xfrm>
            <a:off x="6457960" y="1717678"/>
            <a:ext cx="3492500" cy="4499283"/>
          </a:xfrm>
          <a:prstGeom prst="rect">
            <a:avLst/>
          </a:prstGeom>
          <a:noFill/>
          <a:ln w="9525">
            <a:noFill/>
            <a:round/>
            <a:headEnd/>
            <a:tailEnd/>
          </a:ln>
        </p:spPr>
        <p:txBody>
          <a:bodyPr lIns="101390" tIns="50695" rIns="101390" bIns="50695">
            <a:spAutoFit/>
          </a:bodyPr>
          <a:lstStyle/>
          <a:p>
            <a:pPr>
              <a:lnSpc>
                <a:spcPct val="100000"/>
              </a:lnSpc>
              <a:spcBef>
                <a:spcPts val="2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700" b="1" i="1">
                <a:solidFill>
                  <a:srgbClr val="FFFFFF"/>
                </a:solidFill>
                <a:effectLst>
                  <a:outerShdw blurRad="50800" dist="76200" dir="2700000" algn="tl" rotWithShape="0">
                    <a:srgbClr val="000000"/>
                  </a:outerShdw>
                </a:effectLst>
                <a:latin typeface="Helvetica" charset="0"/>
              </a:rPr>
              <a:t>Kadhara Tuingashit li kazang Chithi katonga peida</a:t>
            </a:r>
          </a:p>
        </p:txBody>
      </p:sp>
      <p:sp>
        <p:nvSpPr>
          <p:cNvPr id="62480" name="Text Box 18"/>
          <p:cNvSpPr txBox="1">
            <a:spLocks noChangeArrowheads="1"/>
          </p:cNvSpPr>
          <p:nvPr/>
        </p:nvSpPr>
        <p:spPr bwMode="auto">
          <a:xfrm>
            <a:off x="776288" y="4805363"/>
            <a:ext cx="2863850" cy="366712"/>
          </a:xfrm>
          <a:prstGeom prst="rect">
            <a:avLst/>
          </a:prstGeom>
          <a:noFill/>
          <a:ln w="9525">
            <a:noFill/>
            <a:round/>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sp>
        <p:nvSpPr>
          <p:cNvPr id="62481" name="Rectangle 19"/>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sp>
        <p:nvSpPr>
          <p:cNvPr id="62491" name="Text Box 29"/>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effectLst>
                  <a:outerShdw blurRad="50800" dist="76200" dir="2700000" algn="tl" rotWithShape="0">
                    <a:srgbClr val="000000"/>
                  </a:outerShdw>
                </a:effectLst>
                <a:latin typeface="Comic Sans MS" charset="0"/>
              </a:rPr>
              <a:t> </a:t>
            </a:r>
          </a:p>
        </p:txBody>
      </p:sp>
      <p:sp>
        <p:nvSpPr>
          <p:cNvPr id="62467" name="Line 2"/>
          <p:cNvSpPr>
            <a:spLocks noChangeShapeType="1"/>
          </p:cNvSpPr>
          <p:nvPr/>
        </p:nvSpPr>
        <p:spPr bwMode="auto">
          <a:xfrm flipH="1" flipV="1">
            <a:off x="4914307" y="2036766"/>
            <a:ext cx="716327" cy="342900"/>
          </a:xfrm>
          <a:prstGeom prst="line">
            <a:avLst/>
          </a:prstGeom>
          <a:noFill/>
          <a:ln w="25560">
            <a:solidFill>
              <a:srgbClr val="000000"/>
            </a:solidFill>
            <a:miter lim="800000"/>
            <a:headEnd/>
            <a:tailEnd type="triangle" w="med" len="med"/>
          </a:ln>
        </p:spPr>
        <p:txBody>
          <a:bodyPr lIns="91328" tIns="45662" rIns="91328" bIns="45662"/>
          <a:lstStyle/>
          <a:p>
            <a:endParaRPr lang="en-US">
              <a:effectLst>
                <a:outerShdw blurRad="50800" dist="76200" dir="2700000" algn="tl" rotWithShape="0">
                  <a:srgbClr val="000000"/>
                </a:outerShdw>
              </a:effectLst>
            </a:endParaRPr>
          </a:p>
        </p:txBody>
      </p:sp>
      <p:sp>
        <p:nvSpPr>
          <p:cNvPr id="62470" name="Rectangle 5"/>
          <p:cNvSpPr>
            <a:spLocks noChangeArrowheads="1"/>
          </p:cNvSpPr>
          <p:nvPr/>
        </p:nvSpPr>
        <p:spPr bwMode="auto">
          <a:xfrm>
            <a:off x="4116773" y="1154113"/>
            <a:ext cx="2161477"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sp>
        <p:nvSpPr>
          <p:cNvPr id="63494" name="Line 6"/>
          <p:cNvSpPr>
            <a:spLocks noChangeShapeType="1"/>
          </p:cNvSpPr>
          <p:nvPr/>
        </p:nvSpPr>
        <p:spPr bwMode="auto">
          <a:xfrm>
            <a:off x="4227127" y="1887538"/>
            <a:ext cx="1944912"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76200" dir="2700000" algn="tl" rotWithShape="0">
                  <a:srgbClr val="000000"/>
                </a:outerShdw>
              </a:effectLst>
            </a:endParaRPr>
          </a:p>
        </p:txBody>
      </p:sp>
      <p:sp>
        <p:nvSpPr>
          <p:cNvPr id="63495" name="Line 7"/>
          <p:cNvSpPr>
            <a:spLocks noChangeShapeType="1"/>
          </p:cNvSpPr>
          <p:nvPr/>
        </p:nvSpPr>
        <p:spPr bwMode="auto">
          <a:xfrm>
            <a:off x="4227127" y="3546478"/>
            <a:ext cx="1944912"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76200" dir="2700000" algn="tl" rotWithShape="0">
                  <a:srgbClr val="000000"/>
                </a:outerShdw>
              </a:effectLst>
            </a:endParaRPr>
          </a:p>
        </p:txBody>
      </p:sp>
      <p:sp>
        <p:nvSpPr>
          <p:cNvPr id="63496" name="Line 8"/>
          <p:cNvSpPr>
            <a:spLocks noChangeShapeType="1"/>
          </p:cNvSpPr>
          <p:nvPr/>
        </p:nvSpPr>
        <p:spPr bwMode="auto">
          <a:xfrm>
            <a:off x="4250034" y="5715000"/>
            <a:ext cx="1944912"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76200" dir="2700000" algn="tl" rotWithShape="0">
                  <a:srgbClr val="000000"/>
                </a:outerShdw>
              </a:effectLst>
            </a:endParaRPr>
          </a:p>
        </p:txBody>
      </p:sp>
      <p:sp>
        <p:nvSpPr>
          <p:cNvPr id="63497" name="Line 9"/>
          <p:cNvSpPr>
            <a:spLocks noChangeShapeType="1"/>
          </p:cNvSpPr>
          <p:nvPr/>
        </p:nvSpPr>
        <p:spPr bwMode="auto">
          <a:xfrm>
            <a:off x="4220885" y="5122866"/>
            <a:ext cx="191159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76200" dir="2700000" algn="tl" rotWithShape="0">
                  <a:srgbClr val="000000"/>
                </a:outerShdw>
              </a:effectLst>
            </a:endParaRPr>
          </a:p>
        </p:txBody>
      </p:sp>
      <p:grpSp>
        <p:nvGrpSpPr>
          <p:cNvPr id="62475" name="Group 10"/>
          <p:cNvGrpSpPr>
            <a:grpSpLocks/>
          </p:cNvGrpSpPr>
          <p:nvPr/>
        </p:nvGrpSpPr>
        <p:grpSpPr bwMode="auto">
          <a:xfrm>
            <a:off x="4114691" y="0"/>
            <a:ext cx="2271275" cy="1057275"/>
            <a:chOff x="2562" y="0"/>
            <a:chExt cx="1055" cy="666"/>
          </a:xfrm>
        </p:grpSpPr>
        <p:sp>
          <p:nvSpPr>
            <p:cNvPr id="62496" name="Rectangle 11"/>
            <p:cNvSpPr>
              <a:spLocks noChangeArrowheads="1"/>
            </p:cNvSpPr>
            <p:nvPr/>
          </p:nvSpPr>
          <p:spPr bwMode="auto">
            <a:xfrm>
              <a:off x="2755" y="0"/>
              <a:ext cx="862" cy="240"/>
            </a:xfrm>
            <a:prstGeom prst="rect">
              <a:avLst/>
            </a:prstGeom>
            <a:noFill/>
            <a:ln w="9525">
              <a:noFill/>
              <a:round/>
              <a:headEnd/>
              <a:tailEnd/>
            </a:ln>
          </p:spPr>
          <p:txBody>
            <a:bodyPr lIns="90360" tIns="44280" rIns="90360" bIns="44280">
              <a:spAutoFit/>
            </a:bodyPr>
            <a:lstStyle/>
            <a:p>
              <a:pPr>
                <a:lnSpc>
                  <a:spcPct val="100000"/>
                </a:lnSpc>
                <a:spcBef>
                  <a:spcPts val="112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C0128"/>
                  </a:solidFill>
                  <a:effectLst>
                    <a:outerShdw blurRad="50800" dist="76200" dir="2700000" algn="tl" rotWithShape="0">
                      <a:srgbClr val="000000"/>
                    </a:outerShdw>
                  </a:effectLst>
                  <a:latin typeface="Helvetica" charset="0"/>
                </a:rPr>
                <a:t>(Lairik 21)</a:t>
              </a:r>
              <a:r>
                <a:rPr lang="x-none" sz="1800" b="1">
                  <a:solidFill>
                    <a:srgbClr val="FC0128"/>
                  </a:solidFill>
                  <a:effectLst>
                    <a:outerShdw blurRad="50800" dist="76200" dir="2700000" algn="tl" rotWithShape="0">
                      <a:srgbClr val="000000"/>
                    </a:outerShdw>
                  </a:effectLst>
                  <a:latin typeface="Helvetica" charset="0"/>
                  <a:cs typeface="Arial" charset="0"/>
                </a:rPr>
                <a:t>‏</a:t>
              </a:r>
              <a:endParaRPr lang="en-GB" sz="1800" b="1">
                <a:solidFill>
                  <a:srgbClr val="FC0128"/>
                </a:solidFill>
                <a:effectLst>
                  <a:outerShdw blurRad="50800" dist="76200" dir="2700000" algn="tl" rotWithShape="0">
                    <a:srgbClr val="000000"/>
                  </a:outerShdw>
                </a:effectLst>
                <a:latin typeface="Helvetica" charset="0"/>
              </a:endParaRPr>
            </a:p>
          </p:txBody>
        </p:sp>
        <p:sp>
          <p:nvSpPr>
            <p:cNvPr id="62497"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endParaRPr lang="en-US">
                <a:effectLst>
                  <a:outerShdw blurRad="50800" dist="76200" dir="2700000" algn="tl" rotWithShape="0">
                    <a:srgbClr val="000000"/>
                  </a:outerShdw>
                </a:effectLst>
              </a:endParaRPr>
            </a:p>
          </p:txBody>
        </p:sp>
        <p:sp>
          <p:nvSpPr>
            <p:cNvPr id="62498" name="Rectangle 13"/>
            <p:cNvSpPr>
              <a:spLocks noChangeArrowheads="1"/>
            </p:cNvSpPr>
            <p:nvPr/>
          </p:nvSpPr>
          <p:spPr bwMode="auto">
            <a:xfrm>
              <a:off x="2628" y="263"/>
              <a:ext cx="892" cy="403"/>
            </a:xfrm>
            <a:prstGeom prst="rect">
              <a:avLst/>
            </a:prstGeom>
            <a:noFill/>
            <a:ln w="9525">
              <a:noFill/>
              <a:round/>
              <a:headEnd/>
              <a:tailEnd/>
            </a:ln>
          </p:spPr>
          <p:txBody>
            <a:bodyPr lIns="101520" tIns="50760" rIns="101520" bIns="50760">
              <a:spAutoFit/>
            </a:bodyPr>
            <a:lstStyle/>
            <a:p>
              <a:pPr algn="ctr">
                <a:lnSpc>
                  <a:spcPct val="100000"/>
                </a:lnSpc>
                <a:spcBef>
                  <a:spcPts val="1063"/>
                </a:spcBef>
                <a:buClr>
                  <a:srgbClr val="99FF6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700" b="1">
                  <a:solidFill>
                    <a:srgbClr val="99FF66"/>
                  </a:solidFill>
                  <a:effectLst>
                    <a:outerShdw blurRad="50800" dist="76200" dir="2700000" algn="tl" rotWithShape="0">
                      <a:srgbClr val="000000"/>
                    </a:outerShdw>
                  </a:effectLst>
                  <a:latin typeface="Helvetica" charset="0"/>
                </a:rPr>
                <a:t>CHURCHwui kashok-kazang</a:t>
              </a:r>
            </a:p>
          </p:txBody>
        </p:sp>
      </p:grpSp>
      <p:sp>
        <p:nvSpPr>
          <p:cNvPr id="63502" name="Line 14"/>
          <p:cNvSpPr>
            <a:spLocks noChangeShapeType="1"/>
          </p:cNvSpPr>
          <p:nvPr/>
        </p:nvSpPr>
        <p:spPr bwMode="auto">
          <a:xfrm>
            <a:off x="4227127" y="2584450"/>
            <a:ext cx="1944912"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76200" dir="2700000" algn="tl" rotWithShape="0">
                  <a:srgbClr val="000000"/>
                </a:outerShdw>
              </a:effectLst>
            </a:endParaRPr>
          </a:p>
        </p:txBody>
      </p:sp>
      <p:sp>
        <p:nvSpPr>
          <p:cNvPr id="63503" name="Line 15"/>
          <p:cNvSpPr>
            <a:spLocks noChangeShapeType="1"/>
          </p:cNvSpPr>
          <p:nvPr/>
        </p:nvSpPr>
        <p:spPr bwMode="auto">
          <a:xfrm>
            <a:off x="4185480" y="4719638"/>
            <a:ext cx="1944912"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76200" dir="2700000" algn="tl" rotWithShape="0">
                  <a:srgbClr val="000000"/>
                </a:outerShdw>
              </a:effectLst>
            </a:endParaRPr>
          </a:p>
        </p:txBody>
      </p:sp>
      <p:sp>
        <p:nvSpPr>
          <p:cNvPr id="63504" name="Line 16"/>
          <p:cNvSpPr>
            <a:spLocks noChangeShapeType="1"/>
          </p:cNvSpPr>
          <p:nvPr/>
        </p:nvSpPr>
        <p:spPr bwMode="auto">
          <a:xfrm>
            <a:off x="4635267" y="6062663"/>
            <a:ext cx="1134880"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328" tIns="45662" rIns="91328" bIns="45662"/>
          <a:lstStyle/>
          <a:p>
            <a:pPr>
              <a:defRPr/>
            </a:pPr>
            <a:endParaRPr lang="en-US">
              <a:effectLst>
                <a:outerShdw blurRad="50800" dist="76200" dir="2700000" algn="tl" rotWithShape="0">
                  <a:srgbClr val="000000"/>
                </a:outerShdw>
              </a:effectLst>
            </a:endParaRPr>
          </a:p>
        </p:txBody>
      </p:sp>
      <p:sp>
        <p:nvSpPr>
          <p:cNvPr id="62483" name="Rectangle 21"/>
          <p:cNvSpPr>
            <a:spLocks noChangeArrowheads="1"/>
          </p:cNvSpPr>
          <p:nvPr/>
        </p:nvSpPr>
        <p:spPr bwMode="auto">
          <a:xfrm>
            <a:off x="4004319" y="5800735"/>
            <a:ext cx="2319735" cy="1821995"/>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James</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1 Peter</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2 Peter</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1 John</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2 John</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3 John</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Jude</a:t>
            </a:r>
          </a:p>
        </p:txBody>
      </p:sp>
      <p:sp>
        <p:nvSpPr>
          <p:cNvPr id="62484" name="Rectangle 22"/>
          <p:cNvSpPr>
            <a:spLocks noChangeArrowheads="1"/>
          </p:cNvSpPr>
          <p:nvPr/>
        </p:nvSpPr>
        <p:spPr bwMode="auto">
          <a:xfrm>
            <a:off x="4004319" y="5116136"/>
            <a:ext cx="2319735" cy="656484"/>
          </a:xfrm>
          <a:prstGeom prst="rect">
            <a:avLst/>
          </a:prstGeom>
          <a:noFill/>
          <a:ln w="9525">
            <a:noFill/>
            <a:round/>
            <a:headEnd/>
            <a:tailEnd/>
          </a:ln>
        </p:spPr>
        <p:txBody>
          <a:bodyPr lIns="101390" tIns="50695" rIns="101390" bIns="50695">
            <a:spAutoFit/>
          </a:bodyPr>
          <a:lstStyle/>
          <a:p>
            <a:pPr algn="ctr">
              <a:lnSpc>
                <a:spcPct val="100000"/>
              </a:lnSpc>
              <a:spcBef>
                <a:spcPts val="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i="1">
                <a:solidFill>
                  <a:srgbClr val="FFFFFF"/>
                </a:solidFill>
                <a:effectLst>
                  <a:outerShdw blurRad="50800" dist="76200" dir="2700000" algn="tl" rotWithShape="0">
                    <a:srgbClr val="000000"/>
                  </a:outerShdw>
                </a:effectLst>
                <a:latin typeface="Helvetica" charset="0"/>
              </a:rPr>
              <a:t>Khangateiwui Chithi</a:t>
            </a:r>
          </a:p>
        </p:txBody>
      </p:sp>
      <p:sp>
        <p:nvSpPr>
          <p:cNvPr id="62485" name="Rectangle 23"/>
          <p:cNvSpPr>
            <a:spLocks noChangeArrowheads="1"/>
          </p:cNvSpPr>
          <p:nvPr/>
        </p:nvSpPr>
        <p:spPr bwMode="auto">
          <a:xfrm>
            <a:off x="4004319" y="5457835"/>
            <a:ext cx="2319735" cy="1015073"/>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Hebrews</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p:txBody>
      </p:sp>
      <p:sp>
        <p:nvSpPr>
          <p:cNvPr id="62486" name="Rectangle 24"/>
          <p:cNvSpPr>
            <a:spLocks noChangeArrowheads="1"/>
          </p:cNvSpPr>
          <p:nvPr/>
        </p:nvSpPr>
        <p:spPr bwMode="auto">
          <a:xfrm>
            <a:off x="4004319" y="3344873"/>
            <a:ext cx="2319735" cy="1821995"/>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1 Thessalonianao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2 Thessalonianao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1 Timothy</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2 Timothy</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Titus</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p:txBody>
      </p:sp>
      <p:sp>
        <p:nvSpPr>
          <p:cNvPr id="62487" name="Rectangle 25"/>
          <p:cNvSpPr>
            <a:spLocks noChangeArrowheads="1"/>
          </p:cNvSpPr>
          <p:nvPr/>
        </p:nvSpPr>
        <p:spPr bwMode="auto">
          <a:xfrm>
            <a:off x="4004319" y="2333625"/>
            <a:ext cx="2319735" cy="1216803"/>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Galatianao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Ephesianao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Philippinao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Colossianao</a:t>
            </a:r>
          </a:p>
        </p:txBody>
      </p:sp>
      <p:sp>
        <p:nvSpPr>
          <p:cNvPr id="62488" name="Rectangle 26"/>
          <p:cNvSpPr>
            <a:spLocks noChangeArrowheads="1"/>
          </p:cNvSpPr>
          <p:nvPr/>
        </p:nvSpPr>
        <p:spPr bwMode="auto">
          <a:xfrm>
            <a:off x="4004319" y="1744667"/>
            <a:ext cx="2319735" cy="1060419"/>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5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Romanao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1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2 Corinthianao</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p:txBody>
      </p:sp>
      <p:sp>
        <p:nvSpPr>
          <p:cNvPr id="62489" name="Rectangle 27"/>
          <p:cNvSpPr>
            <a:spLocks noChangeArrowheads="1"/>
          </p:cNvSpPr>
          <p:nvPr/>
        </p:nvSpPr>
        <p:spPr bwMode="auto">
          <a:xfrm>
            <a:off x="3983496" y="1066809"/>
            <a:ext cx="2319735" cy="896477"/>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u="sng">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u="sng">
                <a:solidFill>
                  <a:srgbClr val="FFFFFF"/>
                </a:solidFill>
                <a:effectLst>
                  <a:outerShdw blurRad="50800" dist="76200" dir="2700000" algn="tl" rotWithShape="0">
                    <a:srgbClr val="000000"/>
                  </a:outerShdw>
                </a:effectLst>
                <a:latin typeface="Helvetica" charset="0"/>
              </a:rPr>
              <a:t>CHITHI</a:t>
            </a:r>
          </a:p>
          <a:p>
            <a:pPr algn="ctr">
              <a:lnSpc>
                <a:spcPct val="5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i="1">
                <a:solidFill>
                  <a:srgbClr val="FFFFFF"/>
                </a:solidFill>
                <a:effectLst>
                  <a:outerShdw blurRad="50800" dist="76200" dir="2700000" algn="tl" rotWithShape="0">
                    <a:srgbClr val="000000"/>
                  </a:outerShdw>
                </a:effectLst>
                <a:latin typeface="Helvetica" charset="0"/>
              </a:rPr>
              <a:t>Paulna kagapi chithi</a:t>
            </a:r>
            <a:r>
              <a:rPr lang="en-GB" sz="1400" b="1">
                <a:solidFill>
                  <a:srgbClr val="FFFFFF"/>
                </a:solidFill>
                <a:effectLst>
                  <a:outerShdw blurRad="50800" dist="76200" dir="2700000" algn="tl" rotWithShape="0">
                    <a:srgbClr val="000000"/>
                  </a:outerShdw>
                </a:effectLst>
                <a:latin typeface="Helvetica" charset="0"/>
              </a:rPr>
              <a:t>:</a:t>
            </a:r>
          </a:p>
          <a:p>
            <a:pPr algn="ctr">
              <a:lnSpc>
                <a:spcPct val="5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p:txBody>
      </p:sp>
      <p:sp>
        <p:nvSpPr>
          <p:cNvPr id="62490" name="Rectangle 28"/>
          <p:cNvSpPr>
            <a:spLocks noChangeArrowheads="1"/>
          </p:cNvSpPr>
          <p:nvPr/>
        </p:nvSpPr>
        <p:spPr bwMode="auto">
          <a:xfrm>
            <a:off x="4004319" y="4661994"/>
            <a:ext cx="2319735" cy="611612"/>
          </a:xfrm>
          <a:prstGeom prst="rect">
            <a:avLst/>
          </a:prstGeom>
          <a:noFill/>
          <a:ln w="9525">
            <a:noFill/>
            <a:round/>
            <a:headEnd/>
            <a:tailEnd/>
          </a:ln>
        </p:spPr>
        <p:txBody>
          <a:bodyPr lIns="101390" tIns="50695" rIns="101390" bIns="50695">
            <a:spAutoFit/>
          </a:bodyPr>
          <a:lstStyle/>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76200" dir="2700000" algn="tl" rotWithShape="0">
                    <a:srgbClr val="000000"/>
                  </a:outerShdw>
                </a:effectLst>
                <a:latin typeface="Helvetica" charset="0"/>
              </a:rPr>
              <a:t>Philemon</a:t>
            </a:r>
          </a:p>
          <a:p>
            <a:pPr algn="ctr">
              <a:lnSpc>
                <a:spcPct val="35000"/>
              </a:lnSpc>
              <a:spcBef>
                <a:spcPts val="93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400" b="1">
              <a:solidFill>
                <a:srgbClr val="FFFFFF"/>
              </a:solidFill>
              <a:effectLst>
                <a:outerShdw blurRad="50800" dist="76200" dir="2700000" algn="tl" rotWithShape="0">
                  <a:srgbClr val="000000"/>
                </a:outerShdw>
              </a:effectLst>
              <a:latin typeface="Helvetica" charset="0"/>
            </a:endParaRPr>
          </a:p>
        </p:txBody>
      </p:sp>
      <p:sp>
        <p:nvSpPr>
          <p:cNvPr id="63518" name="AutoShape 30"/>
          <p:cNvSpPr>
            <a:spLocks noChangeArrowheads="1"/>
          </p:cNvSpPr>
          <p:nvPr/>
        </p:nvSpPr>
        <p:spPr bwMode="auto">
          <a:xfrm>
            <a:off x="3914785" y="1057275"/>
            <a:ext cx="2471747" cy="6627813"/>
          </a:xfrm>
          <a:prstGeom prst="roundRect">
            <a:avLst>
              <a:gd name="adj" fmla="val 16667"/>
            </a:avLst>
          </a:prstGeom>
          <a:noFill/>
          <a:ln w="76320">
            <a:solidFill>
              <a:srgbClr val="FC0128"/>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effectLst>
                <a:outerShdw blurRad="50800" dist="76200" dir="2700000" algn="tl" rotWithShape="0">
                  <a:srgbClr val="000000"/>
                </a:outerShdw>
              </a:effectLst>
            </a:endParaRPr>
          </a:p>
        </p:txBody>
      </p:sp>
      <p:sp>
        <p:nvSpPr>
          <p:cNvPr id="62493" name="Text Box 31"/>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sp>
        <p:nvSpPr>
          <p:cNvPr id="62494" name="Text Box 32"/>
          <p:cNvSpPr txBox="1">
            <a:spLocks noChangeArrowheads="1"/>
          </p:cNvSpPr>
          <p:nvPr/>
        </p:nvSpPr>
        <p:spPr bwMode="auto">
          <a:xfrm>
            <a:off x="9219902" y="7514719"/>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50800" dist="76200" dir="2700000" algn="tl" rotWithShape="0">
                    <a:srgbClr val="000000"/>
                  </a:outerShdw>
                </a:effectLst>
                <a:latin typeface="Comic Sans MS" charset="0"/>
              </a:rPr>
              <a:t>60</a:t>
            </a:r>
          </a:p>
        </p:txBody>
      </p:sp>
      <p:sp>
        <p:nvSpPr>
          <p:cNvPr id="62495" name="Text Box 33"/>
          <p:cNvSpPr txBox="1">
            <a:spLocks noChangeArrowheads="1"/>
          </p:cNvSpPr>
          <p:nvPr/>
        </p:nvSpPr>
        <p:spPr bwMode="auto">
          <a:xfrm>
            <a:off x="1242987" y="4258456"/>
            <a:ext cx="2489227" cy="2624999"/>
          </a:xfrm>
          <a:prstGeom prst="rect">
            <a:avLst/>
          </a:prstGeom>
          <a:noFill/>
          <a:ln w="9525">
            <a:noFill/>
            <a:round/>
            <a:headEnd/>
            <a:tailEnd/>
          </a:ln>
        </p:spPr>
        <p:txBody>
          <a:bodyPr wrap="square" lIns="89886" tIns="46738" rIns="89886" bIns="46738">
            <a:spAutoFit/>
          </a:bodyPr>
          <a:lstStyle/>
          <a:p>
            <a:pPr algn="r">
              <a:lnSpc>
                <a:spcPct val="100000"/>
              </a:lnSpc>
              <a:spcBef>
                <a:spcPts val="2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200" b="1">
                <a:solidFill>
                  <a:srgbClr val="FFFF00"/>
                </a:solidFill>
                <a:effectLst>
                  <a:outerShdw blurRad="50800" dist="76200" dir="2700000" algn="tl" rotWithShape="0">
                    <a:srgbClr val="000000"/>
                  </a:outerShdw>
                </a:effectLst>
                <a:latin typeface="Arial" charset="0"/>
              </a:rPr>
              <a:t>Haokaphok Church bingli kachiphun chithibing</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63491" name="Text Box 2"/>
          <p:cNvSpPr txBox="1">
            <a:spLocks noChangeArrowheads="1"/>
          </p:cNvSpPr>
          <p:nvPr/>
        </p:nvSpPr>
        <p:spPr bwMode="auto">
          <a:xfrm>
            <a:off x="5734050" y="3373443"/>
            <a:ext cx="3565525" cy="304800"/>
          </a:xfrm>
          <a:prstGeom prst="rect">
            <a:avLst/>
          </a:prstGeom>
          <a:noFill/>
          <a:ln w="9525">
            <a:noFill/>
            <a:round/>
            <a:headEnd/>
            <a:tailEnd/>
          </a:ln>
        </p:spPr>
        <p:txBody>
          <a:bodyPr wrap="none" lIns="91328" tIns="45662" rIns="91328" bIns="45662" anchor="ctr"/>
          <a:lstStyle/>
          <a:p>
            <a:endParaRPr lang="en-US"/>
          </a:p>
        </p:txBody>
      </p:sp>
      <p:sp>
        <p:nvSpPr>
          <p:cNvPr id="64515" name="Rectangle 3"/>
          <p:cNvSpPr>
            <a:spLocks noChangeArrowheads="1"/>
          </p:cNvSpPr>
          <p:nvPr/>
        </p:nvSpPr>
        <p:spPr bwMode="auto">
          <a:xfrm>
            <a:off x="2009804" y="1345914"/>
            <a:ext cx="7162800" cy="5367829"/>
          </a:xfrm>
          <a:prstGeom prst="rect">
            <a:avLst/>
          </a:prstGeom>
          <a:noFill/>
          <a:ln w="9525">
            <a:noFill/>
            <a:round/>
            <a:headEnd/>
            <a:tailEnd/>
          </a:ln>
        </p:spPr>
        <p:txBody>
          <a:bodyPr lIns="101390" tIns="50695" rIns="101390" bIns="50695">
            <a:spAutoFit/>
          </a:bodyPr>
          <a:lstStyle/>
          <a:p>
            <a:pPr algn="ctr">
              <a:lnSpc>
                <a:spcPct val="105000"/>
              </a:lnSpc>
              <a:spcBef>
                <a:spcPts val="499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8000" b="1">
                <a:solidFill>
                  <a:srgbClr val="FFFF00"/>
                </a:solidFill>
                <a:latin typeface="Arial" charset="0"/>
              </a:rPr>
              <a:t>CHITHI BING HILI KHI ZANGLĀKLI KHALA?</a:t>
            </a:r>
          </a:p>
        </p:txBody>
      </p:sp>
      <p:sp>
        <p:nvSpPr>
          <p:cNvPr id="63493" name="Text Box 4"/>
          <p:cNvSpPr txBox="1">
            <a:spLocks noChangeArrowheads="1"/>
          </p:cNvSpPr>
          <p:nvPr/>
        </p:nvSpPr>
        <p:spPr bwMode="auto">
          <a:xfrm>
            <a:off x="1636722" y="1133486"/>
            <a:ext cx="8181975" cy="385763"/>
          </a:xfrm>
          <a:prstGeom prst="rect">
            <a:avLst/>
          </a:prstGeom>
          <a:noFill/>
          <a:ln w="9525">
            <a:noFill/>
            <a:round/>
            <a:headEnd/>
            <a:tailEnd/>
          </a:ln>
        </p:spPr>
        <p:txBody>
          <a:bodyPr lIns="89886" tIns="46738" rIns="89886" bIns="46738">
            <a:spAutoFit/>
          </a:bodyPr>
          <a:lstStyle/>
          <a:p>
            <a:pPr>
              <a:lnSpc>
                <a:spcPct val="120000"/>
              </a:lnSpc>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000000"/>
                </a:solidFill>
                <a:latin typeface="Helvetica" charset="0"/>
                <a:cs typeface="Times New Roman" charset="0"/>
              </a:rPr>
              <a:t>                               </a:t>
            </a:r>
          </a:p>
        </p:txBody>
      </p:sp>
      <p:sp>
        <p:nvSpPr>
          <p:cNvPr id="63494" name="Text Box 5"/>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63495" name="Text Box 6"/>
          <p:cNvSpPr txBox="1">
            <a:spLocks noChangeArrowheads="1"/>
          </p:cNvSpPr>
          <p:nvPr/>
        </p:nvSpPr>
        <p:spPr bwMode="auto">
          <a:xfrm>
            <a:off x="8821743" y="7412048"/>
            <a:ext cx="184150" cy="244475"/>
          </a:xfrm>
          <a:prstGeom prst="rect">
            <a:avLst/>
          </a:prstGeom>
          <a:noFill/>
          <a:ln w="9525">
            <a:noFill/>
            <a:round/>
            <a:headEnd/>
            <a:tailEnd/>
          </a:ln>
        </p:spPr>
        <p:txBody>
          <a:bodyPr wrap="none" lIns="91328" tIns="45662" rIns="91328" bIns="45662" anchor="ctr"/>
          <a:lstStyle/>
          <a:p>
            <a:endParaRPr lang="en-US"/>
          </a:p>
        </p:txBody>
      </p:sp>
      <p:sp>
        <p:nvSpPr>
          <p:cNvPr id="63496" name="Text Box 7"/>
          <p:cNvSpPr txBox="1">
            <a:spLocks noChangeArrowheads="1"/>
          </p:cNvSpPr>
          <p:nvPr/>
        </p:nvSpPr>
        <p:spPr bwMode="auto">
          <a:xfrm>
            <a:off x="9263897" y="7506692"/>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61</a:t>
            </a:r>
          </a:p>
        </p:txBody>
      </p:sp>
      <p:sp>
        <p:nvSpPr>
          <p:cNvPr id="64520" name="Rectangle 8"/>
          <p:cNvSpPr>
            <a:spLocks noChangeArrowheads="1"/>
          </p:cNvSpPr>
          <p:nvPr/>
        </p:nvSpPr>
        <p:spPr bwMode="auto">
          <a:xfrm>
            <a:off x="2028804" y="742931"/>
            <a:ext cx="7162800" cy="6686344"/>
          </a:xfrm>
          <a:prstGeom prst="rect">
            <a:avLst/>
          </a:prstGeom>
          <a:noFill/>
          <a:ln w="9525">
            <a:noFill/>
            <a:round/>
            <a:headEnd/>
            <a:tailEnd/>
          </a:ln>
        </p:spPr>
        <p:txBody>
          <a:bodyPr lIns="101390" tIns="50695" rIns="101390" bIns="50695">
            <a:spAutoFit/>
          </a:bodyPr>
          <a:lstStyle/>
          <a:p>
            <a:pPr algn="ctr">
              <a:lnSpc>
                <a:spcPct val="105000"/>
              </a:lnSpc>
              <a:spcBef>
                <a:spcPts val="499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8000" b="1">
                <a:solidFill>
                  <a:srgbClr val="FFFF00"/>
                </a:solidFill>
                <a:latin typeface="Arial" charset="0"/>
              </a:rPr>
              <a:t>KHI NINGRIN SĀLAGA KAPILĀK KHALA CHANG?</a:t>
            </a:r>
          </a:p>
        </p:txBody>
      </p:sp>
      <p:sp>
        <p:nvSpPr>
          <p:cNvPr id="63498" name="Text Box 9"/>
          <p:cNvSpPr txBox="1">
            <a:spLocks noChangeArrowheads="1"/>
          </p:cNvSpPr>
          <p:nvPr/>
        </p:nvSpPr>
        <p:spPr bwMode="auto">
          <a:xfrm>
            <a:off x="9572635" y="7445095"/>
            <a:ext cx="307975"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fade">
                                      <p:cBhvr>
                                        <p:cTn id="7" dur="1000"/>
                                        <p:tgtEl>
                                          <p:spTgt spid="64515"/>
                                        </p:tgtEl>
                                      </p:cBhvr>
                                    </p:animEffect>
                                  </p:childTnLst>
                                  <p:subTnLst>
                                    <p:set>
                                      <p:cBhvr override="childStyle">
                                        <p:cTn dur="1" fill="hold" display="0" masterRel="nextClick" afterEffect="1"/>
                                        <p:tgtEl>
                                          <p:spTgt spid="6451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p:cTn id="11" dur="1" fill="hold">
                                          <p:stCondLst>
                                            <p:cond delay="0"/>
                                          </p:stCondLst>
                                        </p:cTn>
                                        <p:tgtEl>
                                          <p:spTgt spid="64520"/>
                                        </p:tgtEl>
                                        <p:attrNameLst>
                                          <p:attrName>style.visibility</p:attrName>
                                        </p:attrNameLst>
                                      </p:cBhvr>
                                      <p:to>
                                        <p:strVal val="visible"/>
                                      </p:to>
                                    </p:set>
                                    <p:animEffect transition="in" filter="fade">
                                      <p:cBhvr>
                                        <p:cTn id="12" dur="10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079531" y="3319466"/>
            <a:ext cx="8378825" cy="2082800"/>
            <a:chOff x="542" y="2091"/>
            <a:chExt cx="5278" cy="1312"/>
          </a:xfrm>
        </p:grpSpPr>
        <p:sp>
          <p:nvSpPr>
            <p:cNvPr id="65538" name="Line 2"/>
            <p:cNvSpPr>
              <a:spLocks noChangeShapeType="1"/>
            </p:cNvSpPr>
            <p:nvPr/>
          </p:nvSpPr>
          <p:spPr bwMode="auto">
            <a:xfrm>
              <a:off x="542"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effectLst>
                  <a:outerShdw blurRad="50800" dist="76200" dir="2700000" algn="tl" rotWithShape="0">
                    <a:srgbClr val="000000"/>
                  </a:outerShdw>
                </a:effectLst>
              </a:endParaRPr>
            </a:p>
          </p:txBody>
        </p:sp>
        <p:sp>
          <p:nvSpPr>
            <p:cNvPr id="65539" name="Line 3"/>
            <p:cNvSpPr>
              <a:spLocks noChangeShapeType="1"/>
            </p:cNvSpPr>
            <p:nvPr/>
          </p:nvSpPr>
          <p:spPr bwMode="auto">
            <a:xfrm>
              <a:off x="5064"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effectLst>
                  <a:outerShdw blurRad="50800" dist="76200" dir="2700000" algn="tl" rotWithShape="0">
                    <a:srgbClr val="000000"/>
                  </a:outerShdw>
                </a:effectLst>
              </a:endParaRPr>
            </a:p>
          </p:txBody>
        </p:sp>
        <p:sp>
          <p:nvSpPr>
            <p:cNvPr id="65540" name="Line 4"/>
            <p:cNvSpPr>
              <a:spLocks noChangeShapeType="1"/>
            </p:cNvSpPr>
            <p:nvPr/>
          </p:nvSpPr>
          <p:spPr bwMode="auto">
            <a:xfrm>
              <a:off x="5085"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effectLst>
                  <a:outerShdw blurRad="50800" dist="76200" dir="2700000" algn="tl" rotWithShape="0">
                    <a:srgbClr val="000000"/>
                  </a:outerShdw>
                </a:effectLst>
              </a:endParaRPr>
            </a:p>
          </p:txBody>
        </p:sp>
      </p:grpSp>
      <p:sp>
        <p:nvSpPr>
          <p:cNvPr id="64515" name="Rectangle 5"/>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sp>
        <p:nvSpPr>
          <p:cNvPr id="64516" name="Line 6"/>
          <p:cNvSpPr>
            <a:spLocks noChangeShapeType="1"/>
          </p:cNvSpPr>
          <p:nvPr/>
        </p:nvSpPr>
        <p:spPr bwMode="auto">
          <a:xfrm>
            <a:off x="3143255" y="533400"/>
            <a:ext cx="6381750" cy="1588"/>
          </a:xfrm>
          <a:prstGeom prst="line">
            <a:avLst/>
          </a:prstGeom>
          <a:noFill/>
          <a:ln w="9525">
            <a:noFill/>
            <a:round/>
            <a:headEnd/>
            <a:tailEnd/>
          </a:ln>
        </p:spPr>
        <p:txBody>
          <a:bodyPr lIns="91328" tIns="45662" rIns="91328" bIns="45662"/>
          <a:lstStyle/>
          <a:p>
            <a:endParaRPr lang="en-US">
              <a:effectLst>
                <a:outerShdw blurRad="50800" dist="76200" dir="2700000" algn="tl" rotWithShape="0">
                  <a:srgbClr val="000000"/>
                </a:outerShdw>
              </a:effectLst>
            </a:endParaRPr>
          </a:p>
        </p:txBody>
      </p:sp>
      <p:sp>
        <p:nvSpPr>
          <p:cNvPr id="64517" name="Text Box 7"/>
          <p:cNvSpPr txBox="1">
            <a:spLocks noChangeArrowheads="1"/>
          </p:cNvSpPr>
          <p:nvPr/>
        </p:nvSpPr>
        <p:spPr bwMode="auto">
          <a:xfrm>
            <a:off x="9697768"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FF00"/>
                </a:solidFill>
                <a:effectLst>
                  <a:outerShdw blurRad="50800" dist="76200" dir="2700000" algn="tl" rotWithShape="0">
                    <a:srgbClr val="000000"/>
                  </a:outerShdw>
                </a:effectLst>
                <a:latin typeface="Comic Sans MS" charset="0"/>
              </a:rPr>
              <a:t> </a:t>
            </a:r>
          </a:p>
        </p:txBody>
      </p:sp>
      <p:sp>
        <p:nvSpPr>
          <p:cNvPr id="65544" name="Text Box 8"/>
          <p:cNvSpPr txBox="1">
            <a:spLocks noChangeArrowheads="1"/>
          </p:cNvSpPr>
          <p:nvPr/>
        </p:nvSpPr>
        <p:spPr bwMode="auto">
          <a:xfrm>
            <a:off x="4529135" y="242872"/>
            <a:ext cx="5268912" cy="479213"/>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wrap="square" lIns="89886" tIns="46738" rIns="89886" bIns="46738" anchor="ctr">
            <a:spAutoFit/>
          </a:bodyPr>
          <a:lstStyle/>
          <a:p>
            <a:pPr algn="ctr">
              <a:lnSpc>
                <a:spcPct val="100000"/>
              </a:lnSpc>
              <a:spcBef>
                <a:spcPts val="150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b="1">
                <a:solidFill>
                  <a:srgbClr val="FFFF00"/>
                </a:solidFill>
                <a:effectLst>
                  <a:outerShdw blurRad="50800" dist="76200" dir="2700000" algn="tl" rotWithShape="0">
                    <a:srgbClr val="000000"/>
                  </a:outerShdw>
                </a:effectLst>
                <a:latin typeface="Comic Sans MS" charset="0"/>
              </a:rPr>
              <a:t>KATAMLI KHANGACHON #26 </a:t>
            </a:r>
          </a:p>
        </p:txBody>
      </p:sp>
      <p:sp>
        <p:nvSpPr>
          <p:cNvPr id="64519" name="Text Box 9"/>
          <p:cNvSpPr txBox="1">
            <a:spLocks noChangeArrowheads="1"/>
          </p:cNvSpPr>
          <p:nvPr/>
        </p:nvSpPr>
        <p:spPr bwMode="auto">
          <a:xfrm>
            <a:off x="3427418" y="177800"/>
            <a:ext cx="1712912" cy="762000"/>
          </a:xfrm>
          <a:prstGeom prst="rect">
            <a:avLst/>
          </a:prstGeom>
          <a:noFill/>
          <a:ln w="9525">
            <a:noFill/>
            <a:round/>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sp>
        <p:nvSpPr>
          <p:cNvPr id="65546" name="Text Box 10"/>
          <p:cNvSpPr txBox="1">
            <a:spLocks noChangeArrowheads="1"/>
          </p:cNvSpPr>
          <p:nvPr/>
        </p:nvSpPr>
        <p:spPr bwMode="auto">
          <a:xfrm>
            <a:off x="1462088" y="1498601"/>
            <a:ext cx="7116762" cy="1202487"/>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3600" b="1">
                <a:solidFill>
                  <a:srgbClr val="FFFFFF"/>
                </a:solidFill>
                <a:effectLst>
                  <a:outerShdw blurRad="50800" dist="76200" dir="2700000" algn="tl" rotWithShape="0">
                    <a:srgbClr val="000000"/>
                  </a:outerShdw>
                </a:effectLst>
                <a:latin typeface="Arial Rounded MT Bold" charset="0"/>
              </a:rPr>
              <a:t>CHITHI bingchi AKHUM KHANI shada khaishokra</a:t>
            </a:r>
            <a:endParaRPr lang="en-GB" sz="3600" b="1">
              <a:solidFill>
                <a:srgbClr val="FFFFFF"/>
              </a:solidFill>
              <a:effectLst>
                <a:outerShdw blurRad="50800" dist="76200" dir="2700000" algn="tl" rotWithShape="0">
                  <a:srgbClr val="000000"/>
                </a:outerShdw>
              </a:effectLst>
              <a:latin typeface="Arial Rounded MT Bold" charset="0"/>
            </a:endParaRPr>
          </a:p>
        </p:txBody>
      </p:sp>
      <p:grpSp>
        <p:nvGrpSpPr>
          <p:cNvPr id="3" name="Group 12"/>
          <p:cNvGrpSpPr>
            <a:grpSpLocks/>
          </p:cNvGrpSpPr>
          <p:nvPr/>
        </p:nvGrpSpPr>
        <p:grpSpPr bwMode="auto">
          <a:xfrm>
            <a:off x="1676409" y="3321050"/>
            <a:ext cx="6377014" cy="1803400"/>
            <a:chOff x="1433" y="2092"/>
            <a:chExt cx="3502" cy="1136"/>
          </a:xfrm>
        </p:grpSpPr>
        <p:sp>
          <p:nvSpPr>
            <p:cNvPr id="65549" name="AutoShape 13"/>
            <p:cNvSpPr>
              <a:spLocks noChangeArrowheads="1"/>
            </p:cNvSpPr>
            <p:nvPr/>
          </p:nvSpPr>
          <p:spPr bwMode="auto">
            <a:xfrm>
              <a:off x="1433" y="2092"/>
              <a:ext cx="3502" cy="1136"/>
            </a:xfrm>
            <a:prstGeom prst="roundRect">
              <a:avLst>
                <a:gd name="adj" fmla="val 16667"/>
              </a:avLst>
            </a:prstGeom>
            <a:gradFill rotWithShape="0">
              <a:gsLst>
                <a:gs pos="0">
                  <a:srgbClr val="2C4174"/>
                </a:gs>
                <a:gs pos="50000">
                  <a:srgbClr val="618FFD"/>
                </a:gs>
                <a:gs pos="100000">
                  <a:srgbClr val="2C4174"/>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5133"/>
              <a:endParaRPr lang="en-US">
                <a:effectLst>
                  <a:outerShdw blurRad="50800" dist="76200" dir="2700000" algn="tl" rotWithShape="0">
                    <a:srgbClr val="000000"/>
                  </a:outerShdw>
                </a:effectLst>
              </a:endParaRPr>
            </a:p>
          </p:txBody>
        </p:sp>
        <p:sp>
          <p:nvSpPr>
            <p:cNvPr id="64536" name="Text Box 14"/>
            <p:cNvSpPr txBox="1">
              <a:spLocks noChangeArrowheads="1"/>
            </p:cNvSpPr>
            <p:nvPr/>
          </p:nvSpPr>
          <p:spPr bwMode="auto">
            <a:xfrm>
              <a:off x="1823" y="2373"/>
              <a:ext cx="2824" cy="540"/>
            </a:xfrm>
            <a:prstGeom prst="rect">
              <a:avLst/>
            </a:prstGeom>
            <a:noFill/>
            <a:ln w="9525">
              <a:noFill/>
              <a:round/>
              <a:headEnd/>
              <a:tailEnd/>
            </a:ln>
          </p:spPr>
          <p:txBody>
            <a:bodyPr wrap="square" lIns="90000" tIns="46800" rIns="90000" bIns="46800">
              <a:spAutoFit/>
            </a:bodyPr>
            <a:lstStyle/>
            <a:p>
              <a:pPr algn="ctr">
                <a:lnSpc>
                  <a:spcPct val="100000"/>
                </a:lnSpc>
                <a:spcBef>
                  <a:spcPts val="2997"/>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800" b="1">
                  <a:solidFill>
                    <a:srgbClr val="FFFF00"/>
                  </a:solidFill>
                  <a:effectLst>
                    <a:outerShdw blurRad="50800" dist="76200" dir="2700000" algn="tl" rotWithShape="0">
                      <a:srgbClr val="000000"/>
                    </a:outerShdw>
                  </a:effectLst>
                  <a:latin typeface="Helvetica" charset="0"/>
                </a:rPr>
                <a:t>PAULINE chithi</a:t>
              </a:r>
            </a:p>
          </p:txBody>
        </p:sp>
      </p:grpSp>
      <p:grpSp>
        <p:nvGrpSpPr>
          <p:cNvPr id="4" name="Group 15"/>
          <p:cNvGrpSpPr>
            <a:grpSpLocks/>
          </p:cNvGrpSpPr>
          <p:nvPr/>
        </p:nvGrpSpPr>
        <p:grpSpPr bwMode="auto">
          <a:xfrm>
            <a:off x="1724028" y="3473455"/>
            <a:ext cx="6377014" cy="1803400"/>
            <a:chOff x="1529" y="2188"/>
            <a:chExt cx="3502" cy="1136"/>
          </a:xfrm>
        </p:grpSpPr>
        <p:sp>
          <p:nvSpPr>
            <p:cNvPr id="65552" name="AutoShape 16"/>
            <p:cNvSpPr>
              <a:spLocks noChangeArrowheads="1"/>
            </p:cNvSpPr>
            <p:nvPr/>
          </p:nvSpPr>
          <p:spPr bwMode="auto">
            <a:xfrm>
              <a:off x="1529" y="2188"/>
              <a:ext cx="3502" cy="1136"/>
            </a:xfrm>
            <a:prstGeom prst="roundRect">
              <a:avLst>
                <a:gd name="adj" fmla="val 16667"/>
              </a:avLst>
            </a:prstGeom>
            <a:gradFill rotWithShape="0">
              <a:gsLst>
                <a:gs pos="0">
                  <a:srgbClr val="2C4174"/>
                </a:gs>
                <a:gs pos="50000">
                  <a:srgbClr val="618FFD"/>
                </a:gs>
                <a:gs pos="100000">
                  <a:srgbClr val="2C4174"/>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5133"/>
              <a:endParaRPr lang="en-US">
                <a:effectLst>
                  <a:outerShdw blurRad="50800" dist="76200" dir="2700000" algn="tl" rotWithShape="0">
                    <a:srgbClr val="000000"/>
                  </a:outerShdw>
                </a:effectLst>
              </a:endParaRPr>
            </a:p>
          </p:txBody>
        </p:sp>
        <p:sp>
          <p:nvSpPr>
            <p:cNvPr id="64534" name="Text Box 17"/>
            <p:cNvSpPr txBox="1">
              <a:spLocks noChangeArrowheads="1"/>
            </p:cNvSpPr>
            <p:nvPr/>
          </p:nvSpPr>
          <p:spPr bwMode="auto">
            <a:xfrm>
              <a:off x="1814" y="2260"/>
              <a:ext cx="2824" cy="1012"/>
            </a:xfrm>
            <a:prstGeom prst="rect">
              <a:avLst/>
            </a:prstGeom>
            <a:noFill/>
            <a:ln w="9525">
              <a:noFill/>
              <a:round/>
              <a:headEnd/>
              <a:tailEnd/>
            </a:ln>
          </p:spPr>
          <p:txBody>
            <a:bodyPr lIns="90000" tIns="46800" rIns="90000" bIns="46800">
              <a:spAutoFit/>
            </a:bodyPr>
            <a:lstStyle/>
            <a:p>
              <a:pPr algn="ctr">
                <a:lnSpc>
                  <a:spcPct val="100000"/>
                </a:lnSpc>
                <a:spcBef>
                  <a:spcPts val="2997"/>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800" b="1">
                  <a:solidFill>
                    <a:srgbClr val="FFFF00"/>
                  </a:solidFill>
                  <a:effectLst>
                    <a:outerShdw blurRad="50800" dist="76200" dir="2700000" algn="tl" rotWithShape="0">
                      <a:srgbClr val="000000"/>
                    </a:outerShdw>
                  </a:effectLst>
                  <a:latin typeface="Helvetica" charset="0"/>
                </a:rPr>
                <a:t>PAULna kagapi chithi</a:t>
              </a:r>
            </a:p>
          </p:txBody>
        </p:sp>
      </p:grpSp>
      <p:grpSp>
        <p:nvGrpSpPr>
          <p:cNvPr id="5" name="Group 18"/>
          <p:cNvGrpSpPr>
            <a:grpSpLocks/>
          </p:cNvGrpSpPr>
          <p:nvPr/>
        </p:nvGrpSpPr>
        <p:grpSpPr bwMode="auto">
          <a:xfrm>
            <a:off x="600075" y="5684839"/>
            <a:ext cx="8596313" cy="1166812"/>
            <a:chOff x="378" y="3581"/>
            <a:chExt cx="5415" cy="735"/>
          </a:xfrm>
        </p:grpSpPr>
        <p:sp>
          <p:nvSpPr>
            <p:cNvPr id="65555" name="AutoShape 19"/>
            <p:cNvSpPr>
              <a:spLocks noChangeArrowheads="1"/>
            </p:cNvSpPr>
            <p:nvPr/>
          </p:nvSpPr>
          <p:spPr bwMode="auto">
            <a:xfrm>
              <a:off x="689" y="3581"/>
              <a:ext cx="4904" cy="735"/>
            </a:xfrm>
            <a:prstGeom prst="roundRect">
              <a:avLst>
                <a:gd name="adj" fmla="val 16667"/>
              </a:avLst>
            </a:prstGeom>
            <a:gradFill rotWithShape="0">
              <a:gsLst>
                <a:gs pos="0">
                  <a:srgbClr val="215310"/>
                </a:gs>
                <a:gs pos="50000">
                  <a:srgbClr val="15370A"/>
                </a:gs>
                <a:gs pos="100000">
                  <a:srgbClr val="215310"/>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5133"/>
              <a:endParaRPr lang="en-US">
                <a:effectLst>
                  <a:outerShdw blurRad="50800" dist="76200" dir="2700000" algn="tl" rotWithShape="0">
                    <a:srgbClr val="000000"/>
                  </a:outerShdw>
                </a:effectLst>
              </a:endParaRPr>
            </a:p>
          </p:txBody>
        </p:sp>
        <p:sp>
          <p:nvSpPr>
            <p:cNvPr id="64532" name="Text Box 20"/>
            <p:cNvSpPr txBox="1">
              <a:spLocks noChangeArrowheads="1"/>
            </p:cNvSpPr>
            <p:nvPr/>
          </p:nvSpPr>
          <p:spPr bwMode="auto">
            <a:xfrm>
              <a:off x="378" y="3675"/>
              <a:ext cx="5415" cy="540"/>
            </a:xfrm>
            <a:prstGeom prst="rect">
              <a:avLst/>
            </a:prstGeom>
            <a:noFill/>
            <a:ln w="9525">
              <a:noFill/>
              <a:round/>
              <a:headEnd/>
              <a:tailEnd/>
            </a:ln>
          </p:spPr>
          <p:txBody>
            <a:bodyPr lIns="90000" tIns="46800" rIns="90000" bIns="46800">
              <a:spAutoFit/>
            </a:bodyPr>
            <a:lstStyle/>
            <a:p>
              <a:pPr algn="ctr">
                <a:lnSpc>
                  <a:spcPct val="100000"/>
                </a:lnSpc>
                <a:spcBef>
                  <a:spcPts val="2997"/>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800" b="1">
                  <a:solidFill>
                    <a:srgbClr val="FFFFFF"/>
                  </a:solidFill>
                  <a:effectLst>
                    <a:outerShdw blurRad="50800" dist="76200" dir="2700000" algn="tl" rotWithShape="0">
                      <a:srgbClr val="000000"/>
                    </a:outerShdw>
                  </a:effectLst>
                  <a:latin typeface="Helvetica" charset="0"/>
                </a:rPr>
                <a:t>KHANGARUM chithi</a:t>
              </a:r>
            </a:p>
          </p:txBody>
        </p:sp>
      </p:grpSp>
      <p:grpSp>
        <p:nvGrpSpPr>
          <p:cNvPr id="6" name="Group 21"/>
          <p:cNvGrpSpPr>
            <a:grpSpLocks/>
          </p:cNvGrpSpPr>
          <p:nvPr/>
        </p:nvGrpSpPr>
        <p:grpSpPr bwMode="auto">
          <a:xfrm>
            <a:off x="1171551" y="5522939"/>
            <a:ext cx="7686700" cy="1935162"/>
            <a:chOff x="576" y="3491"/>
            <a:chExt cx="5415" cy="1219"/>
          </a:xfrm>
        </p:grpSpPr>
        <p:sp>
          <p:nvSpPr>
            <p:cNvPr id="65558" name="AutoShape 22"/>
            <p:cNvSpPr>
              <a:spLocks noChangeArrowheads="1"/>
            </p:cNvSpPr>
            <p:nvPr/>
          </p:nvSpPr>
          <p:spPr bwMode="auto">
            <a:xfrm>
              <a:off x="823" y="3491"/>
              <a:ext cx="4904" cy="1219"/>
            </a:xfrm>
            <a:prstGeom prst="roundRect">
              <a:avLst>
                <a:gd name="adj" fmla="val 16667"/>
              </a:avLst>
            </a:prstGeom>
            <a:gradFill rotWithShape="0">
              <a:gsLst>
                <a:gs pos="0">
                  <a:srgbClr val="215310"/>
                </a:gs>
                <a:gs pos="46000">
                  <a:srgbClr val="003E00"/>
                </a:gs>
                <a:gs pos="100000">
                  <a:srgbClr val="215310"/>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5133"/>
              <a:endParaRPr lang="en-US">
                <a:effectLst>
                  <a:outerShdw blurRad="50800" dist="76200" dir="2700000" algn="tl" rotWithShape="0">
                    <a:srgbClr val="000000"/>
                  </a:outerShdw>
                </a:effectLst>
              </a:endParaRPr>
            </a:p>
          </p:txBody>
        </p:sp>
        <p:sp>
          <p:nvSpPr>
            <p:cNvPr id="64530" name="Text Box 23"/>
            <p:cNvSpPr txBox="1">
              <a:spLocks noChangeArrowheads="1"/>
            </p:cNvSpPr>
            <p:nvPr/>
          </p:nvSpPr>
          <p:spPr bwMode="auto">
            <a:xfrm>
              <a:off x="576" y="3718"/>
              <a:ext cx="5415" cy="540"/>
            </a:xfrm>
            <a:prstGeom prst="rect">
              <a:avLst/>
            </a:prstGeom>
            <a:noFill/>
            <a:ln w="9525">
              <a:noFill/>
              <a:round/>
              <a:headEnd/>
              <a:tailEnd/>
            </a:ln>
          </p:spPr>
          <p:txBody>
            <a:bodyPr lIns="90000" tIns="46800" rIns="90000" bIns="46800">
              <a:spAutoFit/>
            </a:bodyPr>
            <a:lstStyle/>
            <a:p>
              <a:pPr algn="ctr">
                <a:lnSpc>
                  <a:spcPct val="100000"/>
                </a:lnSpc>
                <a:spcBef>
                  <a:spcPts val="2997"/>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4800" b="1">
                  <a:solidFill>
                    <a:srgbClr val="FFFFFF"/>
                  </a:solidFill>
                  <a:effectLst>
                    <a:outerShdw blurRad="50800" dist="76200" dir="2700000" algn="tl" rotWithShape="0">
                      <a:srgbClr val="000000"/>
                    </a:outerShdw>
                  </a:effectLst>
                  <a:latin typeface="Helvetica" charset="0"/>
                </a:rPr>
                <a:t>KATEINA kagapi chithi</a:t>
              </a:r>
              <a:endParaRPr lang="en-GB" sz="4800" b="1">
                <a:solidFill>
                  <a:srgbClr val="FFFFFF"/>
                </a:solidFill>
                <a:effectLst>
                  <a:outerShdw blurRad="50800" dist="76200" dir="2700000" algn="tl" rotWithShape="0">
                    <a:srgbClr val="000000"/>
                  </a:outerShdw>
                </a:effectLst>
                <a:latin typeface="Helvetica" charset="0"/>
              </a:endParaRPr>
            </a:p>
          </p:txBody>
        </p:sp>
      </p:grpSp>
      <p:sp>
        <p:nvSpPr>
          <p:cNvPr id="64526" name="Text Box 24"/>
          <p:cNvSpPr txBox="1">
            <a:spLocks noChangeArrowheads="1"/>
          </p:cNvSpPr>
          <p:nvPr/>
        </p:nvSpPr>
        <p:spPr bwMode="auto">
          <a:xfrm>
            <a:off x="9358313" y="6838950"/>
            <a:ext cx="184150" cy="366713"/>
          </a:xfrm>
          <a:prstGeom prst="rect">
            <a:avLst/>
          </a:prstGeom>
          <a:noFill/>
          <a:ln w="9525">
            <a:noFill/>
            <a:round/>
            <a:headEnd/>
            <a:tailEnd/>
          </a:ln>
        </p:spPr>
        <p:txBody>
          <a:bodyPr wrap="none" lIns="91328" tIns="45662" rIns="91328" bIns="45662" anchor="ctr"/>
          <a:lstStyle/>
          <a:p>
            <a:endParaRPr lang="en-US">
              <a:effectLst>
                <a:outerShdw blurRad="50800" dist="76200" dir="2700000" algn="tl" rotWithShape="0">
                  <a:srgbClr val="000000"/>
                </a:outerShdw>
              </a:effectLst>
            </a:endParaRPr>
          </a:p>
        </p:txBody>
      </p:sp>
      <p:sp>
        <p:nvSpPr>
          <p:cNvPr id="64527" name="Text Box 25"/>
          <p:cNvSpPr txBox="1">
            <a:spLocks noChangeArrowheads="1"/>
          </p:cNvSpPr>
          <p:nvPr/>
        </p:nvSpPr>
        <p:spPr bwMode="auto">
          <a:xfrm>
            <a:off x="9207495" y="7522881"/>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50800" dist="76200" dir="2700000" algn="tl" rotWithShape="0">
                    <a:srgbClr val="000000"/>
                  </a:outerShdw>
                </a:effectLst>
                <a:latin typeface="Comic Sans MS" charset="0"/>
              </a:rPr>
              <a:t>62</a:t>
            </a:r>
          </a:p>
        </p:txBody>
      </p:sp>
      <p:sp>
        <p:nvSpPr>
          <p:cNvPr id="64528" name="Text Box 26"/>
          <p:cNvSpPr txBox="1">
            <a:spLocks noChangeArrowheads="1"/>
          </p:cNvSpPr>
          <p:nvPr/>
        </p:nvSpPr>
        <p:spPr bwMode="auto">
          <a:xfrm>
            <a:off x="9578138" y="7458110"/>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76200" dir="2700000" algn="tl" rotWithShape="0">
                    <a:srgbClr val="000000"/>
                  </a:outerShdw>
                </a:effectLst>
                <a:latin typeface="Comic Sans MS" charset="0"/>
              </a:rPr>
              <a:t>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p:cTn id="7" dur="500" fill="hold"/>
                                        <p:tgtEl>
                                          <p:spTgt spid="65544"/>
                                        </p:tgtEl>
                                        <p:attrNameLst>
                                          <p:attrName>ppt_x</p:attrName>
                                        </p:attrNameLst>
                                      </p:cBhvr>
                                      <p:tavLst>
                                        <p:tav tm="100000">
                                          <p:val>
                                            <p:strVal val="1+#ppt_w/2"/>
                                          </p:val>
                                        </p:tav>
                                        <p:tav tm="100000">
                                          <p:val>
                                            <p:strVal val="#ppt_x"/>
                                          </p:val>
                                        </p:tav>
                                      </p:tavLst>
                                    </p:anim>
                                    <p:anim calcmode="lin" valueType="num">
                                      <p:cBhvr>
                                        <p:cTn id="8" dur="500" fill="hold"/>
                                        <p:tgtEl>
                                          <p:spTgt spid="65544"/>
                                        </p:tgtEl>
                                        <p:attrNameLst>
                                          <p:attrName>ppt_y</p:attrName>
                                        </p:attrNameLst>
                                      </p:cBhvr>
                                      <p:tavLst>
                                        <p:tav tm="10000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5546"/>
                                        </p:tgtEl>
                                        <p:attrNameLst>
                                          <p:attrName>style.visibility</p:attrName>
                                        </p:attrNameLst>
                                      </p:cBhvr>
                                      <p:to>
                                        <p:strVal val="visible"/>
                                      </p:to>
                                    </p:set>
                                    <p:anim calcmode="lin" valueType="num">
                                      <p:cBhvr>
                                        <p:cTn id="13" dur="500" fill="hold"/>
                                        <p:tgtEl>
                                          <p:spTgt spid="65546"/>
                                        </p:tgtEl>
                                        <p:attrNameLst>
                                          <p:attrName>ppt_x</p:attrName>
                                        </p:attrNameLst>
                                      </p:cBhvr>
                                      <p:tavLst>
                                        <p:tav tm="100000">
                                          <p:val>
                                            <p:strVal val="0-#ppt_w/2"/>
                                          </p:val>
                                        </p:tav>
                                        <p:tav tm="100000">
                                          <p:val>
                                            <p:strVal val="#ppt_x"/>
                                          </p:val>
                                        </p:tav>
                                      </p:tavLst>
                                    </p:anim>
                                    <p:anim calcmode="lin" valueType="num">
                                      <p:cBhvr>
                                        <p:cTn id="14" dur="500" fill="hold"/>
                                        <p:tgtEl>
                                          <p:spTgt spid="65546"/>
                                        </p:tgtEl>
                                        <p:attrNameLst>
                                          <p:attrName>ppt_y</p:attrName>
                                        </p:attrNameLst>
                                      </p:cBhvr>
                                      <p:tavLst>
                                        <p:tav tm="10000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nodeType="afterGroup">
                            <p:stCondLst>
                              <p:cond delay="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100000">
                                          <p:val>
                                            <p:strVal val="0-#ppt_w/2"/>
                                          </p:val>
                                        </p:tav>
                                        <p:tav tm="100000">
                                          <p:val>
                                            <p:strVal val="#ppt_x"/>
                                          </p:val>
                                        </p:tav>
                                      </p:tavLst>
                                    </p:anim>
                                    <p:anim calcmode="lin" valueType="num">
                                      <p:cBhvr>
                                        <p:cTn id="24" dur="500" fill="hold"/>
                                        <p:tgtEl>
                                          <p:spTgt spid="3"/>
                                        </p:tgtEl>
                                        <p:attrNameLst>
                                          <p:attrName>ppt_y</p:attrName>
                                        </p:attrNameLst>
                                      </p:cBhvr>
                                      <p:tavLst>
                                        <p:tav tm="10000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100000">
                                          <p:val>
                                            <p:strVal val="0-#ppt_w/2"/>
                                          </p:val>
                                        </p:tav>
                                        <p:tav tm="100000">
                                          <p:val>
                                            <p:strVal val="#ppt_x"/>
                                          </p:val>
                                        </p:tav>
                                      </p:tavLst>
                                    </p:anim>
                                    <p:anim calcmode="lin" valueType="num">
                                      <p:cBhvr>
                                        <p:cTn id="30" dur="500" fill="hold"/>
                                        <p:tgtEl>
                                          <p:spTgt spid="5"/>
                                        </p:tgtEl>
                                        <p:attrNameLst>
                                          <p:attrName>ppt_y</p:attrName>
                                        </p:attrNameLst>
                                      </p:cBhvr>
                                      <p:tavLst>
                                        <p:tav tm="10000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7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100000">
                                          <p:val>
                                            <p:strVal val="2/3*#ppt_w"/>
                                          </p:val>
                                        </p:tav>
                                        <p:tav tm="100000">
                                          <p:val>
                                            <p:strVal val="#ppt_w"/>
                                          </p:val>
                                        </p:tav>
                                      </p:tavLst>
                                    </p:anim>
                                    <p:anim calcmode="lin" valueType="num">
                                      <p:cBhvr>
                                        <p:cTn id="36" dur="500" fill="hold"/>
                                        <p:tgtEl>
                                          <p:spTgt spid="4"/>
                                        </p:tgtEl>
                                        <p:attrNameLst>
                                          <p:attrName>ppt_h</p:attrName>
                                        </p:attrNameLst>
                                      </p:cBhvr>
                                      <p:tavLst>
                                        <p:tav tm="100000">
                                          <p:val>
                                            <p:strVal val="2/3*#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272"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100000">
                                          <p:val>
                                            <p:strVal val="2/3*#ppt_w"/>
                                          </p:val>
                                        </p:tav>
                                        <p:tav tm="100000">
                                          <p:val>
                                            <p:strVal val="#ppt_w"/>
                                          </p:val>
                                        </p:tav>
                                      </p:tavLst>
                                    </p:anim>
                                    <p:anim calcmode="lin" valueType="num">
                                      <p:cBhvr>
                                        <p:cTn id="42" dur="500" fill="hold"/>
                                        <p:tgtEl>
                                          <p:spTgt spid="6"/>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1"/>
          <p:cNvGrpSpPr>
            <a:grpSpLocks/>
          </p:cNvGrpSpPr>
          <p:nvPr/>
        </p:nvGrpSpPr>
        <p:grpSpPr bwMode="auto">
          <a:xfrm>
            <a:off x="860429" y="3319466"/>
            <a:ext cx="8378825" cy="2082800"/>
            <a:chOff x="542" y="2091"/>
            <a:chExt cx="5278" cy="1312"/>
          </a:xfrm>
        </p:grpSpPr>
        <p:sp>
          <p:nvSpPr>
            <p:cNvPr id="66562" name="Line 2"/>
            <p:cNvSpPr>
              <a:spLocks noChangeShapeType="1"/>
            </p:cNvSpPr>
            <p:nvPr/>
          </p:nvSpPr>
          <p:spPr bwMode="auto">
            <a:xfrm>
              <a:off x="542"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sp>
          <p:nvSpPr>
            <p:cNvPr id="66563" name="Line 3"/>
            <p:cNvSpPr>
              <a:spLocks noChangeShapeType="1"/>
            </p:cNvSpPr>
            <p:nvPr/>
          </p:nvSpPr>
          <p:spPr bwMode="auto">
            <a:xfrm>
              <a:off x="5064"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sp>
          <p:nvSpPr>
            <p:cNvPr id="66564" name="Line 4"/>
            <p:cNvSpPr>
              <a:spLocks noChangeShapeType="1"/>
            </p:cNvSpPr>
            <p:nvPr/>
          </p:nvSpPr>
          <p:spPr bwMode="auto">
            <a:xfrm>
              <a:off x="5085"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grpSp>
      <p:sp>
        <p:nvSpPr>
          <p:cNvPr id="66565" name="Text Box 5"/>
          <p:cNvSpPr txBox="1">
            <a:spLocks noChangeArrowheads="1"/>
          </p:cNvSpPr>
          <p:nvPr/>
        </p:nvSpPr>
        <p:spPr bwMode="auto">
          <a:xfrm>
            <a:off x="1242986" y="4672018"/>
            <a:ext cx="7637462" cy="1694929"/>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EPHESIANAO 1:3</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Ithumwui Proho Jesu Christawuili kazangwui vangVarena kazingramli ithumwui tungli manglawui sokhami kachungkha heirormihaira.</a:t>
            </a:r>
            <a:r>
              <a:rPr lang="x-none" sz="2800" b="1">
                <a:solidFill>
                  <a:srgbClr val="FFFFFF"/>
                </a:solidFill>
                <a:latin typeface="Arial Rounded MT Bold" charset="0"/>
                <a:cs typeface="Arial" charset="0"/>
              </a:rPr>
              <a:t>‏</a:t>
            </a:r>
            <a:endParaRPr lang="en-GB" sz="2800" b="1">
              <a:solidFill>
                <a:srgbClr val="FFFFFF"/>
              </a:solidFill>
              <a:latin typeface="Arial Rounded MT Bold" charset="0"/>
            </a:endParaRPr>
          </a:p>
        </p:txBody>
      </p:sp>
      <p:sp>
        <p:nvSpPr>
          <p:cNvPr id="66566" name="Text Box 6"/>
          <p:cNvSpPr txBox="1">
            <a:spLocks noChangeArrowheads="1"/>
          </p:cNvSpPr>
          <p:nvPr/>
        </p:nvSpPr>
        <p:spPr bwMode="auto">
          <a:xfrm>
            <a:off x="1028672" y="4776716"/>
            <a:ext cx="8013700" cy="278196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2 CORINTHNAO 12:9</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Kha ana ili hanga, “Iwui lukhamashan chi nawuivang shapa, kaja khangazan tharan iwui pangshap chi kashung ngashaka.” Chiwuivang eina iwui khangazanwuivang mataimeida mathanda langsomeira, chitha akha Christawui pangshap chi iwuili leimichingra.</a:t>
            </a:r>
            <a:endParaRPr lang="en-GB" b="1">
              <a:solidFill>
                <a:srgbClr val="FFFFFF"/>
              </a:solidFill>
              <a:latin typeface="Arial Rounded MT Bold" charset="0"/>
            </a:endParaRPr>
          </a:p>
        </p:txBody>
      </p:sp>
      <p:sp>
        <p:nvSpPr>
          <p:cNvPr id="66567" name="Text Box 7"/>
          <p:cNvSpPr txBox="1">
            <a:spLocks noChangeArrowheads="1"/>
          </p:cNvSpPr>
          <p:nvPr/>
        </p:nvSpPr>
        <p:spPr bwMode="auto">
          <a:xfrm>
            <a:off x="830984" y="4886333"/>
            <a:ext cx="8386763" cy="2398270"/>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1 CORINTHNAO 1:2</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Corinthli khalei Varewui Church, Christa Jesuli khangarumwui vang Varewui mi sakhavai hokhuikahaibing saikora kala apam kachivali Proho Jesu Christali athumwui kala intumwui Prohonada khokharuma mi saikorali kakapi chithina.</a:t>
            </a:r>
            <a:endParaRPr lang="en-GB" b="1">
              <a:solidFill>
                <a:srgbClr val="FFFFFF"/>
              </a:solidFill>
              <a:latin typeface="Arial Rounded MT Bold" charset="0"/>
            </a:endParaRPr>
          </a:p>
        </p:txBody>
      </p:sp>
      <p:sp>
        <p:nvSpPr>
          <p:cNvPr id="65542" name="Line 8"/>
          <p:cNvSpPr>
            <a:spLocks noChangeShapeType="1"/>
          </p:cNvSpPr>
          <p:nvPr/>
        </p:nvSpPr>
        <p:spPr bwMode="auto">
          <a:xfrm>
            <a:off x="3143255" y="533400"/>
            <a:ext cx="6381750" cy="1588"/>
          </a:xfrm>
          <a:prstGeom prst="line">
            <a:avLst/>
          </a:prstGeom>
          <a:noFill/>
          <a:ln w="9525">
            <a:noFill/>
            <a:round/>
            <a:headEnd/>
            <a:tailEnd/>
          </a:ln>
        </p:spPr>
        <p:txBody>
          <a:bodyPr lIns="91328" tIns="45662" rIns="91328" bIns="45662"/>
          <a:lstStyle/>
          <a:p>
            <a:endParaRPr lang="en-US"/>
          </a:p>
        </p:txBody>
      </p:sp>
      <p:sp>
        <p:nvSpPr>
          <p:cNvPr id="65543" name="Text Box 9"/>
          <p:cNvSpPr txBox="1">
            <a:spLocks noChangeArrowheads="1"/>
          </p:cNvSpPr>
          <p:nvPr/>
        </p:nvSpPr>
        <p:spPr bwMode="auto">
          <a:xfrm>
            <a:off x="9697768"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FF00"/>
                </a:solidFill>
                <a:latin typeface="Comic Sans MS" charset="0"/>
              </a:rPr>
              <a:t> </a:t>
            </a:r>
          </a:p>
        </p:txBody>
      </p:sp>
      <p:sp>
        <p:nvSpPr>
          <p:cNvPr id="65544" name="Text Box 10"/>
          <p:cNvSpPr txBox="1">
            <a:spLocks noChangeArrowheads="1"/>
          </p:cNvSpPr>
          <p:nvPr/>
        </p:nvSpPr>
        <p:spPr bwMode="auto">
          <a:xfrm>
            <a:off x="3427418" y="177800"/>
            <a:ext cx="1712912" cy="762000"/>
          </a:xfrm>
          <a:prstGeom prst="rect">
            <a:avLst/>
          </a:prstGeom>
          <a:noFill/>
          <a:ln w="9525">
            <a:noFill/>
            <a:round/>
            <a:headEnd/>
            <a:tailEnd/>
          </a:ln>
        </p:spPr>
        <p:txBody>
          <a:bodyPr wrap="none" lIns="91328" tIns="45662" rIns="91328" bIns="45662" anchor="ctr"/>
          <a:lstStyle/>
          <a:p>
            <a:endParaRPr lang="en-US"/>
          </a:p>
        </p:txBody>
      </p:sp>
      <p:sp>
        <p:nvSpPr>
          <p:cNvPr id="66571" name="Text Box 11"/>
          <p:cNvSpPr txBox="1">
            <a:spLocks noChangeArrowheads="1"/>
          </p:cNvSpPr>
          <p:nvPr/>
        </p:nvSpPr>
        <p:spPr bwMode="auto">
          <a:xfrm>
            <a:off x="1028672" y="4957774"/>
            <a:ext cx="7924800" cy="2787434"/>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ROMNAO 1:17</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Kaja, Varivarana  mikumoli kathada mashungmi khala kachi hi paokhamathana phongmi: hi khare eina thuilaga khanao eina tangda shitkasang manga einana. Hithada kapihaida lei, “Shitkasangwui manga eina mashingmikahai a china ringra.”</a:t>
            </a:r>
            <a:endParaRPr lang="en-GB" b="1">
              <a:solidFill>
                <a:srgbClr val="FFFFFF"/>
              </a:solidFill>
              <a:latin typeface="Arial Rounded MT Bold" charset="0"/>
            </a:endParaRPr>
          </a:p>
        </p:txBody>
      </p:sp>
      <p:sp>
        <p:nvSpPr>
          <p:cNvPr id="66572" name="Text Box 12"/>
          <p:cNvSpPr txBox="1">
            <a:spLocks noChangeArrowheads="1"/>
          </p:cNvSpPr>
          <p:nvPr/>
        </p:nvSpPr>
        <p:spPr bwMode="auto">
          <a:xfrm>
            <a:off x="1457304" y="5100657"/>
            <a:ext cx="6678613" cy="1630881"/>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COLOSSIANAO 2:10</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…pangshap kala khamunga akhava Jesuwui lungli nathumli kakashunga kapema mirin chi mihaira.</a:t>
            </a:r>
            <a:endParaRPr lang="en-GB" b="1">
              <a:solidFill>
                <a:srgbClr val="FFFFFF"/>
              </a:solidFill>
              <a:latin typeface="Arial Rounded MT Bold" charset="0"/>
            </a:endParaRPr>
          </a:p>
        </p:txBody>
      </p:sp>
      <p:sp>
        <p:nvSpPr>
          <p:cNvPr id="66573" name="Text Box 13"/>
          <p:cNvSpPr txBox="1">
            <a:spLocks noChangeArrowheads="1"/>
          </p:cNvSpPr>
          <p:nvPr/>
        </p:nvSpPr>
        <p:spPr bwMode="auto">
          <a:xfrm>
            <a:off x="2171685" y="5314970"/>
            <a:ext cx="5324475" cy="1247187"/>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defTabSz="456611">
              <a:lnSpc>
                <a:spcPct val="100000"/>
              </a:lnSpc>
              <a:buClr>
                <a:srgbClr val="FFFFFF"/>
              </a:buClr>
              <a:tabLst>
                <a:tab pos="0" algn="l"/>
                <a:tab pos="913224" algn="l"/>
                <a:tab pos="1826449" algn="l"/>
                <a:tab pos="2739675" algn="l"/>
                <a:tab pos="3652897" algn="l"/>
                <a:tab pos="4566124" algn="l"/>
                <a:tab pos="5479347" algn="l"/>
                <a:tab pos="6392572" algn="l"/>
                <a:tab pos="7305797" algn="l"/>
                <a:tab pos="8219022" algn="l"/>
                <a:tab pos="9132247" algn="l"/>
                <a:tab pos="10045471" algn="l"/>
              </a:tabLst>
              <a:defRPr/>
            </a:pPr>
            <a:r>
              <a:rPr lang="en-GB" b="1">
                <a:solidFill>
                  <a:srgbClr val="FFFFFF"/>
                </a:solidFill>
                <a:latin typeface="Arial Rounded MT Bold" pitchFamily="-112" charset="0"/>
                <a:ea typeface="+mn-ea"/>
              </a:rPr>
              <a:t>PHILIPPIANAO 4:4</a:t>
            </a:r>
          </a:p>
          <a:p>
            <a:pPr algn="ctr" defTabSz="456611">
              <a:lnSpc>
                <a:spcPct val="100000"/>
              </a:lnSpc>
              <a:buClr>
                <a:srgbClr val="FFFFFF"/>
              </a:buClr>
              <a:tabLst>
                <a:tab pos="0" algn="l"/>
                <a:tab pos="913224" algn="l"/>
                <a:tab pos="1826449" algn="l"/>
                <a:tab pos="2739675" algn="l"/>
                <a:tab pos="3652897" algn="l"/>
                <a:tab pos="4566124" algn="l"/>
                <a:tab pos="5479347" algn="l"/>
                <a:tab pos="6392572" algn="l"/>
                <a:tab pos="7305797" algn="l"/>
                <a:tab pos="8219022" algn="l"/>
                <a:tab pos="9132247" algn="l"/>
                <a:tab pos="10045471" algn="l"/>
              </a:tabLst>
              <a:defRPr/>
            </a:pPr>
            <a:r>
              <a:rPr lang="en-GB" b="1">
                <a:solidFill>
                  <a:srgbClr val="FFFFFF"/>
                </a:solidFill>
                <a:latin typeface="Arial Rounded MT Bold" pitchFamily="-112" charset="0"/>
                <a:ea typeface="+mn-ea"/>
              </a:rPr>
              <a:t>Prohowui lingli ringphalu! Kala ina hangluishitli, ringphalu!</a:t>
            </a:r>
          </a:p>
        </p:txBody>
      </p:sp>
      <p:sp>
        <p:nvSpPr>
          <p:cNvPr id="66574" name="Text Box 14"/>
          <p:cNvSpPr txBox="1">
            <a:spLocks noChangeArrowheads="1"/>
          </p:cNvSpPr>
          <p:nvPr/>
        </p:nvSpPr>
        <p:spPr bwMode="auto">
          <a:xfrm>
            <a:off x="4117985" y="650878"/>
            <a:ext cx="5057775" cy="409575"/>
          </a:xfrm>
          <a:prstGeom prst="rect">
            <a:avLst/>
          </a:prstGeom>
          <a:noFill/>
          <a:ln w="9525">
            <a:noFill/>
            <a:round/>
            <a:headEnd/>
            <a:tailEnd/>
          </a:ln>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Arial Rounded MT Bold" charset="0"/>
              </a:rPr>
              <a:t>KHARE: PAULna kagapi chithi</a:t>
            </a:r>
          </a:p>
        </p:txBody>
      </p:sp>
      <p:grpSp>
        <p:nvGrpSpPr>
          <p:cNvPr id="3" name="Group 15"/>
          <p:cNvGrpSpPr>
            <a:grpSpLocks/>
          </p:cNvGrpSpPr>
          <p:nvPr/>
        </p:nvGrpSpPr>
        <p:grpSpPr bwMode="auto">
          <a:xfrm>
            <a:off x="654050" y="1349378"/>
            <a:ext cx="1431925" cy="1866900"/>
            <a:chOff x="412" y="850"/>
            <a:chExt cx="902" cy="1176"/>
          </a:xfrm>
        </p:grpSpPr>
        <p:sp>
          <p:nvSpPr>
            <p:cNvPr id="66576" name="AutoShape 16"/>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5587" name="Text Box 17"/>
            <p:cNvSpPr txBox="1">
              <a:spLocks noChangeArrowheads="1"/>
            </p:cNvSpPr>
            <p:nvPr/>
          </p:nvSpPr>
          <p:spPr bwMode="auto">
            <a:xfrm>
              <a:off x="470" y="873"/>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ROMENAO</a:t>
              </a:r>
            </a:p>
          </p:txBody>
        </p:sp>
        <p:sp>
          <p:nvSpPr>
            <p:cNvPr id="65588" name="Text Box 18"/>
            <p:cNvSpPr txBox="1">
              <a:spLocks noChangeArrowheads="1"/>
            </p:cNvSpPr>
            <p:nvPr/>
          </p:nvSpPr>
          <p:spPr bwMode="auto">
            <a:xfrm>
              <a:off x="458" y="1098"/>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S</a:t>
              </a:r>
              <a:r>
                <a:rPr lang="en-GB" sz="1200" b="1">
                  <a:solidFill>
                    <a:srgbClr val="FFFF00"/>
                  </a:solidFill>
                  <a:latin typeface="Helvetica" charset="0"/>
                </a:rPr>
                <a:t>HITKASANG </a:t>
              </a:r>
              <a:r>
                <a:rPr lang="en-GB" sz="1200" b="1">
                  <a:solidFill>
                    <a:srgbClr val="FFFFFF"/>
                  </a:solidFill>
                  <a:latin typeface="Helvetica" charset="0"/>
                </a:rPr>
                <a:t>EINA THARKHAMI</a:t>
              </a:r>
              <a:endParaRPr lang="en-GB" sz="1200" b="1">
                <a:solidFill>
                  <a:srgbClr val="FC0128"/>
                </a:solidFill>
                <a:latin typeface="Helvetica" charset="0"/>
              </a:endParaRPr>
            </a:p>
          </p:txBody>
        </p:sp>
        <p:sp>
          <p:nvSpPr>
            <p:cNvPr id="65589" name="Text Box 19"/>
            <p:cNvSpPr txBox="1">
              <a:spLocks noChangeArrowheads="1"/>
            </p:cNvSpPr>
            <p:nvPr/>
          </p:nvSpPr>
          <p:spPr bwMode="auto">
            <a:xfrm>
              <a:off x="412" y="1783"/>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1:17</a:t>
              </a:r>
            </a:p>
          </p:txBody>
        </p:sp>
      </p:grpSp>
      <p:grpSp>
        <p:nvGrpSpPr>
          <p:cNvPr id="4" name="Group 20"/>
          <p:cNvGrpSpPr>
            <a:grpSpLocks/>
          </p:cNvGrpSpPr>
          <p:nvPr/>
        </p:nvGrpSpPr>
        <p:grpSpPr bwMode="auto">
          <a:xfrm>
            <a:off x="5497514" y="1362076"/>
            <a:ext cx="1431925" cy="1844675"/>
            <a:chOff x="3463" y="858"/>
            <a:chExt cx="902" cy="1162"/>
          </a:xfrm>
        </p:grpSpPr>
        <p:sp>
          <p:nvSpPr>
            <p:cNvPr id="66581" name="AutoShape 21"/>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5583" name="Text Box 22"/>
            <p:cNvSpPr txBox="1">
              <a:spLocks noChangeArrowheads="1"/>
            </p:cNvSpPr>
            <p:nvPr/>
          </p:nvSpPr>
          <p:spPr bwMode="auto">
            <a:xfrm>
              <a:off x="3510"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EPHESIANAO</a:t>
              </a:r>
            </a:p>
          </p:txBody>
        </p:sp>
        <p:sp>
          <p:nvSpPr>
            <p:cNvPr id="65584" name="Text Box 23"/>
            <p:cNvSpPr txBox="1">
              <a:spLocks noChangeArrowheads="1"/>
            </p:cNvSpPr>
            <p:nvPr/>
          </p:nvSpPr>
          <p:spPr bwMode="auto">
            <a:xfrm>
              <a:off x="3506" y="1139"/>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SHITKASANG BINGWUI APONG</a:t>
              </a:r>
            </a:p>
          </p:txBody>
        </p:sp>
        <p:sp>
          <p:nvSpPr>
            <p:cNvPr id="65585" name="Text Box 24"/>
            <p:cNvSpPr txBox="1">
              <a:spLocks noChangeArrowheads="1"/>
            </p:cNvSpPr>
            <p:nvPr/>
          </p:nvSpPr>
          <p:spPr bwMode="auto">
            <a:xfrm>
              <a:off x="3463" y="1777"/>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1:3</a:t>
              </a:r>
            </a:p>
          </p:txBody>
        </p:sp>
      </p:grpSp>
      <p:grpSp>
        <p:nvGrpSpPr>
          <p:cNvPr id="5" name="Group 25"/>
          <p:cNvGrpSpPr>
            <a:grpSpLocks/>
          </p:cNvGrpSpPr>
          <p:nvPr/>
        </p:nvGrpSpPr>
        <p:grpSpPr bwMode="auto">
          <a:xfrm>
            <a:off x="6756400" y="1354138"/>
            <a:ext cx="1431925" cy="1857375"/>
            <a:chOff x="4256" y="853"/>
            <a:chExt cx="902" cy="1170"/>
          </a:xfrm>
        </p:grpSpPr>
        <p:sp>
          <p:nvSpPr>
            <p:cNvPr id="66586" name="AutoShape 26"/>
            <p:cNvSpPr>
              <a:spLocks noChangeArrowheads="1"/>
            </p:cNvSpPr>
            <p:nvPr/>
          </p:nvSpPr>
          <p:spPr bwMode="auto">
            <a:xfrm>
              <a:off x="4340"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5579" name="Text Box 27"/>
            <p:cNvSpPr txBox="1">
              <a:spLocks noChangeArrowheads="1"/>
            </p:cNvSpPr>
            <p:nvPr/>
          </p:nvSpPr>
          <p:spPr bwMode="auto">
            <a:xfrm>
              <a:off x="4287" y="87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PHILIPPINAO</a:t>
              </a:r>
            </a:p>
          </p:txBody>
        </p:sp>
        <p:sp>
          <p:nvSpPr>
            <p:cNvPr id="65580" name="Text Box 28"/>
            <p:cNvSpPr txBox="1">
              <a:spLocks noChangeArrowheads="1"/>
            </p:cNvSpPr>
            <p:nvPr/>
          </p:nvSpPr>
          <p:spPr bwMode="auto">
            <a:xfrm>
              <a:off x="4292" y="1053"/>
              <a:ext cx="766" cy="525"/>
            </a:xfrm>
            <a:prstGeom prst="rect">
              <a:avLst/>
            </a:prstGeom>
            <a:noFill/>
            <a:ln w="9525">
              <a:noFill/>
              <a:round/>
              <a:headEnd/>
              <a:tailEnd/>
            </a:ln>
          </p:spPr>
          <p:txBody>
            <a:bodyPr wrap="square"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JESUNA ITHUMWUI MATHANKHAVAINA</a:t>
              </a:r>
            </a:p>
          </p:txBody>
        </p:sp>
        <p:sp>
          <p:nvSpPr>
            <p:cNvPr id="65581" name="Text Box 29"/>
            <p:cNvSpPr txBox="1">
              <a:spLocks noChangeArrowheads="1"/>
            </p:cNvSpPr>
            <p:nvPr/>
          </p:nvSpPr>
          <p:spPr bwMode="auto">
            <a:xfrm>
              <a:off x="4256" y="1780"/>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4:4</a:t>
              </a:r>
            </a:p>
          </p:txBody>
        </p:sp>
      </p:grpSp>
      <p:grpSp>
        <p:nvGrpSpPr>
          <p:cNvPr id="6" name="Group 30"/>
          <p:cNvGrpSpPr>
            <a:grpSpLocks/>
          </p:cNvGrpSpPr>
          <p:nvPr/>
        </p:nvGrpSpPr>
        <p:grpSpPr bwMode="auto">
          <a:xfrm>
            <a:off x="3049588" y="1354138"/>
            <a:ext cx="1431925" cy="1857375"/>
            <a:chOff x="1921" y="853"/>
            <a:chExt cx="902" cy="1170"/>
          </a:xfrm>
        </p:grpSpPr>
        <p:sp>
          <p:nvSpPr>
            <p:cNvPr id="66591" name="AutoShape 31"/>
            <p:cNvSpPr>
              <a:spLocks noChangeArrowheads="1"/>
            </p:cNvSpPr>
            <p:nvPr/>
          </p:nvSpPr>
          <p:spPr bwMode="auto">
            <a:xfrm>
              <a:off x="2042"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5575" name="Text Box 32"/>
            <p:cNvSpPr txBox="1">
              <a:spLocks noChangeArrowheads="1"/>
            </p:cNvSpPr>
            <p:nvPr/>
          </p:nvSpPr>
          <p:spPr bwMode="auto">
            <a:xfrm>
              <a:off x="1980" y="884"/>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COR</a:t>
              </a:r>
            </a:p>
          </p:txBody>
        </p:sp>
        <p:sp>
          <p:nvSpPr>
            <p:cNvPr id="65576" name="Text Box 33"/>
            <p:cNvSpPr txBox="1">
              <a:spLocks noChangeArrowheads="1"/>
            </p:cNvSpPr>
            <p:nvPr/>
          </p:nvSpPr>
          <p:spPr bwMode="auto">
            <a:xfrm>
              <a:off x="1963" y="1052"/>
              <a:ext cx="824" cy="379"/>
            </a:xfrm>
            <a:prstGeom prst="rect">
              <a:avLst/>
            </a:prstGeom>
            <a:noFill/>
            <a:ln w="9525">
              <a:noFill/>
              <a:round/>
              <a:headEnd/>
              <a:tailEnd/>
            </a:ln>
          </p:spPr>
          <p:txBody>
            <a:bodyPr wrap="square"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100" b="1">
                  <a:solidFill>
                    <a:srgbClr val="FFFFFF"/>
                  </a:solidFill>
                  <a:latin typeface="Helvetica" charset="0"/>
                </a:rPr>
                <a:t>PAULWUI SAKHANGATHA KAKASHUNG</a:t>
              </a:r>
              <a:endParaRPr lang="en-GB" sz="1100" b="1">
                <a:solidFill>
                  <a:srgbClr val="FFFFFF"/>
                </a:solidFill>
                <a:latin typeface="Helvetica" charset="0"/>
              </a:endParaRPr>
            </a:p>
          </p:txBody>
        </p:sp>
        <p:sp>
          <p:nvSpPr>
            <p:cNvPr id="65577" name="Text Box 34"/>
            <p:cNvSpPr txBox="1">
              <a:spLocks noChangeArrowheads="1"/>
            </p:cNvSpPr>
            <p:nvPr/>
          </p:nvSpPr>
          <p:spPr bwMode="auto">
            <a:xfrm>
              <a:off x="1921" y="1780"/>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12:9</a:t>
              </a:r>
            </a:p>
          </p:txBody>
        </p:sp>
      </p:grpSp>
      <p:grpSp>
        <p:nvGrpSpPr>
          <p:cNvPr id="7" name="Group 35"/>
          <p:cNvGrpSpPr>
            <a:grpSpLocks/>
          </p:cNvGrpSpPr>
          <p:nvPr/>
        </p:nvGrpSpPr>
        <p:grpSpPr bwMode="auto">
          <a:xfrm>
            <a:off x="4295775" y="1352550"/>
            <a:ext cx="1431925" cy="1854200"/>
            <a:chOff x="2706" y="852"/>
            <a:chExt cx="902" cy="1168"/>
          </a:xfrm>
        </p:grpSpPr>
        <p:sp>
          <p:nvSpPr>
            <p:cNvPr id="66596" name="AutoShape 36"/>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5571" name="Text Box 37"/>
            <p:cNvSpPr txBox="1">
              <a:spLocks noChangeArrowheads="1"/>
            </p:cNvSpPr>
            <p:nvPr/>
          </p:nvSpPr>
          <p:spPr bwMode="auto">
            <a:xfrm>
              <a:off x="2757"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GALATIANAO</a:t>
              </a:r>
            </a:p>
          </p:txBody>
        </p:sp>
        <p:sp>
          <p:nvSpPr>
            <p:cNvPr id="65572" name="Text Box 38"/>
            <p:cNvSpPr txBox="1">
              <a:spLocks noChangeArrowheads="1"/>
            </p:cNvSpPr>
            <p:nvPr/>
          </p:nvSpPr>
          <p:spPr bwMode="auto">
            <a:xfrm>
              <a:off x="2760" y="1139"/>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LUKHAMASHAN</a:t>
              </a:r>
              <a:r>
                <a:rPr lang="en-GB" sz="1200" b="1">
                  <a:solidFill>
                    <a:srgbClr val="FFFFFF"/>
                  </a:solidFill>
                  <a:latin typeface="Helvetica" charset="0"/>
                </a:rPr>
                <a:t>WUI PANGSHAP</a:t>
              </a:r>
              <a:endParaRPr lang="en-GB" sz="1200" b="1">
                <a:solidFill>
                  <a:srgbClr val="FC0128"/>
                </a:solidFill>
                <a:latin typeface="Helvetica" charset="0"/>
              </a:endParaRPr>
            </a:p>
          </p:txBody>
        </p:sp>
        <p:sp>
          <p:nvSpPr>
            <p:cNvPr id="65573" name="Text Box 39"/>
            <p:cNvSpPr txBox="1">
              <a:spLocks noChangeArrowheads="1"/>
            </p:cNvSpPr>
            <p:nvPr/>
          </p:nvSpPr>
          <p:spPr bwMode="auto">
            <a:xfrm>
              <a:off x="2706" y="1777"/>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3:2</a:t>
              </a:r>
            </a:p>
          </p:txBody>
        </p:sp>
      </p:grpSp>
      <p:grpSp>
        <p:nvGrpSpPr>
          <p:cNvPr id="8" name="Group 40"/>
          <p:cNvGrpSpPr>
            <a:grpSpLocks/>
          </p:cNvGrpSpPr>
          <p:nvPr/>
        </p:nvGrpSpPr>
        <p:grpSpPr bwMode="auto">
          <a:xfrm>
            <a:off x="1833568" y="1358900"/>
            <a:ext cx="1431925" cy="1865313"/>
            <a:chOff x="1155" y="856"/>
            <a:chExt cx="902" cy="1175"/>
          </a:xfrm>
        </p:grpSpPr>
        <p:sp>
          <p:nvSpPr>
            <p:cNvPr id="66601" name="AutoShape 41"/>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5567" name="Text Box 42"/>
            <p:cNvSpPr txBox="1">
              <a:spLocks noChangeArrowheads="1"/>
            </p:cNvSpPr>
            <p:nvPr/>
          </p:nvSpPr>
          <p:spPr bwMode="auto">
            <a:xfrm>
              <a:off x="1206"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COR</a:t>
              </a:r>
            </a:p>
          </p:txBody>
        </p:sp>
        <p:sp>
          <p:nvSpPr>
            <p:cNvPr id="65568" name="Text Box 43"/>
            <p:cNvSpPr txBox="1">
              <a:spLocks noChangeArrowheads="1"/>
            </p:cNvSpPr>
            <p:nvPr/>
          </p:nvSpPr>
          <p:spPr bwMode="auto">
            <a:xfrm>
              <a:off x="1211" y="1044"/>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CHURCHLI VARESHINAOWUI ACHAM ARAM</a:t>
              </a:r>
            </a:p>
          </p:txBody>
        </p:sp>
        <p:sp>
          <p:nvSpPr>
            <p:cNvPr id="65569" name="Text Box 44"/>
            <p:cNvSpPr txBox="1">
              <a:spLocks noChangeArrowheads="1"/>
            </p:cNvSpPr>
            <p:nvPr/>
          </p:nvSpPr>
          <p:spPr bwMode="auto">
            <a:xfrm>
              <a:off x="1155" y="1788"/>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1:2</a:t>
              </a:r>
            </a:p>
          </p:txBody>
        </p:sp>
      </p:grpSp>
      <p:grpSp>
        <p:nvGrpSpPr>
          <p:cNvPr id="9" name="Group 45"/>
          <p:cNvGrpSpPr>
            <a:grpSpLocks/>
          </p:cNvGrpSpPr>
          <p:nvPr/>
        </p:nvGrpSpPr>
        <p:grpSpPr bwMode="auto">
          <a:xfrm>
            <a:off x="7947027" y="1366848"/>
            <a:ext cx="1431925" cy="1843087"/>
            <a:chOff x="5006" y="861"/>
            <a:chExt cx="902" cy="1161"/>
          </a:xfrm>
        </p:grpSpPr>
        <p:sp>
          <p:nvSpPr>
            <p:cNvPr id="66606" name="AutoShape 46"/>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5563" name="Text Box 47"/>
            <p:cNvSpPr txBox="1">
              <a:spLocks noChangeArrowheads="1"/>
            </p:cNvSpPr>
            <p:nvPr/>
          </p:nvSpPr>
          <p:spPr bwMode="auto">
            <a:xfrm>
              <a:off x="5064" y="877"/>
              <a:ext cx="789" cy="16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100" b="1">
                  <a:solidFill>
                    <a:srgbClr val="FFFF00"/>
                  </a:solidFill>
                  <a:latin typeface="Helvetica" charset="0"/>
                </a:rPr>
                <a:t>COLOSSIANAO</a:t>
              </a:r>
            </a:p>
          </p:txBody>
        </p:sp>
        <p:sp>
          <p:nvSpPr>
            <p:cNvPr id="65564" name="Text Box 48"/>
            <p:cNvSpPr txBox="1">
              <a:spLocks noChangeArrowheads="1"/>
            </p:cNvSpPr>
            <p:nvPr/>
          </p:nvSpPr>
          <p:spPr bwMode="auto">
            <a:xfrm>
              <a:off x="5098" y="1057"/>
              <a:ext cx="725" cy="525"/>
            </a:xfrm>
            <a:prstGeom prst="rect">
              <a:avLst/>
            </a:prstGeom>
            <a:noFill/>
            <a:ln w="9525">
              <a:noFill/>
              <a:round/>
              <a:headEnd/>
              <a:tailEnd/>
            </a:ln>
          </p:spPr>
          <p:txBody>
            <a:bodyPr wrap="square"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JESU CHRISTA: MAKHANGAPATTA</a:t>
              </a:r>
            </a:p>
          </p:txBody>
        </p:sp>
        <p:sp>
          <p:nvSpPr>
            <p:cNvPr id="65565" name="Text Box 49"/>
            <p:cNvSpPr txBox="1">
              <a:spLocks noChangeArrowheads="1"/>
            </p:cNvSpPr>
            <p:nvPr/>
          </p:nvSpPr>
          <p:spPr bwMode="auto">
            <a:xfrm>
              <a:off x="5006" y="1779"/>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2:10</a:t>
              </a:r>
            </a:p>
          </p:txBody>
        </p:sp>
      </p:grpSp>
      <p:sp>
        <p:nvSpPr>
          <p:cNvPr id="66610" name="Text Box 50"/>
          <p:cNvSpPr txBox="1">
            <a:spLocks noChangeArrowheads="1"/>
          </p:cNvSpPr>
          <p:nvPr/>
        </p:nvSpPr>
        <p:spPr bwMode="auto">
          <a:xfrm>
            <a:off x="690592" y="5600722"/>
            <a:ext cx="8553450" cy="1247187"/>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GALATIANAO 3:2 </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Hi hanglu: Varewui mangla hi ain khamayon einaka, paokapha shalaga shitkasang eina samkaphangkhala?</a:t>
            </a:r>
            <a:endParaRPr lang="en-GB" b="1">
              <a:solidFill>
                <a:srgbClr val="FFFFFF"/>
              </a:solidFill>
              <a:latin typeface="Arial Rounded MT Bold" charset="0"/>
            </a:endParaRPr>
          </a:p>
        </p:txBody>
      </p:sp>
      <p:sp>
        <p:nvSpPr>
          <p:cNvPr id="66611" name="Oval 51"/>
          <p:cNvSpPr>
            <a:spLocks noChangeArrowheads="1"/>
          </p:cNvSpPr>
          <p:nvPr/>
        </p:nvSpPr>
        <p:spPr bwMode="auto">
          <a:xfrm>
            <a:off x="657225" y="1581944"/>
            <a:ext cx="1404938" cy="9826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66612" name="Oval 52"/>
          <p:cNvSpPr>
            <a:spLocks noChangeArrowheads="1"/>
          </p:cNvSpPr>
          <p:nvPr/>
        </p:nvSpPr>
        <p:spPr bwMode="auto">
          <a:xfrm>
            <a:off x="4297373" y="1607393"/>
            <a:ext cx="1404937" cy="982663"/>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65559" name="Text Box 53"/>
          <p:cNvSpPr txBox="1">
            <a:spLocks noChangeArrowheads="1"/>
          </p:cNvSpPr>
          <p:nvPr/>
        </p:nvSpPr>
        <p:spPr bwMode="auto">
          <a:xfrm>
            <a:off x="13360431" y="7010402"/>
            <a:ext cx="184150" cy="366713"/>
          </a:xfrm>
          <a:prstGeom prst="rect">
            <a:avLst/>
          </a:prstGeom>
          <a:noFill/>
          <a:ln w="9525">
            <a:noFill/>
            <a:round/>
            <a:headEnd/>
            <a:tailEnd/>
          </a:ln>
        </p:spPr>
        <p:txBody>
          <a:bodyPr wrap="none" lIns="91328" tIns="45662" rIns="91328" bIns="45662" anchor="ctr"/>
          <a:lstStyle/>
          <a:p>
            <a:endParaRPr lang="en-US"/>
          </a:p>
        </p:txBody>
      </p:sp>
      <p:sp>
        <p:nvSpPr>
          <p:cNvPr id="65560" name="Text Box 54"/>
          <p:cNvSpPr txBox="1">
            <a:spLocks noChangeArrowheads="1"/>
          </p:cNvSpPr>
          <p:nvPr/>
        </p:nvSpPr>
        <p:spPr bwMode="auto">
          <a:xfrm>
            <a:off x="13192987" y="7553020"/>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63</a:t>
            </a:r>
          </a:p>
        </p:txBody>
      </p:sp>
      <p:sp>
        <p:nvSpPr>
          <p:cNvPr id="65561" name="Text Box 55"/>
          <p:cNvSpPr txBox="1">
            <a:spLocks noChangeArrowheads="1"/>
          </p:cNvSpPr>
          <p:nvPr/>
        </p:nvSpPr>
        <p:spPr bwMode="auto">
          <a:xfrm>
            <a:off x="13496953" y="7488249"/>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66574"/>
                                        </p:tgtEl>
                                        <p:attrNameLst>
                                          <p:attrName>style.visibility</p:attrName>
                                        </p:attrNameLst>
                                      </p:cBhvr>
                                      <p:to>
                                        <p:strVal val="visible"/>
                                      </p:to>
                                    </p:set>
                                    <p:anim calcmode="lin" valueType="num">
                                      <p:cBhvr>
                                        <p:cTn id="7" dur="500" fill="hold"/>
                                        <p:tgtEl>
                                          <p:spTgt spid="66574"/>
                                        </p:tgtEl>
                                        <p:attrNameLst>
                                          <p:attrName>ppt_w</p:attrName>
                                        </p:attrNameLst>
                                      </p:cBhvr>
                                      <p:tavLst>
                                        <p:tav tm="100000">
                                          <p:val>
                                            <p:fltVal val="0"/>
                                          </p:val>
                                        </p:tav>
                                        <p:tav tm="100000">
                                          <p:val>
                                            <p:strVal val="#ppt_w"/>
                                          </p:val>
                                        </p:tav>
                                      </p:tavLst>
                                    </p:anim>
                                    <p:anim calcmode="lin" valueType="num">
                                      <p:cBhvr>
                                        <p:cTn id="8" dur="500" fill="hold"/>
                                        <p:tgtEl>
                                          <p:spTgt spid="66574"/>
                                        </p:tgtEl>
                                        <p:attrNameLst>
                                          <p:attrName>ppt_h</p:attrName>
                                        </p:attrNameLst>
                                      </p:cBhvr>
                                      <p:tavLst>
                                        <p:tav tm="100000">
                                          <p:val>
                                            <p:fltVal val="0"/>
                                          </p:val>
                                        </p:tav>
                                        <p:tav tm="100000">
                                          <p:val>
                                            <p:strVal val="#ppt_h"/>
                                          </p:val>
                                        </p:tav>
                                      </p:tavLst>
                                    </p:anim>
                                    <p:anim calcmode="lin" valueType="num">
                                      <p:cBhvr>
                                        <p:cTn id="9" dur="500" fill="hold"/>
                                        <p:tgtEl>
                                          <p:spTgt spid="66574"/>
                                        </p:tgtEl>
                                        <p:attrNameLst>
                                          <p:attrName>ppt_x</p:attrName>
                                        </p:attrNameLst>
                                      </p:cBhvr>
                                      <p:tavLst>
                                        <p:tav tm="100000">
                                          <p:val>
                                            <p:fltVal val="0.5"/>
                                          </p:val>
                                        </p:tav>
                                        <p:tav tm="100000">
                                          <p:val>
                                            <p:strVal val="#ppt_x"/>
                                          </p:val>
                                        </p:tav>
                                      </p:tavLst>
                                    </p:anim>
                                    <p:anim calcmode="lin" valueType="num">
                                      <p:cBhvr>
                                        <p:cTn id="10" dur="500" fill="hold"/>
                                        <p:tgtEl>
                                          <p:spTgt spid="66574"/>
                                        </p:tgtEl>
                                        <p:attrNameLst>
                                          <p:attrName>ppt_y</p:attrName>
                                        </p:attrNameLst>
                                      </p:cBhvr>
                                      <p:tavLst>
                                        <p:tav tm="10000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100000">
                                          <p:val>
                                            <p:fltVal val="0"/>
                                          </p:val>
                                        </p:tav>
                                        <p:tav tm="100000">
                                          <p:val>
                                            <p:strVal val="#ppt_w"/>
                                          </p:val>
                                        </p:tav>
                                      </p:tavLst>
                                    </p:anim>
                                    <p:anim calcmode="lin" valueType="num">
                                      <p:cBhvr>
                                        <p:cTn id="16" dur="500" fill="hold"/>
                                        <p:tgtEl>
                                          <p:spTgt spid="3"/>
                                        </p:tgtEl>
                                        <p:attrNameLst>
                                          <p:attrName>ppt_h</p:attrName>
                                        </p:attrNameLst>
                                      </p:cBhvr>
                                      <p:tavLst>
                                        <p:tav tm="100000">
                                          <p:val>
                                            <p:fltVal val="0"/>
                                          </p:val>
                                        </p:tav>
                                        <p:tav tm="100000">
                                          <p:val>
                                            <p:strVal val="#ppt_h"/>
                                          </p:val>
                                        </p:tav>
                                      </p:tavLst>
                                    </p:anim>
                                    <p:anim calcmode="lin" valueType="num">
                                      <p:cBhvr>
                                        <p:cTn id="17" dur="500" fill="hold"/>
                                        <p:tgtEl>
                                          <p:spTgt spid="3"/>
                                        </p:tgtEl>
                                        <p:attrNameLst>
                                          <p:attrName>ppt_x</p:attrName>
                                        </p:attrNameLst>
                                      </p:cBhvr>
                                      <p:tavLst>
                                        <p:tav tm="100000">
                                          <p:val>
                                            <p:fltVal val="0.5"/>
                                          </p:val>
                                        </p:tav>
                                        <p:tav tm="100000">
                                          <p:val>
                                            <p:strVal val="#ppt_x"/>
                                          </p:val>
                                        </p:tav>
                                      </p:tavLst>
                                    </p:anim>
                                    <p:anim calcmode="lin" valueType="num">
                                      <p:cBhvr>
                                        <p:cTn id="18" dur="500" fill="hold"/>
                                        <p:tgtEl>
                                          <p:spTgt spid="3"/>
                                        </p:tgtEl>
                                        <p:attrNameLst>
                                          <p:attrName>ppt_y</p:attrName>
                                        </p:attrNameLst>
                                      </p:cBhvr>
                                      <p:tavLst>
                                        <p:tav tm="100000">
                                          <p:val>
                                            <p:fltVal val="0.5"/>
                                          </p:val>
                                        </p:tav>
                                        <p:tav tm="100000">
                                          <p:val>
                                            <p:strVal val="#ppt_y"/>
                                          </p:val>
                                        </p:tav>
                                      </p:tavLst>
                                    </p:anim>
                                  </p:childTnLst>
                                </p:cTn>
                              </p:par>
                            </p:childTnLst>
                          </p:cTn>
                        </p:par>
                        <p:par>
                          <p:cTn id="19" fill="hold" nodeType="afterGroup">
                            <p:stCondLst>
                              <p:cond delay="0"/>
                            </p:stCondLst>
                            <p:childTnLst>
                              <p:par>
                                <p:cTn id="20" presetID="23" presetClass="entr" presetSubtype="528" fill="hold" grpId="0" nodeType="afterEffect">
                                  <p:stCondLst>
                                    <p:cond delay="0"/>
                                  </p:stCondLst>
                                  <p:childTnLst>
                                    <p:set>
                                      <p:cBhvr>
                                        <p:cTn id="21" dur="1" fill="hold">
                                          <p:stCondLst>
                                            <p:cond delay="0"/>
                                          </p:stCondLst>
                                        </p:cTn>
                                        <p:tgtEl>
                                          <p:spTgt spid="66611"/>
                                        </p:tgtEl>
                                        <p:attrNameLst>
                                          <p:attrName>style.visibility</p:attrName>
                                        </p:attrNameLst>
                                      </p:cBhvr>
                                      <p:to>
                                        <p:strVal val="visible"/>
                                      </p:to>
                                    </p:set>
                                    <p:anim calcmode="lin" valueType="num">
                                      <p:cBhvr>
                                        <p:cTn id="22" dur="500" fill="hold"/>
                                        <p:tgtEl>
                                          <p:spTgt spid="66611"/>
                                        </p:tgtEl>
                                        <p:attrNameLst>
                                          <p:attrName>ppt_w</p:attrName>
                                        </p:attrNameLst>
                                      </p:cBhvr>
                                      <p:tavLst>
                                        <p:tav tm="100000">
                                          <p:val>
                                            <p:fltVal val="0"/>
                                          </p:val>
                                        </p:tav>
                                        <p:tav tm="100000">
                                          <p:val>
                                            <p:strVal val="#ppt_w"/>
                                          </p:val>
                                        </p:tav>
                                      </p:tavLst>
                                    </p:anim>
                                    <p:anim calcmode="lin" valueType="num">
                                      <p:cBhvr>
                                        <p:cTn id="23" dur="500" fill="hold"/>
                                        <p:tgtEl>
                                          <p:spTgt spid="66611"/>
                                        </p:tgtEl>
                                        <p:attrNameLst>
                                          <p:attrName>ppt_h</p:attrName>
                                        </p:attrNameLst>
                                      </p:cBhvr>
                                      <p:tavLst>
                                        <p:tav tm="100000">
                                          <p:val>
                                            <p:fltVal val="0"/>
                                          </p:val>
                                        </p:tav>
                                        <p:tav tm="100000">
                                          <p:val>
                                            <p:strVal val="#ppt_h"/>
                                          </p:val>
                                        </p:tav>
                                      </p:tavLst>
                                    </p:anim>
                                    <p:anim calcmode="lin" valueType="num">
                                      <p:cBhvr>
                                        <p:cTn id="24" dur="500" fill="hold"/>
                                        <p:tgtEl>
                                          <p:spTgt spid="66611"/>
                                        </p:tgtEl>
                                        <p:attrNameLst>
                                          <p:attrName>ppt_x</p:attrName>
                                        </p:attrNameLst>
                                      </p:cBhvr>
                                      <p:tavLst>
                                        <p:tav tm="100000">
                                          <p:val>
                                            <p:fltVal val="0.5"/>
                                          </p:val>
                                        </p:tav>
                                        <p:tav tm="100000">
                                          <p:val>
                                            <p:strVal val="#ppt_x"/>
                                          </p:val>
                                        </p:tav>
                                      </p:tavLst>
                                    </p:anim>
                                    <p:anim calcmode="lin" valueType="num">
                                      <p:cBhvr>
                                        <p:cTn id="25" dur="500" fill="hold"/>
                                        <p:tgtEl>
                                          <p:spTgt spid="66611"/>
                                        </p:tgtEl>
                                        <p:attrNameLst>
                                          <p:attrName>ppt_y</p:attrName>
                                        </p:attrNameLst>
                                      </p:cBhvr>
                                      <p:tavLst>
                                        <p:tav tm="100000">
                                          <p:val>
                                            <p:fltVal val="0.5"/>
                                          </p:val>
                                        </p:tav>
                                        <p:tav tm="100000">
                                          <p:val>
                                            <p:strVal val="#ppt_y"/>
                                          </p:val>
                                        </p:tav>
                                      </p:tavLst>
                                    </p:anim>
                                  </p:childTnLst>
                                </p:cTn>
                              </p:par>
                            </p:childTnLst>
                          </p:cTn>
                        </p:par>
                        <p:par>
                          <p:cTn id="26" fill="hold" nodeType="afterGroup">
                            <p:stCondLst>
                              <p:cond delay="0"/>
                            </p:stCondLst>
                            <p:childTnLst>
                              <p:par>
                                <p:cTn id="27" presetID="23" presetClass="entr" presetSubtype="272" fill="hold" nodeType="afterEffect">
                                  <p:stCondLst>
                                    <p:cond delay="0"/>
                                  </p:stCondLst>
                                  <p:childTnLst>
                                    <p:set>
                                      <p:cBhvr>
                                        <p:cTn id="28" dur="1" fill="hold">
                                          <p:stCondLst>
                                            <p:cond delay="0"/>
                                          </p:stCondLst>
                                        </p:cTn>
                                        <p:tgtEl>
                                          <p:spTgt spid="66571"/>
                                        </p:tgtEl>
                                        <p:attrNameLst>
                                          <p:attrName>style.visibility</p:attrName>
                                        </p:attrNameLst>
                                      </p:cBhvr>
                                      <p:to>
                                        <p:strVal val="visible"/>
                                      </p:to>
                                    </p:set>
                                    <p:anim calcmode="lin" valueType="num">
                                      <p:cBhvr>
                                        <p:cTn id="29" dur="500" fill="hold"/>
                                        <p:tgtEl>
                                          <p:spTgt spid="66571"/>
                                        </p:tgtEl>
                                        <p:attrNameLst>
                                          <p:attrName>ppt_w</p:attrName>
                                        </p:attrNameLst>
                                      </p:cBhvr>
                                      <p:tavLst>
                                        <p:tav tm="100000">
                                          <p:val>
                                            <p:strVal val="2/3*#ppt_w"/>
                                          </p:val>
                                        </p:tav>
                                        <p:tav tm="100000">
                                          <p:val>
                                            <p:strVal val="#ppt_w"/>
                                          </p:val>
                                        </p:tav>
                                      </p:tavLst>
                                    </p:anim>
                                    <p:anim calcmode="lin" valueType="num">
                                      <p:cBhvr>
                                        <p:cTn id="30" dur="500" fill="hold"/>
                                        <p:tgtEl>
                                          <p:spTgt spid="66571"/>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571"/>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100000">
                                          <p:val>
                                            <p:fltVal val="0"/>
                                          </p:val>
                                        </p:tav>
                                        <p:tav tm="100000">
                                          <p:val>
                                            <p:strVal val="#ppt_w"/>
                                          </p:val>
                                        </p:tav>
                                      </p:tavLst>
                                    </p:anim>
                                    <p:anim calcmode="lin" valueType="num">
                                      <p:cBhvr>
                                        <p:cTn id="36" dur="500" fill="hold"/>
                                        <p:tgtEl>
                                          <p:spTgt spid="8"/>
                                        </p:tgtEl>
                                        <p:attrNameLst>
                                          <p:attrName>ppt_h</p:attrName>
                                        </p:attrNameLst>
                                      </p:cBhvr>
                                      <p:tavLst>
                                        <p:tav tm="100000">
                                          <p:val>
                                            <p:fltVal val="0"/>
                                          </p:val>
                                        </p:tav>
                                        <p:tav tm="100000">
                                          <p:val>
                                            <p:strVal val="#ppt_h"/>
                                          </p:val>
                                        </p:tav>
                                      </p:tavLst>
                                    </p:anim>
                                    <p:anim calcmode="lin" valueType="num">
                                      <p:cBhvr>
                                        <p:cTn id="37" dur="500" fill="hold"/>
                                        <p:tgtEl>
                                          <p:spTgt spid="8"/>
                                        </p:tgtEl>
                                        <p:attrNameLst>
                                          <p:attrName>ppt_x</p:attrName>
                                        </p:attrNameLst>
                                      </p:cBhvr>
                                      <p:tavLst>
                                        <p:tav tm="100000">
                                          <p:val>
                                            <p:fltVal val="0.5"/>
                                          </p:val>
                                        </p:tav>
                                        <p:tav tm="100000">
                                          <p:val>
                                            <p:strVal val="#ppt_x"/>
                                          </p:val>
                                        </p:tav>
                                      </p:tavLst>
                                    </p:anim>
                                    <p:anim calcmode="lin" valueType="num">
                                      <p:cBhvr>
                                        <p:cTn id="38" dur="500" fill="hold"/>
                                        <p:tgtEl>
                                          <p:spTgt spid="8"/>
                                        </p:tgtEl>
                                        <p:attrNameLst>
                                          <p:attrName>ppt_y</p:attrName>
                                        </p:attrNameLst>
                                      </p:cBhvr>
                                      <p:tavLst>
                                        <p:tav tm="100000">
                                          <p:val>
                                            <p:fltVal val="0.5"/>
                                          </p:val>
                                        </p:tav>
                                        <p:tav tm="100000">
                                          <p:val>
                                            <p:strVal val="#ppt_y"/>
                                          </p:val>
                                        </p:tav>
                                      </p:tavLst>
                                    </p:anim>
                                  </p:childTnLst>
                                </p:cTn>
                              </p:par>
                            </p:childTnLst>
                          </p:cTn>
                        </p:par>
                        <p:par>
                          <p:cTn id="39" fill="hold" nodeType="afterGroup">
                            <p:stCondLst>
                              <p:cond delay="0"/>
                            </p:stCondLst>
                            <p:childTnLst>
                              <p:par>
                                <p:cTn id="40" presetID="23" presetClass="entr" presetSubtype="272" fill="hold" nodeType="afterEffect">
                                  <p:stCondLst>
                                    <p:cond delay="0"/>
                                  </p:stCondLst>
                                  <p:childTnLst>
                                    <p:set>
                                      <p:cBhvr>
                                        <p:cTn id="41" dur="1" fill="hold">
                                          <p:stCondLst>
                                            <p:cond delay="0"/>
                                          </p:stCondLst>
                                        </p:cTn>
                                        <p:tgtEl>
                                          <p:spTgt spid="66567"/>
                                        </p:tgtEl>
                                        <p:attrNameLst>
                                          <p:attrName>style.visibility</p:attrName>
                                        </p:attrNameLst>
                                      </p:cBhvr>
                                      <p:to>
                                        <p:strVal val="visible"/>
                                      </p:to>
                                    </p:set>
                                    <p:anim calcmode="lin" valueType="num">
                                      <p:cBhvr>
                                        <p:cTn id="42" dur="500" fill="hold"/>
                                        <p:tgtEl>
                                          <p:spTgt spid="66567"/>
                                        </p:tgtEl>
                                        <p:attrNameLst>
                                          <p:attrName>ppt_w</p:attrName>
                                        </p:attrNameLst>
                                      </p:cBhvr>
                                      <p:tavLst>
                                        <p:tav tm="100000">
                                          <p:val>
                                            <p:strVal val="2/3*#ppt_w"/>
                                          </p:val>
                                        </p:tav>
                                        <p:tav tm="100000">
                                          <p:val>
                                            <p:strVal val="#ppt_w"/>
                                          </p:val>
                                        </p:tav>
                                      </p:tavLst>
                                    </p:anim>
                                    <p:anim calcmode="lin" valueType="num">
                                      <p:cBhvr>
                                        <p:cTn id="43" dur="500" fill="hold"/>
                                        <p:tgtEl>
                                          <p:spTgt spid="66567"/>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567"/>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100000">
                                          <p:val>
                                            <p:fltVal val="0"/>
                                          </p:val>
                                        </p:tav>
                                        <p:tav tm="100000">
                                          <p:val>
                                            <p:strVal val="#ppt_w"/>
                                          </p:val>
                                        </p:tav>
                                      </p:tavLst>
                                    </p:anim>
                                    <p:anim calcmode="lin" valueType="num">
                                      <p:cBhvr>
                                        <p:cTn id="49" dur="500" fill="hold"/>
                                        <p:tgtEl>
                                          <p:spTgt spid="6"/>
                                        </p:tgtEl>
                                        <p:attrNameLst>
                                          <p:attrName>ppt_h</p:attrName>
                                        </p:attrNameLst>
                                      </p:cBhvr>
                                      <p:tavLst>
                                        <p:tav tm="100000">
                                          <p:val>
                                            <p:fltVal val="0"/>
                                          </p:val>
                                        </p:tav>
                                        <p:tav tm="100000">
                                          <p:val>
                                            <p:strVal val="#ppt_h"/>
                                          </p:val>
                                        </p:tav>
                                      </p:tavLst>
                                    </p:anim>
                                    <p:anim calcmode="lin" valueType="num">
                                      <p:cBhvr>
                                        <p:cTn id="50" dur="500" fill="hold"/>
                                        <p:tgtEl>
                                          <p:spTgt spid="6"/>
                                        </p:tgtEl>
                                        <p:attrNameLst>
                                          <p:attrName>ppt_x</p:attrName>
                                        </p:attrNameLst>
                                      </p:cBhvr>
                                      <p:tavLst>
                                        <p:tav tm="100000">
                                          <p:val>
                                            <p:fltVal val="0.5"/>
                                          </p:val>
                                        </p:tav>
                                        <p:tav tm="100000">
                                          <p:val>
                                            <p:strVal val="#ppt_x"/>
                                          </p:val>
                                        </p:tav>
                                      </p:tavLst>
                                    </p:anim>
                                    <p:anim calcmode="lin" valueType="num">
                                      <p:cBhvr>
                                        <p:cTn id="51" dur="500" fill="hold"/>
                                        <p:tgtEl>
                                          <p:spTgt spid="6"/>
                                        </p:tgtEl>
                                        <p:attrNameLst>
                                          <p:attrName>ppt_y</p:attrName>
                                        </p:attrNameLst>
                                      </p:cBhvr>
                                      <p:tavLst>
                                        <p:tav tm="100000">
                                          <p:val>
                                            <p:fltVal val="0.5"/>
                                          </p:val>
                                        </p:tav>
                                        <p:tav tm="100000">
                                          <p:val>
                                            <p:strVal val="#ppt_y"/>
                                          </p:val>
                                        </p:tav>
                                      </p:tavLst>
                                    </p:anim>
                                  </p:childTnLst>
                                </p:cTn>
                              </p:par>
                            </p:childTnLst>
                          </p:cTn>
                        </p:par>
                        <p:par>
                          <p:cTn id="52" fill="hold" nodeType="afterGroup">
                            <p:stCondLst>
                              <p:cond delay="0"/>
                            </p:stCondLst>
                            <p:childTnLst>
                              <p:par>
                                <p:cTn id="53" presetID="23" presetClass="entr" presetSubtype="272" fill="hold" nodeType="afterEffect">
                                  <p:stCondLst>
                                    <p:cond delay="0"/>
                                  </p:stCondLst>
                                  <p:childTnLst>
                                    <p:set>
                                      <p:cBhvr>
                                        <p:cTn id="54" dur="1" fill="hold">
                                          <p:stCondLst>
                                            <p:cond delay="0"/>
                                          </p:stCondLst>
                                        </p:cTn>
                                        <p:tgtEl>
                                          <p:spTgt spid="66566"/>
                                        </p:tgtEl>
                                        <p:attrNameLst>
                                          <p:attrName>style.visibility</p:attrName>
                                        </p:attrNameLst>
                                      </p:cBhvr>
                                      <p:to>
                                        <p:strVal val="visible"/>
                                      </p:to>
                                    </p:set>
                                    <p:anim calcmode="lin" valueType="num">
                                      <p:cBhvr>
                                        <p:cTn id="55" dur="500" fill="hold"/>
                                        <p:tgtEl>
                                          <p:spTgt spid="66566"/>
                                        </p:tgtEl>
                                        <p:attrNameLst>
                                          <p:attrName>ppt_w</p:attrName>
                                        </p:attrNameLst>
                                      </p:cBhvr>
                                      <p:tavLst>
                                        <p:tav tm="100000">
                                          <p:val>
                                            <p:strVal val="2/3*#ppt_w"/>
                                          </p:val>
                                        </p:tav>
                                        <p:tav tm="100000">
                                          <p:val>
                                            <p:strVal val="#ppt_w"/>
                                          </p:val>
                                        </p:tav>
                                      </p:tavLst>
                                    </p:anim>
                                    <p:anim calcmode="lin" valueType="num">
                                      <p:cBhvr>
                                        <p:cTn id="56" dur="500" fill="hold"/>
                                        <p:tgtEl>
                                          <p:spTgt spid="66566"/>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566"/>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528"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100000">
                                          <p:val>
                                            <p:fltVal val="0"/>
                                          </p:val>
                                        </p:tav>
                                        <p:tav tm="100000">
                                          <p:val>
                                            <p:strVal val="#ppt_w"/>
                                          </p:val>
                                        </p:tav>
                                      </p:tavLst>
                                    </p:anim>
                                    <p:anim calcmode="lin" valueType="num">
                                      <p:cBhvr>
                                        <p:cTn id="62" dur="500" fill="hold"/>
                                        <p:tgtEl>
                                          <p:spTgt spid="7"/>
                                        </p:tgtEl>
                                        <p:attrNameLst>
                                          <p:attrName>ppt_h</p:attrName>
                                        </p:attrNameLst>
                                      </p:cBhvr>
                                      <p:tavLst>
                                        <p:tav tm="100000">
                                          <p:val>
                                            <p:fltVal val="0"/>
                                          </p:val>
                                        </p:tav>
                                        <p:tav tm="100000">
                                          <p:val>
                                            <p:strVal val="#ppt_h"/>
                                          </p:val>
                                        </p:tav>
                                      </p:tavLst>
                                    </p:anim>
                                    <p:anim calcmode="lin" valueType="num">
                                      <p:cBhvr>
                                        <p:cTn id="63" dur="500" fill="hold"/>
                                        <p:tgtEl>
                                          <p:spTgt spid="7"/>
                                        </p:tgtEl>
                                        <p:attrNameLst>
                                          <p:attrName>ppt_x</p:attrName>
                                        </p:attrNameLst>
                                      </p:cBhvr>
                                      <p:tavLst>
                                        <p:tav tm="100000">
                                          <p:val>
                                            <p:fltVal val="0.5"/>
                                          </p:val>
                                        </p:tav>
                                        <p:tav tm="100000">
                                          <p:val>
                                            <p:strVal val="#ppt_x"/>
                                          </p:val>
                                        </p:tav>
                                      </p:tavLst>
                                    </p:anim>
                                    <p:anim calcmode="lin" valueType="num">
                                      <p:cBhvr>
                                        <p:cTn id="64" dur="500" fill="hold"/>
                                        <p:tgtEl>
                                          <p:spTgt spid="7"/>
                                        </p:tgtEl>
                                        <p:attrNameLst>
                                          <p:attrName>ppt_y</p:attrName>
                                        </p:attrNameLst>
                                      </p:cBhvr>
                                      <p:tavLst>
                                        <p:tav tm="100000">
                                          <p:val>
                                            <p:fltVal val="0.5"/>
                                          </p:val>
                                        </p:tav>
                                        <p:tav tm="100000">
                                          <p:val>
                                            <p:strVal val="#ppt_y"/>
                                          </p:val>
                                        </p:tav>
                                      </p:tavLst>
                                    </p:anim>
                                  </p:childTnLst>
                                </p:cTn>
                              </p:par>
                            </p:childTnLst>
                          </p:cTn>
                        </p:par>
                        <p:par>
                          <p:cTn id="65" fill="hold" nodeType="afterGroup">
                            <p:stCondLst>
                              <p:cond delay="0"/>
                            </p:stCondLst>
                            <p:childTnLst>
                              <p:par>
                                <p:cTn id="66" presetID="23" presetClass="entr" presetSubtype="528" fill="hold" grpId="0" nodeType="afterEffect">
                                  <p:stCondLst>
                                    <p:cond delay="0"/>
                                  </p:stCondLst>
                                  <p:childTnLst>
                                    <p:set>
                                      <p:cBhvr>
                                        <p:cTn id="67" dur="1" fill="hold">
                                          <p:stCondLst>
                                            <p:cond delay="0"/>
                                          </p:stCondLst>
                                        </p:cTn>
                                        <p:tgtEl>
                                          <p:spTgt spid="66612"/>
                                        </p:tgtEl>
                                        <p:attrNameLst>
                                          <p:attrName>style.visibility</p:attrName>
                                        </p:attrNameLst>
                                      </p:cBhvr>
                                      <p:to>
                                        <p:strVal val="visible"/>
                                      </p:to>
                                    </p:set>
                                    <p:anim calcmode="lin" valueType="num">
                                      <p:cBhvr>
                                        <p:cTn id="68" dur="500" fill="hold"/>
                                        <p:tgtEl>
                                          <p:spTgt spid="66612"/>
                                        </p:tgtEl>
                                        <p:attrNameLst>
                                          <p:attrName>ppt_w</p:attrName>
                                        </p:attrNameLst>
                                      </p:cBhvr>
                                      <p:tavLst>
                                        <p:tav tm="100000">
                                          <p:val>
                                            <p:fltVal val="0"/>
                                          </p:val>
                                        </p:tav>
                                        <p:tav tm="100000">
                                          <p:val>
                                            <p:strVal val="#ppt_w"/>
                                          </p:val>
                                        </p:tav>
                                      </p:tavLst>
                                    </p:anim>
                                    <p:anim calcmode="lin" valueType="num">
                                      <p:cBhvr>
                                        <p:cTn id="69" dur="500" fill="hold"/>
                                        <p:tgtEl>
                                          <p:spTgt spid="66612"/>
                                        </p:tgtEl>
                                        <p:attrNameLst>
                                          <p:attrName>ppt_h</p:attrName>
                                        </p:attrNameLst>
                                      </p:cBhvr>
                                      <p:tavLst>
                                        <p:tav tm="100000">
                                          <p:val>
                                            <p:fltVal val="0"/>
                                          </p:val>
                                        </p:tav>
                                        <p:tav tm="100000">
                                          <p:val>
                                            <p:strVal val="#ppt_h"/>
                                          </p:val>
                                        </p:tav>
                                      </p:tavLst>
                                    </p:anim>
                                    <p:anim calcmode="lin" valueType="num">
                                      <p:cBhvr>
                                        <p:cTn id="70" dur="500" fill="hold"/>
                                        <p:tgtEl>
                                          <p:spTgt spid="66612"/>
                                        </p:tgtEl>
                                        <p:attrNameLst>
                                          <p:attrName>ppt_x</p:attrName>
                                        </p:attrNameLst>
                                      </p:cBhvr>
                                      <p:tavLst>
                                        <p:tav tm="100000">
                                          <p:val>
                                            <p:fltVal val="0.5"/>
                                          </p:val>
                                        </p:tav>
                                        <p:tav tm="100000">
                                          <p:val>
                                            <p:strVal val="#ppt_x"/>
                                          </p:val>
                                        </p:tav>
                                      </p:tavLst>
                                    </p:anim>
                                    <p:anim calcmode="lin" valueType="num">
                                      <p:cBhvr>
                                        <p:cTn id="71" dur="500" fill="hold"/>
                                        <p:tgtEl>
                                          <p:spTgt spid="66612"/>
                                        </p:tgtEl>
                                        <p:attrNameLst>
                                          <p:attrName>ppt_y</p:attrName>
                                        </p:attrNameLst>
                                      </p:cBhvr>
                                      <p:tavLst>
                                        <p:tav tm="100000">
                                          <p:val>
                                            <p:fltVal val="0.5"/>
                                          </p:val>
                                        </p:tav>
                                        <p:tav tm="100000">
                                          <p:val>
                                            <p:strVal val="#ppt_y"/>
                                          </p:val>
                                        </p:tav>
                                      </p:tavLst>
                                    </p:anim>
                                  </p:childTnLst>
                                </p:cTn>
                              </p:par>
                            </p:childTnLst>
                          </p:cTn>
                        </p:par>
                        <p:par>
                          <p:cTn id="72" fill="hold" nodeType="afterGroup">
                            <p:stCondLst>
                              <p:cond delay="0"/>
                            </p:stCondLst>
                            <p:childTnLst>
                              <p:par>
                                <p:cTn id="73" presetID="23" presetClass="entr" presetSubtype="272" fill="hold" nodeType="afterEffect">
                                  <p:stCondLst>
                                    <p:cond delay="0"/>
                                  </p:stCondLst>
                                  <p:childTnLst>
                                    <p:set>
                                      <p:cBhvr>
                                        <p:cTn id="74" dur="1" fill="hold">
                                          <p:stCondLst>
                                            <p:cond delay="0"/>
                                          </p:stCondLst>
                                        </p:cTn>
                                        <p:tgtEl>
                                          <p:spTgt spid="66610"/>
                                        </p:tgtEl>
                                        <p:attrNameLst>
                                          <p:attrName>style.visibility</p:attrName>
                                        </p:attrNameLst>
                                      </p:cBhvr>
                                      <p:to>
                                        <p:strVal val="visible"/>
                                      </p:to>
                                    </p:set>
                                    <p:anim calcmode="lin" valueType="num">
                                      <p:cBhvr>
                                        <p:cTn id="75" dur="500" fill="hold"/>
                                        <p:tgtEl>
                                          <p:spTgt spid="66610"/>
                                        </p:tgtEl>
                                        <p:attrNameLst>
                                          <p:attrName>ppt_w</p:attrName>
                                        </p:attrNameLst>
                                      </p:cBhvr>
                                      <p:tavLst>
                                        <p:tav tm="100000">
                                          <p:val>
                                            <p:strVal val="2/3*#ppt_w"/>
                                          </p:val>
                                        </p:tav>
                                        <p:tav tm="100000">
                                          <p:val>
                                            <p:strVal val="#ppt_w"/>
                                          </p:val>
                                        </p:tav>
                                      </p:tavLst>
                                    </p:anim>
                                    <p:anim calcmode="lin" valueType="num">
                                      <p:cBhvr>
                                        <p:cTn id="76" dur="500" fill="hold"/>
                                        <p:tgtEl>
                                          <p:spTgt spid="66610"/>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610"/>
                                        </p:tgtEl>
                                        <p:attrNameLst>
                                          <p:attrName>style.visibility</p:attrName>
                                        </p:attrNameLst>
                                      </p:cBhvr>
                                      <p:to>
                                        <p:strVal val="hidden"/>
                                      </p:to>
                                    </p:set>
                                  </p:sub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528"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500" fill="hold"/>
                                        <p:tgtEl>
                                          <p:spTgt spid="4"/>
                                        </p:tgtEl>
                                        <p:attrNameLst>
                                          <p:attrName>ppt_w</p:attrName>
                                        </p:attrNameLst>
                                      </p:cBhvr>
                                      <p:tavLst>
                                        <p:tav tm="100000">
                                          <p:val>
                                            <p:fltVal val="0"/>
                                          </p:val>
                                        </p:tav>
                                        <p:tav tm="100000">
                                          <p:val>
                                            <p:strVal val="#ppt_w"/>
                                          </p:val>
                                        </p:tav>
                                      </p:tavLst>
                                    </p:anim>
                                    <p:anim calcmode="lin" valueType="num">
                                      <p:cBhvr>
                                        <p:cTn id="82" dur="500" fill="hold"/>
                                        <p:tgtEl>
                                          <p:spTgt spid="4"/>
                                        </p:tgtEl>
                                        <p:attrNameLst>
                                          <p:attrName>ppt_h</p:attrName>
                                        </p:attrNameLst>
                                      </p:cBhvr>
                                      <p:tavLst>
                                        <p:tav tm="100000">
                                          <p:val>
                                            <p:fltVal val="0"/>
                                          </p:val>
                                        </p:tav>
                                        <p:tav tm="100000">
                                          <p:val>
                                            <p:strVal val="#ppt_h"/>
                                          </p:val>
                                        </p:tav>
                                      </p:tavLst>
                                    </p:anim>
                                    <p:anim calcmode="lin" valueType="num">
                                      <p:cBhvr>
                                        <p:cTn id="83" dur="500" fill="hold"/>
                                        <p:tgtEl>
                                          <p:spTgt spid="4"/>
                                        </p:tgtEl>
                                        <p:attrNameLst>
                                          <p:attrName>ppt_x</p:attrName>
                                        </p:attrNameLst>
                                      </p:cBhvr>
                                      <p:tavLst>
                                        <p:tav tm="100000">
                                          <p:val>
                                            <p:fltVal val="0.5"/>
                                          </p:val>
                                        </p:tav>
                                        <p:tav tm="100000">
                                          <p:val>
                                            <p:strVal val="#ppt_x"/>
                                          </p:val>
                                        </p:tav>
                                      </p:tavLst>
                                    </p:anim>
                                    <p:anim calcmode="lin" valueType="num">
                                      <p:cBhvr>
                                        <p:cTn id="84" dur="500" fill="hold"/>
                                        <p:tgtEl>
                                          <p:spTgt spid="4"/>
                                        </p:tgtEl>
                                        <p:attrNameLst>
                                          <p:attrName>ppt_y</p:attrName>
                                        </p:attrNameLst>
                                      </p:cBhvr>
                                      <p:tavLst>
                                        <p:tav tm="100000">
                                          <p:val>
                                            <p:fltVal val="0.5"/>
                                          </p:val>
                                        </p:tav>
                                        <p:tav tm="100000">
                                          <p:val>
                                            <p:strVal val="#ppt_y"/>
                                          </p:val>
                                        </p:tav>
                                      </p:tavLst>
                                    </p:anim>
                                  </p:childTnLst>
                                </p:cTn>
                              </p:par>
                            </p:childTnLst>
                          </p:cTn>
                        </p:par>
                        <p:par>
                          <p:cTn id="85" fill="hold" nodeType="afterGroup">
                            <p:stCondLst>
                              <p:cond delay="0"/>
                            </p:stCondLst>
                            <p:childTnLst>
                              <p:par>
                                <p:cTn id="86" presetID="23" presetClass="entr" presetSubtype="272" fill="hold" nodeType="afterEffect">
                                  <p:stCondLst>
                                    <p:cond delay="0"/>
                                  </p:stCondLst>
                                  <p:childTnLst>
                                    <p:set>
                                      <p:cBhvr>
                                        <p:cTn id="87" dur="1" fill="hold">
                                          <p:stCondLst>
                                            <p:cond delay="0"/>
                                          </p:stCondLst>
                                        </p:cTn>
                                        <p:tgtEl>
                                          <p:spTgt spid="66565"/>
                                        </p:tgtEl>
                                        <p:attrNameLst>
                                          <p:attrName>style.visibility</p:attrName>
                                        </p:attrNameLst>
                                      </p:cBhvr>
                                      <p:to>
                                        <p:strVal val="visible"/>
                                      </p:to>
                                    </p:set>
                                    <p:anim calcmode="lin" valueType="num">
                                      <p:cBhvr>
                                        <p:cTn id="88" dur="500" fill="hold"/>
                                        <p:tgtEl>
                                          <p:spTgt spid="66565"/>
                                        </p:tgtEl>
                                        <p:attrNameLst>
                                          <p:attrName>ppt_w</p:attrName>
                                        </p:attrNameLst>
                                      </p:cBhvr>
                                      <p:tavLst>
                                        <p:tav tm="100000">
                                          <p:val>
                                            <p:strVal val="2/3*#ppt_w"/>
                                          </p:val>
                                        </p:tav>
                                        <p:tav tm="100000">
                                          <p:val>
                                            <p:strVal val="#ppt_w"/>
                                          </p:val>
                                        </p:tav>
                                      </p:tavLst>
                                    </p:anim>
                                    <p:anim calcmode="lin" valueType="num">
                                      <p:cBhvr>
                                        <p:cTn id="89" dur="500" fill="hold"/>
                                        <p:tgtEl>
                                          <p:spTgt spid="66565"/>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565"/>
                                        </p:tgtEl>
                                        <p:attrNameLst>
                                          <p:attrName>style.visibility</p:attrName>
                                        </p:attrNameLst>
                                      </p:cBhvr>
                                      <p:to>
                                        <p:strVal val="hidden"/>
                                      </p:to>
                                    </p:set>
                                  </p:subTnLst>
                                </p:cTn>
                              </p:par>
                            </p:childTnLst>
                          </p:cTn>
                        </p:par>
                      </p:childTnLst>
                    </p:cTn>
                  </p:par>
                  <p:par>
                    <p:cTn id="90" fill="hold" nodeType="clickPar">
                      <p:stCondLst>
                        <p:cond delay="indefinite"/>
                      </p:stCondLst>
                      <p:childTnLst>
                        <p:par>
                          <p:cTn id="91" fill="hold" nodeType="withGroup">
                            <p:stCondLst>
                              <p:cond delay="0"/>
                            </p:stCondLst>
                            <p:childTnLst>
                              <p:par>
                                <p:cTn id="92" presetID="23" presetClass="entr" presetSubtype="528" fill="hold" nodeType="click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500" fill="hold"/>
                                        <p:tgtEl>
                                          <p:spTgt spid="5"/>
                                        </p:tgtEl>
                                        <p:attrNameLst>
                                          <p:attrName>ppt_w</p:attrName>
                                        </p:attrNameLst>
                                      </p:cBhvr>
                                      <p:tavLst>
                                        <p:tav tm="100000">
                                          <p:val>
                                            <p:fltVal val="0"/>
                                          </p:val>
                                        </p:tav>
                                        <p:tav tm="100000">
                                          <p:val>
                                            <p:strVal val="#ppt_w"/>
                                          </p:val>
                                        </p:tav>
                                      </p:tavLst>
                                    </p:anim>
                                    <p:anim calcmode="lin" valueType="num">
                                      <p:cBhvr>
                                        <p:cTn id="95" dur="500" fill="hold"/>
                                        <p:tgtEl>
                                          <p:spTgt spid="5"/>
                                        </p:tgtEl>
                                        <p:attrNameLst>
                                          <p:attrName>ppt_h</p:attrName>
                                        </p:attrNameLst>
                                      </p:cBhvr>
                                      <p:tavLst>
                                        <p:tav tm="100000">
                                          <p:val>
                                            <p:fltVal val="0"/>
                                          </p:val>
                                        </p:tav>
                                        <p:tav tm="100000">
                                          <p:val>
                                            <p:strVal val="#ppt_h"/>
                                          </p:val>
                                        </p:tav>
                                      </p:tavLst>
                                    </p:anim>
                                    <p:anim calcmode="lin" valueType="num">
                                      <p:cBhvr>
                                        <p:cTn id="96" dur="500" fill="hold"/>
                                        <p:tgtEl>
                                          <p:spTgt spid="5"/>
                                        </p:tgtEl>
                                        <p:attrNameLst>
                                          <p:attrName>ppt_x</p:attrName>
                                        </p:attrNameLst>
                                      </p:cBhvr>
                                      <p:tavLst>
                                        <p:tav tm="100000">
                                          <p:val>
                                            <p:fltVal val="0.5"/>
                                          </p:val>
                                        </p:tav>
                                        <p:tav tm="100000">
                                          <p:val>
                                            <p:strVal val="#ppt_x"/>
                                          </p:val>
                                        </p:tav>
                                      </p:tavLst>
                                    </p:anim>
                                    <p:anim calcmode="lin" valueType="num">
                                      <p:cBhvr>
                                        <p:cTn id="97" dur="500" fill="hold"/>
                                        <p:tgtEl>
                                          <p:spTgt spid="5"/>
                                        </p:tgtEl>
                                        <p:attrNameLst>
                                          <p:attrName>ppt_y</p:attrName>
                                        </p:attrNameLst>
                                      </p:cBhvr>
                                      <p:tavLst>
                                        <p:tav tm="100000">
                                          <p:val>
                                            <p:fltVal val="0.5"/>
                                          </p:val>
                                        </p:tav>
                                        <p:tav tm="100000">
                                          <p:val>
                                            <p:strVal val="#ppt_y"/>
                                          </p:val>
                                        </p:tav>
                                      </p:tavLst>
                                    </p:anim>
                                  </p:childTnLst>
                                </p:cTn>
                              </p:par>
                            </p:childTnLst>
                          </p:cTn>
                        </p:par>
                        <p:par>
                          <p:cTn id="98" fill="hold" nodeType="afterGroup">
                            <p:stCondLst>
                              <p:cond delay="0"/>
                            </p:stCondLst>
                            <p:childTnLst>
                              <p:par>
                                <p:cTn id="99" presetID="23" presetClass="entr" presetSubtype="272" fill="hold" nodeType="afterEffect">
                                  <p:stCondLst>
                                    <p:cond delay="0"/>
                                  </p:stCondLst>
                                  <p:childTnLst>
                                    <p:set>
                                      <p:cBhvr>
                                        <p:cTn id="100" dur="1" fill="hold">
                                          <p:stCondLst>
                                            <p:cond delay="0"/>
                                          </p:stCondLst>
                                        </p:cTn>
                                        <p:tgtEl>
                                          <p:spTgt spid="66573"/>
                                        </p:tgtEl>
                                        <p:attrNameLst>
                                          <p:attrName>style.visibility</p:attrName>
                                        </p:attrNameLst>
                                      </p:cBhvr>
                                      <p:to>
                                        <p:strVal val="visible"/>
                                      </p:to>
                                    </p:set>
                                    <p:anim calcmode="lin" valueType="num">
                                      <p:cBhvr>
                                        <p:cTn id="101" dur="500" fill="hold"/>
                                        <p:tgtEl>
                                          <p:spTgt spid="66573"/>
                                        </p:tgtEl>
                                        <p:attrNameLst>
                                          <p:attrName>ppt_w</p:attrName>
                                        </p:attrNameLst>
                                      </p:cBhvr>
                                      <p:tavLst>
                                        <p:tav tm="100000">
                                          <p:val>
                                            <p:strVal val="2/3*#ppt_w"/>
                                          </p:val>
                                        </p:tav>
                                        <p:tav tm="100000">
                                          <p:val>
                                            <p:strVal val="#ppt_w"/>
                                          </p:val>
                                        </p:tav>
                                      </p:tavLst>
                                    </p:anim>
                                    <p:anim calcmode="lin" valueType="num">
                                      <p:cBhvr>
                                        <p:cTn id="102" dur="500" fill="hold"/>
                                        <p:tgtEl>
                                          <p:spTgt spid="66573"/>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573"/>
                                        </p:tgtEl>
                                        <p:attrNameLst>
                                          <p:attrName>style.visibility</p:attrName>
                                        </p:attrNameLst>
                                      </p:cBhvr>
                                      <p:to>
                                        <p:strVal val="hidden"/>
                                      </p:to>
                                    </p:set>
                                  </p:subTnLst>
                                </p:cTn>
                              </p:par>
                            </p:childTnLst>
                          </p:cTn>
                        </p:par>
                      </p:childTnLst>
                    </p:cTn>
                  </p:par>
                  <p:par>
                    <p:cTn id="103" fill="hold" nodeType="clickPar">
                      <p:stCondLst>
                        <p:cond delay="indefinite"/>
                      </p:stCondLst>
                      <p:childTnLst>
                        <p:par>
                          <p:cTn id="104" fill="hold" nodeType="withGroup">
                            <p:stCondLst>
                              <p:cond delay="0"/>
                            </p:stCondLst>
                            <p:childTnLst>
                              <p:par>
                                <p:cTn id="105" presetID="23" presetClass="entr" presetSubtype="528"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500" fill="hold"/>
                                        <p:tgtEl>
                                          <p:spTgt spid="9"/>
                                        </p:tgtEl>
                                        <p:attrNameLst>
                                          <p:attrName>ppt_w</p:attrName>
                                        </p:attrNameLst>
                                      </p:cBhvr>
                                      <p:tavLst>
                                        <p:tav tm="100000">
                                          <p:val>
                                            <p:fltVal val="0"/>
                                          </p:val>
                                        </p:tav>
                                        <p:tav tm="100000">
                                          <p:val>
                                            <p:strVal val="#ppt_w"/>
                                          </p:val>
                                        </p:tav>
                                      </p:tavLst>
                                    </p:anim>
                                    <p:anim calcmode="lin" valueType="num">
                                      <p:cBhvr>
                                        <p:cTn id="108" dur="500" fill="hold"/>
                                        <p:tgtEl>
                                          <p:spTgt spid="9"/>
                                        </p:tgtEl>
                                        <p:attrNameLst>
                                          <p:attrName>ppt_h</p:attrName>
                                        </p:attrNameLst>
                                      </p:cBhvr>
                                      <p:tavLst>
                                        <p:tav tm="100000">
                                          <p:val>
                                            <p:fltVal val="0"/>
                                          </p:val>
                                        </p:tav>
                                        <p:tav tm="100000">
                                          <p:val>
                                            <p:strVal val="#ppt_h"/>
                                          </p:val>
                                        </p:tav>
                                      </p:tavLst>
                                    </p:anim>
                                    <p:anim calcmode="lin" valueType="num">
                                      <p:cBhvr>
                                        <p:cTn id="109" dur="500" fill="hold"/>
                                        <p:tgtEl>
                                          <p:spTgt spid="9"/>
                                        </p:tgtEl>
                                        <p:attrNameLst>
                                          <p:attrName>ppt_x</p:attrName>
                                        </p:attrNameLst>
                                      </p:cBhvr>
                                      <p:tavLst>
                                        <p:tav tm="100000">
                                          <p:val>
                                            <p:fltVal val="0.5"/>
                                          </p:val>
                                        </p:tav>
                                        <p:tav tm="100000">
                                          <p:val>
                                            <p:strVal val="#ppt_x"/>
                                          </p:val>
                                        </p:tav>
                                      </p:tavLst>
                                    </p:anim>
                                    <p:anim calcmode="lin" valueType="num">
                                      <p:cBhvr>
                                        <p:cTn id="110" dur="500" fill="hold"/>
                                        <p:tgtEl>
                                          <p:spTgt spid="9"/>
                                        </p:tgtEl>
                                        <p:attrNameLst>
                                          <p:attrName>ppt_y</p:attrName>
                                        </p:attrNameLst>
                                      </p:cBhvr>
                                      <p:tavLst>
                                        <p:tav tm="100000">
                                          <p:val>
                                            <p:fltVal val="0.5"/>
                                          </p:val>
                                        </p:tav>
                                        <p:tav tm="100000">
                                          <p:val>
                                            <p:strVal val="#ppt_y"/>
                                          </p:val>
                                        </p:tav>
                                      </p:tavLst>
                                    </p:anim>
                                  </p:childTnLst>
                                </p:cTn>
                              </p:par>
                            </p:childTnLst>
                          </p:cTn>
                        </p:par>
                        <p:par>
                          <p:cTn id="111" fill="hold" nodeType="afterGroup">
                            <p:stCondLst>
                              <p:cond delay="0"/>
                            </p:stCondLst>
                            <p:childTnLst>
                              <p:par>
                                <p:cTn id="112" presetID="23" presetClass="entr" presetSubtype="272" fill="hold" nodeType="afterEffect">
                                  <p:stCondLst>
                                    <p:cond delay="0"/>
                                  </p:stCondLst>
                                  <p:childTnLst>
                                    <p:set>
                                      <p:cBhvr>
                                        <p:cTn id="113" dur="1" fill="hold">
                                          <p:stCondLst>
                                            <p:cond delay="0"/>
                                          </p:stCondLst>
                                        </p:cTn>
                                        <p:tgtEl>
                                          <p:spTgt spid="66572"/>
                                        </p:tgtEl>
                                        <p:attrNameLst>
                                          <p:attrName>style.visibility</p:attrName>
                                        </p:attrNameLst>
                                      </p:cBhvr>
                                      <p:to>
                                        <p:strVal val="visible"/>
                                      </p:to>
                                    </p:set>
                                    <p:anim calcmode="lin" valueType="num">
                                      <p:cBhvr>
                                        <p:cTn id="114" dur="500" fill="hold"/>
                                        <p:tgtEl>
                                          <p:spTgt spid="66572"/>
                                        </p:tgtEl>
                                        <p:attrNameLst>
                                          <p:attrName>ppt_w</p:attrName>
                                        </p:attrNameLst>
                                      </p:cBhvr>
                                      <p:tavLst>
                                        <p:tav tm="100000">
                                          <p:val>
                                            <p:strVal val="2/3*#ppt_w"/>
                                          </p:val>
                                        </p:tav>
                                        <p:tav tm="100000">
                                          <p:val>
                                            <p:strVal val="#ppt_w"/>
                                          </p:val>
                                        </p:tav>
                                      </p:tavLst>
                                    </p:anim>
                                    <p:anim calcmode="lin" valueType="num">
                                      <p:cBhvr>
                                        <p:cTn id="115" dur="500" fill="hold"/>
                                        <p:tgtEl>
                                          <p:spTgt spid="66572"/>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11" grpId="0" animBg="1"/>
      <p:bldP spid="666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1"/>
          <p:cNvGrpSpPr>
            <a:grpSpLocks/>
          </p:cNvGrpSpPr>
          <p:nvPr/>
        </p:nvGrpSpPr>
        <p:grpSpPr bwMode="auto">
          <a:xfrm>
            <a:off x="835030" y="3319466"/>
            <a:ext cx="8378825" cy="2082800"/>
            <a:chOff x="526" y="2091"/>
            <a:chExt cx="5278" cy="1312"/>
          </a:xfrm>
        </p:grpSpPr>
        <p:sp>
          <p:nvSpPr>
            <p:cNvPr id="67586" name="Line 2"/>
            <p:cNvSpPr>
              <a:spLocks noChangeShapeType="1"/>
            </p:cNvSpPr>
            <p:nvPr/>
          </p:nvSpPr>
          <p:spPr bwMode="auto">
            <a:xfrm>
              <a:off x="526"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sp>
          <p:nvSpPr>
            <p:cNvPr id="67587" name="Line 3"/>
            <p:cNvSpPr>
              <a:spLocks noChangeShapeType="1"/>
            </p:cNvSpPr>
            <p:nvPr/>
          </p:nvSpPr>
          <p:spPr bwMode="auto">
            <a:xfrm>
              <a:off x="5048"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sp>
          <p:nvSpPr>
            <p:cNvPr id="67588" name="Line 4"/>
            <p:cNvSpPr>
              <a:spLocks noChangeShapeType="1"/>
            </p:cNvSpPr>
            <p:nvPr/>
          </p:nvSpPr>
          <p:spPr bwMode="auto">
            <a:xfrm>
              <a:off x="5069"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grpSp>
      <p:sp>
        <p:nvSpPr>
          <p:cNvPr id="66563" name="Rectangle 5"/>
          <p:cNvSpPr>
            <a:spLocks noChangeArrowheads="1"/>
          </p:cNvSpPr>
          <p:nvPr/>
        </p:nvSpPr>
        <p:spPr bwMode="auto">
          <a:xfrm>
            <a:off x="3101972" y="7772402"/>
            <a:ext cx="1454151" cy="225425"/>
          </a:xfrm>
          <a:prstGeom prst="rect">
            <a:avLst/>
          </a:prstGeom>
          <a:noFill/>
          <a:ln w="9525">
            <a:noFill/>
            <a:round/>
            <a:headEnd/>
            <a:tailEnd/>
          </a:ln>
        </p:spPr>
        <p:txBody>
          <a:bodyPr wrap="none" lIns="91328" tIns="45662" rIns="91328" bIns="45662" anchor="ctr"/>
          <a:lstStyle/>
          <a:p>
            <a:endParaRPr lang="en-US"/>
          </a:p>
        </p:txBody>
      </p:sp>
      <p:sp>
        <p:nvSpPr>
          <p:cNvPr id="66564" name="Line 6"/>
          <p:cNvSpPr>
            <a:spLocks noChangeShapeType="1"/>
          </p:cNvSpPr>
          <p:nvPr/>
        </p:nvSpPr>
        <p:spPr bwMode="auto">
          <a:xfrm>
            <a:off x="3143255" y="533400"/>
            <a:ext cx="6381750" cy="1588"/>
          </a:xfrm>
          <a:prstGeom prst="line">
            <a:avLst/>
          </a:prstGeom>
          <a:noFill/>
          <a:ln w="9525">
            <a:noFill/>
            <a:round/>
            <a:headEnd/>
            <a:tailEnd/>
          </a:ln>
        </p:spPr>
        <p:txBody>
          <a:bodyPr lIns="91328" tIns="45662" rIns="91328" bIns="45662"/>
          <a:lstStyle/>
          <a:p>
            <a:endParaRPr lang="en-US"/>
          </a:p>
        </p:txBody>
      </p:sp>
      <p:sp>
        <p:nvSpPr>
          <p:cNvPr id="66565" name="Text Box 7"/>
          <p:cNvSpPr txBox="1">
            <a:spLocks noChangeArrowheads="1"/>
          </p:cNvSpPr>
          <p:nvPr/>
        </p:nvSpPr>
        <p:spPr bwMode="auto">
          <a:xfrm>
            <a:off x="9697768"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FF00"/>
                </a:solidFill>
                <a:latin typeface="Comic Sans MS" charset="0"/>
              </a:rPr>
              <a:t> </a:t>
            </a:r>
          </a:p>
        </p:txBody>
      </p:sp>
      <p:grpSp>
        <p:nvGrpSpPr>
          <p:cNvPr id="66566" name="Group 8"/>
          <p:cNvGrpSpPr>
            <a:grpSpLocks/>
          </p:cNvGrpSpPr>
          <p:nvPr/>
        </p:nvGrpSpPr>
        <p:grpSpPr bwMode="auto">
          <a:xfrm>
            <a:off x="654050" y="1349378"/>
            <a:ext cx="1431925" cy="1866900"/>
            <a:chOff x="412" y="850"/>
            <a:chExt cx="902" cy="1176"/>
          </a:xfrm>
        </p:grpSpPr>
        <p:sp>
          <p:nvSpPr>
            <p:cNvPr id="67593" name="AutoShape 9"/>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6644" name="Text Box 10"/>
            <p:cNvSpPr txBox="1">
              <a:spLocks noChangeArrowheads="1"/>
            </p:cNvSpPr>
            <p:nvPr/>
          </p:nvSpPr>
          <p:spPr bwMode="auto">
            <a:xfrm>
              <a:off x="470" y="873"/>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ROMANAO</a:t>
              </a:r>
            </a:p>
          </p:txBody>
        </p:sp>
        <p:sp>
          <p:nvSpPr>
            <p:cNvPr id="66645" name="Text Box 11"/>
            <p:cNvSpPr txBox="1">
              <a:spLocks noChangeArrowheads="1"/>
            </p:cNvSpPr>
            <p:nvPr/>
          </p:nvSpPr>
          <p:spPr bwMode="auto">
            <a:xfrm>
              <a:off x="468" y="1139"/>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S</a:t>
              </a:r>
              <a:r>
                <a:rPr lang="en-GB" sz="1200" b="1">
                  <a:solidFill>
                    <a:srgbClr val="FFFF00"/>
                  </a:solidFill>
                  <a:latin typeface="Helvetica" charset="0"/>
                </a:rPr>
                <a:t>HITKASANG </a:t>
              </a:r>
              <a:r>
                <a:rPr lang="en-GB" sz="1200" b="1">
                  <a:solidFill>
                    <a:srgbClr val="FFFFFF"/>
                  </a:solidFill>
                  <a:latin typeface="Helvetica" charset="0"/>
                </a:rPr>
                <a:t>EINA THARKHAMI</a:t>
              </a:r>
              <a:endParaRPr lang="en-GB" sz="1200" b="1">
                <a:solidFill>
                  <a:srgbClr val="FC0128"/>
                </a:solidFill>
                <a:latin typeface="Helvetica" charset="0"/>
              </a:endParaRPr>
            </a:p>
          </p:txBody>
        </p:sp>
        <p:sp>
          <p:nvSpPr>
            <p:cNvPr id="66646" name="Text Box 12"/>
            <p:cNvSpPr txBox="1">
              <a:spLocks noChangeArrowheads="1"/>
            </p:cNvSpPr>
            <p:nvPr/>
          </p:nvSpPr>
          <p:spPr bwMode="auto">
            <a:xfrm>
              <a:off x="412" y="1783"/>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1:17</a:t>
              </a:r>
            </a:p>
          </p:txBody>
        </p:sp>
      </p:grpSp>
      <p:grpSp>
        <p:nvGrpSpPr>
          <p:cNvPr id="66567" name="Group 13"/>
          <p:cNvGrpSpPr>
            <a:grpSpLocks/>
          </p:cNvGrpSpPr>
          <p:nvPr/>
        </p:nvGrpSpPr>
        <p:grpSpPr bwMode="auto">
          <a:xfrm>
            <a:off x="5497514" y="1362076"/>
            <a:ext cx="1431925" cy="1844675"/>
            <a:chOff x="3463" y="858"/>
            <a:chExt cx="902" cy="1162"/>
          </a:xfrm>
        </p:grpSpPr>
        <p:sp>
          <p:nvSpPr>
            <p:cNvPr id="67598" name="AutoShape 14"/>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6640" name="Text Box 15"/>
            <p:cNvSpPr txBox="1">
              <a:spLocks noChangeArrowheads="1"/>
            </p:cNvSpPr>
            <p:nvPr/>
          </p:nvSpPr>
          <p:spPr bwMode="auto">
            <a:xfrm>
              <a:off x="3510"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EPHESIANAO</a:t>
              </a:r>
            </a:p>
          </p:txBody>
        </p:sp>
        <p:sp>
          <p:nvSpPr>
            <p:cNvPr id="66641" name="Text Box 16"/>
            <p:cNvSpPr txBox="1">
              <a:spLocks noChangeArrowheads="1"/>
            </p:cNvSpPr>
            <p:nvPr/>
          </p:nvSpPr>
          <p:spPr bwMode="auto">
            <a:xfrm>
              <a:off x="3506" y="1098"/>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SHITKASANG BINGWUI APONG</a:t>
              </a:r>
            </a:p>
          </p:txBody>
        </p:sp>
        <p:sp>
          <p:nvSpPr>
            <p:cNvPr id="66642" name="Text Box 17"/>
            <p:cNvSpPr txBox="1">
              <a:spLocks noChangeArrowheads="1"/>
            </p:cNvSpPr>
            <p:nvPr/>
          </p:nvSpPr>
          <p:spPr bwMode="auto">
            <a:xfrm>
              <a:off x="3463" y="1777"/>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1:3</a:t>
              </a:r>
            </a:p>
          </p:txBody>
        </p:sp>
      </p:grpSp>
      <p:grpSp>
        <p:nvGrpSpPr>
          <p:cNvPr id="66568" name="Group 18"/>
          <p:cNvGrpSpPr>
            <a:grpSpLocks/>
          </p:cNvGrpSpPr>
          <p:nvPr/>
        </p:nvGrpSpPr>
        <p:grpSpPr bwMode="auto">
          <a:xfrm>
            <a:off x="6743710" y="1354138"/>
            <a:ext cx="1444625" cy="1857375"/>
            <a:chOff x="4248" y="853"/>
            <a:chExt cx="910" cy="1170"/>
          </a:xfrm>
        </p:grpSpPr>
        <p:sp>
          <p:nvSpPr>
            <p:cNvPr id="67603" name="AutoShape 19"/>
            <p:cNvSpPr>
              <a:spLocks noChangeArrowheads="1"/>
            </p:cNvSpPr>
            <p:nvPr/>
          </p:nvSpPr>
          <p:spPr bwMode="auto">
            <a:xfrm>
              <a:off x="4340"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6636" name="Text Box 20"/>
            <p:cNvSpPr txBox="1">
              <a:spLocks noChangeArrowheads="1"/>
            </p:cNvSpPr>
            <p:nvPr/>
          </p:nvSpPr>
          <p:spPr bwMode="auto">
            <a:xfrm>
              <a:off x="4248" y="870"/>
              <a:ext cx="828" cy="176"/>
            </a:xfrm>
            <a:prstGeom prst="rect">
              <a:avLst/>
            </a:prstGeom>
            <a:noFill/>
            <a:ln w="9525">
              <a:noFill/>
              <a:round/>
              <a:headEnd/>
              <a:tailEnd/>
            </a:ln>
          </p:spPr>
          <p:txBody>
            <a:bodyPr wrap="square"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PHILIPPIANAO</a:t>
              </a:r>
            </a:p>
          </p:txBody>
        </p:sp>
        <p:sp>
          <p:nvSpPr>
            <p:cNvPr id="66637" name="Text Box 21"/>
            <p:cNvSpPr txBox="1">
              <a:spLocks noChangeArrowheads="1"/>
            </p:cNvSpPr>
            <p:nvPr/>
          </p:nvSpPr>
          <p:spPr bwMode="auto">
            <a:xfrm>
              <a:off x="4292" y="1053"/>
              <a:ext cx="766" cy="525"/>
            </a:xfrm>
            <a:prstGeom prst="rect">
              <a:avLst/>
            </a:prstGeom>
            <a:noFill/>
            <a:ln w="9525">
              <a:noFill/>
              <a:round/>
              <a:headEnd/>
              <a:tailEnd/>
            </a:ln>
          </p:spPr>
          <p:txBody>
            <a:bodyPr wrap="square"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JESUNA ITHUMWUI MATHANKHAVAINA</a:t>
              </a:r>
            </a:p>
          </p:txBody>
        </p:sp>
        <p:sp>
          <p:nvSpPr>
            <p:cNvPr id="66638" name="Text Box 22"/>
            <p:cNvSpPr txBox="1">
              <a:spLocks noChangeArrowheads="1"/>
            </p:cNvSpPr>
            <p:nvPr/>
          </p:nvSpPr>
          <p:spPr bwMode="auto">
            <a:xfrm>
              <a:off x="4256" y="1780"/>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4:4</a:t>
              </a:r>
            </a:p>
          </p:txBody>
        </p:sp>
      </p:grpSp>
      <p:grpSp>
        <p:nvGrpSpPr>
          <p:cNvPr id="66569" name="Group 23"/>
          <p:cNvGrpSpPr>
            <a:grpSpLocks/>
          </p:cNvGrpSpPr>
          <p:nvPr/>
        </p:nvGrpSpPr>
        <p:grpSpPr bwMode="auto">
          <a:xfrm>
            <a:off x="3044828" y="1354138"/>
            <a:ext cx="1436688" cy="1857375"/>
            <a:chOff x="1918" y="853"/>
            <a:chExt cx="905" cy="1170"/>
          </a:xfrm>
        </p:grpSpPr>
        <p:sp>
          <p:nvSpPr>
            <p:cNvPr id="67608" name="AutoShape 24"/>
            <p:cNvSpPr>
              <a:spLocks noChangeArrowheads="1"/>
            </p:cNvSpPr>
            <p:nvPr/>
          </p:nvSpPr>
          <p:spPr bwMode="auto">
            <a:xfrm>
              <a:off x="2042"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6632" name="Text Box 25"/>
            <p:cNvSpPr txBox="1">
              <a:spLocks noChangeArrowheads="1"/>
            </p:cNvSpPr>
            <p:nvPr/>
          </p:nvSpPr>
          <p:spPr bwMode="auto">
            <a:xfrm>
              <a:off x="1980" y="884"/>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COR</a:t>
              </a:r>
            </a:p>
          </p:txBody>
        </p:sp>
        <p:sp>
          <p:nvSpPr>
            <p:cNvPr id="66633" name="Text Box 26"/>
            <p:cNvSpPr txBox="1">
              <a:spLocks noChangeArrowheads="1"/>
            </p:cNvSpPr>
            <p:nvPr/>
          </p:nvSpPr>
          <p:spPr bwMode="auto">
            <a:xfrm>
              <a:off x="1918" y="1062"/>
              <a:ext cx="900" cy="409"/>
            </a:xfrm>
            <a:prstGeom prst="rect">
              <a:avLst/>
            </a:prstGeom>
            <a:noFill/>
            <a:ln w="9525">
              <a:noFill/>
              <a:round/>
              <a:headEnd/>
              <a:tailEnd/>
            </a:ln>
          </p:spPr>
          <p:txBody>
            <a:bodyPr wrap="square"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200" b="1">
                  <a:solidFill>
                    <a:srgbClr val="FFFFFF"/>
                  </a:solidFill>
                  <a:latin typeface="Helvetica" charset="0"/>
                </a:rPr>
                <a:t>PAULWUI SAKHANGATHA KAKASHUNG</a:t>
              </a:r>
              <a:endParaRPr lang="en-GB" sz="1200" b="1">
                <a:solidFill>
                  <a:srgbClr val="FFFFFF"/>
                </a:solidFill>
                <a:latin typeface="Helvetica" charset="0"/>
              </a:endParaRPr>
            </a:p>
          </p:txBody>
        </p:sp>
        <p:sp>
          <p:nvSpPr>
            <p:cNvPr id="66634" name="Text Box 27"/>
            <p:cNvSpPr txBox="1">
              <a:spLocks noChangeArrowheads="1"/>
            </p:cNvSpPr>
            <p:nvPr/>
          </p:nvSpPr>
          <p:spPr bwMode="auto">
            <a:xfrm>
              <a:off x="1921" y="1780"/>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12:9</a:t>
              </a:r>
            </a:p>
          </p:txBody>
        </p:sp>
      </p:grpSp>
      <p:grpSp>
        <p:nvGrpSpPr>
          <p:cNvPr id="66570" name="Group 28"/>
          <p:cNvGrpSpPr>
            <a:grpSpLocks/>
          </p:cNvGrpSpPr>
          <p:nvPr/>
        </p:nvGrpSpPr>
        <p:grpSpPr bwMode="auto">
          <a:xfrm>
            <a:off x="4295775" y="1352550"/>
            <a:ext cx="1431925" cy="1854200"/>
            <a:chOff x="2706" y="852"/>
            <a:chExt cx="902" cy="1168"/>
          </a:xfrm>
        </p:grpSpPr>
        <p:sp>
          <p:nvSpPr>
            <p:cNvPr id="67613" name="AutoShape 29"/>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6628" name="Text Box 30"/>
            <p:cNvSpPr txBox="1">
              <a:spLocks noChangeArrowheads="1"/>
            </p:cNvSpPr>
            <p:nvPr/>
          </p:nvSpPr>
          <p:spPr bwMode="auto">
            <a:xfrm>
              <a:off x="2757"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GALATIANAO</a:t>
              </a:r>
            </a:p>
          </p:txBody>
        </p:sp>
        <p:sp>
          <p:nvSpPr>
            <p:cNvPr id="66629" name="Text Box 31"/>
            <p:cNvSpPr txBox="1">
              <a:spLocks noChangeArrowheads="1"/>
            </p:cNvSpPr>
            <p:nvPr/>
          </p:nvSpPr>
          <p:spPr bwMode="auto">
            <a:xfrm>
              <a:off x="2760" y="1139"/>
              <a:ext cx="789" cy="409"/>
            </a:xfrm>
            <a:prstGeom prst="rect">
              <a:avLst/>
            </a:prstGeom>
            <a:noFill/>
            <a:ln w="9525">
              <a:noFill/>
              <a:round/>
              <a:headEnd/>
              <a:tailEnd/>
            </a:ln>
          </p:spPr>
          <p:txBody>
            <a:bodyPr wrap="square"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LUKHAMASHAN</a:t>
              </a:r>
              <a:r>
                <a:rPr lang="en-GB" sz="1200" b="1">
                  <a:solidFill>
                    <a:srgbClr val="FFFFFF"/>
                  </a:solidFill>
                  <a:latin typeface="Helvetica" charset="0"/>
                </a:rPr>
                <a:t>WUI PANGSHAP</a:t>
              </a:r>
              <a:endParaRPr lang="en-GB" sz="1200" b="1">
                <a:solidFill>
                  <a:srgbClr val="FC0128"/>
                </a:solidFill>
                <a:latin typeface="Helvetica" charset="0"/>
              </a:endParaRPr>
            </a:p>
          </p:txBody>
        </p:sp>
        <p:sp>
          <p:nvSpPr>
            <p:cNvPr id="66630" name="Text Box 32"/>
            <p:cNvSpPr txBox="1">
              <a:spLocks noChangeArrowheads="1"/>
            </p:cNvSpPr>
            <p:nvPr/>
          </p:nvSpPr>
          <p:spPr bwMode="auto">
            <a:xfrm>
              <a:off x="2706" y="1777"/>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3:2</a:t>
              </a:r>
            </a:p>
          </p:txBody>
        </p:sp>
      </p:grpSp>
      <p:grpSp>
        <p:nvGrpSpPr>
          <p:cNvPr id="66571" name="Group 33"/>
          <p:cNvGrpSpPr>
            <a:grpSpLocks/>
          </p:cNvGrpSpPr>
          <p:nvPr/>
        </p:nvGrpSpPr>
        <p:grpSpPr bwMode="auto">
          <a:xfrm>
            <a:off x="1833568" y="1358900"/>
            <a:ext cx="1431925" cy="1865313"/>
            <a:chOff x="1155" y="856"/>
            <a:chExt cx="902" cy="1175"/>
          </a:xfrm>
        </p:grpSpPr>
        <p:sp>
          <p:nvSpPr>
            <p:cNvPr id="67618" name="AutoShape 34"/>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6624" name="Text Box 35"/>
            <p:cNvSpPr txBox="1">
              <a:spLocks noChangeArrowheads="1"/>
            </p:cNvSpPr>
            <p:nvPr/>
          </p:nvSpPr>
          <p:spPr bwMode="auto">
            <a:xfrm>
              <a:off x="1206"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COR</a:t>
              </a:r>
            </a:p>
          </p:txBody>
        </p:sp>
        <p:sp>
          <p:nvSpPr>
            <p:cNvPr id="66625" name="Text Box 36"/>
            <p:cNvSpPr txBox="1">
              <a:spLocks noChangeArrowheads="1"/>
            </p:cNvSpPr>
            <p:nvPr/>
          </p:nvSpPr>
          <p:spPr bwMode="auto">
            <a:xfrm>
              <a:off x="1211" y="1044"/>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CHURCHLI VARESHINAOWUI ACHAM ARAM</a:t>
              </a:r>
            </a:p>
          </p:txBody>
        </p:sp>
        <p:sp>
          <p:nvSpPr>
            <p:cNvPr id="66626" name="Text Box 37"/>
            <p:cNvSpPr txBox="1">
              <a:spLocks noChangeArrowheads="1"/>
            </p:cNvSpPr>
            <p:nvPr/>
          </p:nvSpPr>
          <p:spPr bwMode="auto">
            <a:xfrm>
              <a:off x="1155" y="1788"/>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1:2</a:t>
              </a:r>
            </a:p>
          </p:txBody>
        </p:sp>
      </p:grpSp>
      <p:grpSp>
        <p:nvGrpSpPr>
          <p:cNvPr id="66572" name="Group 38"/>
          <p:cNvGrpSpPr>
            <a:grpSpLocks/>
          </p:cNvGrpSpPr>
          <p:nvPr/>
        </p:nvGrpSpPr>
        <p:grpSpPr bwMode="auto">
          <a:xfrm>
            <a:off x="7947027" y="1366848"/>
            <a:ext cx="1431925" cy="1843087"/>
            <a:chOff x="5006" y="861"/>
            <a:chExt cx="902" cy="1161"/>
          </a:xfrm>
        </p:grpSpPr>
        <p:sp>
          <p:nvSpPr>
            <p:cNvPr id="67623" name="AutoShape 39"/>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6620" name="Text Box 40"/>
            <p:cNvSpPr txBox="1">
              <a:spLocks noChangeArrowheads="1"/>
            </p:cNvSpPr>
            <p:nvPr/>
          </p:nvSpPr>
          <p:spPr bwMode="auto">
            <a:xfrm>
              <a:off x="5013" y="877"/>
              <a:ext cx="840" cy="176"/>
            </a:xfrm>
            <a:prstGeom prst="rect">
              <a:avLst/>
            </a:prstGeom>
            <a:noFill/>
            <a:ln w="9525">
              <a:noFill/>
              <a:round/>
              <a:headEnd/>
              <a:tailEnd/>
            </a:ln>
          </p:spPr>
          <p:txBody>
            <a:bodyPr wrap="square"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COLOSSIANAO</a:t>
              </a:r>
            </a:p>
          </p:txBody>
        </p:sp>
        <p:sp>
          <p:nvSpPr>
            <p:cNvPr id="66621" name="Text Box 41"/>
            <p:cNvSpPr txBox="1">
              <a:spLocks noChangeArrowheads="1"/>
            </p:cNvSpPr>
            <p:nvPr/>
          </p:nvSpPr>
          <p:spPr bwMode="auto">
            <a:xfrm>
              <a:off x="5053" y="1057"/>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JESU CHRISTA: MAKHANGAPATTA</a:t>
              </a:r>
            </a:p>
          </p:txBody>
        </p:sp>
        <p:sp>
          <p:nvSpPr>
            <p:cNvPr id="66622" name="Text Box 42"/>
            <p:cNvSpPr txBox="1">
              <a:spLocks noChangeArrowheads="1"/>
            </p:cNvSpPr>
            <p:nvPr/>
          </p:nvSpPr>
          <p:spPr bwMode="auto">
            <a:xfrm>
              <a:off x="5006" y="1779"/>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2:10</a:t>
              </a:r>
            </a:p>
          </p:txBody>
        </p:sp>
      </p:grpSp>
      <p:grpSp>
        <p:nvGrpSpPr>
          <p:cNvPr id="10" name="Group 43"/>
          <p:cNvGrpSpPr>
            <a:grpSpLocks/>
          </p:cNvGrpSpPr>
          <p:nvPr/>
        </p:nvGrpSpPr>
        <p:grpSpPr bwMode="auto">
          <a:xfrm>
            <a:off x="631829" y="3497267"/>
            <a:ext cx="1431925" cy="1844675"/>
            <a:chOff x="398" y="2203"/>
            <a:chExt cx="902" cy="1162"/>
          </a:xfrm>
        </p:grpSpPr>
        <p:sp>
          <p:nvSpPr>
            <p:cNvPr id="67628" name="AutoShape 44"/>
            <p:cNvSpPr>
              <a:spLocks noChangeArrowheads="1"/>
            </p:cNvSpPr>
            <p:nvPr/>
          </p:nvSpPr>
          <p:spPr bwMode="auto">
            <a:xfrm>
              <a:off x="510" y="2203"/>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6616" name="Text Box 45"/>
            <p:cNvSpPr txBox="1">
              <a:spLocks noChangeArrowheads="1"/>
            </p:cNvSpPr>
            <p:nvPr/>
          </p:nvSpPr>
          <p:spPr bwMode="auto">
            <a:xfrm>
              <a:off x="459" y="2228"/>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THESS</a:t>
              </a:r>
            </a:p>
          </p:txBody>
        </p:sp>
        <p:sp>
          <p:nvSpPr>
            <p:cNvPr id="66617" name="Text Box 46"/>
            <p:cNvSpPr txBox="1">
              <a:spLocks noChangeArrowheads="1"/>
            </p:cNvSpPr>
            <p:nvPr/>
          </p:nvSpPr>
          <p:spPr bwMode="auto">
            <a:xfrm>
              <a:off x="464" y="2473"/>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KHANAOWALI RASHOKKIKACHIBING</a:t>
              </a:r>
            </a:p>
          </p:txBody>
        </p:sp>
        <p:sp>
          <p:nvSpPr>
            <p:cNvPr id="66618" name="Text Box 47"/>
            <p:cNvSpPr txBox="1">
              <a:spLocks noChangeArrowheads="1"/>
            </p:cNvSpPr>
            <p:nvPr/>
          </p:nvSpPr>
          <p:spPr bwMode="auto">
            <a:xfrm>
              <a:off x="398" y="3122"/>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1:10</a:t>
              </a:r>
            </a:p>
          </p:txBody>
        </p:sp>
      </p:grpSp>
      <p:grpSp>
        <p:nvGrpSpPr>
          <p:cNvPr id="11" name="Group 48"/>
          <p:cNvGrpSpPr>
            <a:grpSpLocks/>
          </p:cNvGrpSpPr>
          <p:nvPr/>
        </p:nvGrpSpPr>
        <p:grpSpPr bwMode="auto">
          <a:xfrm>
            <a:off x="1824042" y="3506789"/>
            <a:ext cx="1431925" cy="1838324"/>
            <a:chOff x="1149" y="2209"/>
            <a:chExt cx="902" cy="1158"/>
          </a:xfrm>
        </p:grpSpPr>
        <p:sp>
          <p:nvSpPr>
            <p:cNvPr id="67633" name="AutoShape 49"/>
            <p:cNvSpPr>
              <a:spLocks noChangeArrowheads="1"/>
            </p:cNvSpPr>
            <p:nvPr/>
          </p:nvSpPr>
          <p:spPr bwMode="auto">
            <a:xfrm>
              <a:off x="1272" y="2209"/>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6612" name="Text Box 50"/>
            <p:cNvSpPr txBox="1">
              <a:spLocks noChangeArrowheads="1"/>
            </p:cNvSpPr>
            <p:nvPr/>
          </p:nvSpPr>
          <p:spPr bwMode="auto">
            <a:xfrm>
              <a:off x="1211" y="2232"/>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THESS</a:t>
              </a:r>
            </a:p>
          </p:txBody>
        </p:sp>
        <p:sp>
          <p:nvSpPr>
            <p:cNvPr id="66613" name="Text Box 51"/>
            <p:cNvSpPr txBox="1">
              <a:spLocks noChangeArrowheads="1"/>
            </p:cNvSpPr>
            <p:nvPr/>
          </p:nvSpPr>
          <p:spPr bwMode="auto">
            <a:xfrm>
              <a:off x="1205" y="2436"/>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RARADA KHALEI PROHOWUI ZIMIKSHO</a:t>
              </a:r>
            </a:p>
          </p:txBody>
        </p:sp>
        <p:sp>
          <p:nvSpPr>
            <p:cNvPr id="66614" name="Text Box 52"/>
            <p:cNvSpPr txBox="1">
              <a:spLocks noChangeArrowheads="1"/>
            </p:cNvSpPr>
            <p:nvPr/>
          </p:nvSpPr>
          <p:spPr bwMode="auto">
            <a:xfrm>
              <a:off x="1149" y="3124"/>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1:6</a:t>
              </a:r>
            </a:p>
          </p:txBody>
        </p:sp>
      </p:grpSp>
      <p:grpSp>
        <p:nvGrpSpPr>
          <p:cNvPr id="12" name="Group 53"/>
          <p:cNvGrpSpPr>
            <a:grpSpLocks/>
          </p:cNvGrpSpPr>
          <p:nvPr/>
        </p:nvGrpSpPr>
        <p:grpSpPr bwMode="auto">
          <a:xfrm>
            <a:off x="3079750" y="3487738"/>
            <a:ext cx="1431925" cy="1835150"/>
            <a:chOff x="1940" y="2197"/>
            <a:chExt cx="902" cy="1156"/>
          </a:xfrm>
        </p:grpSpPr>
        <p:sp>
          <p:nvSpPr>
            <p:cNvPr id="67638" name="AutoShape 54"/>
            <p:cNvSpPr>
              <a:spLocks noChangeArrowheads="1"/>
            </p:cNvSpPr>
            <p:nvPr/>
          </p:nvSpPr>
          <p:spPr bwMode="auto">
            <a:xfrm>
              <a:off x="2044"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6608" name="Text Box 55"/>
            <p:cNvSpPr txBox="1">
              <a:spLocks noChangeArrowheads="1"/>
            </p:cNvSpPr>
            <p:nvPr/>
          </p:nvSpPr>
          <p:spPr bwMode="auto">
            <a:xfrm>
              <a:off x="1983" y="2489"/>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CHURCHWUI KASHOK KAZANG</a:t>
              </a:r>
            </a:p>
          </p:txBody>
        </p:sp>
        <p:sp>
          <p:nvSpPr>
            <p:cNvPr id="66609" name="Text Box 56"/>
            <p:cNvSpPr txBox="1">
              <a:spLocks noChangeArrowheads="1"/>
            </p:cNvSpPr>
            <p:nvPr/>
          </p:nvSpPr>
          <p:spPr bwMode="auto">
            <a:xfrm>
              <a:off x="1992" y="223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TIMOTHY</a:t>
              </a:r>
            </a:p>
          </p:txBody>
        </p:sp>
        <p:sp>
          <p:nvSpPr>
            <p:cNvPr id="66610" name="Text Box 57"/>
            <p:cNvSpPr txBox="1">
              <a:spLocks noChangeArrowheads="1"/>
            </p:cNvSpPr>
            <p:nvPr/>
          </p:nvSpPr>
          <p:spPr bwMode="auto">
            <a:xfrm>
              <a:off x="1940" y="3110"/>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2:8</a:t>
              </a:r>
            </a:p>
          </p:txBody>
        </p:sp>
      </p:grpSp>
      <p:grpSp>
        <p:nvGrpSpPr>
          <p:cNvPr id="13" name="Group 58"/>
          <p:cNvGrpSpPr>
            <a:grpSpLocks/>
          </p:cNvGrpSpPr>
          <p:nvPr/>
        </p:nvGrpSpPr>
        <p:grpSpPr bwMode="auto">
          <a:xfrm>
            <a:off x="4294191" y="3487748"/>
            <a:ext cx="1431925" cy="1855787"/>
            <a:chOff x="2705" y="2197"/>
            <a:chExt cx="902" cy="1169"/>
          </a:xfrm>
        </p:grpSpPr>
        <p:sp>
          <p:nvSpPr>
            <p:cNvPr id="67643" name="AutoShape 59"/>
            <p:cNvSpPr>
              <a:spLocks noChangeArrowheads="1"/>
            </p:cNvSpPr>
            <p:nvPr/>
          </p:nvSpPr>
          <p:spPr bwMode="auto">
            <a:xfrm>
              <a:off x="2806"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6604" name="Text Box 60"/>
            <p:cNvSpPr txBox="1">
              <a:spLocks noChangeArrowheads="1"/>
            </p:cNvSpPr>
            <p:nvPr/>
          </p:nvSpPr>
          <p:spPr bwMode="auto">
            <a:xfrm>
              <a:off x="2727" y="2232"/>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TIMOTHY</a:t>
              </a:r>
            </a:p>
          </p:txBody>
        </p:sp>
        <p:sp>
          <p:nvSpPr>
            <p:cNvPr id="66605" name="Text Box 61"/>
            <p:cNvSpPr txBox="1">
              <a:spLocks noChangeArrowheads="1"/>
            </p:cNvSpPr>
            <p:nvPr/>
          </p:nvSpPr>
          <p:spPr bwMode="auto">
            <a:xfrm>
              <a:off x="2763" y="2508"/>
              <a:ext cx="789" cy="37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100" b="1">
                  <a:solidFill>
                    <a:srgbClr val="FFFFFF"/>
                  </a:solidFill>
                  <a:latin typeface="Helvetica" charset="0"/>
                </a:rPr>
                <a:t>PAOKAPHA MASHUNGDA TAMKACHITHEI</a:t>
              </a:r>
              <a:endParaRPr lang="en-GB" sz="1100" b="1" i="1">
                <a:solidFill>
                  <a:srgbClr val="FFFFFF"/>
                </a:solidFill>
                <a:latin typeface="Helvetica" charset="0"/>
              </a:endParaRPr>
            </a:p>
          </p:txBody>
        </p:sp>
        <p:sp>
          <p:nvSpPr>
            <p:cNvPr id="66606" name="Text Box 62"/>
            <p:cNvSpPr txBox="1">
              <a:spLocks noChangeArrowheads="1"/>
            </p:cNvSpPr>
            <p:nvPr/>
          </p:nvSpPr>
          <p:spPr bwMode="auto">
            <a:xfrm>
              <a:off x="2705" y="3123"/>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1:13</a:t>
              </a:r>
            </a:p>
          </p:txBody>
        </p:sp>
      </p:grpSp>
      <p:grpSp>
        <p:nvGrpSpPr>
          <p:cNvPr id="14" name="Group 63"/>
          <p:cNvGrpSpPr>
            <a:grpSpLocks/>
          </p:cNvGrpSpPr>
          <p:nvPr/>
        </p:nvGrpSpPr>
        <p:grpSpPr bwMode="auto">
          <a:xfrm>
            <a:off x="5513388" y="3509963"/>
            <a:ext cx="1431925" cy="1831976"/>
            <a:chOff x="3473" y="2211"/>
            <a:chExt cx="902" cy="1154"/>
          </a:xfrm>
        </p:grpSpPr>
        <p:sp>
          <p:nvSpPr>
            <p:cNvPr id="67648" name="AutoShape 64"/>
            <p:cNvSpPr>
              <a:spLocks noChangeArrowheads="1"/>
            </p:cNvSpPr>
            <p:nvPr/>
          </p:nvSpPr>
          <p:spPr bwMode="auto">
            <a:xfrm>
              <a:off x="3568" y="2211"/>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6600" name="Text Box 65"/>
            <p:cNvSpPr txBox="1">
              <a:spLocks noChangeArrowheads="1"/>
            </p:cNvSpPr>
            <p:nvPr/>
          </p:nvSpPr>
          <p:spPr bwMode="auto">
            <a:xfrm>
              <a:off x="3497" y="2232"/>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TITUS</a:t>
              </a:r>
            </a:p>
          </p:txBody>
        </p:sp>
        <p:sp>
          <p:nvSpPr>
            <p:cNvPr id="66601" name="Text Box 66"/>
            <p:cNvSpPr txBox="1">
              <a:spLocks noChangeArrowheads="1"/>
            </p:cNvSpPr>
            <p:nvPr/>
          </p:nvSpPr>
          <p:spPr bwMode="auto">
            <a:xfrm>
              <a:off x="3573" y="2534"/>
              <a:ext cx="732" cy="379"/>
            </a:xfrm>
            <a:prstGeom prst="rect">
              <a:avLst/>
            </a:prstGeom>
            <a:noFill/>
            <a:ln w="9525">
              <a:noFill/>
              <a:round/>
              <a:headEnd/>
              <a:tailEnd/>
            </a:ln>
          </p:spPr>
          <p:txBody>
            <a:bodyPr wrap="square"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100" b="1">
                  <a:solidFill>
                    <a:srgbClr val="FFFFFF"/>
                  </a:solidFill>
                  <a:latin typeface="Helvetica" charset="0"/>
                </a:rPr>
                <a:t>ELDERS SAKIKACHI BING</a:t>
              </a:r>
              <a:endParaRPr lang="en-GB" sz="1100" b="1">
                <a:solidFill>
                  <a:srgbClr val="FFFF00"/>
                </a:solidFill>
                <a:latin typeface="Helvetica" charset="0"/>
              </a:endParaRPr>
            </a:p>
          </p:txBody>
        </p:sp>
        <p:sp>
          <p:nvSpPr>
            <p:cNvPr id="66602" name="Text Box 67"/>
            <p:cNvSpPr txBox="1">
              <a:spLocks noChangeArrowheads="1"/>
            </p:cNvSpPr>
            <p:nvPr/>
          </p:nvSpPr>
          <p:spPr bwMode="auto">
            <a:xfrm>
              <a:off x="3473" y="3122"/>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2:1-2</a:t>
              </a:r>
            </a:p>
          </p:txBody>
        </p:sp>
      </p:grpSp>
      <p:grpSp>
        <p:nvGrpSpPr>
          <p:cNvPr id="15" name="Group 68"/>
          <p:cNvGrpSpPr>
            <a:grpSpLocks/>
          </p:cNvGrpSpPr>
          <p:nvPr/>
        </p:nvGrpSpPr>
        <p:grpSpPr bwMode="auto">
          <a:xfrm>
            <a:off x="6742113" y="3519489"/>
            <a:ext cx="1431925" cy="1827212"/>
            <a:chOff x="4247" y="2217"/>
            <a:chExt cx="902" cy="1151"/>
          </a:xfrm>
        </p:grpSpPr>
        <p:sp>
          <p:nvSpPr>
            <p:cNvPr id="67653" name="AutoShape 69"/>
            <p:cNvSpPr>
              <a:spLocks noChangeArrowheads="1"/>
            </p:cNvSpPr>
            <p:nvPr/>
          </p:nvSpPr>
          <p:spPr bwMode="auto">
            <a:xfrm>
              <a:off x="4348" y="221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6596" name="Text Box 70"/>
            <p:cNvSpPr txBox="1">
              <a:spLocks noChangeArrowheads="1"/>
            </p:cNvSpPr>
            <p:nvPr/>
          </p:nvSpPr>
          <p:spPr bwMode="auto">
            <a:xfrm>
              <a:off x="4292" y="2241"/>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PHILEMON</a:t>
              </a:r>
            </a:p>
          </p:txBody>
        </p:sp>
        <p:sp>
          <p:nvSpPr>
            <p:cNvPr id="66597" name="Text Box 71"/>
            <p:cNvSpPr txBox="1">
              <a:spLocks noChangeArrowheads="1"/>
            </p:cNvSpPr>
            <p:nvPr/>
          </p:nvSpPr>
          <p:spPr bwMode="auto">
            <a:xfrm>
              <a:off x="4294" y="2521"/>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CHRISTAWUI LUNGLI KATEILI KHAMAYA</a:t>
              </a:r>
              <a:endParaRPr lang="en-GB" sz="1200" b="1" i="1">
                <a:solidFill>
                  <a:srgbClr val="FFFFFF"/>
                </a:solidFill>
                <a:latin typeface="Helvetica" charset="0"/>
              </a:endParaRPr>
            </a:p>
          </p:txBody>
        </p:sp>
        <p:sp>
          <p:nvSpPr>
            <p:cNvPr id="66598" name="Text Box 72"/>
            <p:cNvSpPr txBox="1">
              <a:spLocks noChangeArrowheads="1"/>
            </p:cNvSpPr>
            <p:nvPr/>
          </p:nvSpPr>
          <p:spPr bwMode="auto">
            <a:xfrm>
              <a:off x="4247" y="3125"/>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v.17-18</a:t>
              </a:r>
            </a:p>
          </p:txBody>
        </p:sp>
      </p:grpSp>
      <p:sp>
        <p:nvSpPr>
          <p:cNvPr id="66579" name="Text Box 73"/>
          <p:cNvSpPr txBox="1">
            <a:spLocks noChangeArrowheads="1"/>
          </p:cNvSpPr>
          <p:nvPr/>
        </p:nvSpPr>
        <p:spPr bwMode="auto">
          <a:xfrm>
            <a:off x="5110165" y="250825"/>
            <a:ext cx="1712912" cy="762000"/>
          </a:xfrm>
          <a:prstGeom prst="rect">
            <a:avLst/>
          </a:prstGeom>
          <a:noFill/>
          <a:ln w="9525">
            <a:noFill/>
            <a:round/>
            <a:headEnd/>
            <a:tailEnd/>
          </a:ln>
        </p:spPr>
        <p:txBody>
          <a:bodyPr wrap="none" lIns="91328" tIns="45662" rIns="91328" bIns="45662" anchor="ctr"/>
          <a:lstStyle/>
          <a:p>
            <a:endParaRPr lang="en-US"/>
          </a:p>
        </p:txBody>
      </p:sp>
      <p:sp>
        <p:nvSpPr>
          <p:cNvPr id="67658" name="Text Box 74"/>
          <p:cNvSpPr txBox="1">
            <a:spLocks noChangeArrowheads="1"/>
          </p:cNvSpPr>
          <p:nvPr/>
        </p:nvSpPr>
        <p:spPr bwMode="auto">
          <a:xfrm>
            <a:off x="1743052" y="5529276"/>
            <a:ext cx="7054850" cy="201809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2 TIMOTHY 1:13</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Nawuivang shurpai khavai ngayoyan thada ina tamchithei kahai khamashung tui chi singtitlu, kala Christa Jesuwuili khalei shitkasang kala leikashi chili leichinglu.</a:t>
            </a:r>
            <a:endParaRPr lang="en-GB" b="1">
              <a:solidFill>
                <a:srgbClr val="FFFFFF"/>
              </a:solidFill>
              <a:latin typeface="Arial Rounded MT Bold" charset="0"/>
            </a:endParaRPr>
          </a:p>
        </p:txBody>
      </p:sp>
      <p:sp>
        <p:nvSpPr>
          <p:cNvPr id="67659" name="Text Box 75"/>
          <p:cNvSpPr txBox="1">
            <a:spLocks noChangeArrowheads="1"/>
          </p:cNvSpPr>
          <p:nvPr/>
        </p:nvSpPr>
        <p:spPr bwMode="auto">
          <a:xfrm>
            <a:off x="99978" y="5600712"/>
            <a:ext cx="9690100" cy="201809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defTabSz="455133">
              <a:lnSpc>
                <a:spcPct val="100000"/>
              </a:lnSpc>
              <a:buClr>
                <a:srgbClr val="FFFFFF"/>
              </a:buClr>
              <a:tabLst>
                <a:tab pos="0" algn="l"/>
                <a:tab pos="911850" algn="l"/>
                <a:tab pos="1825290" algn="l"/>
                <a:tab pos="2738729" algn="l"/>
                <a:tab pos="3652167" algn="l"/>
                <a:tab pos="4565605" algn="l"/>
                <a:tab pos="5479044" algn="l"/>
                <a:tab pos="6392482" algn="l"/>
                <a:tab pos="7304334" algn="l"/>
                <a:tab pos="8217772" algn="l"/>
                <a:tab pos="9131210" algn="l"/>
                <a:tab pos="10044649" algn="l"/>
              </a:tabLst>
              <a:defRPr/>
            </a:pPr>
            <a:r>
              <a:rPr lang="en-GB" b="1">
                <a:solidFill>
                  <a:srgbClr val="FFFFFF"/>
                </a:solidFill>
                <a:latin typeface="Arial Rounded MT Bold" charset="0"/>
              </a:rPr>
              <a:t>TITUS 2:1-2</a:t>
            </a:r>
          </a:p>
          <a:p>
            <a:pPr algn="ctr" defTabSz="455133">
              <a:lnSpc>
                <a:spcPct val="100000"/>
              </a:lnSpc>
              <a:buClr>
                <a:srgbClr val="FFFFFF"/>
              </a:buClr>
              <a:tabLst>
                <a:tab pos="0" algn="l"/>
                <a:tab pos="911850" algn="l"/>
                <a:tab pos="1825290" algn="l"/>
                <a:tab pos="2738729" algn="l"/>
                <a:tab pos="3652167" algn="l"/>
                <a:tab pos="4565605" algn="l"/>
                <a:tab pos="5479044" algn="l"/>
                <a:tab pos="6392482" algn="l"/>
                <a:tab pos="7304334" algn="l"/>
                <a:tab pos="8217772" algn="l"/>
                <a:tab pos="9131210" algn="l"/>
                <a:tab pos="10044649" algn="l"/>
              </a:tabLst>
              <a:defRPr/>
            </a:pPr>
            <a:r>
              <a:rPr lang="en-GB" b="1">
                <a:solidFill>
                  <a:srgbClr val="FFFFFF"/>
                </a:solidFill>
                <a:latin typeface="Arial Rounded MT Bold" charset="0"/>
              </a:rPr>
              <a:t>Kha tamkachithei khamatha chili khangaruma chi nana chishutphalungra. Khararnaobingli ngarakzak haikhavai ningkakhavai, khalatta ngarintheikhavai, shitkasang, leikashi kala kakhangli nganingtit khavai tamchitheilu.</a:t>
            </a:r>
          </a:p>
        </p:txBody>
      </p:sp>
      <p:sp>
        <p:nvSpPr>
          <p:cNvPr id="67660" name="Text Box 76"/>
          <p:cNvSpPr txBox="1">
            <a:spLocks noChangeArrowheads="1"/>
          </p:cNvSpPr>
          <p:nvPr/>
        </p:nvSpPr>
        <p:spPr bwMode="auto">
          <a:xfrm>
            <a:off x="814361" y="5672160"/>
            <a:ext cx="8474076" cy="163337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1 THESSALONIANAO 1:10                              </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Ithumli raki kachi malungkhavat chiwui eina kanshok khame, kathiwui eina Varena ringkhangasaka Anaomayara Jesuwui pongli athumna ngazekserra.</a:t>
            </a:r>
            <a:endParaRPr lang="en-GB" b="1">
              <a:solidFill>
                <a:srgbClr val="FFFFFF"/>
              </a:solidFill>
              <a:latin typeface="Arial Rounded MT Bold" charset="0"/>
            </a:endParaRPr>
          </a:p>
        </p:txBody>
      </p:sp>
      <p:sp>
        <p:nvSpPr>
          <p:cNvPr id="67661" name="Text Box 77"/>
          <p:cNvSpPr txBox="1">
            <a:spLocks noChangeArrowheads="1"/>
          </p:cNvSpPr>
          <p:nvPr/>
        </p:nvSpPr>
        <p:spPr bwMode="auto">
          <a:xfrm>
            <a:off x="1171549" y="5743588"/>
            <a:ext cx="7715304" cy="124865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wrap="square"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2 THESSALONIANAO 1:6                              </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Varena phavaira kaji chi ana sara, nathumli rekkakharek bing chili ana rekkharekra.</a:t>
            </a:r>
            <a:endParaRPr lang="en-GB" b="1">
              <a:solidFill>
                <a:srgbClr val="FFFFFF"/>
              </a:solidFill>
              <a:latin typeface="Arial Rounded MT Bold" charset="0"/>
            </a:endParaRPr>
          </a:p>
        </p:txBody>
      </p:sp>
      <p:sp>
        <p:nvSpPr>
          <p:cNvPr id="67662" name="Text Box 78"/>
          <p:cNvSpPr txBox="1">
            <a:spLocks noChangeArrowheads="1"/>
          </p:cNvSpPr>
          <p:nvPr/>
        </p:nvSpPr>
        <p:spPr bwMode="auto">
          <a:xfrm>
            <a:off x="1385867" y="5886474"/>
            <a:ext cx="7297743" cy="163337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wrap="square"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1 TIMOTHY 2:8</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Chiwuivang eina  mayarnaobingna kakhararla, malungkhavatla maleila apam kachivali pang khangkada seiha samingasakngai.</a:t>
            </a:r>
            <a:endParaRPr lang="en-GB" b="1">
              <a:solidFill>
                <a:srgbClr val="FFFFFF"/>
              </a:solidFill>
              <a:latin typeface="Arial Rounded MT Bold" charset="0"/>
            </a:endParaRPr>
          </a:p>
        </p:txBody>
      </p:sp>
      <p:sp>
        <p:nvSpPr>
          <p:cNvPr id="67663" name="Text Box 79"/>
          <p:cNvSpPr txBox="1">
            <a:spLocks noChangeArrowheads="1"/>
          </p:cNvSpPr>
          <p:nvPr/>
        </p:nvSpPr>
        <p:spPr bwMode="auto">
          <a:xfrm>
            <a:off x="171419" y="5672152"/>
            <a:ext cx="9494838" cy="201809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defTabSz="455133">
              <a:lnSpc>
                <a:spcPct val="100000"/>
              </a:lnSpc>
              <a:buClr>
                <a:srgbClr val="FFFFFF"/>
              </a:buClr>
              <a:tabLst>
                <a:tab pos="0" algn="l"/>
                <a:tab pos="911850" algn="l"/>
                <a:tab pos="1825290" algn="l"/>
                <a:tab pos="2738729" algn="l"/>
                <a:tab pos="3652167" algn="l"/>
                <a:tab pos="4565605" algn="l"/>
                <a:tab pos="5479044" algn="l"/>
                <a:tab pos="6392482" algn="l"/>
                <a:tab pos="7304334" algn="l"/>
                <a:tab pos="8217772" algn="l"/>
                <a:tab pos="9131210" algn="l"/>
                <a:tab pos="10044649" algn="l"/>
              </a:tabLst>
              <a:defRPr/>
            </a:pPr>
            <a:r>
              <a:rPr lang="en-GB" b="1">
                <a:solidFill>
                  <a:srgbClr val="FFFFFF"/>
                </a:solidFill>
                <a:latin typeface="Arial Rounded MT Bold" charset="0"/>
              </a:rPr>
              <a:t>PHILEMON 17-18</a:t>
            </a:r>
          </a:p>
          <a:p>
            <a:pPr algn="ctr" defTabSz="455133">
              <a:lnSpc>
                <a:spcPct val="100000"/>
              </a:lnSpc>
              <a:buClr>
                <a:srgbClr val="FFFFFF"/>
              </a:buClr>
              <a:tabLst>
                <a:tab pos="0" algn="l"/>
                <a:tab pos="911850" algn="l"/>
                <a:tab pos="1825290" algn="l"/>
                <a:tab pos="2738729" algn="l"/>
                <a:tab pos="3652167" algn="l"/>
                <a:tab pos="4565605" algn="l"/>
                <a:tab pos="5479044" algn="l"/>
                <a:tab pos="6392482" algn="l"/>
                <a:tab pos="7304334" algn="l"/>
                <a:tab pos="8217772" algn="l"/>
                <a:tab pos="9131210" algn="l"/>
                <a:tab pos="10044649" algn="l"/>
              </a:tabLst>
              <a:defRPr/>
            </a:pPr>
            <a:r>
              <a:rPr lang="en-GB" b="1">
                <a:solidFill>
                  <a:srgbClr val="FFFFFF"/>
                </a:solidFill>
                <a:latin typeface="Arial Rounded MT Bold" charset="0"/>
              </a:rPr>
              <a:t>Chiwuivang eina ili nawui ot sakhangaruma akhana da phaningakha ili nana samphangkhuiki kaji thada ali samphangkhuimilu. Nali khayon sahaisalala kala leiman zangsalala chi ina runra.</a:t>
            </a:r>
          </a:p>
        </p:txBody>
      </p:sp>
      <p:sp>
        <p:nvSpPr>
          <p:cNvPr id="67664" name="Oval 80"/>
          <p:cNvSpPr>
            <a:spLocks noChangeArrowheads="1"/>
          </p:cNvSpPr>
          <p:nvPr/>
        </p:nvSpPr>
        <p:spPr bwMode="auto">
          <a:xfrm>
            <a:off x="5503873" y="3886200"/>
            <a:ext cx="1404937" cy="9826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67665" name="Oval 81"/>
          <p:cNvSpPr>
            <a:spLocks noChangeArrowheads="1"/>
          </p:cNvSpPr>
          <p:nvPr/>
        </p:nvSpPr>
        <p:spPr bwMode="auto">
          <a:xfrm>
            <a:off x="642948" y="1869976"/>
            <a:ext cx="1404937" cy="982663"/>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67666" name="Oval 82"/>
          <p:cNvSpPr>
            <a:spLocks noChangeArrowheads="1"/>
          </p:cNvSpPr>
          <p:nvPr/>
        </p:nvSpPr>
        <p:spPr bwMode="auto">
          <a:xfrm>
            <a:off x="4311650" y="1607393"/>
            <a:ext cx="1404938" cy="982663"/>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66589" name="Text Box 83"/>
          <p:cNvSpPr txBox="1">
            <a:spLocks noChangeArrowheads="1"/>
          </p:cNvSpPr>
          <p:nvPr/>
        </p:nvSpPr>
        <p:spPr bwMode="auto">
          <a:xfrm>
            <a:off x="12385666" y="7281866"/>
            <a:ext cx="184150" cy="366713"/>
          </a:xfrm>
          <a:prstGeom prst="rect">
            <a:avLst/>
          </a:prstGeom>
          <a:noFill/>
          <a:ln w="9525">
            <a:noFill/>
            <a:round/>
            <a:headEnd/>
            <a:tailEnd/>
          </a:ln>
        </p:spPr>
        <p:txBody>
          <a:bodyPr wrap="none" lIns="91328" tIns="45662" rIns="91328" bIns="45662" anchor="ctr"/>
          <a:lstStyle/>
          <a:p>
            <a:endParaRPr lang="en-US"/>
          </a:p>
        </p:txBody>
      </p:sp>
      <p:sp>
        <p:nvSpPr>
          <p:cNvPr id="66590" name="Rectangle 84"/>
          <p:cNvSpPr>
            <a:spLocks noChangeArrowheads="1"/>
          </p:cNvSpPr>
          <p:nvPr/>
        </p:nvSpPr>
        <p:spPr bwMode="auto">
          <a:xfrm>
            <a:off x="11628468" y="7730817"/>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66591" name="Text Box 85"/>
          <p:cNvSpPr txBox="1">
            <a:spLocks noChangeArrowheads="1"/>
          </p:cNvSpPr>
          <p:nvPr/>
        </p:nvSpPr>
        <p:spPr bwMode="auto">
          <a:xfrm>
            <a:off x="3798065" y="7751213"/>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66592" name="Text Box 86"/>
          <p:cNvSpPr txBox="1">
            <a:spLocks noChangeArrowheads="1"/>
          </p:cNvSpPr>
          <p:nvPr/>
        </p:nvSpPr>
        <p:spPr bwMode="auto">
          <a:xfrm>
            <a:off x="12124560" y="7732406"/>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64</a:t>
            </a:r>
          </a:p>
        </p:txBody>
      </p:sp>
      <p:sp>
        <p:nvSpPr>
          <p:cNvPr id="66593" name="Text Box 87"/>
          <p:cNvSpPr txBox="1">
            <a:spLocks noChangeArrowheads="1"/>
          </p:cNvSpPr>
          <p:nvPr/>
        </p:nvSpPr>
        <p:spPr bwMode="auto">
          <a:xfrm>
            <a:off x="12498375" y="7667635"/>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5</a:t>
            </a:r>
          </a:p>
        </p:txBody>
      </p:sp>
      <p:sp>
        <p:nvSpPr>
          <p:cNvPr id="66594" name="Text Box 88"/>
          <p:cNvSpPr txBox="1">
            <a:spLocks noChangeArrowheads="1"/>
          </p:cNvSpPr>
          <p:nvPr/>
        </p:nvSpPr>
        <p:spPr bwMode="auto">
          <a:xfrm>
            <a:off x="4117985" y="650878"/>
            <a:ext cx="5057775" cy="409575"/>
          </a:xfrm>
          <a:prstGeom prst="rect">
            <a:avLst/>
          </a:prstGeom>
          <a:noFill/>
          <a:ln w="9525">
            <a:noFill/>
            <a:round/>
            <a:headEnd/>
            <a:tailEnd/>
          </a:ln>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Arial Rounded MT Bold" charset="0"/>
              </a:rPr>
              <a:t>KHARE: PAULna kagapi chithibing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100000">
                                          <p:val>
                                            <p:fltVal val="0"/>
                                          </p:val>
                                        </p:tav>
                                        <p:tav tm="100000">
                                          <p:val>
                                            <p:strVal val="#ppt_w"/>
                                          </p:val>
                                        </p:tav>
                                      </p:tavLst>
                                    </p:anim>
                                    <p:anim calcmode="lin" valueType="num">
                                      <p:cBhvr>
                                        <p:cTn id="8" dur="500" fill="hold"/>
                                        <p:tgtEl>
                                          <p:spTgt spid="10"/>
                                        </p:tgtEl>
                                        <p:attrNameLst>
                                          <p:attrName>ppt_h</p:attrName>
                                        </p:attrNameLst>
                                      </p:cBhvr>
                                      <p:tavLst>
                                        <p:tav tm="100000">
                                          <p:val>
                                            <p:fltVal val="0"/>
                                          </p:val>
                                        </p:tav>
                                        <p:tav tm="100000">
                                          <p:val>
                                            <p:strVal val="#ppt_h"/>
                                          </p:val>
                                        </p:tav>
                                      </p:tavLst>
                                    </p:anim>
                                    <p:anim calcmode="lin" valueType="num">
                                      <p:cBhvr>
                                        <p:cTn id="9" dur="500" fill="hold"/>
                                        <p:tgtEl>
                                          <p:spTgt spid="10"/>
                                        </p:tgtEl>
                                        <p:attrNameLst>
                                          <p:attrName>ppt_x</p:attrName>
                                        </p:attrNameLst>
                                      </p:cBhvr>
                                      <p:tavLst>
                                        <p:tav tm="100000">
                                          <p:val>
                                            <p:fltVal val="0.5"/>
                                          </p:val>
                                        </p:tav>
                                        <p:tav tm="100000">
                                          <p:val>
                                            <p:strVal val="#ppt_x"/>
                                          </p:val>
                                        </p:tav>
                                      </p:tavLst>
                                    </p:anim>
                                    <p:anim calcmode="lin" valueType="num">
                                      <p:cBhvr>
                                        <p:cTn id="10" dur="500" fill="hold"/>
                                        <p:tgtEl>
                                          <p:spTgt spid="10"/>
                                        </p:tgtEl>
                                        <p:attrNameLst>
                                          <p:attrName>ppt_y</p:attrName>
                                        </p:attrNameLst>
                                      </p:cBhvr>
                                      <p:tavLst>
                                        <p:tav tm="100000">
                                          <p:val>
                                            <p:fltVal val="0.5"/>
                                          </p:val>
                                        </p:tav>
                                        <p:tav tm="100000">
                                          <p:val>
                                            <p:strVal val="#ppt_y"/>
                                          </p:val>
                                        </p:tav>
                                      </p:tavLst>
                                    </p:anim>
                                  </p:childTnLst>
                                </p:cTn>
                              </p:par>
                            </p:childTnLst>
                          </p:cTn>
                        </p:par>
                        <p:par>
                          <p:cTn id="11" fill="hold" nodeType="afterGroup">
                            <p:stCondLst>
                              <p:cond delay="0"/>
                            </p:stCondLst>
                            <p:childTnLst>
                              <p:par>
                                <p:cTn id="12" presetID="23" presetClass="entr" presetSubtype="272" fill="hold" nodeType="afterEffect">
                                  <p:stCondLst>
                                    <p:cond delay="0"/>
                                  </p:stCondLst>
                                  <p:childTnLst>
                                    <p:set>
                                      <p:cBhvr>
                                        <p:cTn id="13" dur="1" fill="hold">
                                          <p:stCondLst>
                                            <p:cond delay="0"/>
                                          </p:stCondLst>
                                        </p:cTn>
                                        <p:tgtEl>
                                          <p:spTgt spid="67660"/>
                                        </p:tgtEl>
                                        <p:attrNameLst>
                                          <p:attrName>style.visibility</p:attrName>
                                        </p:attrNameLst>
                                      </p:cBhvr>
                                      <p:to>
                                        <p:strVal val="visible"/>
                                      </p:to>
                                    </p:set>
                                    <p:anim calcmode="lin" valueType="num">
                                      <p:cBhvr>
                                        <p:cTn id="14" dur="500" fill="hold"/>
                                        <p:tgtEl>
                                          <p:spTgt spid="67660"/>
                                        </p:tgtEl>
                                        <p:attrNameLst>
                                          <p:attrName>ppt_w</p:attrName>
                                        </p:attrNameLst>
                                      </p:cBhvr>
                                      <p:tavLst>
                                        <p:tav tm="100000">
                                          <p:val>
                                            <p:strVal val="2/3*#ppt_w"/>
                                          </p:val>
                                        </p:tav>
                                        <p:tav tm="100000">
                                          <p:val>
                                            <p:strVal val="#ppt_w"/>
                                          </p:val>
                                        </p:tav>
                                      </p:tavLst>
                                    </p:anim>
                                    <p:anim calcmode="lin" valueType="num">
                                      <p:cBhvr>
                                        <p:cTn id="15" dur="500" fill="hold"/>
                                        <p:tgtEl>
                                          <p:spTgt spid="67660"/>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7660"/>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100000">
                                          <p:val>
                                            <p:fltVal val="0"/>
                                          </p:val>
                                        </p:tav>
                                        <p:tav tm="100000">
                                          <p:val>
                                            <p:strVal val="#ppt_w"/>
                                          </p:val>
                                        </p:tav>
                                      </p:tavLst>
                                    </p:anim>
                                    <p:anim calcmode="lin" valueType="num">
                                      <p:cBhvr>
                                        <p:cTn id="21" dur="500" fill="hold"/>
                                        <p:tgtEl>
                                          <p:spTgt spid="11"/>
                                        </p:tgtEl>
                                        <p:attrNameLst>
                                          <p:attrName>ppt_h</p:attrName>
                                        </p:attrNameLst>
                                      </p:cBhvr>
                                      <p:tavLst>
                                        <p:tav tm="100000">
                                          <p:val>
                                            <p:fltVal val="0"/>
                                          </p:val>
                                        </p:tav>
                                        <p:tav tm="100000">
                                          <p:val>
                                            <p:strVal val="#ppt_h"/>
                                          </p:val>
                                        </p:tav>
                                      </p:tavLst>
                                    </p:anim>
                                    <p:anim calcmode="lin" valueType="num">
                                      <p:cBhvr>
                                        <p:cTn id="22" dur="500" fill="hold"/>
                                        <p:tgtEl>
                                          <p:spTgt spid="11"/>
                                        </p:tgtEl>
                                        <p:attrNameLst>
                                          <p:attrName>ppt_x</p:attrName>
                                        </p:attrNameLst>
                                      </p:cBhvr>
                                      <p:tavLst>
                                        <p:tav tm="100000">
                                          <p:val>
                                            <p:fltVal val="0.5"/>
                                          </p:val>
                                        </p:tav>
                                        <p:tav tm="100000">
                                          <p:val>
                                            <p:strVal val="#ppt_x"/>
                                          </p:val>
                                        </p:tav>
                                      </p:tavLst>
                                    </p:anim>
                                    <p:anim calcmode="lin" valueType="num">
                                      <p:cBhvr>
                                        <p:cTn id="23" dur="500" fill="hold"/>
                                        <p:tgtEl>
                                          <p:spTgt spid="11"/>
                                        </p:tgtEl>
                                        <p:attrNameLst>
                                          <p:attrName>ppt_y</p:attrName>
                                        </p:attrNameLst>
                                      </p:cBhvr>
                                      <p:tavLst>
                                        <p:tav tm="100000">
                                          <p:val>
                                            <p:fltVal val="0.5"/>
                                          </p:val>
                                        </p:tav>
                                        <p:tav tm="100000">
                                          <p:val>
                                            <p:strVal val="#ppt_y"/>
                                          </p:val>
                                        </p:tav>
                                      </p:tavLst>
                                    </p:anim>
                                  </p:childTnLst>
                                </p:cTn>
                              </p:par>
                            </p:childTnLst>
                          </p:cTn>
                        </p:par>
                        <p:par>
                          <p:cTn id="24" fill="hold" nodeType="afterGroup">
                            <p:stCondLst>
                              <p:cond delay="0"/>
                            </p:stCondLst>
                            <p:childTnLst>
                              <p:par>
                                <p:cTn id="25" presetID="23" presetClass="entr" presetSubtype="272" fill="hold" nodeType="afterEffect">
                                  <p:stCondLst>
                                    <p:cond delay="0"/>
                                  </p:stCondLst>
                                  <p:childTnLst>
                                    <p:set>
                                      <p:cBhvr>
                                        <p:cTn id="26" dur="1" fill="hold">
                                          <p:stCondLst>
                                            <p:cond delay="0"/>
                                          </p:stCondLst>
                                        </p:cTn>
                                        <p:tgtEl>
                                          <p:spTgt spid="67661"/>
                                        </p:tgtEl>
                                        <p:attrNameLst>
                                          <p:attrName>style.visibility</p:attrName>
                                        </p:attrNameLst>
                                      </p:cBhvr>
                                      <p:to>
                                        <p:strVal val="visible"/>
                                      </p:to>
                                    </p:set>
                                    <p:anim calcmode="lin" valueType="num">
                                      <p:cBhvr>
                                        <p:cTn id="27" dur="500" fill="hold"/>
                                        <p:tgtEl>
                                          <p:spTgt spid="67661"/>
                                        </p:tgtEl>
                                        <p:attrNameLst>
                                          <p:attrName>ppt_w</p:attrName>
                                        </p:attrNameLst>
                                      </p:cBhvr>
                                      <p:tavLst>
                                        <p:tav tm="100000">
                                          <p:val>
                                            <p:strVal val="2/3*#ppt_w"/>
                                          </p:val>
                                        </p:tav>
                                        <p:tav tm="100000">
                                          <p:val>
                                            <p:strVal val="#ppt_w"/>
                                          </p:val>
                                        </p:tav>
                                      </p:tavLst>
                                    </p:anim>
                                    <p:anim calcmode="lin" valueType="num">
                                      <p:cBhvr>
                                        <p:cTn id="28" dur="500" fill="hold"/>
                                        <p:tgtEl>
                                          <p:spTgt spid="67661"/>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7661"/>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100000">
                                          <p:val>
                                            <p:fltVal val="0"/>
                                          </p:val>
                                        </p:tav>
                                        <p:tav tm="100000">
                                          <p:val>
                                            <p:strVal val="#ppt_w"/>
                                          </p:val>
                                        </p:tav>
                                      </p:tavLst>
                                    </p:anim>
                                    <p:anim calcmode="lin" valueType="num">
                                      <p:cBhvr>
                                        <p:cTn id="34" dur="500" fill="hold"/>
                                        <p:tgtEl>
                                          <p:spTgt spid="12"/>
                                        </p:tgtEl>
                                        <p:attrNameLst>
                                          <p:attrName>ppt_h</p:attrName>
                                        </p:attrNameLst>
                                      </p:cBhvr>
                                      <p:tavLst>
                                        <p:tav tm="100000">
                                          <p:val>
                                            <p:fltVal val="0"/>
                                          </p:val>
                                        </p:tav>
                                        <p:tav tm="100000">
                                          <p:val>
                                            <p:strVal val="#ppt_h"/>
                                          </p:val>
                                        </p:tav>
                                      </p:tavLst>
                                    </p:anim>
                                    <p:anim calcmode="lin" valueType="num">
                                      <p:cBhvr>
                                        <p:cTn id="35" dur="500" fill="hold"/>
                                        <p:tgtEl>
                                          <p:spTgt spid="12"/>
                                        </p:tgtEl>
                                        <p:attrNameLst>
                                          <p:attrName>ppt_x</p:attrName>
                                        </p:attrNameLst>
                                      </p:cBhvr>
                                      <p:tavLst>
                                        <p:tav tm="100000">
                                          <p:val>
                                            <p:fltVal val="0.5"/>
                                          </p:val>
                                        </p:tav>
                                        <p:tav tm="100000">
                                          <p:val>
                                            <p:strVal val="#ppt_x"/>
                                          </p:val>
                                        </p:tav>
                                      </p:tavLst>
                                    </p:anim>
                                    <p:anim calcmode="lin" valueType="num">
                                      <p:cBhvr>
                                        <p:cTn id="36" dur="500" fill="hold"/>
                                        <p:tgtEl>
                                          <p:spTgt spid="12"/>
                                        </p:tgtEl>
                                        <p:attrNameLst>
                                          <p:attrName>ppt_y</p:attrName>
                                        </p:attrNameLst>
                                      </p:cBhvr>
                                      <p:tavLst>
                                        <p:tav tm="100000">
                                          <p:val>
                                            <p:fltVal val="0.5"/>
                                          </p:val>
                                        </p:tav>
                                        <p:tav tm="100000">
                                          <p:val>
                                            <p:strVal val="#ppt_y"/>
                                          </p:val>
                                        </p:tav>
                                      </p:tavLst>
                                    </p:anim>
                                  </p:childTnLst>
                                </p:cTn>
                              </p:par>
                            </p:childTnLst>
                          </p:cTn>
                        </p:par>
                        <p:par>
                          <p:cTn id="37" fill="hold" nodeType="afterGroup">
                            <p:stCondLst>
                              <p:cond delay="0"/>
                            </p:stCondLst>
                            <p:childTnLst>
                              <p:par>
                                <p:cTn id="38" presetID="23" presetClass="entr" presetSubtype="272" fill="hold" nodeType="afterEffect">
                                  <p:stCondLst>
                                    <p:cond delay="0"/>
                                  </p:stCondLst>
                                  <p:childTnLst>
                                    <p:set>
                                      <p:cBhvr>
                                        <p:cTn id="39" dur="1" fill="hold">
                                          <p:stCondLst>
                                            <p:cond delay="0"/>
                                          </p:stCondLst>
                                        </p:cTn>
                                        <p:tgtEl>
                                          <p:spTgt spid="67662"/>
                                        </p:tgtEl>
                                        <p:attrNameLst>
                                          <p:attrName>style.visibility</p:attrName>
                                        </p:attrNameLst>
                                      </p:cBhvr>
                                      <p:to>
                                        <p:strVal val="visible"/>
                                      </p:to>
                                    </p:set>
                                    <p:anim calcmode="lin" valueType="num">
                                      <p:cBhvr>
                                        <p:cTn id="40" dur="500" fill="hold"/>
                                        <p:tgtEl>
                                          <p:spTgt spid="67662"/>
                                        </p:tgtEl>
                                        <p:attrNameLst>
                                          <p:attrName>ppt_w</p:attrName>
                                        </p:attrNameLst>
                                      </p:cBhvr>
                                      <p:tavLst>
                                        <p:tav tm="100000">
                                          <p:val>
                                            <p:strVal val="2/3*#ppt_w"/>
                                          </p:val>
                                        </p:tav>
                                        <p:tav tm="100000">
                                          <p:val>
                                            <p:strVal val="#ppt_w"/>
                                          </p:val>
                                        </p:tav>
                                      </p:tavLst>
                                    </p:anim>
                                    <p:anim calcmode="lin" valueType="num">
                                      <p:cBhvr>
                                        <p:cTn id="41" dur="500" fill="hold"/>
                                        <p:tgtEl>
                                          <p:spTgt spid="67662"/>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7662"/>
                                        </p:tgtEl>
                                        <p:attrNameLst>
                                          <p:attrName>style.visibility</p:attrName>
                                        </p:attrNameLst>
                                      </p:cBhvr>
                                      <p:to>
                                        <p:strVal val="hidden"/>
                                      </p:to>
                                    </p:set>
                                  </p:sub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52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100000">
                                          <p:val>
                                            <p:fltVal val="0"/>
                                          </p:val>
                                        </p:tav>
                                        <p:tav tm="100000">
                                          <p:val>
                                            <p:strVal val="#ppt_w"/>
                                          </p:val>
                                        </p:tav>
                                      </p:tavLst>
                                    </p:anim>
                                    <p:anim calcmode="lin" valueType="num">
                                      <p:cBhvr>
                                        <p:cTn id="47" dur="500" fill="hold"/>
                                        <p:tgtEl>
                                          <p:spTgt spid="13"/>
                                        </p:tgtEl>
                                        <p:attrNameLst>
                                          <p:attrName>ppt_h</p:attrName>
                                        </p:attrNameLst>
                                      </p:cBhvr>
                                      <p:tavLst>
                                        <p:tav tm="100000">
                                          <p:val>
                                            <p:fltVal val="0"/>
                                          </p:val>
                                        </p:tav>
                                        <p:tav tm="100000">
                                          <p:val>
                                            <p:strVal val="#ppt_h"/>
                                          </p:val>
                                        </p:tav>
                                      </p:tavLst>
                                    </p:anim>
                                    <p:anim calcmode="lin" valueType="num">
                                      <p:cBhvr>
                                        <p:cTn id="48" dur="500" fill="hold"/>
                                        <p:tgtEl>
                                          <p:spTgt spid="13"/>
                                        </p:tgtEl>
                                        <p:attrNameLst>
                                          <p:attrName>ppt_x</p:attrName>
                                        </p:attrNameLst>
                                      </p:cBhvr>
                                      <p:tavLst>
                                        <p:tav tm="100000">
                                          <p:val>
                                            <p:fltVal val="0.5"/>
                                          </p:val>
                                        </p:tav>
                                        <p:tav tm="100000">
                                          <p:val>
                                            <p:strVal val="#ppt_x"/>
                                          </p:val>
                                        </p:tav>
                                      </p:tavLst>
                                    </p:anim>
                                    <p:anim calcmode="lin" valueType="num">
                                      <p:cBhvr>
                                        <p:cTn id="49" dur="500" fill="hold"/>
                                        <p:tgtEl>
                                          <p:spTgt spid="13"/>
                                        </p:tgtEl>
                                        <p:attrNameLst>
                                          <p:attrName>ppt_y</p:attrName>
                                        </p:attrNameLst>
                                      </p:cBhvr>
                                      <p:tavLst>
                                        <p:tav tm="100000">
                                          <p:val>
                                            <p:fltVal val="0.5"/>
                                          </p:val>
                                        </p:tav>
                                        <p:tav tm="100000">
                                          <p:val>
                                            <p:strVal val="#ppt_y"/>
                                          </p:val>
                                        </p:tav>
                                      </p:tavLst>
                                    </p:anim>
                                  </p:childTnLst>
                                </p:cTn>
                              </p:par>
                            </p:childTnLst>
                          </p:cTn>
                        </p:par>
                        <p:par>
                          <p:cTn id="50" fill="hold" nodeType="afterGroup">
                            <p:stCondLst>
                              <p:cond delay="0"/>
                            </p:stCondLst>
                            <p:childTnLst>
                              <p:par>
                                <p:cTn id="51" presetID="23" presetClass="entr" presetSubtype="272" fill="hold" nodeType="afterEffect">
                                  <p:stCondLst>
                                    <p:cond delay="0"/>
                                  </p:stCondLst>
                                  <p:childTnLst>
                                    <p:set>
                                      <p:cBhvr>
                                        <p:cTn id="52" dur="1" fill="hold">
                                          <p:stCondLst>
                                            <p:cond delay="0"/>
                                          </p:stCondLst>
                                        </p:cTn>
                                        <p:tgtEl>
                                          <p:spTgt spid="67658"/>
                                        </p:tgtEl>
                                        <p:attrNameLst>
                                          <p:attrName>style.visibility</p:attrName>
                                        </p:attrNameLst>
                                      </p:cBhvr>
                                      <p:to>
                                        <p:strVal val="visible"/>
                                      </p:to>
                                    </p:set>
                                    <p:anim calcmode="lin" valueType="num">
                                      <p:cBhvr>
                                        <p:cTn id="53" dur="500" fill="hold"/>
                                        <p:tgtEl>
                                          <p:spTgt spid="67658"/>
                                        </p:tgtEl>
                                        <p:attrNameLst>
                                          <p:attrName>ppt_w</p:attrName>
                                        </p:attrNameLst>
                                      </p:cBhvr>
                                      <p:tavLst>
                                        <p:tav tm="100000">
                                          <p:val>
                                            <p:strVal val="2/3*#ppt_w"/>
                                          </p:val>
                                        </p:tav>
                                        <p:tav tm="100000">
                                          <p:val>
                                            <p:strVal val="#ppt_w"/>
                                          </p:val>
                                        </p:tav>
                                      </p:tavLst>
                                    </p:anim>
                                    <p:anim calcmode="lin" valueType="num">
                                      <p:cBhvr>
                                        <p:cTn id="54" dur="500" fill="hold"/>
                                        <p:tgtEl>
                                          <p:spTgt spid="67658"/>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7658"/>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528"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100000">
                                          <p:val>
                                            <p:fltVal val="0"/>
                                          </p:val>
                                        </p:tav>
                                        <p:tav tm="100000">
                                          <p:val>
                                            <p:strVal val="#ppt_w"/>
                                          </p:val>
                                        </p:tav>
                                      </p:tavLst>
                                    </p:anim>
                                    <p:anim calcmode="lin" valueType="num">
                                      <p:cBhvr>
                                        <p:cTn id="60" dur="500" fill="hold"/>
                                        <p:tgtEl>
                                          <p:spTgt spid="14"/>
                                        </p:tgtEl>
                                        <p:attrNameLst>
                                          <p:attrName>ppt_h</p:attrName>
                                        </p:attrNameLst>
                                      </p:cBhvr>
                                      <p:tavLst>
                                        <p:tav tm="100000">
                                          <p:val>
                                            <p:fltVal val="0"/>
                                          </p:val>
                                        </p:tav>
                                        <p:tav tm="100000">
                                          <p:val>
                                            <p:strVal val="#ppt_h"/>
                                          </p:val>
                                        </p:tav>
                                      </p:tavLst>
                                    </p:anim>
                                    <p:anim calcmode="lin" valueType="num">
                                      <p:cBhvr>
                                        <p:cTn id="61" dur="500" fill="hold"/>
                                        <p:tgtEl>
                                          <p:spTgt spid="14"/>
                                        </p:tgtEl>
                                        <p:attrNameLst>
                                          <p:attrName>ppt_x</p:attrName>
                                        </p:attrNameLst>
                                      </p:cBhvr>
                                      <p:tavLst>
                                        <p:tav tm="100000">
                                          <p:val>
                                            <p:fltVal val="0.5"/>
                                          </p:val>
                                        </p:tav>
                                        <p:tav tm="100000">
                                          <p:val>
                                            <p:strVal val="#ppt_x"/>
                                          </p:val>
                                        </p:tav>
                                      </p:tavLst>
                                    </p:anim>
                                    <p:anim calcmode="lin" valueType="num">
                                      <p:cBhvr>
                                        <p:cTn id="62" dur="500" fill="hold"/>
                                        <p:tgtEl>
                                          <p:spTgt spid="14"/>
                                        </p:tgtEl>
                                        <p:attrNameLst>
                                          <p:attrName>ppt_y</p:attrName>
                                        </p:attrNameLst>
                                      </p:cBhvr>
                                      <p:tavLst>
                                        <p:tav tm="100000">
                                          <p:val>
                                            <p:fltVal val="0.5"/>
                                          </p:val>
                                        </p:tav>
                                        <p:tav tm="100000">
                                          <p:val>
                                            <p:strVal val="#ppt_y"/>
                                          </p:val>
                                        </p:tav>
                                      </p:tavLst>
                                    </p:anim>
                                  </p:childTnLst>
                                </p:cTn>
                              </p:par>
                            </p:childTnLst>
                          </p:cTn>
                        </p:par>
                        <p:par>
                          <p:cTn id="63" fill="hold" nodeType="afterGroup">
                            <p:stCondLst>
                              <p:cond delay="0"/>
                            </p:stCondLst>
                            <p:childTnLst>
                              <p:par>
                                <p:cTn id="64" presetID="23" presetClass="entr" presetSubtype="528" fill="hold" grpId="0" nodeType="afterEffect">
                                  <p:stCondLst>
                                    <p:cond delay="0"/>
                                  </p:stCondLst>
                                  <p:childTnLst>
                                    <p:set>
                                      <p:cBhvr>
                                        <p:cTn id="65" dur="1" fill="hold">
                                          <p:stCondLst>
                                            <p:cond delay="0"/>
                                          </p:stCondLst>
                                        </p:cTn>
                                        <p:tgtEl>
                                          <p:spTgt spid="67664"/>
                                        </p:tgtEl>
                                        <p:attrNameLst>
                                          <p:attrName>style.visibility</p:attrName>
                                        </p:attrNameLst>
                                      </p:cBhvr>
                                      <p:to>
                                        <p:strVal val="visible"/>
                                      </p:to>
                                    </p:set>
                                    <p:anim calcmode="lin" valueType="num">
                                      <p:cBhvr>
                                        <p:cTn id="66" dur="500" fill="hold"/>
                                        <p:tgtEl>
                                          <p:spTgt spid="67664"/>
                                        </p:tgtEl>
                                        <p:attrNameLst>
                                          <p:attrName>ppt_w</p:attrName>
                                        </p:attrNameLst>
                                      </p:cBhvr>
                                      <p:tavLst>
                                        <p:tav tm="100000">
                                          <p:val>
                                            <p:fltVal val="0"/>
                                          </p:val>
                                        </p:tav>
                                        <p:tav tm="100000">
                                          <p:val>
                                            <p:strVal val="#ppt_w"/>
                                          </p:val>
                                        </p:tav>
                                      </p:tavLst>
                                    </p:anim>
                                    <p:anim calcmode="lin" valueType="num">
                                      <p:cBhvr>
                                        <p:cTn id="67" dur="500" fill="hold"/>
                                        <p:tgtEl>
                                          <p:spTgt spid="67664"/>
                                        </p:tgtEl>
                                        <p:attrNameLst>
                                          <p:attrName>ppt_h</p:attrName>
                                        </p:attrNameLst>
                                      </p:cBhvr>
                                      <p:tavLst>
                                        <p:tav tm="100000">
                                          <p:val>
                                            <p:fltVal val="0"/>
                                          </p:val>
                                        </p:tav>
                                        <p:tav tm="100000">
                                          <p:val>
                                            <p:strVal val="#ppt_h"/>
                                          </p:val>
                                        </p:tav>
                                      </p:tavLst>
                                    </p:anim>
                                    <p:anim calcmode="lin" valueType="num">
                                      <p:cBhvr>
                                        <p:cTn id="68" dur="500" fill="hold"/>
                                        <p:tgtEl>
                                          <p:spTgt spid="67664"/>
                                        </p:tgtEl>
                                        <p:attrNameLst>
                                          <p:attrName>ppt_x</p:attrName>
                                        </p:attrNameLst>
                                      </p:cBhvr>
                                      <p:tavLst>
                                        <p:tav tm="100000">
                                          <p:val>
                                            <p:fltVal val="0.5"/>
                                          </p:val>
                                        </p:tav>
                                        <p:tav tm="100000">
                                          <p:val>
                                            <p:strVal val="#ppt_x"/>
                                          </p:val>
                                        </p:tav>
                                      </p:tavLst>
                                    </p:anim>
                                    <p:anim calcmode="lin" valueType="num">
                                      <p:cBhvr>
                                        <p:cTn id="69" dur="500" fill="hold"/>
                                        <p:tgtEl>
                                          <p:spTgt spid="67664"/>
                                        </p:tgtEl>
                                        <p:attrNameLst>
                                          <p:attrName>ppt_y</p:attrName>
                                        </p:attrNameLst>
                                      </p:cBhvr>
                                      <p:tavLst>
                                        <p:tav tm="100000">
                                          <p:val>
                                            <p:fltVal val="0.5"/>
                                          </p:val>
                                        </p:tav>
                                        <p:tav tm="100000">
                                          <p:val>
                                            <p:strVal val="#ppt_y"/>
                                          </p:val>
                                        </p:tav>
                                      </p:tavLst>
                                    </p:anim>
                                  </p:childTnLst>
                                </p:cTn>
                              </p:par>
                            </p:childTnLst>
                          </p:cTn>
                        </p:par>
                        <p:par>
                          <p:cTn id="70" fill="hold" nodeType="afterGroup">
                            <p:stCondLst>
                              <p:cond delay="0"/>
                            </p:stCondLst>
                            <p:childTnLst>
                              <p:par>
                                <p:cTn id="71" presetID="23" presetClass="entr" presetSubtype="272" fill="hold" nodeType="afterEffect">
                                  <p:stCondLst>
                                    <p:cond delay="0"/>
                                  </p:stCondLst>
                                  <p:childTnLst>
                                    <p:set>
                                      <p:cBhvr>
                                        <p:cTn id="72" dur="1" fill="hold">
                                          <p:stCondLst>
                                            <p:cond delay="0"/>
                                          </p:stCondLst>
                                        </p:cTn>
                                        <p:tgtEl>
                                          <p:spTgt spid="67659"/>
                                        </p:tgtEl>
                                        <p:attrNameLst>
                                          <p:attrName>style.visibility</p:attrName>
                                        </p:attrNameLst>
                                      </p:cBhvr>
                                      <p:to>
                                        <p:strVal val="visible"/>
                                      </p:to>
                                    </p:set>
                                    <p:anim calcmode="lin" valueType="num">
                                      <p:cBhvr>
                                        <p:cTn id="73" dur="500" fill="hold"/>
                                        <p:tgtEl>
                                          <p:spTgt spid="67659"/>
                                        </p:tgtEl>
                                        <p:attrNameLst>
                                          <p:attrName>ppt_w</p:attrName>
                                        </p:attrNameLst>
                                      </p:cBhvr>
                                      <p:tavLst>
                                        <p:tav tm="100000">
                                          <p:val>
                                            <p:strVal val="2/3*#ppt_w"/>
                                          </p:val>
                                        </p:tav>
                                        <p:tav tm="100000">
                                          <p:val>
                                            <p:strVal val="#ppt_w"/>
                                          </p:val>
                                        </p:tav>
                                      </p:tavLst>
                                    </p:anim>
                                    <p:anim calcmode="lin" valueType="num">
                                      <p:cBhvr>
                                        <p:cTn id="74" dur="500" fill="hold"/>
                                        <p:tgtEl>
                                          <p:spTgt spid="67659"/>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7659"/>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528"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100000">
                                          <p:val>
                                            <p:fltVal val="0"/>
                                          </p:val>
                                        </p:tav>
                                        <p:tav tm="100000">
                                          <p:val>
                                            <p:strVal val="#ppt_w"/>
                                          </p:val>
                                        </p:tav>
                                      </p:tavLst>
                                    </p:anim>
                                    <p:anim calcmode="lin" valueType="num">
                                      <p:cBhvr>
                                        <p:cTn id="80" dur="500" fill="hold"/>
                                        <p:tgtEl>
                                          <p:spTgt spid="15"/>
                                        </p:tgtEl>
                                        <p:attrNameLst>
                                          <p:attrName>ppt_h</p:attrName>
                                        </p:attrNameLst>
                                      </p:cBhvr>
                                      <p:tavLst>
                                        <p:tav tm="100000">
                                          <p:val>
                                            <p:fltVal val="0"/>
                                          </p:val>
                                        </p:tav>
                                        <p:tav tm="100000">
                                          <p:val>
                                            <p:strVal val="#ppt_h"/>
                                          </p:val>
                                        </p:tav>
                                      </p:tavLst>
                                    </p:anim>
                                    <p:anim calcmode="lin" valueType="num">
                                      <p:cBhvr>
                                        <p:cTn id="81" dur="500" fill="hold"/>
                                        <p:tgtEl>
                                          <p:spTgt spid="15"/>
                                        </p:tgtEl>
                                        <p:attrNameLst>
                                          <p:attrName>ppt_x</p:attrName>
                                        </p:attrNameLst>
                                      </p:cBhvr>
                                      <p:tavLst>
                                        <p:tav tm="100000">
                                          <p:val>
                                            <p:fltVal val="0.5"/>
                                          </p:val>
                                        </p:tav>
                                        <p:tav tm="100000">
                                          <p:val>
                                            <p:strVal val="#ppt_x"/>
                                          </p:val>
                                        </p:tav>
                                      </p:tavLst>
                                    </p:anim>
                                    <p:anim calcmode="lin" valueType="num">
                                      <p:cBhvr>
                                        <p:cTn id="82" dur="500" fill="hold"/>
                                        <p:tgtEl>
                                          <p:spTgt spid="15"/>
                                        </p:tgtEl>
                                        <p:attrNameLst>
                                          <p:attrName>ppt_y</p:attrName>
                                        </p:attrNameLst>
                                      </p:cBhvr>
                                      <p:tavLst>
                                        <p:tav tm="100000">
                                          <p:val>
                                            <p:fltVal val="0.5"/>
                                          </p:val>
                                        </p:tav>
                                        <p:tav tm="100000">
                                          <p:val>
                                            <p:strVal val="#ppt_y"/>
                                          </p:val>
                                        </p:tav>
                                      </p:tavLst>
                                    </p:anim>
                                  </p:childTnLst>
                                </p:cTn>
                              </p:par>
                            </p:childTnLst>
                          </p:cTn>
                        </p:par>
                        <p:par>
                          <p:cTn id="83" fill="hold" nodeType="afterGroup">
                            <p:stCondLst>
                              <p:cond delay="0"/>
                            </p:stCondLst>
                            <p:childTnLst>
                              <p:par>
                                <p:cTn id="84" presetID="23" presetClass="entr" presetSubtype="272" fill="hold" nodeType="afterEffect">
                                  <p:stCondLst>
                                    <p:cond delay="0"/>
                                  </p:stCondLst>
                                  <p:childTnLst>
                                    <p:set>
                                      <p:cBhvr>
                                        <p:cTn id="85" dur="1" fill="hold">
                                          <p:stCondLst>
                                            <p:cond delay="0"/>
                                          </p:stCondLst>
                                        </p:cTn>
                                        <p:tgtEl>
                                          <p:spTgt spid="67663"/>
                                        </p:tgtEl>
                                        <p:attrNameLst>
                                          <p:attrName>style.visibility</p:attrName>
                                        </p:attrNameLst>
                                      </p:cBhvr>
                                      <p:to>
                                        <p:strVal val="visible"/>
                                      </p:to>
                                    </p:set>
                                    <p:anim calcmode="lin" valueType="num">
                                      <p:cBhvr>
                                        <p:cTn id="86" dur="500" fill="hold"/>
                                        <p:tgtEl>
                                          <p:spTgt spid="67663"/>
                                        </p:tgtEl>
                                        <p:attrNameLst>
                                          <p:attrName>ppt_w</p:attrName>
                                        </p:attrNameLst>
                                      </p:cBhvr>
                                      <p:tavLst>
                                        <p:tav tm="100000">
                                          <p:val>
                                            <p:strVal val="2/3*#ppt_w"/>
                                          </p:val>
                                        </p:tav>
                                        <p:tav tm="100000">
                                          <p:val>
                                            <p:strVal val="#ppt_w"/>
                                          </p:val>
                                        </p:tav>
                                      </p:tavLst>
                                    </p:anim>
                                    <p:anim calcmode="lin" valueType="num">
                                      <p:cBhvr>
                                        <p:cTn id="87" dur="500" fill="hold"/>
                                        <p:tgtEl>
                                          <p:spTgt spid="67663"/>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6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4117985" y="650878"/>
            <a:ext cx="5057775" cy="409575"/>
          </a:xfrm>
          <a:prstGeom prst="rect">
            <a:avLst/>
          </a:prstGeom>
          <a:noFill/>
          <a:ln w="9525">
            <a:noFill/>
            <a:round/>
            <a:headEnd/>
            <a:tailEnd/>
          </a:ln>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Arial Rounded MT Bold" charset="0"/>
              </a:rPr>
              <a:t>KHARE: PAULna kagapi chithibing</a:t>
            </a:r>
          </a:p>
        </p:txBody>
      </p:sp>
      <p:grpSp>
        <p:nvGrpSpPr>
          <p:cNvPr id="2" name="Group 2"/>
          <p:cNvGrpSpPr>
            <a:grpSpLocks/>
          </p:cNvGrpSpPr>
          <p:nvPr/>
        </p:nvGrpSpPr>
        <p:grpSpPr bwMode="auto">
          <a:xfrm>
            <a:off x="8062913" y="3546480"/>
            <a:ext cx="1431925" cy="1820863"/>
            <a:chOff x="5079" y="2234"/>
            <a:chExt cx="902" cy="1147"/>
          </a:xfrm>
        </p:grpSpPr>
        <p:sp>
          <p:nvSpPr>
            <p:cNvPr id="68611" name="AutoShape 3"/>
            <p:cNvSpPr>
              <a:spLocks noChangeArrowheads="1"/>
            </p:cNvSpPr>
            <p:nvPr/>
          </p:nvSpPr>
          <p:spPr bwMode="auto">
            <a:xfrm>
              <a:off x="5178" y="2234"/>
              <a:ext cx="667" cy="880"/>
            </a:xfrm>
            <a:prstGeom prst="roundRect">
              <a:avLst>
                <a:gd name="adj" fmla="val 16667"/>
              </a:avLst>
            </a:prstGeom>
            <a:solidFill>
              <a:srgbClr val="054C1F"/>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7718" name="Text Box 4"/>
            <p:cNvSpPr txBox="1">
              <a:spLocks noChangeArrowheads="1"/>
            </p:cNvSpPr>
            <p:nvPr/>
          </p:nvSpPr>
          <p:spPr bwMode="auto">
            <a:xfrm>
              <a:off x="5114" y="226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HEBREWNAO</a:t>
              </a:r>
            </a:p>
          </p:txBody>
        </p:sp>
        <p:sp>
          <p:nvSpPr>
            <p:cNvPr id="67719" name="Text Box 5"/>
            <p:cNvSpPr txBox="1">
              <a:spLocks noChangeArrowheads="1"/>
            </p:cNvSpPr>
            <p:nvPr/>
          </p:nvSpPr>
          <p:spPr bwMode="auto">
            <a:xfrm>
              <a:off x="5124" y="2450"/>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CCECFF"/>
                  </a:solidFill>
                  <a:latin typeface="Helvetica" charset="0"/>
                </a:rPr>
                <a:t>JESU CHRISTA; HUPTA KAZANG</a:t>
              </a:r>
              <a:endParaRPr lang="en-GB" sz="1200" b="1">
                <a:solidFill>
                  <a:srgbClr val="FC0128"/>
                </a:solidFill>
                <a:latin typeface="Helvetica" charset="0"/>
              </a:endParaRPr>
            </a:p>
          </p:txBody>
        </p:sp>
        <p:sp>
          <p:nvSpPr>
            <p:cNvPr id="67720" name="Text Box 6"/>
            <p:cNvSpPr txBox="1">
              <a:spLocks noChangeArrowheads="1"/>
            </p:cNvSpPr>
            <p:nvPr/>
          </p:nvSpPr>
          <p:spPr bwMode="auto">
            <a:xfrm>
              <a:off x="5079" y="3138"/>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1:4</a:t>
              </a:r>
            </a:p>
          </p:txBody>
        </p:sp>
      </p:grpSp>
      <p:grpSp>
        <p:nvGrpSpPr>
          <p:cNvPr id="67588" name="Group 7"/>
          <p:cNvGrpSpPr>
            <a:grpSpLocks/>
          </p:cNvGrpSpPr>
          <p:nvPr/>
        </p:nvGrpSpPr>
        <p:grpSpPr bwMode="auto">
          <a:xfrm>
            <a:off x="860429" y="3319466"/>
            <a:ext cx="8378825" cy="2082800"/>
            <a:chOff x="542" y="2091"/>
            <a:chExt cx="5278" cy="1312"/>
          </a:xfrm>
        </p:grpSpPr>
        <p:sp>
          <p:nvSpPr>
            <p:cNvPr id="68616" name="Line 8"/>
            <p:cNvSpPr>
              <a:spLocks noChangeShapeType="1"/>
            </p:cNvSpPr>
            <p:nvPr/>
          </p:nvSpPr>
          <p:spPr bwMode="auto">
            <a:xfrm>
              <a:off x="542"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sp>
          <p:nvSpPr>
            <p:cNvPr id="68617" name="Line 9"/>
            <p:cNvSpPr>
              <a:spLocks noChangeShapeType="1"/>
            </p:cNvSpPr>
            <p:nvPr/>
          </p:nvSpPr>
          <p:spPr bwMode="auto">
            <a:xfrm>
              <a:off x="5064"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sp>
          <p:nvSpPr>
            <p:cNvPr id="68618" name="Line 10"/>
            <p:cNvSpPr>
              <a:spLocks noChangeShapeType="1"/>
            </p:cNvSpPr>
            <p:nvPr/>
          </p:nvSpPr>
          <p:spPr bwMode="auto">
            <a:xfrm>
              <a:off x="5085"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grpSp>
      <p:sp>
        <p:nvSpPr>
          <p:cNvPr id="67589" name="Rectangle 11"/>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67590" name="Line 12"/>
          <p:cNvSpPr>
            <a:spLocks noChangeShapeType="1"/>
          </p:cNvSpPr>
          <p:nvPr/>
        </p:nvSpPr>
        <p:spPr bwMode="auto">
          <a:xfrm>
            <a:off x="3143255" y="533400"/>
            <a:ext cx="6381750" cy="1588"/>
          </a:xfrm>
          <a:prstGeom prst="line">
            <a:avLst/>
          </a:prstGeom>
          <a:noFill/>
          <a:ln w="9525">
            <a:noFill/>
            <a:round/>
            <a:headEnd/>
            <a:tailEnd/>
          </a:ln>
        </p:spPr>
        <p:txBody>
          <a:bodyPr lIns="91328" tIns="45662" rIns="91328" bIns="45662"/>
          <a:lstStyle/>
          <a:p>
            <a:endParaRPr lang="en-US"/>
          </a:p>
        </p:txBody>
      </p:sp>
      <p:sp>
        <p:nvSpPr>
          <p:cNvPr id="67591" name="Text Box 13"/>
          <p:cNvSpPr txBox="1">
            <a:spLocks noChangeArrowheads="1"/>
          </p:cNvSpPr>
          <p:nvPr/>
        </p:nvSpPr>
        <p:spPr bwMode="auto">
          <a:xfrm>
            <a:off x="9697768"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FF00"/>
                </a:solidFill>
                <a:latin typeface="Comic Sans MS" charset="0"/>
              </a:rPr>
              <a:t> </a:t>
            </a:r>
          </a:p>
        </p:txBody>
      </p:sp>
      <p:grpSp>
        <p:nvGrpSpPr>
          <p:cNvPr id="67592" name="Group 14"/>
          <p:cNvGrpSpPr>
            <a:grpSpLocks/>
          </p:cNvGrpSpPr>
          <p:nvPr/>
        </p:nvGrpSpPr>
        <p:grpSpPr bwMode="auto">
          <a:xfrm>
            <a:off x="654050" y="1349376"/>
            <a:ext cx="1431925" cy="2293937"/>
            <a:chOff x="412" y="850"/>
            <a:chExt cx="902" cy="1445"/>
          </a:xfrm>
        </p:grpSpPr>
        <p:sp>
          <p:nvSpPr>
            <p:cNvPr id="68623" name="AutoShape 15"/>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711" name="Text Box 16"/>
            <p:cNvSpPr txBox="1">
              <a:spLocks noChangeArrowheads="1"/>
            </p:cNvSpPr>
            <p:nvPr/>
          </p:nvSpPr>
          <p:spPr bwMode="auto">
            <a:xfrm>
              <a:off x="470" y="873"/>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ROMANAO</a:t>
              </a:r>
            </a:p>
          </p:txBody>
        </p:sp>
        <p:sp>
          <p:nvSpPr>
            <p:cNvPr id="67712" name="Text Box 17"/>
            <p:cNvSpPr txBox="1">
              <a:spLocks noChangeArrowheads="1"/>
            </p:cNvSpPr>
            <p:nvPr/>
          </p:nvSpPr>
          <p:spPr bwMode="auto">
            <a:xfrm>
              <a:off x="458" y="1047"/>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S</a:t>
              </a:r>
              <a:r>
                <a:rPr lang="en-GB" sz="1200" b="1">
                  <a:solidFill>
                    <a:srgbClr val="FFFF00"/>
                  </a:solidFill>
                  <a:latin typeface="Helvetica" charset="0"/>
                </a:rPr>
                <a:t>HITKASANG </a:t>
              </a:r>
              <a:r>
                <a:rPr lang="en-GB" sz="1200" b="1">
                  <a:solidFill>
                    <a:srgbClr val="FFFFFF"/>
                  </a:solidFill>
                  <a:latin typeface="Helvetica" charset="0"/>
                </a:rPr>
                <a:t>EINA THARKHAMI</a:t>
              </a:r>
              <a:endParaRPr lang="en-GB" sz="1200" b="1">
                <a:solidFill>
                  <a:srgbClr val="FC0128"/>
                </a:solidFill>
                <a:latin typeface="Helvetica" charset="0"/>
              </a:endParaRPr>
            </a:p>
          </p:txBody>
        </p:sp>
        <p:sp>
          <p:nvSpPr>
            <p:cNvPr id="67713" name="Text Box 18"/>
            <p:cNvSpPr txBox="1">
              <a:spLocks noChangeArrowheads="1"/>
            </p:cNvSpPr>
            <p:nvPr/>
          </p:nvSpPr>
          <p:spPr bwMode="auto">
            <a:xfrm>
              <a:off x="412" y="1783"/>
              <a:ext cx="902" cy="512"/>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1:17</a:t>
              </a:r>
            </a:p>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1800" b="1" u="sng">
                <a:solidFill>
                  <a:srgbClr val="FFFF00"/>
                </a:solidFill>
                <a:latin typeface="Helvetica" charset="0"/>
              </a:endParaRPr>
            </a:p>
          </p:txBody>
        </p:sp>
      </p:grpSp>
      <p:grpSp>
        <p:nvGrpSpPr>
          <p:cNvPr id="67593" name="Group 19"/>
          <p:cNvGrpSpPr>
            <a:grpSpLocks/>
          </p:cNvGrpSpPr>
          <p:nvPr/>
        </p:nvGrpSpPr>
        <p:grpSpPr bwMode="auto">
          <a:xfrm>
            <a:off x="5497514" y="1362076"/>
            <a:ext cx="1431925" cy="1844675"/>
            <a:chOff x="3463" y="858"/>
            <a:chExt cx="902" cy="1162"/>
          </a:xfrm>
        </p:grpSpPr>
        <p:sp>
          <p:nvSpPr>
            <p:cNvPr id="68628" name="AutoShape 20"/>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707" name="Text Box 21"/>
            <p:cNvSpPr txBox="1">
              <a:spLocks noChangeArrowheads="1"/>
            </p:cNvSpPr>
            <p:nvPr/>
          </p:nvSpPr>
          <p:spPr bwMode="auto">
            <a:xfrm>
              <a:off x="3510"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EPHESIANAO</a:t>
              </a:r>
            </a:p>
          </p:txBody>
        </p:sp>
        <p:sp>
          <p:nvSpPr>
            <p:cNvPr id="67708" name="Text Box 22"/>
            <p:cNvSpPr txBox="1">
              <a:spLocks noChangeArrowheads="1"/>
            </p:cNvSpPr>
            <p:nvPr/>
          </p:nvSpPr>
          <p:spPr bwMode="auto">
            <a:xfrm>
              <a:off x="3506" y="1094"/>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SHITKASANG BINGWUI APONG</a:t>
              </a:r>
            </a:p>
          </p:txBody>
        </p:sp>
        <p:sp>
          <p:nvSpPr>
            <p:cNvPr id="67709" name="Text Box 23"/>
            <p:cNvSpPr txBox="1">
              <a:spLocks noChangeArrowheads="1"/>
            </p:cNvSpPr>
            <p:nvPr/>
          </p:nvSpPr>
          <p:spPr bwMode="auto">
            <a:xfrm>
              <a:off x="3463" y="1777"/>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1:3</a:t>
              </a:r>
            </a:p>
          </p:txBody>
        </p:sp>
      </p:grpSp>
      <p:grpSp>
        <p:nvGrpSpPr>
          <p:cNvPr id="67594" name="Group 24"/>
          <p:cNvGrpSpPr>
            <a:grpSpLocks/>
          </p:cNvGrpSpPr>
          <p:nvPr/>
        </p:nvGrpSpPr>
        <p:grpSpPr bwMode="auto">
          <a:xfrm>
            <a:off x="6756400" y="1354138"/>
            <a:ext cx="1431925" cy="1857375"/>
            <a:chOff x="4256" y="853"/>
            <a:chExt cx="902" cy="1170"/>
          </a:xfrm>
        </p:grpSpPr>
        <p:sp>
          <p:nvSpPr>
            <p:cNvPr id="68633" name="AutoShape 25"/>
            <p:cNvSpPr>
              <a:spLocks noChangeArrowheads="1"/>
            </p:cNvSpPr>
            <p:nvPr/>
          </p:nvSpPr>
          <p:spPr bwMode="auto">
            <a:xfrm>
              <a:off x="4340"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703" name="Text Box 26"/>
            <p:cNvSpPr txBox="1">
              <a:spLocks noChangeArrowheads="1"/>
            </p:cNvSpPr>
            <p:nvPr/>
          </p:nvSpPr>
          <p:spPr bwMode="auto">
            <a:xfrm>
              <a:off x="4268" y="870"/>
              <a:ext cx="828" cy="176"/>
            </a:xfrm>
            <a:prstGeom prst="rect">
              <a:avLst/>
            </a:prstGeom>
            <a:noFill/>
            <a:ln w="9525">
              <a:noFill/>
              <a:round/>
              <a:headEnd/>
              <a:tailEnd/>
            </a:ln>
          </p:spPr>
          <p:txBody>
            <a:bodyPr wrap="square"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PHILIPPIANAO</a:t>
              </a:r>
            </a:p>
          </p:txBody>
        </p:sp>
        <p:sp>
          <p:nvSpPr>
            <p:cNvPr id="67704" name="Text Box 27"/>
            <p:cNvSpPr txBox="1">
              <a:spLocks noChangeArrowheads="1"/>
            </p:cNvSpPr>
            <p:nvPr/>
          </p:nvSpPr>
          <p:spPr bwMode="auto">
            <a:xfrm>
              <a:off x="4292" y="1053"/>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JESUNA ITHUMWUI MATHANKHAVAINA</a:t>
              </a:r>
            </a:p>
          </p:txBody>
        </p:sp>
        <p:sp>
          <p:nvSpPr>
            <p:cNvPr id="67705" name="Text Box 28"/>
            <p:cNvSpPr txBox="1">
              <a:spLocks noChangeArrowheads="1"/>
            </p:cNvSpPr>
            <p:nvPr/>
          </p:nvSpPr>
          <p:spPr bwMode="auto">
            <a:xfrm>
              <a:off x="4256" y="1780"/>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3:7; 4:4</a:t>
              </a:r>
            </a:p>
          </p:txBody>
        </p:sp>
      </p:grpSp>
      <p:grpSp>
        <p:nvGrpSpPr>
          <p:cNvPr id="67595" name="Group 29"/>
          <p:cNvGrpSpPr>
            <a:grpSpLocks/>
          </p:cNvGrpSpPr>
          <p:nvPr/>
        </p:nvGrpSpPr>
        <p:grpSpPr bwMode="auto">
          <a:xfrm>
            <a:off x="3049589" y="1354138"/>
            <a:ext cx="1439863" cy="1857375"/>
            <a:chOff x="1921" y="853"/>
            <a:chExt cx="907" cy="1170"/>
          </a:xfrm>
        </p:grpSpPr>
        <p:sp>
          <p:nvSpPr>
            <p:cNvPr id="68638" name="AutoShape 30"/>
            <p:cNvSpPr>
              <a:spLocks noChangeArrowheads="1"/>
            </p:cNvSpPr>
            <p:nvPr/>
          </p:nvSpPr>
          <p:spPr bwMode="auto">
            <a:xfrm>
              <a:off x="2042"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699" name="Text Box 31"/>
            <p:cNvSpPr txBox="1">
              <a:spLocks noChangeArrowheads="1"/>
            </p:cNvSpPr>
            <p:nvPr/>
          </p:nvSpPr>
          <p:spPr bwMode="auto">
            <a:xfrm>
              <a:off x="1980" y="884"/>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COR</a:t>
              </a:r>
            </a:p>
          </p:txBody>
        </p:sp>
        <p:sp>
          <p:nvSpPr>
            <p:cNvPr id="67700" name="Text Box 32"/>
            <p:cNvSpPr txBox="1">
              <a:spLocks noChangeArrowheads="1"/>
            </p:cNvSpPr>
            <p:nvPr/>
          </p:nvSpPr>
          <p:spPr bwMode="auto">
            <a:xfrm>
              <a:off x="1928" y="1094"/>
              <a:ext cx="900" cy="409"/>
            </a:xfrm>
            <a:prstGeom prst="rect">
              <a:avLst/>
            </a:prstGeom>
            <a:noFill/>
            <a:ln w="9525">
              <a:noFill/>
              <a:round/>
              <a:headEnd/>
              <a:tailEnd/>
            </a:ln>
          </p:spPr>
          <p:txBody>
            <a:bodyPr wrap="square"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200" b="1">
                  <a:solidFill>
                    <a:srgbClr val="FFFFFF"/>
                  </a:solidFill>
                  <a:latin typeface="Helvetica" charset="0"/>
                </a:rPr>
                <a:t>PAULWUI SAKHANGATHA KAKASHUNG</a:t>
              </a:r>
              <a:endParaRPr lang="en-GB" sz="1200" b="1">
                <a:solidFill>
                  <a:srgbClr val="FFFFFF"/>
                </a:solidFill>
                <a:latin typeface="Helvetica" charset="0"/>
              </a:endParaRPr>
            </a:p>
          </p:txBody>
        </p:sp>
        <p:sp>
          <p:nvSpPr>
            <p:cNvPr id="67701" name="Text Box 33"/>
            <p:cNvSpPr txBox="1">
              <a:spLocks noChangeArrowheads="1"/>
            </p:cNvSpPr>
            <p:nvPr/>
          </p:nvSpPr>
          <p:spPr bwMode="auto">
            <a:xfrm>
              <a:off x="1921" y="1780"/>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7:6; 12:9</a:t>
              </a:r>
            </a:p>
          </p:txBody>
        </p:sp>
      </p:grpSp>
      <p:grpSp>
        <p:nvGrpSpPr>
          <p:cNvPr id="67596" name="Group 34"/>
          <p:cNvGrpSpPr>
            <a:grpSpLocks/>
          </p:cNvGrpSpPr>
          <p:nvPr/>
        </p:nvGrpSpPr>
        <p:grpSpPr bwMode="auto">
          <a:xfrm>
            <a:off x="4295775" y="1352550"/>
            <a:ext cx="1431925" cy="1854200"/>
            <a:chOff x="2706" y="852"/>
            <a:chExt cx="902" cy="1168"/>
          </a:xfrm>
        </p:grpSpPr>
        <p:sp>
          <p:nvSpPr>
            <p:cNvPr id="68643" name="AutoShape 35"/>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695" name="Text Box 36"/>
            <p:cNvSpPr txBox="1">
              <a:spLocks noChangeArrowheads="1"/>
            </p:cNvSpPr>
            <p:nvPr/>
          </p:nvSpPr>
          <p:spPr bwMode="auto">
            <a:xfrm>
              <a:off x="2757"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GALATIANAO</a:t>
              </a:r>
            </a:p>
          </p:txBody>
        </p:sp>
        <p:sp>
          <p:nvSpPr>
            <p:cNvPr id="67696" name="Text Box 37"/>
            <p:cNvSpPr txBox="1">
              <a:spLocks noChangeArrowheads="1"/>
            </p:cNvSpPr>
            <p:nvPr/>
          </p:nvSpPr>
          <p:spPr bwMode="auto">
            <a:xfrm>
              <a:off x="2760" y="1094"/>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LUKHAMASHAN</a:t>
              </a:r>
              <a:r>
                <a:rPr lang="en-GB" sz="1200" b="1">
                  <a:solidFill>
                    <a:srgbClr val="FFFFFF"/>
                  </a:solidFill>
                  <a:latin typeface="Helvetica" charset="0"/>
                </a:rPr>
                <a:t>WUI PANGSHAP</a:t>
              </a:r>
              <a:endParaRPr lang="en-GB" sz="1200" b="1">
                <a:solidFill>
                  <a:srgbClr val="FC0128"/>
                </a:solidFill>
                <a:latin typeface="Helvetica" charset="0"/>
              </a:endParaRPr>
            </a:p>
          </p:txBody>
        </p:sp>
        <p:sp>
          <p:nvSpPr>
            <p:cNvPr id="67697" name="Text Box 38"/>
            <p:cNvSpPr txBox="1">
              <a:spLocks noChangeArrowheads="1"/>
            </p:cNvSpPr>
            <p:nvPr/>
          </p:nvSpPr>
          <p:spPr bwMode="auto">
            <a:xfrm>
              <a:off x="2706" y="1777"/>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3:2</a:t>
              </a:r>
            </a:p>
          </p:txBody>
        </p:sp>
      </p:grpSp>
      <p:grpSp>
        <p:nvGrpSpPr>
          <p:cNvPr id="67597" name="Group 39"/>
          <p:cNvGrpSpPr>
            <a:grpSpLocks/>
          </p:cNvGrpSpPr>
          <p:nvPr/>
        </p:nvGrpSpPr>
        <p:grpSpPr bwMode="auto">
          <a:xfrm>
            <a:off x="1833568" y="1358900"/>
            <a:ext cx="1431925" cy="1865313"/>
            <a:chOff x="1155" y="856"/>
            <a:chExt cx="902" cy="1175"/>
          </a:xfrm>
        </p:grpSpPr>
        <p:sp>
          <p:nvSpPr>
            <p:cNvPr id="68648" name="AutoShape 40"/>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691" name="Text Box 41"/>
            <p:cNvSpPr txBox="1">
              <a:spLocks noChangeArrowheads="1"/>
            </p:cNvSpPr>
            <p:nvPr/>
          </p:nvSpPr>
          <p:spPr bwMode="auto">
            <a:xfrm>
              <a:off x="1206"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COR</a:t>
              </a:r>
            </a:p>
          </p:txBody>
        </p:sp>
        <p:sp>
          <p:nvSpPr>
            <p:cNvPr id="67692" name="Text Box 42"/>
            <p:cNvSpPr txBox="1">
              <a:spLocks noChangeArrowheads="1"/>
            </p:cNvSpPr>
            <p:nvPr/>
          </p:nvSpPr>
          <p:spPr bwMode="auto">
            <a:xfrm>
              <a:off x="1201" y="1068"/>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CHURCHLI VARESHINAOWUI ACHAM ARAM</a:t>
              </a:r>
            </a:p>
          </p:txBody>
        </p:sp>
        <p:sp>
          <p:nvSpPr>
            <p:cNvPr id="67693" name="Text Box 43"/>
            <p:cNvSpPr txBox="1">
              <a:spLocks noChangeArrowheads="1"/>
            </p:cNvSpPr>
            <p:nvPr/>
          </p:nvSpPr>
          <p:spPr bwMode="auto">
            <a:xfrm>
              <a:off x="1155" y="1788"/>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1:2</a:t>
              </a:r>
            </a:p>
          </p:txBody>
        </p:sp>
      </p:grpSp>
      <p:grpSp>
        <p:nvGrpSpPr>
          <p:cNvPr id="67598" name="Group 44"/>
          <p:cNvGrpSpPr>
            <a:grpSpLocks/>
          </p:cNvGrpSpPr>
          <p:nvPr/>
        </p:nvGrpSpPr>
        <p:grpSpPr bwMode="auto">
          <a:xfrm>
            <a:off x="7947027" y="1366848"/>
            <a:ext cx="1431925" cy="1843087"/>
            <a:chOff x="5006" y="861"/>
            <a:chExt cx="902" cy="1161"/>
          </a:xfrm>
        </p:grpSpPr>
        <p:sp>
          <p:nvSpPr>
            <p:cNvPr id="68653" name="AutoShape 45"/>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687" name="Text Box 46"/>
            <p:cNvSpPr txBox="1">
              <a:spLocks noChangeArrowheads="1"/>
            </p:cNvSpPr>
            <p:nvPr/>
          </p:nvSpPr>
          <p:spPr bwMode="auto">
            <a:xfrm>
              <a:off x="5038" y="887"/>
              <a:ext cx="840" cy="176"/>
            </a:xfrm>
            <a:prstGeom prst="rect">
              <a:avLst/>
            </a:prstGeom>
            <a:noFill/>
            <a:ln w="9525">
              <a:noFill/>
              <a:round/>
              <a:headEnd/>
              <a:tailEnd/>
            </a:ln>
          </p:spPr>
          <p:txBody>
            <a:bodyPr wrap="square"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COLOSSIANAO</a:t>
              </a:r>
            </a:p>
          </p:txBody>
        </p:sp>
        <p:sp>
          <p:nvSpPr>
            <p:cNvPr id="67688" name="Text Box 47"/>
            <p:cNvSpPr txBox="1">
              <a:spLocks noChangeArrowheads="1"/>
            </p:cNvSpPr>
            <p:nvPr/>
          </p:nvSpPr>
          <p:spPr bwMode="auto">
            <a:xfrm>
              <a:off x="5103" y="1057"/>
              <a:ext cx="720" cy="525"/>
            </a:xfrm>
            <a:prstGeom prst="rect">
              <a:avLst/>
            </a:prstGeom>
            <a:noFill/>
            <a:ln w="9525">
              <a:noFill/>
              <a:round/>
              <a:headEnd/>
              <a:tailEnd/>
            </a:ln>
          </p:spPr>
          <p:txBody>
            <a:bodyPr wrap="square"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JESU CHRISTA: MAKHANGAPATTA</a:t>
              </a:r>
            </a:p>
          </p:txBody>
        </p:sp>
        <p:sp>
          <p:nvSpPr>
            <p:cNvPr id="67689" name="Text Box 48"/>
            <p:cNvSpPr txBox="1">
              <a:spLocks noChangeArrowheads="1"/>
            </p:cNvSpPr>
            <p:nvPr/>
          </p:nvSpPr>
          <p:spPr bwMode="auto">
            <a:xfrm>
              <a:off x="5006" y="1779"/>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2:10</a:t>
              </a:r>
            </a:p>
          </p:txBody>
        </p:sp>
      </p:grpSp>
      <p:grpSp>
        <p:nvGrpSpPr>
          <p:cNvPr id="67599" name="Group 49"/>
          <p:cNvGrpSpPr>
            <a:grpSpLocks/>
          </p:cNvGrpSpPr>
          <p:nvPr/>
        </p:nvGrpSpPr>
        <p:grpSpPr bwMode="auto">
          <a:xfrm>
            <a:off x="835030" y="3319466"/>
            <a:ext cx="8378825" cy="2082800"/>
            <a:chOff x="526" y="2091"/>
            <a:chExt cx="5278" cy="1312"/>
          </a:xfrm>
        </p:grpSpPr>
        <p:sp>
          <p:nvSpPr>
            <p:cNvPr id="68658" name="Line 50"/>
            <p:cNvSpPr>
              <a:spLocks noChangeShapeType="1"/>
            </p:cNvSpPr>
            <p:nvPr/>
          </p:nvSpPr>
          <p:spPr bwMode="auto">
            <a:xfrm>
              <a:off x="526"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sp>
          <p:nvSpPr>
            <p:cNvPr id="68659" name="Line 51"/>
            <p:cNvSpPr>
              <a:spLocks noChangeShapeType="1"/>
            </p:cNvSpPr>
            <p:nvPr/>
          </p:nvSpPr>
          <p:spPr bwMode="auto">
            <a:xfrm>
              <a:off x="5048"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sp>
          <p:nvSpPr>
            <p:cNvPr id="68660" name="Line 52"/>
            <p:cNvSpPr>
              <a:spLocks noChangeShapeType="1"/>
            </p:cNvSpPr>
            <p:nvPr/>
          </p:nvSpPr>
          <p:spPr bwMode="auto">
            <a:xfrm>
              <a:off x="5069"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grpSp>
      <p:grpSp>
        <p:nvGrpSpPr>
          <p:cNvPr id="67600" name="Group 53"/>
          <p:cNvGrpSpPr>
            <a:grpSpLocks/>
          </p:cNvGrpSpPr>
          <p:nvPr/>
        </p:nvGrpSpPr>
        <p:grpSpPr bwMode="auto">
          <a:xfrm>
            <a:off x="631829" y="3567137"/>
            <a:ext cx="1431925" cy="1844675"/>
            <a:chOff x="398" y="2203"/>
            <a:chExt cx="902" cy="1162"/>
          </a:xfrm>
        </p:grpSpPr>
        <p:sp>
          <p:nvSpPr>
            <p:cNvPr id="68662" name="AutoShape 54"/>
            <p:cNvSpPr>
              <a:spLocks noChangeArrowheads="1"/>
            </p:cNvSpPr>
            <p:nvPr/>
          </p:nvSpPr>
          <p:spPr bwMode="auto">
            <a:xfrm>
              <a:off x="510" y="2203"/>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7680" name="Text Box 55"/>
            <p:cNvSpPr txBox="1">
              <a:spLocks noChangeArrowheads="1"/>
            </p:cNvSpPr>
            <p:nvPr/>
          </p:nvSpPr>
          <p:spPr bwMode="auto">
            <a:xfrm>
              <a:off x="459" y="2228"/>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THESS</a:t>
              </a:r>
            </a:p>
          </p:txBody>
        </p:sp>
        <p:sp>
          <p:nvSpPr>
            <p:cNvPr id="67681" name="Text Box 56"/>
            <p:cNvSpPr txBox="1">
              <a:spLocks noChangeArrowheads="1"/>
            </p:cNvSpPr>
            <p:nvPr/>
          </p:nvSpPr>
          <p:spPr bwMode="auto">
            <a:xfrm>
              <a:off x="464" y="2473"/>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KHANAOWALI RASHOKKIKACHIBING</a:t>
              </a:r>
            </a:p>
          </p:txBody>
        </p:sp>
        <p:sp>
          <p:nvSpPr>
            <p:cNvPr id="67682" name="Text Box 57"/>
            <p:cNvSpPr txBox="1">
              <a:spLocks noChangeArrowheads="1"/>
            </p:cNvSpPr>
            <p:nvPr/>
          </p:nvSpPr>
          <p:spPr bwMode="auto">
            <a:xfrm>
              <a:off x="398" y="3122"/>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1:10</a:t>
              </a:r>
            </a:p>
          </p:txBody>
        </p:sp>
      </p:grpSp>
      <p:grpSp>
        <p:nvGrpSpPr>
          <p:cNvPr id="67601" name="Group 58"/>
          <p:cNvGrpSpPr>
            <a:grpSpLocks/>
          </p:cNvGrpSpPr>
          <p:nvPr/>
        </p:nvGrpSpPr>
        <p:grpSpPr bwMode="auto">
          <a:xfrm>
            <a:off x="1824042" y="3576659"/>
            <a:ext cx="1431925" cy="1838324"/>
            <a:chOff x="1149" y="2209"/>
            <a:chExt cx="902" cy="1158"/>
          </a:xfrm>
        </p:grpSpPr>
        <p:sp>
          <p:nvSpPr>
            <p:cNvPr id="68667" name="AutoShape 59"/>
            <p:cNvSpPr>
              <a:spLocks noChangeArrowheads="1"/>
            </p:cNvSpPr>
            <p:nvPr/>
          </p:nvSpPr>
          <p:spPr bwMode="auto">
            <a:xfrm>
              <a:off x="1272" y="2209"/>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7676" name="Text Box 60"/>
            <p:cNvSpPr txBox="1">
              <a:spLocks noChangeArrowheads="1"/>
            </p:cNvSpPr>
            <p:nvPr/>
          </p:nvSpPr>
          <p:spPr bwMode="auto">
            <a:xfrm>
              <a:off x="1211" y="2232"/>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THESS</a:t>
              </a:r>
            </a:p>
          </p:txBody>
        </p:sp>
        <p:sp>
          <p:nvSpPr>
            <p:cNvPr id="67677" name="Text Box 61"/>
            <p:cNvSpPr txBox="1">
              <a:spLocks noChangeArrowheads="1"/>
            </p:cNvSpPr>
            <p:nvPr/>
          </p:nvSpPr>
          <p:spPr bwMode="auto">
            <a:xfrm>
              <a:off x="1205" y="2436"/>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RARADA KHALEI PROHOWUI ZIMIKSHO</a:t>
              </a:r>
            </a:p>
          </p:txBody>
        </p:sp>
        <p:sp>
          <p:nvSpPr>
            <p:cNvPr id="67678" name="Text Box 62"/>
            <p:cNvSpPr txBox="1">
              <a:spLocks noChangeArrowheads="1"/>
            </p:cNvSpPr>
            <p:nvPr/>
          </p:nvSpPr>
          <p:spPr bwMode="auto">
            <a:xfrm>
              <a:off x="1149" y="3124"/>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3:5</a:t>
              </a:r>
            </a:p>
          </p:txBody>
        </p:sp>
      </p:grpSp>
      <p:grpSp>
        <p:nvGrpSpPr>
          <p:cNvPr id="67602" name="Group 63"/>
          <p:cNvGrpSpPr>
            <a:grpSpLocks/>
          </p:cNvGrpSpPr>
          <p:nvPr/>
        </p:nvGrpSpPr>
        <p:grpSpPr bwMode="auto">
          <a:xfrm>
            <a:off x="3079750" y="3557608"/>
            <a:ext cx="1431925" cy="1835150"/>
            <a:chOff x="1940" y="2197"/>
            <a:chExt cx="902" cy="1156"/>
          </a:xfrm>
        </p:grpSpPr>
        <p:sp>
          <p:nvSpPr>
            <p:cNvPr id="68672" name="AutoShape 64"/>
            <p:cNvSpPr>
              <a:spLocks noChangeArrowheads="1"/>
            </p:cNvSpPr>
            <p:nvPr/>
          </p:nvSpPr>
          <p:spPr bwMode="auto">
            <a:xfrm>
              <a:off x="2044"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7672" name="Text Box 65"/>
            <p:cNvSpPr txBox="1">
              <a:spLocks noChangeArrowheads="1"/>
            </p:cNvSpPr>
            <p:nvPr/>
          </p:nvSpPr>
          <p:spPr bwMode="auto">
            <a:xfrm>
              <a:off x="1983" y="2490"/>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CHURCHWUI KASHOK KAZANG</a:t>
              </a:r>
            </a:p>
          </p:txBody>
        </p:sp>
        <p:sp>
          <p:nvSpPr>
            <p:cNvPr id="67673" name="Text Box 66"/>
            <p:cNvSpPr txBox="1">
              <a:spLocks noChangeArrowheads="1"/>
            </p:cNvSpPr>
            <p:nvPr/>
          </p:nvSpPr>
          <p:spPr bwMode="auto">
            <a:xfrm>
              <a:off x="1992" y="223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TIMOTHY</a:t>
              </a:r>
            </a:p>
          </p:txBody>
        </p:sp>
        <p:sp>
          <p:nvSpPr>
            <p:cNvPr id="67674" name="Text Box 67"/>
            <p:cNvSpPr txBox="1">
              <a:spLocks noChangeArrowheads="1"/>
            </p:cNvSpPr>
            <p:nvPr/>
          </p:nvSpPr>
          <p:spPr bwMode="auto">
            <a:xfrm>
              <a:off x="1940" y="3110"/>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3:9</a:t>
              </a:r>
            </a:p>
          </p:txBody>
        </p:sp>
      </p:grpSp>
      <p:grpSp>
        <p:nvGrpSpPr>
          <p:cNvPr id="67603" name="Group 68"/>
          <p:cNvGrpSpPr>
            <a:grpSpLocks/>
          </p:cNvGrpSpPr>
          <p:nvPr/>
        </p:nvGrpSpPr>
        <p:grpSpPr bwMode="auto">
          <a:xfrm>
            <a:off x="4294191" y="3557618"/>
            <a:ext cx="1431925" cy="1855787"/>
            <a:chOff x="2705" y="2197"/>
            <a:chExt cx="902" cy="1169"/>
          </a:xfrm>
        </p:grpSpPr>
        <p:sp>
          <p:nvSpPr>
            <p:cNvPr id="68677" name="AutoShape 69"/>
            <p:cNvSpPr>
              <a:spLocks noChangeArrowheads="1"/>
            </p:cNvSpPr>
            <p:nvPr/>
          </p:nvSpPr>
          <p:spPr bwMode="auto">
            <a:xfrm>
              <a:off x="2806"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7668" name="Text Box 70"/>
            <p:cNvSpPr txBox="1">
              <a:spLocks noChangeArrowheads="1"/>
            </p:cNvSpPr>
            <p:nvPr/>
          </p:nvSpPr>
          <p:spPr bwMode="auto">
            <a:xfrm>
              <a:off x="2727" y="2232"/>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TIMOTHY</a:t>
              </a:r>
            </a:p>
          </p:txBody>
        </p:sp>
        <p:sp>
          <p:nvSpPr>
            <p:cNvPr id="67669" name="Text Box 71"/>
            <p:cNvSpPr txBox="1">
              <a:spLocks noChangeArrowheads="1"/>
            </p:cNvSpPr>
            <p:nvPr/>
          </p:nvSpPr>
          <p:spPr bwMode="auto">
            <a:xfrm>
              <a:off x="2753" y="2464"/>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PAOKAPHA MASHUNGDA TAMKACHI THEI</a:t>
              </a:r>
              <a:endParaRPr lang="en-GB" sz="1200" b="1" i="1">
                <a:solidFill>
                  <a:srgbClr val="FFFFFF"/>
                </a:solidFill>
                <a:latin typeface="Helvetica" charset="0"/>
              </a:endParaRPr>
            </a:p>
          </p:txBody>
        </p:sp>
        <p:sp>
          <p:nvSpPr>
            <p:cNvPr id="67670" name="Text Box 72"/>
            <p:cNvSpPr txBox="1">
              <a:spLocks noChangeArrowheads="1"/>
            </p:cNvSpPr>
            <p:nvPr/>
          </p:nvSpPr>
          <p:spPr bwMode="auto">
            <a:xfrm>
              <a:off x="2705" y="3123"/>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1:13</a:t>
              </a:r>
            </a:p>
          </p:txBody>
        </p:sp>
      </p:grpSp>
      <p:grpSp>
        <p:nvGrpSpPr>
          <p:cNvPr id="67604" name="Group 73"/>
          <p:cNvGrpSpPr>
            <a:grpSpLocks/>
          </p:cNvGrpSpPr>
          <p:nvPr/>
        </p:nvGrpSpPr>
        <p:grpSpPr bwMode="auto">
          <a:xfrm>
            <a:off x="5513388" y="3509963"/>
            <a:ext cx="1431925" cy="1831976"/>
            <a:chOff x="3473" y="2211"/>
            <a:chExt cx="902" cy="1154"/>
          </a:xfrm>
        </p:grpSpPr>
        <p:sp>
          <p:nvSpPr>
            <p:cNvPr id="68682" name="AutoShape 74"/>
            <p:cNvSpPr>
              <a:spLocks noChangeArrowheads="1"/>
            </p:cNvSpPr>
            <p:nvPr/>
          </p:nvSpPr>
          <p:spPr bwMode="auto">
            <a:xfrm>
              <a:off x="3568" y="2211"/>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7664" name="Text Box 75"/>
            <p:cNvSpPr txBox="1">
              <a:spLocks noChangeArrowheads="1"/>
            </p:cNvSpPr>
            <p:nvPr/>
          </p:nvSpPr>
          <p:spPr bwMode="auto">
            <a:xfrm>
              <a:off x="3497" y="2232"/>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TITUS</a:t>
              </a:r>
            </a:p>
          </p:txBody>
        </p:sp>
        <p:sp>
          <p:nvSpPr>
            <p:cNvPr id="67665" name="Text Box 76"/>
            <p:cNvSpPr txBox="1">
              <a:spLocks noChangeArrowheads="1"/>
            </p:cNvSpPr>
            <p:nvPr/>
          </p:nvSpPr>
          <p:spPr bwMode="auto">
            <a:xfrm>
              <a:off x="3516" y="2433"/>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ELDERS SAKIKACHI BING</a:t>
              </a:r>
              <a:endParaRPr lang="en-GB" sz="1200" b="1">
                <a:solidFill>
                  <a:srgbClr val="FFFF00"/>
                </a:solidFill>
                <a:latin typeface="Helvetica" charset="0"/>
              </a:endParaRPr>
            </a:p>
          </p:txBody>
        </p:sp>
        <p:sp>
          <p:nvSpPr>
            <p:cNvPr id="67666" name="Text Box 77"/>
            <p:cNvSpPr txBox="1">
              <a:spLocks noChangeArrowheads="1"/>
            </p:cNvSpPr>
            <p:nvPr/>
          </p:nvSpPr>
          <p:spPr bwMode="auto">
            <a:xfrm>
              <a:off x="3473" y="3122"/>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2:1-2</a:t>
              </a:r>
            </a:p>
          </p:txBody>
        </p:sp>
      </p:grpSp>
      <p:grpSp>
        <p:nvGrpSpPr>
          <p:cNvPr id="67605" name="Group 78"/>
          <p:cNvGrpSpPr>
            <a:grpSpLocks/>
          </p:cNvGrpSpPr>
          <p:nvPr/>
        </p:nvGrpSpPr>
        <p:grpSpPr bwMode="auto">
          <a:xfrm>
            <a:off x="6742113" y="3519489"/>
            <a:ext cx="1431925" cy="1827212"/>
            <a:chOff x="4247" y="2217"/>
            <a:chExt cx="902" cy="1151"/>
          </a:xfrm>
        </p:grpSpPr>
        <p:sp>
          <p:nvSpPr>
            <p:cNvPr id="68687" name="AutoShape 79"/>
            <p:cNvSpPr>
              <a:spLocks noChangeArrowheads="1"/>
            </p:cNvSpPr>
            <p:nvPr/>
          </p:nvSpPr>
          <p:spPr bwMode="auto">
            <a:xfrm>
              <a:off x="4348" y="221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7660" name="Text Box 80"/>
            <p:cNvSpPr txBox="1">
              <a:spLocks noChangeArrowheads="1"/>
            </p:cNvSpPr>
            <p:nvPr/>
          </p:nvSpPr>
          <p:spPr bwMode="auto">
            <a:xfrm>
              <a:off x="4292" y="2241"/>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PHILEMON</a:t>
              </a:r>
            </a:p>
          </p:txBody>
        </p:sp>
        <p:sp>
          <p:nvSpPr>
            <p:cNvPr id="67661" name="Text Box 81"/>
            <p:cNvSpPr txBox="1">
              <a:spLocks noChangeArrowheads="1"/>
            </p:cNvSpPr>
            <p:nvPr/>
          </p:nvSpPr>
          <p:spPr bwMode="auto">
            <a:xfrm>
              <a:off x="4294" y="2430"/>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CHRISTAWUI LUNGLI KATEILI KHAMAYA</a:t>
              </a:r>
              <a:endParaRPr lang="en-GB" sz="1200" b="1" i="1">
                <a:solidFill>
                  <a:srgbClr val="FFFFFF"/>
                </a:solidFill>
                <a:latin typeface="Helvetica" charset="0"/>
              </a:endParaRPr>
            </a:p>
          </p:txBody>
        </p:sp>
        <p:sp>
          <p:nvSpPr>
            <p:cNvPr id="67662" name="Text Box 82"/>
            <p:cNvSpPr txBox="1">
              <a:spLocks noChangeArrowheads="1"/>
            </p:cNvSpPr>
            <p:nvPr/>
          </p:nvSpPr>
          <p:spPr bwMode="auto">
            <a:xfrm>
              <a:off x="4247" y="3125"/>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v.17</a:t>
              </a:r>
            </a:p>
          </p:txBody>
        </p:sp>
      </p:grpSp>
      <p:grpSp>
        <p:nvGrpSpPr>
          <p:cNvPr id="19" name="Group 86"/>
          <p:cNvGrpSpPr>
            <a:grpSpLocks/>
          </p:cNvGrpSpPr>
          <p:nvPr/>
        </p:nvGrpSpPr>
        <p:grpSpPr bwMode="auto">
          <a:xfrm>
            <a:off x="647702" y="5538791"/>
            <a:ext cx="1431925" cy="1866900"/>
            <a:chOff x="408" y="3489"/>
            <a:chExt cx="902" cy="1176"/>
          </a:xfrm>
        </p:grpSpPr>
        <p:sp>
          <p:nvSpPr>
            <p:cNvPr id="68695" name="AutoShape 87"/>
            <p:cNvSpPr>
              <a:spLocks noChangeArrowheads="1"/>
            </p:cNvSpPr>
            <p:nvPr/>
          </p:nvSpPr>
          <p:spPr bwMode="auto">
            <a:xfrm>
              <a:off x="510" y="3489"/>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654" name="Text Box 88"/>
            <p:cNvSpPr txBox="1">
              <a:spLocks noChangeArrowheads="1"/>
            </p:cNvSpPr>
            <p:nvPr/>
          </p:nvSpPr>
          <p:spPr bwMode="auto">
            <a:xfrm>
              <a:off x="447" y="3526"/>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JAMES</a:t>
              </a:r>
            </a:p>
          </p:txBody>
        </p:sp>
        <p:sp>
          <p:nvSpPr>
            <p:cNvPr id="67655" name="Text Box 89"/>
            <p:cNvSpPr txBox="1">
              <a:spLocks noChangeArrowheads="1"/>
            </p:cNvSpPr>
            <p:nvPr/>
          </p:nvSpPr>
          <p:spPr bwMode="auto">
            <a:xfrm>
              <a:off x="450" y="3723"/>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CCECFF"/>
                  </a:solidFill>
                  <a:latin typeface="Helvetica" charset="0"/>
                </a:rPr>
                <a:t>THANGTHANGLI SHITKASANG</a:t>
              </a:r>
              <a:endParaRPr lang="en-GB" sz="1200" b="1">
                <a:solidFill>
                  <a:srgbClr val="FC0128"/>
                </a:solidFill>
                <a:latin typeface="Helvetica" charset="0"/>
              </a:endParaRPr>
            </a:p>
          </p:txBody>
        </p:sp>
        <p:sp>
          <p:nvSpPr>
            <p:cNvPr id="67656" name="Text Box 90"/>
            <p:cNvSpPr txBox="1">
              <a:spLocks noChangeArrowheads="1"/>
            </p:cNvSpPr>
            <p:nvPr/>
          </p:nvSpPr>
          <p:spPr bwMode="auto">
            <a:xfrm>
              <a:off x="408" y="4422"/>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2:26</a:t>
              </a:r>
            </a:p>
          </p:txBody>
        </p:sp>
      </p:grpSp>
      <p:grpSp>
        <p:nvGrpSpPr>
          <p:cNvPr id="20" name="Group 91"/>
          <p:cNvGrpSpPr>
            <a:grpSpLocks/>
          </p:cNvGrpSpPr>
          <p:nvPr/>
        </p:nvGrpSpPr>
        <p:grpSpPr bwMode="auto">
          <a:xfrm>
            <a:off x="1884366" y="5548323"/>
            <a:ext cx="1431925" cy="1876425"/>
            <a:chOff x="1187" y="3495"/>
            <a:chExt cx="902" cy="1182"/>
          </a:xfrm>
        </p:grpSpPr>
        <p:sp>
          <p:nvSpPr>
            <p:cNvPr id="68700" name="AutoShape 92"/>
            <p:cNvSpPr>
              <a:spLocks noChangeArrowheads="1"/>
            </p:cNvSpPr>
            <p:nvPr/>
          </p:nvSpPr>
          <p:spPr bwMode="auto">
            <a:xfrm>
              <a:off x="1273" y="3495"/>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650" name="Text Box 93"/>
            <p:cNvSpPr txBox="1">
              <a:spLocks noChangeArrowheads="1"/>
            </p:cNvSpPr>
            <p:nvPr/>
          </p:nvSpPr>
          <p:spPr bwMode="auto">
            <a:xfrm>
              <a:off x="1189" y="353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PETER</a:t>
              </a:r>
            </a:p>
          </p:txBody>
        </p:sp>
        <p:sp>
          <p:nvSpPr>
            <p:cNvPr id="67651" name="Text Box 94"/>
            <p:cNvSpPr txBox="1">
              <a:spLocks noChangeArrowheads="1"/>
            </p:cNvSpPr>
            <p:nvPr/>
          </p:nvSpPr>
          <p:spPr bwMode="auto">
            <a:xfrm>
              <a:off x="1209" y="3750"/>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CCECFF"/>
                  </a:solidFill>
                  <a:latin typeface="Helvetica" charset="0"/>
                </a:rPr>
                <a:t>VARESHIWUI MIRN KALA SARAN</a:t>
              </a:r>
              <a:endParaRPr lang="en-GB" sz="1200" b="1">
                <a:solidFill>
                  <a:srgbClr val="FFFFFF"/>
                </a:solidFill>
                <a:latin typeface="Helvetica" charset="0"/>
              </a:endParaRPr>
            </a:p>
          </p:txBody>
        </p:sp>
        <p:sp>
          <p:nvSpPr>
            <p:cNvPr id="67652" name="Text Box 95"/>
            <p:cNvSpPr txBox="1">
              <a:spLocks noChangeArrowheads="1"/>
            </p:cNvSpPr>
            <p:nvPr/>
          </p:nvSpPr>
          <p:spPr bwMode="auto">
            <a:xfrm>
              <a:off x="1187" y="4434"/>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2:7</a:t>
              </a:r>
            </a:p>
          </p:txBody>
        </p:sp>
      </p:grpSp>
      <p:grpSp>
        <p:nvGrpSpPr>
          <p:cNvPr id="21" name="Group 96"/>
          <p:cNvGrpSpPr>
            <a:grpSpLocks/>
          </p:cNvGrpSpPr>
          <p:nvPr/>
        </p:nvGrpSpPr>
        <p:grpSpPr bwMode="auto">
          <a:xfrm>
            <a:off x="3105150" y="5543549"/>
            <a:ext cx="1431925" cy="1885951"/>
            <a:chOff x="1956" y="3492"/>
            <a:chExt cx="902" cy="1188"/>
          </a:xfrm>
        </p:grpSpPr>
        <p:sp>
          <p:nvSpPr>
            <p:cNvPr id="68705" name="AutoShape 97"/>
            <p:cNvSpPr>
              <a:spLocks noChangeArrowheads="1"/>
            </p:cNvSpPr>
            <p:nvPr/>
          </p:nvSpPr>
          <p:spPr bwMode="auto">
            <a:xfrm>
              <a:off x="2044" y="3492"/>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646" name="Text Box 98"/>
            <p:cNvSpPr txBox="1">
              <a:spLocks noChangeArrowheads="1"/>
            </p:cNvSpPr>
            <p:nvPr/>
          </p:nvSpPr>
          <p:spPr bwMode="auto">
            <a:xfrm>
              <a:off x="1974" y="353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PETER</a:t>
              </a:r>
            </a:p>
          </p:txBody>
        </p:sp>
        <p:sp>
          <p:nvSpPr>
            <p:cNvPr id="67647" name="Text Box 99"/>
            <p:cNvSpPr txBox="1">
              <a:spLocks noChangeArrowheads="1"/>
            </p:cNvSpPr>
            <p:nvPr/>
          </p:nvSpPr>
          <p:spPr bwMode="auto">
            <a:xfrm>
              <a:off x="1992" y="3721"/>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CCECFF"/>
                  </a:solidFill>
                  <a:latin typeface="Helvetica" charset="0"/>
                </a:rPr>
                <a:t>CHURCHLI NGUIDA TAMKACHITHEIBING</a:t>
              </a:r>
              <a:endParaRPr lang="en-GB" sz="1200" b="1">
                <a:solidFill>
                  <a:srgbClr val="FFFFFF"/>
                </a:solidFill>
                <a:latin typeface="Helvetica" charset="0"/>
              </a:endParaRPr>
            </a:p>
          </p:txBody>
        </p:sp>
        <p:sp>
          <p:nvSpPr>
            <p:cNvPr id="67648" name="Text Box 100"/>
            <p:cNvSpPr txBox="1">
              <a:spLocks noChangeArrowheads="1"/>
            </p:cNvSpPr>
            <p:nvPr/>
          </p:nvSpPr>
          <p:spPr bwMode="auto">
            <a:xfrm>
              <a:off x="1956" y="4437"/>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2:1</a:t>
              </a:r>
            </a:p>
          </p:txBody>
        </p:sp>
      </p:grpSp>
      <p:grpSp>
        <p:nvGrpSpPr>
          <p:cNvPr id="22" name="Group 101"/>
          <p:cNvGrpSpPr>
            <a:grpSpLocks/>
          </p:cNvGrpSpPr>
          <p:nvPr/>
        </p:nvGrpSpPr>
        <p:grpSpPr bwMode="auto">
          <a:xfrm>
            <a:off x="4330700" y="5541966"/>
            <a:ext cx="1431925" cy="1882775"/>
            <a:chOff x="2728" y="3491"/>
            <a:chExt cx="902" cy="1186"/>
          </a:xfrm>
        </p:grpSpPr>
        <p:sp>
          <p:nvSpPr>
            <p:cNvPr id="68710" name="AutoShape 102"/>
            <p:cNvSpPr>
              <a:spLocks noChangeArrowheads="1"/>
            </p:cNvSpPr>
            <p:nvPr/>
          </p:nvSpPr>
          <p:spPr bwMode="auto">
            <a:xfrm>
              <a:off x="2807"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642" name="Text Box 103"/>
            <p:cNvSpPr txBox="1">
              <a:spLocks noChangeArrowheads="1"/>
            </p:cNvSpPr>
            <p:nvPr/>
          </p:nvSpPr>
          <p:spPr bwMode="auto">
            <a:xfrm>
              <a:off x="2738" y="353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JOHN</a:t>
              </a:r>
            </a:p>
          </p:txBody>
        </p:sp>
        <p:sp>
          <p:nvSpPr>
            <p:cNvPr id="67643" name="Text Box 104"/>
            <p:cNvSpPr txBox="1">
              <a:spLocks noChangeArrowheads="1"/>
            </p:cNvSpPr>
            <p:nvPr/>
          </p:nvSpPr>
          <p:spPr bwMode="auto">
            <a:xfrm>
              <a:off x="2761" y="3717"/>
              <a:ext cx="789" cy="486"/>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100" b="1">
                  <a:solidFill>
                    <a:srgbClr val="CCECFF"/>
                  </a:solidFill>
                  <a:latin typeface="Helvetica" charset="0"/>
                </a:rPr>
                <a:t>NGATANGMIHAIRA: KHANGUI TAMKACHITHEILI NGASARLU</a:t>
              </a:r>
              <a:endParaRPr lang="en-GB" sz="1100" b="1">
                <a:solidFill>
                  <a:srgbClr val="FFFFFF"/>
                </a:solidFill>
                <a:latin typeface="Helvetica" charset="0"/>
              </a:endParaRPr>
            </a:p>
          </p:txBody>
        </p:sp>
        <p:sp>
          <p:nvSpPr>
            <p:cNvPr id="67644" name="Text Box 105"/>
            <p:cNvSpPr txBox="1">
              <a:spLocks noChangeArrowheads="1"/>
            </p:cNvSpPr>
            <p:nvPr/>
          </p:nvSpPr>
          <p:spPr bwMode="auto">
            <a:xfrm>
              <a:off x="2728" y="4434"/>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5:13</a:t>
              </a:r>
            </a:p>
          </p:txBody>
        </p:sp>
      </p:grpSp>
      <p:grpSp>
        <p:nvGrpSpPr>
          <p:cNvPr id="23" name="Group 106"/>
          <p:cNvGrpSpPr>
            <a:grpSpLocks/>
          </p:cNvGrpSpPr>
          <p:nvPr/>
        </p:nvGrpSpPr>
        <p:grpSpPr bwMode="auto">
          <a:xfrm>
            <a:off x="5565780" y="5541964"/>
            <a:ext cx="1431925" cy="1884362"/>
            <a:chOff x="3506" y="3491"/>
            <a:chExt cx="902" cy="1187"/>
          </a:xfrm>
        </p:grpSpPr>
        <p:sp>
          <p:nvSpPr>
            <p:cNvPr id="68715" name="AutoShape 107"/>
            <p:cNvSpPr>
              <a:spLocks noChangeArrowheads="1"/>
            </p:cNvSpPr>
            <p:nvPr/>
          </p:nvSpPr>
          <p:spPr bwMode="auto">
            <a:xfrm>
              <a:off x="3570"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638" name="Text Box 108"/>
            <p:cNvSpPr txBox="1">
              <a:spLocks noChangeArrowheads="1"/>
            </p:cNvSpPr>
            <p:nvPr/>
          </p:nvSpPr>
          <p:spPr bwMode="auto">
            <a:xfrm>
              <a:off x="3512" y="353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JOHN</a:t>
              </a:r>
            </a:p>
          </p:txBody>
        </p:sp>
        <p:sp>
          <p:nvSpPr>
            <p:cNvPr id="67639" name="Text Box 109"/>
            <p:cNvSpPr txBox="1">
              <a:spLocks noChangeArrowheads="1"/>
            </p:cNvSpPr>
            <p:nvPr/>
          </p:nvSpPr>
          <p:spPr bwMode="auto">
            <a:xfrm>
              <a:off x="3510" y="3750"/>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200" b="1">
                  <a:solidFill>
                    <a:srgbClr val="CCECFF"/>
                  </a:solidFill>
                  <a:latin typeface="Helvetica" charset="0"/>
                </a:rPr>
                <a:t>CHRISTAWUI NINGKHAMI LUNGLI KAZAT</a:t>
              </a:r>
              <a:endParaRPr lang="en-GB" sz="1200" b="1">
                <a:solidFill>
                  <a:srgbClr val="FFFFFF"/>
                </a:solidFill>
                <a:latin typeface="Helvetica" charset="0"/>
              </a:endParaRPr>
            </a:p>
          </p:txBody>
        </p:sp>
        <p:sp>
          <p:nvSpPr>
            <p:cNvPr id="67640" name="Text Box 110"/>
            <p:cNvSpPr txBox="1">
              <a:spLocks noChangeArrowheads="1"/>
            </p:cNvSpPr>
            <p:nvPr/>
          </p:nvSpPr>
          <p:spPr bwMode="auto">
            <a:xfrm>
              <a:off x="3506" y="4435"/>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v. 3</a:t>
              </a:r>
            </a:p>
          </p:txBody>
        </p:sp>
      </p:grpSp>
      <p:grpSp>
        <p:nvGrpSpPr>
          <p:cNvPr id="24" name="Group 111"/>
          <p:cNvGrpSpPr>
            <a:grpSpLocks/>
          </p:cNvGrpSpPr>
          <p:nvPr/>
        </p:nvGrpSpPr>
        <p:grpSpPr bwMode="auto">
          <a:xfrm>
            <a:off x="7981952" y="5534025"/>
            <a:ext cx="1431925" cy="1892299"/>
            <a:chOff x="5028" y="3486"/>
            <a:chExt cx="902" cy="1192"/>
          </a:xfrm>
        </p:grpSpPr>
        <p:sp>
          <p:nvSpPr>
            <p:cNvPr id="68720" name="AutoShape 112"/>
            <p:cNvSpPr>
              <a:spLocks noChangeArrowheads="1"/>
            </p:cNvSpPr>
            <p:nvPr/>
          </p:nvSpPr>
          <p:spPr bwMode="auto">
            <a:xfrm>
              <a:off x="5119" y="3486"/>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634" name="Text Box 113"/>
            <p:cNvSpPr txBox="1">
              <a:spLocks noChangeArrowheads="1"/>
            </p:cNvSpPr>
            <p:nvPr/>
          </p:nvSpPr>
          <p:spPr bwMode="auto">
            <a:xfrm>
              <a:off x="5030" y="3538"/>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JUDE</a:t>
              </a:r>
            </a:p>
          </p:txBody>
        </p:sp>
        <p:sp>
          <p:nvSpPr>
            <p:cNvPr id="67635" name="Text Box 114"/>
            <p:cNvSpPr txBox="1">
              <a:spLocks noChangeArrowheads="1"/>
            </p:cNvSpPr>
            <p:nvPr/>
          </p:nvSpPr>
          <p:spPr bwMode="auto">
            <a:xfrm>
              <a:off x="5062" y="3725"/>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CCECFF"/>
                  </a:solidFill>
                  <a:latin typeface="Helvetica" charset="0"/>
                </a:rPr>
                <a:t>SHITKASANGWUIVANG KHANGANING</a:t>
              </a:r>
              <a:endParaRPr lang="en-GB" sz="1200" b="1">
                <a:solidFill>
                  <a:srgbClr val="FFFFFF"/>
                </a:solidFill>
                <a:latin typeface="Helvetica" charset="0"/>
              </a:endParaRPr>
            </a:p>
          </p:txBody>
        </p:sp>
        <p:sp>
          <p:nvSpPr>
            <p:cNvPr id="67636" name="Text Box 115"/>
            <p:cNvSpPr txBox="1">
              <a:spLocks noChangeArrowheads="1"/>
            </p:cNvSpPr>
            <p:nvPr/>
          </p:nvSpPr>
          <p:spPr bwMode="auto">
            <a:xfrm>
              <a:off x="5028" y="4435"/>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vs 20-21</a:t>
              </a:r>
            </a:p>
          </p:txBody>
        </p:sp>
      </p:grpSp>
      <p:grpSp>
        <p:nvGrpSpPr>
          <p:cNvPr id="25" name="Group 116"/>
          <p:cNvGrpSpPr>
            <a:grpSpLocks/>
          </p:cNvGrpSpPr>
          <p:nvPr/>
        </p:nvGrpSpPr>
        <p:grpSpPr bwMode="auto">
          <a:xfrm>
            <a:off x="6777038" y="5551489"/>
            <a:ext cx="1431925" cy="1858962"/>
            <a:chOff x="4269" y="3497"/>
            <a:chExt cx="902" cy="1171"/>
          </a:xfrm>
        </p:grpSpPr>
        <p:sp>
          <p:nvSpPr>
            <p:cNvPr id="68725" name="AutoShape 117"/>
            <p:cNvSpPr>
              <a:spLocks noChangeArrowheads="1"/>
            </p:cNvSpPr>
            <p:nvPr/>
          </p:nvSpPr>
          <p:spPr bwMode="auto">
            <a:xfrm>
              <a:off x="4350" y="3497"/>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7630" name="Text Box 118"/>
            <p:cNvSpPr txBox="1">
              <a:spLocks noChangeArrowheads="1"/>
            </p:cNvSpPr>
            <p:nvPr/>
          </p:nvSpPr>
          <p:spPr bwMode="auto">
            <a:xfrm>
              <a:off x="4286" y="3539"/>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3 JOHN</a:t>
              </a:r>
            </a:p>
          </p:txBody>
        </p:sp>
        <p:sp>
          <p:nvSpPr>
            <p:cNvPr id="67631" name="Text Box 119"/>
            <p:cNvSpPr txBox="1">
              <a:spLocks noChangeArrowheads="1"/>
            </p:cNvSpPr>
            <p:nvPr/>
          </p:nvSpPr>
          <p:spPr bwMode="auto">
            <a:xfrm>
              <a:off x="4340" y="3758"/>
              <a:ext cx="673" cy="525"/>
            </a:xfrm>
            <a:prstGeom prst="rect">
              <a:avLst/>
            </a:prstGeom>
            <a:noFill/>
            <a:ln w="9525">
              <a:noFill/>
              <a:round/>
              <a:headEnd/>
              <a:tailEnd/>
            </a:ln>
          </p:spPr>
          <p:txBody>
            <a:bodyPr wrap="square"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200" b="1">
                  <a:solidFill>
                    <a:srgbClr val="CCECFF"/>
                  </a:solidFill>
                  <a:latin typeface="Helvetica" charset="0"/>
                </a:rPr>
                <a:t>JOHN SAKHANGATHAWUI KASHAP</a:t>
              </a:r>
              <a:endParaRPr lang="en-GB" sz="1200" b="1">
                <a:solidFill>
                  <a:srgbClr val="FFFFFF"/>
                </a:solidFill>
                <a:latin typeface="Helvetica" charset="0"/>
              </a:endParaRPr>
            </a:p>
          </p:txBody>
        </p:sp>
        <p:sp>
          <p:nvSpPr>
            <p:cNvPr id="67632" name="Text Box 120"/>
            <p:cNvSpPr txBox="1">
              <a:spLocks noChangeArrowheads="1"/>
            </p:cNvSpPr>
            <p:nvPr/>
          </p:nvSpPr>
          <p:spPr bwMode="auto">
            <a:xfrm>
              <a:off x="4269" y="4425"/>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vs.4, 11</a:t>
              </a:r>
            </a:p>
          </p:txBody>
        </p:sp>
      </p:grpSp>
      <p:sp>
        <p:nvSpPr>
          <p:cNvPr id="68729" name="Text Box 121"/>
          <p:cNvSpPr txBox="1">
            <a:spLocks noChangeArrowheads="1"/>
          </p:cNvSpPr>
          <p:nvPr/>
        </p:nvSpPr>
        <p:spPr bwMode="auto">
          <a:xfrm>
            <a:off x="1773238" y="7353300"/>
            <a:ext cx="6926262" cy="409575"/>
          </a:xfrm>
          <a:prstGeom prst="rect">
            <a:avLst/>
          </a:prstGeom>
          <a:noFill/>
          <a:ln w="9525">
            <a:noFill/>
            <a:round/>
            <a:headEnd/>
            <a:tailEnd/>
          </a:ln>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Arial Rounded MT Bold" charset="0"/>
              </a:rPr>
              <a:t>KAKHANE: </a:t>
            </a:r>
            <a:r>
              <a:rPr lang="en-US" sz="2000" b="1">
                <a:solidFill>
                  <a:srgbClr val="FFFFFF"/>
                </a:solidFill>
                <a:latin typeface="Arial Rounded MT Bold" charset="0"/>
              </a:rPr>
              <a:t>KATEIBINGwui chithi</a:t>
            </a:r>
            <a:endParaRPr lang="en-GB" sz="2000" b="1">
              <a:solidFill>
                <a:srgbClr val="FFFFFF"/>
              </a:solidFill>
              <a:latin typeface="Arial Rounded MT Bold" charset="0"/>
            </a:endParaRPr>
          </a:p>
        </p:txBody>
      </p:sp>
      <p:grpSp>
        <p:nvGrpSpPr>
          <p:cNvPr id="140" name="Group 83"/>
          <p:cNvGrpSpPr>
            <a:grpSpLocks/>
          </p:cNvGrpSpPr>
          <p:nvPr/>
        </p:nvGrpSpPr>
        <p:grpSpPr bwMode="auto">
          <a:xfrm>
            <a:off x="77788" y="-76200"/>
            <a:ext cx="9599612" cy="5354638"/>
            <a:chOff x="166" y="0"/>
            <a:chExt cx="6047" cy="3373"/>
          </a:xfrm>
        </p:grpSpPr>
        <p:sp>
          <p:nvSpPr>
            <p:cNvPr id="141" name="Rectangle 84"/>
            <p:cNvSpPr>
              <a:spLocks noChangeArrowheads="1"/>
            </p:cNvSpPr>
            <p:nvPr/>
          </p:nvSpPr>
          <p:spPr bwMode="auto">
            <a:xfrm>
              <a:off x="166" y="0"/>
              <a:ext cx="6048" cy="2116"/>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42" name="Rectangle 85"/>
            <p:cNvSpPr>
              <a:spLocks noChangeArrowheads="1"/>
            </p:cNvSpPr>
            <p:nvPr/>
          </p:nvSpPr>
          <p:spPr bwMode="auto">
            <a:xfrm>
              <a:off x="190" y="1676"/>
              <a:ext cx="4946" cy="1698"/>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68730" name="Text Box 122"/>
          <p:cNvSpPr txBox="1">
            <a:spLocks noChangeArrowheads="1"/>
          </p:cNvSpPr>
          <p:nvPr/>
        </p:nvSpPr>
        <p:spPr bwMode="auto">
          <a:xfrm>
            <a:off x="1885933" y="3243266"/>
            <a:ext cx="5105400" cy="2402713"/>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Hebrewnao 1:4  </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Varena Anaomayarali khami aming china kazingraobingwui amingli reikhamei thada athumli Anaomayara reimeida sakahaina</a:t>
            </a:r>
            <a:endParaRPr lang="en-GB" b="1">
              <a:solidFill>
                <a:srgbClr val="FFFFFF"/>
              </a:solidFill>
              <a:latin typeface="Arial Rounded MT Bold" charset="0"/>
            </a:endParaRPr>
          </a:p>
        </p:txBody>
      </p:sp>
      <p:sp>
        <p:nvSpPr>
          <p:cNvPr id="68731" name="Text Box 123"/>
          <p:cNvSpPr txBox="1">
            <a:spLocks noChangeArrowheads="1"/>
          </p:cNvSpPr>
          <p:nvPr/>
        </p:nvSpPr>
        <p:spPr bwMode="auto">
          <a:xfrm>
            <a:off x="1385862" y="3028947"/>
            <a:ext cx="6357982" cy="2787434"/>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wrap="square"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1 Peter 2:7</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Ali shitaksangbingwui vanga aman saklaka; kha mashitkasangbingwui vanga kapikahai hithada: “Makannamana, da shim kasaana horkahai ngalung chi phameikap kaje akhoka ngasahaowa.”</a:t>
            </a:r>
            <a:endParaRPr lang="en-GB" b="1">
              <a:solidFill>
                <a:srgbClr val="FFFFFF"/>
              </a:solidFill>
              <a:latin typeface="Arial Rounded MT Bold" charset="0"/>
            </a:endParaRPr>
          </a:p>
        </p:txBody>
      </p:sp>
      <p:sp>
        <p:nvSpPr>
          <p:cNvPr id="68732" name="Text Box 124"/>
          <p:cNvSpPr txBox="1">
            <a:spLocks noChangeArrowheads="1"/>
          </p:cNvSpPr>
          <p:nvPr/>
        </p:nvSpPr>
        <p:spPr bwMode="auto">
          <a:xfrm>
            <a:off x="385740" y="2528880"/>
            <a:ext cx="8220075" cy="2787536"/>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2 PETER 2:1    </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Khare kachangli minamma maranbing shokhaira. Chi takam eina nathumwui lungli minamma ojabing shokra. Athumli kankhame akhavalila mamayamada shimankhavai kala makhamashung tui tamchitheira. Chieina athum khalattali athumwui tamkachithei china shiman ngasakra.</a:t>
            </a:r>
            <a:endParaRPr lang="en-GB" b="1">
              <a:solidFill>
                <a:srgbClr val="FFFFFF"/>
              </a:solidFill>
              <a:latin typeface="Arial Rounded MT Bold" charset="0"/>
            </a:endParaRPr>
          </a:p>
        </p:txBody>
      </p:sp>
      <p:sp>
        <p:nvSpPr>
          <p:cNvPr id="68733" name="Text Box 125"/>
          <p:cNvSpPr txBox="1">
            <a:spLocks noChangeArrowheads="1"/>
          </p:cNvSpPr>
          <p:nvPr/>
        </p:nvSpPr>
        <p:spPr bwMode="auto">
          <a:xfrm>
            <a:off x="742924" y="3671885"/>
            <a:ext cx="7286676" cy="1248655"/>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wrap="square"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1 JOHN 5:13 </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Varewui Naomayarali makshiman kharing lei kaji theikhavai ina hi kagapina.</a:t>
            </a:r>
            <a:endParaRPr lang="en-GB" b="1">
              <a:solidFill>
                <a:srgbClr val="FFFFFF"/>
              </a:solidFill>
              <a:latin typeface="Arial Rounded MT Bold" charset="0"/>
            </a:endParaRPr>
          </a:p>
        </p:txBody>
      </p:sp>
      <p:sp>
        <p:nvSpPr>
          <p:cNvPr id="68734" name="Text Box 126"/>
          <p:cNvSpPr txBox="1">
            <a:spLocks noChangeArrowheads="1"/>
          </p:cNvSpPr>
          <p:nvPr/>
        </p:nvSpPr>
        <p:spPr bwMode="auto">
          <a:xfrm>
            <a:off x="528606" y="3314696"/>
            <a:ext cx="7859713" cy="2018095"/>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2 JOHN v.3 </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Avava Varevara kala Avavawui Naomayara Jesu Christawui eina khara lukhamashan, phaningkhami kala chingri kahai china ithumli khamashung kala leikashi eina ngasomira.</a:t>
            </a:r>
            <a:endParaRPr lang="en-GB" b="1">
              <a:solidFill>
                <a:srgbClr val="FFFFFF"/>
              </a:solidFill>
              <a:latin typeface="Arial Rounded MT Bold" charset="0"/>
            </a:endParaRPr>
          </a:p>
        </p:txBody>
      </p:sp>
      <p:sp>
        <p:nvSpPr>
          <p:cNvPr id="68735" name="Text Box 127"/>
          <p:cNvSpPr txBox="1">
            <a:spLocks noChangeArrowheads="1"/>
          </p:cNvSpPr>
          <p:nvPr/>
        </p:nvSpPr>
        <p:spPr bwMode="auto">
          <a:xfrm>
            <a:off x="242854" y="2886067"/>
            <a:ext cx="8526462" cy="2402816"/>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3 JOHN vv. 4, 11</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Inaongarabing khamashung eina okthuidalei kaji paoli langmeida ringphakhamei maleiluimana. Leikashe ngashotnao, makapha masha-alu, kha kapkha shekhuilu. Kapha kasa chi Varewuina, kha makapha ot kasa pachi Vareli matheimana.</a:t>
            </a:r>
            <a:endParaRPr lang="en-GB" b="1">
              <a:solidFill>
                <a:srgbClr val="FFFFFF"/>
              </a:solidFill>
              <a:latin typeface="Arial Rounded MT Bold" charset="0"/>
            </a:endParaRPr>
          </a:p>
        </p:txBody>
      </p:sp>
      <p:sp>
        <p:nvSpPr>
          <p:cNvPr id="68736" name="Text Box 128"/>
          <p:cNvSpPr txBox="1">
            <a:spLocks noChangeArrowheads="1"/>
          </p:cNvSpPr>
          <p:nvPr/>
        </p:nvSpPr>
        <p:spPr bwMode="auto">
          <a:xfrm>
            <a:off x="528616" y="2528880"/>
            <a:ext cx="8031163" cy="2787536"/>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FF"/>
                </a:solidFill>
                <a:latin typeface="Arial Rounded MT Bold" charset="0"/>
              </a:rPr>
              <a:t>JUDE vv. 20-21</a:t>
            </a:r>
          </a:p>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b="1">
                <a:solidFill>
                  <a:srgbClr val="FFFFFF"/>
                </a:solidFill>
                <a:latin typeface="Arial Rounded MT Bold" charset="0"/>
              </a:rPr>
              <a:t>Kha leikashebingli kathara shitkasang chili reisangkhavai salu, kala Mangla Katharawui pangshap eina ngasoda seiha salu. Proho Jesu Christawui phaningkhami chiwui manga eina makashiman mirin mikikachichi ngaraimamanda Varewui leikashi lungli leichinglu.</a:t>
            </a:r>
            <a:endParaRPr lang="en-GB" b="1">
              <a:solidFill>
                <a:srgbClr val="FFFFFF"/>
              </a:solidFill>
              <a:latin typeface="Arial Rounded MT Bold" charset="0"/>
            </a:endParaRPr>
          </a:p>
        </p:txBody>
      </p:sp>
      <p:sp>
        <p:nvSpPr>
          <p:cNvPr id="68737" name="Text Box 129"/>
          <p:cNvSpPr txBox="1">
            <a:spLocks noChangeArrowheads="1"/>
          </p:cNvSpPr>
          <p:nvPr/>
        </p:nvSpPr>
        <p:spPr bwMode="auto">
          <a:xfrm>
            <a:off x="2743184" y="3171820"/>
            <a:ext cx="4100514" cy="2018095"/>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wrap="square" lIns="89886" tIns="46738" rIns="89886" bIns="46738">
            <a:spAutoFit/>
          </a:bodyPr>
          <a:lstStyle/>
          <a:p>
            <a:pPr algn="ctr" defTabSz="456611">
              <a:lnSpc>
                <a:spcPct val="100000"/>
              </a:lnSpc>
              <a:buClr>
                <a:srgbClr val="FFFFFF"/>
              </a:buClr>
              <a:tabLst>
                <a:tab pos="0" algn="l"/>
                <a:tab pos="913224" algn="l"/>
                <a:tab pos="1826449" algn="l"/>
                <a:tab pos="2739675" algn="l"/>
                <a:tab pos="3652897" algn="l"/>
                <a:tab pos="4566124" algn="l"/>
                <a:tab pos="5479347" algn="l"/>
                <a:tab pos="6392572" algn="l"/>
                <a:tab pos="7305797" algn="l"/>
                <a:tab pos="8219022" algn="l"/>
                <a:tab pos="9132247" algn="l"/>
                <a:tab pos="10045471" algn="l"/>
              </a:tabLst>
              <a:defRPr/>
            </a:pPr>
            <a:r>
              <a:rPr lang="en-GB" b="1">
                <a:solidFill>
                  <a:srgbClr val="FFFFFF"/>
                </a:solidFill>
                <a:latin typeface="Arial Rounded MT Bold" pitchFamily="-112" charset="0"/>
                <a:ea typeface="+mn-ea"/>
              </a:rPr>
              <a:t>James 2:26                          Mangla mazangakha phasamang kathina, otsak mazangalha shitkasangmang kathina.</a:t>
            </a:r>
          </a:p>
        </p:txBody>
      </p:sp>
      <p:sp>
        <p:nvSpPr>
          <p:cNvPr id="68738" name="Oval 130"/>
          <p:cNvSpPr>
            <a:spLocks noChangeArrowheads="1"/>
          </p:cNvSpPr>
          <p:nvPr/>
        </p:nvSpPr>
        <p:spPr bwMode="auto">
          <a:xfrm>
            <a:off x="8093075" y="4048136"/>
            <a:ext cx="1404938" cy="1323975"/>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68739" name="Oval 131"/>
          <p:cNvSpPr>
            <a:spLocks noChangeArrowheads="1"/>
          </p:cNvSpPr>
          <p:nvPr/>
        </p:nvSpPr>
        <p:spPr bwMode="auto">
          <a:xfrm>
            <a:off x="623898" y="6069015"/>
            <a:ext cx="1404937" cy="13382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67625" name="Text Box 132"/>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67626" name="Text Box 133"/>
          <p:cNvSpPr txBox="1">
            <a:spLocks noChangeArrowheads="1"/>
          </p:cNvSpPr>
          <p:nvPr/>
        </p:nvSpPr>
        <p:spPr bwMode="auto">
          <a:xfrm>
            <a:off x="9439363" y="7209702"/>
            <a:ext cx="184150" cy="366713"/>
          </a:xfrm>
          <a:prstGeom prst="rect">
            <a:avLst/>
          </a:prstGeom>
          <a:noFill/>
          <a:ln w="9525">
            <a:noFill/>
            <a:round/>
            <a:headEnd/>
            <a:tailEnd/>
          </a:ln>
        </p:spPr>
        <p:txBody>
          <a:bodyPr wrap="none" lIns="91328" tIns="45662" rIns="91328" bIns="45662" anchor="ctr"/>
          <a:lstStyle/>
          <a:p>
            <a:endParaRPr lang="en-US"/>
          </a:p>
        </p:txBody>
      </p:sp>
      <p:sp>
        <p:nvSpPr>
          <p:cNvPr id="67627" name="Text Box 134"/>
          <p:cNvSpPr txBox="1">
            <a:spLocks noChangeArrowheads="1"/>
          </p:cNvSpPr>
          <p:nvPr/>
        </p:nvSpPr>
        <p:spPr bwMode="auto">
          <a:xfrm>
            <a:off x="9230649" y="7523721"/>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65</a:t>
            </a:r>
          </a:p>
        </p:txBody>
      </p:sp>
      <p:sp>
        <p:nvSpPr>
          <p:cNvPr id="67628" name="Text Box 135"/>
          <p:cNvSpPr txBox="1">
            <a:spLocks noChangeArrowheads="1"/>
          </p:cNvSpPr>
          <p:nvPr/>
        </p:nvSpPr>
        <p:spPr bwMode="auto">
          <a:xfrm>
            <a:off x="9534613" y="7458950"/>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68729"/>
                                        </p:tgtEl>
                                        <p:attrNameLst>
                                          <p:attrName>style.visibility</p:attrName>
                                        </p:attrNameLst>
                                      </p:cBhvr>
                                      <p:to>
                                        <p:strVal val="visible"/>
                                      </p:to>
                                    </p:set>
                                    <p:anim calcmode="lin" valueType="num">
                                      <p:cBhvr>
                                        <p:cTn id="7" dur="500" fill="hold"/>
                                        <p:tgtEl>
                                          <p:spTgt spid="68729"/>
                                        </p:tgtEl>
                                        <p:attrNameLst>
                                          <p:attrName>ppt_w</p:attrName>
                                        </p:attrNameLst>
                                      </p:cBhvr>
                                      <p:tavLst>
                                        <p:tav tm="100000">
                                          <p:val>
                                            <p:fltVal val="0"/>
                                          </p:val>
                                        </p:tav>
                                        <p:tav tm="100000">
                                          <p:val>
                                            <p:strVal val="#ppt_w"/>
                                          </p:val>
                                        </p:tav>
                                      </p:tavLst>
                                    </p:anim>
                                    <p:anim calcmode="lin" valueType="num">
                                      <p:cBhvr>
                                        <p:cTn id="8" dur="500" fill="hold"/>
                                        <p:tgtEl>
                                          <p:spTgt spid="68729"/>
                                        </p:tgtEl>
                                        <p:attrNameLst>
                                          <p:attrName>ppt_h</p:attrName>
                                        </p:attrNameLst>
                                      </p:cBhvr>
                                      <p:tavLst>
                                        <p:tav tm="100000">
                                          <p:val>
                                            <p:fltVal val="0"/>
                                          </p:val>
                                        </p:tav>
                                        <p:tav tm="100000">
                                          <p:val>
                                            <p:strVal val="#ppt_h"/>
                                          </p:val>
                                        </p:tav>
                                      </p:tavLst>
                                    </p:anim>
                                    <p:anim calcmode="lin" valueType="num">
                                      <p:cBhvr>
                                        <p:cTn id="9" dur="500" fill="hold"/>
                                        <p:tgtEl>
                                          <p:spTgt spid="68729"/>
                                        </p:tgtEl>
                                        <p:attrNameLst>
                                          <p:attrName>ppt_x</p:attrName>
                                        </p:attrNameLst>
                                      </p:cBhvr>
                                      <p:tavLst>
                                        <p:tav tm="100000">
                                          <p:val>
                                            <p:fltVal val="0.5"/>
                                          </p:val>
                                        </p:tav>
                                        <p:tav tm="100000">
                                          <p:val>
                                            <p:strVal val="#ppt_x"/>
                                          </p:val>
                                        </p:tav>
                                      </p:tavLst>
                                    </p:anim>
                                    <p:anim calcmode="lin" valueType="num">
                                      <p:cBhvr>
                                        <p:cTn id="10" dur="500" fill="hold"/>
                                        <p:tgtEl>
                                          <p:spTgt spid="68729"/>
                                        </p:tgtEl>
                                        <p:attrNameLst>
                                          <p:attrName>ppt_y</p:attrName>
                                        </p:attrNameLst>
                                      </p:cBhvr>
                                      <p:tavLst>
                                        <p:tav tm="10000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100000">
                                          <p:val>
                                            <p:fltVal val="0"/>
                                          </p:val>
                                        </p:tav>
                                        <p:tav tm="100000">
                                          <p:val>
                                            <p:strVal val="#ppt_w"/>
                                          </p:val>
                                        </p:tav>
                                      </p:tavLst>
                                    </p:anim>
                                    <p:anim calcmode="lin" valueType="num">
                                      <p:cBhvr>
                                        <p:cTn id="16" dur="500" fill="hold"/>
                                        <p:tgtEl>
                                          <p:spTgt spid="2"/>
                                        </p:tgtEl>
                                        <p:attrNameLst>
                                          <p:attrName>ppt_h</p:attrName>
                                        </p:attrNameLst>
                                      </p:cBhvr>
                                      <p:tavLst>
                                        <p:tav tm="100000">
                                          <p:val>
                                            <p:fltVal val="0"/>
                                          </p:val>
                                        </p:tav>
                                        <p:tav tm="100000">
                                          <p:val>
                                            <p:strVal val="#ppt_h"/>
                                          </p:val>
                                        </p:tav>
                                      </p:tavLst>
                                    </p:anim>
                                    <p:anim calcmode="lin" valueType="num">
                                      <p:cBhvr>
                                        <p:cTn id="17" dur="500" fill="hold"/>
                                        <p:tgtEl>
                                          <p:spTgt spid="2"/>
                                        </p:tgtEl>
                                        <p:attrNameLst>
                                          <p:attrName>ppt_x</p:attrName>
                                        </p:attrNameLst>
                                      </p:cBhvr>
                                      <p:tavLst>
                                        <p:tav tm="100000">
                                          <p:val>
                                            <p:fltVal val="0.5"/>
                                          </p:val>
                                        </p:tav>
                                        <p:tav tm="100000">
                                          <p:val>
                                            <p:strVal val="#ppt_x"/>
                                          </p:val>
                                        </p:tav>
                                      </p:tavLst>
                                    </p:anim>
                                    <p:anim calcmode="lin" valueType="num">
                                      <p:cBhvr>
                                        <p:cTn id="18" dur="500" fill="hold"/>
                                        <p:tgtEl>
                                          <p:spTgt spid="2"/>
                                        </p:tgtEl>
                                        <p:attrNameLst>
                                          <p:attrName>ppt_y</p:attrName>
                                        </p:attrNameLst>
                                      </p:cBhvr>
                                      <p:tavLst>
                                        <p:tav tm="100000">
                                          <p:val>
                                            <p:fltVal val="0.5"/>
                                          </p:val>
                                        </p:tav>
                                        <p:tav tm="100000">
                                          <p:val>
                                            <p:strVal val="#ppt_y"/>
                                          </p:val>
                                        </p:tav>
                                      </p:tavLst>
                                    </p:anim>
                                  </p:childTnLst>
                                </p:cTn>
                              </p:par>
                            </p:childTnLst>
                          </p:cTn>
                        </p:par>
                        <p:par>
                          <p:cTn id="19" fill="hold" nodeType="afterGroup">
                            <p:stCondLst>
                              <p:cond delay="0"/>
                            </p:stCondLst>
                            <p:childTnLst>
                              <p:par>
                                <p:cTn id="20" presetID="23" presetClass="entr" presetSubtype="528" fill="hold" grpId="0" nodeType="afterEffect">
                                  <p:stCondLst>
                                    <p:cond delay="0"/>
                                  </p:stCondLst>
                                  <p:childTnLst>
                                    <p:set>
                                      <p:cBhvr>
                                        <p:cTn id="21" dur="1" fill="hold">
                                          <p:stCondLst>
                                            <p:cond delay="0"/>
                                          </p:stCondLst>
                                        </p:cTn>
                                        <p:tgtEl>
                                          <p:spTgt spid="68738"/>
                                        </p:tgtEl>
                                        <p:attrNameLst>
                                          <p:attrName>style.visibility</p:attrName>
                                        </p:attrNameLst>
                                      </p:cBhvr>
                                      <p:to>
                                        <p:strVal val="visible"/>
                                      </p:to>
                                    </p:set>
                                    <p:anim calcmode="lin" valueType="num">
                                      <p:cBhvr>
                                        <p:cTn id="22" dur="500" fill="hold"/>
                                        <p:tgtEl>
                                          <p:spTgt spid="68738"/>
                                        </p:tgtEl>
                                        <p:attrNameLst>
                                          <p:attrName>ppt_w</p:attrName>
                                        </p:attrNameLst>
                                      </p:cBhvr>
                                      <p:tavLst>
                                        <p:tav tm="100000">
                                          <p:val>
                                            <p:fltVal val="0"/>
                                          </p:val>
                                        </p:tav>
                                        <p:tav tm="100000">
                                          <p:val>
                                            <p:strVal val="#ppt_w"/>
                                          </p:val>
                                        </p:tav>
                                      </p:tavLst>
                                    </p:anim>
                                    <p:anim calcmode="lin" valueType="num">
                                      <p:cBhvr>
                                        <p:cTn id="23" dur="500" fill="hold"/>
                                        <p:tgtEl>
                                          <p:spTgt spid="68738"/>
                                        </p:tgtEl>
                                        <p:attrNameLst>
                                          <p:attrName>ppt_h</p:attrName>
                                        </p:attrNameLst>
                                      </p:cBhvr>
                                      <p:tavLst>
                                        <p:tav tm="100000">
                                          <p:val>
                                            <p:fltVal val="0"/>
                                          </p:val>
                                        </p:tav>
                                        <p:tav tm="100000">
                                          <p:val>
                                            <p:strVal val="#ppt_h"/>
                                          </p:val>
                                        </p:tav>
                                      </p:tavLst>
                                    </p:anim>
                                    <p:anim calcmode="lin" valueType="num">
                                      <p:cBhvr>
                                        <p:cTn id="24" dur="500" fill="hold"/>
                                        <p:tgtEl>
                                          <p:spTgt spid="68738"/>
                                        </p:tgtEl>
                                        <p:attrNameLst>
                                          <p:attrName>ppt_x</p:attrName>
                                        </p:attrNameLst>
                                      </p:cBhvr>
                                      <p:tavLst>
                                        <p:tav tm="100000">
                                          <p:val>
                                            <p:fltVal val="0.5"/>
                                          </p:val>
                                        </p:tav>
                                        <p:tav tm="100000">
                                          <p:val>
                                            <p:strVal val="#ppt_x"/>
                                          </p:val>
                                        </p:tav>
                                      </p:tavLst>
                                    </p:anim>
                                    <p:anim calcmode="lin" valueType="num">
                                      <p:cBhvr>
                                        <p:cTn id="25" dur="500" fill="hold"/>
                                        <p:tgtEl>
                                          <p:spTgt spid="68738"/>
                                        </p:tgtEl>
                                        <p:attrNameLst>
                                          <p:attrName>ppt_y</p:attrName>
                                        </p:attrNameLst>
                                      </p:cBhvr>
                                      <p:tavLst>
                                        <p:tav tm="100000">
                                          <p:val>
                                            <p:fltVal val="0.5"/>
                                          </p:val>
                                        </p:tav>
                                        <p:tav tm="100000">
                                          <p:val>
                                            <p:strVal val="#ppt_y"/>
                                          </p:val>
                                        </p:tav>
                                      </p:tavLst>
                                    </p:anim>
                                  </p:childTnLst>
                                </p:cTn>
                              </p:par>
                            </p:childTnLst>
                          </p:cTn>
                        </p:par>
                        <p:par>
                          <p:cTn id="26" fill="hold" nodeType="afterGroup">
                            <p:stCondLst>
                              <p:cond delay="0"/>
                            </p:stCondLst>
                            <p:childTnLst>
                              <p:par>
                                <p:cTn id="27" presetID="23" presetClass="entr" presetSubtype="272" fill="hold" nodeType="afterEffect">
                                  <p:stCondLst>
                                    <p:cond delay="0"/>
                                  </p:stCondLst>
                                  <p:childTnLst>
                                    <p:set>
                                      <p:cBhvr>
                                        <p:cTn id="28" dur="1" fill="hold">
                                          <p:stCondLst>
                                            <p:cond delay="0"/>
                                          </p:stCondLst>
                                        </p:cTn>
                                        <p:tgtEl>
                                          <p:spTgt spid="68730"/>
                                        </p:tgtEl>
                                        <p:attrNameLst>
                                          <p:attrName>style.visibility</p:attrName>
                                        </p:attrNameLst>
                                      </p:cBhvr>
                                      <p:to>
                                        <p:strVal val="visible"/>
                                      </p:to>
                                    </p:set>
                                    <p:anim calcmode="lin" valueType="num">
                                      <p:cBhvr>
                                        <p:cTn id="29" dur="500" fill="hold"/>
                                        <p:tgtEl>
                                          <p:spTgt spid="68730"/>
                                        </p:tgtEl>
                                        <p:attrNameLst>
                                          <p:attrName>ppt_w</p:attrName>
                                        </p:attrNameLst>
                                      </p:cBhvr>
                                      <p:tavLst>
                                        <p:tav tm="100000">
                                          <p:val>
                                            <p:strVal val="2/3*#ppt_w"/>
                                          </p:val>
                                        </p:tav>
                                        <p:tav tm="100000">
                                          <p:val>
                                            <p:strVal val="#ppt_w"/>
                                          </p:val>
                                        </p:tav>
                                      </p:tavLst>
                                    </p:anim>
                                    <p:anim calcmode="lin" valueType="num">
                                      <p:cBhvr>
                                        <p:cTn id="30" dur="500" fill="hold"/>
                                        <p:tgtEl>
                                          <p:spTgt spid="68730"/>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8730"/>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100000">
                                          <p:val>
                                            <p:fltVal val="0"/>
                                          </p:val>
                                        </p:tav>
                                        <p:tav tm="100000">
                                          <p:val>
                                            <p:strVal val="#ppt_w"/>
                                          </p:val>
                                        </p:tav>
                                      </p:tavLst>
                                    </p:anim>
                                    <p:anim calcmode="lin" valueType="num">
                                      <p:cBhvr>
                                        <p:cTn id="36" dur="500" fill="hold"/>
                                        <p:tgtEl>
                                          <p:spTgt spid="19"/>
                                        </p:tgtEl>
                                        <p:attrNameLst>
                                          <p:attrName>ppt_h</p:attrName>
                                        </p:attrNameLst>
                                      </p:cBhvr>
                                      <p:tavLst>
                                        <p:tav tm="100000">
                                          <p:val>
                                            <p:fltVal val="0"/>
                                          </p:val>
                                        </p:tav>
                                        <p:tav tm="100000">
                                          <p:val>
                                            <p:strVal val="#ppt_h"/>
                                          </p:val>
                                        </p:tav>
                                      </p:tavLst>
                                    </p:anim>
                                    <p:anim calcmode="lin" valueType="num">
                                      <p:cBhvr>
                                        <p:cTn id="37" dur="500" fill="hold"/>
                                        <p:tgtEl>
                                          <p:spTgt spid="19"/>
                                        </p:tgtEl>
                                        <p:attrNameLst>
                                          <p:attrName>ppt_x</p:attrName>
                                        </p:attrNameLst>
                                      </p:cBhvr>
                                      <p:tavLst>
                                        <p:tav tm="100000">
                                          <p:val>
                                            <p:fltVal val="0.5"/>
                                          </p:val>
                                        </p:tav>
                                        <p:tav tm="100000">
                                          <p:val>
                                            <p:strVal val="#ppt_x"/>
                                          </p:val>
                                        </p:tav>
                                      </p:tavLst>
                                    </p:anim>
                                    <p:anim calcmode="lin" valueType="num">
                                      <p:cBhvr>
                                        <p:cTn id="38" dur="500" fill="hold"/>
                                        <p:tgtEl>
                                          <p:spTgt spid="19"/>
                                        </p:tgtEl>
                                        <p:attrNameLst>
                                          <p:attrName>ppt_y</p:attrName>
                                        </p:attrNameLst>
                                      </p:cBhvr>
                                      <p:tavLst>
                                        <p:tav tm="100000">
                                          <p:val>
                                            <p:fltVal val="0.5"/>
                                          </p:val>
                                        </p:tav>
                                        <p:tav tm="100000">
                                          <p:val>
                                            <p:strVal val="#ppt_y"/>
                                          </p:val>
                                        </p:tav>
                                      </p:tavLst>
                                    </p:anim>
                                  </p:childTnLst>
                                </p:cTn>
                              </p:par>
                            </p:childTnLst>
                          </p:cTn>
                        </p:par>
                        <p:par>
                          <p:cTn id="39" fill="hold" nodeType="afterGroup">
                            <p:stCondLst>
                              <p:cond delay="0"/>
                            </p:stCondLst>
                            <p:childTnLst>
                              <p:par>
                                <p:cTn id="40" presetID="23" presetClass="entr" presetSubtype="528" fill="hold" grpId="0" nodeType="afterEffect">
                                  <p:stCondLst>
                                    <p:cond delay="0"/>
                                  </p:stCondLst>
                                  <p:childTnLst>
                                    <p:set>
                                      <p:cBhvr>
                                        <p:cTn id="41" dur="1" fill="hold">
                                          <p:stCondLst>
                                            <p:cond delay="0"/>
                                          </p:stCondLst>
                                        </p:cTn>
                                        <p:tgtEl>
                                          <p:spTgt spid="68739"/>
                                        </p:tgtEl>
                                        <p:attrNameLst>
                                          <p:attrName>style.visibility</p:attrName>
                                        </p:attrNameLst>
                                      </p:cBhvr>
                                      <p:to>
                                        <p:strVal val="visible"/>
                                      </p:to>
                                    </p:set>
                                    <p:anim calcmode="lin" valueType="num">
                                      <p:cBhvr>
                                        <p:cTn id="42" dur="500" fill="hold"/>
                                        <p:tgtEl>
                                          <p:spTgt spid="68739"/>
                                        </p:tgtEl>
                                        <p:attrNameLst>
                                          <p:attrName>ppt_w</p:attrName>
                                        </p:attrNameLst>
                                      </p:cBhvr>
                                      <p:tavLst>
                                        <p:tav tm="100000">
                                          <p:val>
                                            <p:fltVal val="0"/>
                                          </p:val>
                                        </p:tav>
                                        <p:tav tm="100000">
                                          <p:val>
                                            <p:strVal val="#ppt_w"/>
                                          </p:val>
                                        </p:tav>
                                      </p:tavLst>
                                    </p:anim>
                                    <p:anim calcmode="lin" valueType="num">
                                      <p:cBhvr>
                                        <p:cTn id="43" dur="500" fill="hold"/>
                                        <p:tgtEl>
                                          <p:spTgt spid="68739"/>
                                        </p:tgtEl>
                                        <p:attrNameLst>
                                          <p:attrName>ppt_h</p:attrName>
                                        </p:attrNameLst>
                                      </p:cBhvr>
                                      <p:tavLst>
                                        <p:tav tm="100000">
                                          <p:val>
                                            <p:fltVal val="0"/>
                                          </p:val>
                                        </p:tav>
                                        <p:tav tm="100000">
                                          <p:val>
                                            <p:strVal val="#ppt_h"/>
                                          </p:val>
                                        </p:tav>
                                      </p:tavLst>
                                    </p:anim>
                                    <p:anim calcmode="lin" valueType="num">
                                      <p:cBhvr>
                                        <p:cTn id="44" dur="500" fill="hold"/>
                                        <p:tgtEl>
                                          <p:spTgt spid="68739"/>
                                        </p:tgtEl>
                                        <p:attrNameLst>
                                          <p:attrName>ppt_x</p:attrName>
                                        </p:attrNameLst>
                                      </p:cBhvr>
                                      <p:tavLst>
                                        <p:tav tm="100000">
                                          <p:val>
                                            <p:fltVal val="0.5"/>
                                          </p:val>
                                        </p:tav>
                                        <p:tav tm="100000">
                                          <p:val>
                                            <p:strVal val="#ppt_x"/>
                                          </p:val>
                                        </p:tav>
                                      </p:tavLst>
                                    </p:anim>
                                    <p:anim calcmode="lin" valueType="num">
                                      <p:cBhvr>
                                        <p:cTn id="45" dur="500" fill="hold"/>
                                        <p:tgtEl>
                                          <p:spTgt spid="68739"/>
                                        </p:tgtEl>
                                        <p:attrNameLst>
                                          <p:attrName>ppt_y</p:attrName>
                                        </p:attrNameLst>
                                      </p:cBhvr>
                                      <p:tavLst>
                                        <p:tav tm="100000">
                                          <p:val>
                                            <p:fltVal val="0.5"/>
                                          </p:val>
                                        </p:tav>
                                        <p:tav tm="100000">
                                          <p:val>
                                            <p:strVal val="#ppt_y"/>
                                          </p:val>
                                        </p:tav>
                                      </p:tavLst>
                                    </p:anim>
                                  </p:childTnLst>
                                </p:cTn>
                              </p:par>
                            </p:childTnLst>
                          </p:cTn>
                        </p:par>
                        <p:par>
                          <p:cTn id="46" fill="hold" nodeType="afterGroup">
                            <p:stCondLst>
                              <p:cond delay="0"/>
                            </p:stCondLst>
                            <p:childTnLst>
                              <p:par>
                                <p:cTn id="47" presetID="23" presetClass="entr" presetSubtype="272" fill="hold" nodeType="afterEffect">
                                  <p:stCondLst>
                                    <p:cond delay="0"/>
                                  </p:stCondLst>
                                  <p:childTnLst>
                                    <p:set>
                                      <p:cBhvr>
                                        <p:cTn id="48" dur="1" fill="hold">
                                          <p:stCondLst>
                                            <p:cond delay="0"/>
                                          </p:stCondLst>
                                        </p:cTn>
                                        <p:tgtEl>
                                          <p:spTgt spid="68737"/>
                                        </p:tgtEl>
                                        <p:attrNameLst>
                                          <p:attrName>style.visibility</p:attrName>
                                        </p:attrNameLst>
                                      </p:cBhvr>
                                      <p:to>
                                        <p:strVal val="visible"/>
                                      </p:to>
                                    </p:set>
                                    <p:anim calcmode="lin" valueType="num">
                                      <p:cBhvr>
                                        <p:cTn id="49" dur="500" fill="hold"/>
                                        <p:tgtEl>
                                          <p:spTgt spid="68737"/>
                                        </p:tgtEl>
                                        <p:attrNameLst>
                                          <p:attrName>ppt_w</p:attrName>
                                        </p:attrNameLst>
                                      </p:cBhvr>
                                      <p:tavLst>
                                        <p:tav tm="100000">
                                          <p:val>
                                            <p:strVal val="2/3*#ppt_w"/>
                                          </p:val>
                                        </p:tav>
                                        <p:tav tm="100000">
                                          <p:val>
                                            <p:strVal val="#ppt_w"/>
                                          </p:val>
                                        </p:tav>
                                      </p:tavLst>
                                    </p:anim>
                                    <p:anim calcmode="lin" valueType="num">
                                      <p:cBhvr>
                                        <p:cTn id="50" dur="500" fill="hold"/>
                                        <p:tgtEl>
                                          <p:spTgt spid="68737"/>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8737"/>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100000">
                                          <p:val>
                                            <p:fltVal val="0"/>
                                          </p:val>
                                        </p:tav>
                                        <p:tav tm="100000">
                                          <p:val>
                                            <p:strVal val="#ppt_w"/>
                                          </p:val>
                                        </p:tav>
                                      </p:tavLst>
                                    </p:anim>
                                    <p:anim calcmode="lin" valueType="num">
                                      <p:cBhvr>
                                        <p:cTn id="56" dur="500" fill="hold"/>
                                        <p:tgtEl>
                                          <p:spTgt spid="20"/>
                                        </p:tgtEl>
                                        <p:attrNameLst>
                                          <p:attrName>ppt_h</p:attrName>
                                        </p:attrNameLst>
                                      </p:cBhvr>
                                      <p:tavLst>
                                        <p:tav tm="100000">
                                          <p:val>
                                            <p:fltVal val="0"/>
                                          </p:val>
                                        </p:tav>
                                        <p:tav tm="100000">
                                          <p:val>
                                            <p:strVal val="#ppt_h"/>
                                          </p:val>
                                        </p:tav>
                                      </p:tavLst>
                                    </p:anim>
                                    <p:anim calcmode="lin" valueType="num">
                                      <p:cBhvr>
                                        <p:cTn id="57" dur="500" fill="hold"/>
                                        <p:tgtEl>
                                          <p:spTgt spid="20"/>
                                        </p:tgtEl>
                                        <p:attrNameLst>
                                          <p:attrName>ppt_x</p:attrName>
                                        </p:attrNameLst>
                                      </p:cBhvr>
                                      <p:tavLst>
                                        <p:tav tm="100000">
                                          <p:val>
                                            <p:fltVal val="0.5"/>
                                          </p:val>
                                        </p:tav>
                                        <p:tav tm="100000">
                                          <p:val>
                                            <p:strVal val="#ppt_x"/>
                                          </p:val>
                                        </p:tav>
                                      </p:tavLst>
                                    </p:anim>
                                    <p:anim calcmode="lin" valueType="num">
                                      <p:cBhvr>
                                        <p:cTn id="58" dur="500" fill="hold"/>
                                        <p:tgtEl>
                                          <p:spTgt spid="20"/>
                                        </p:tgtEl>
                                        <p:attrNameLst>
                                          <p:attrName>ppt_y</p:attrName>
                                        </p:attrNameLst>
                                      </p:cBhvr>
                                      <p:tavLst>
                                        <p:tav tm="100000">
                                          <p:val>
                                            <p:fltVal val="0.5"/>
                                          </p:val>
                                        </p:tav>
                                        <p:tav tm="100000">
                                          <p:val>
                                            <p:strVal val="#ppt_y"/>
                                          </p:val>
                                        </p:tav>
                                      </p:tavLst>
                                    </p:anim>
                                  </p:childTnLst>
                                </p:cTn>
                              </p:par>
                            </p:childTnLst>
                          </p:cTn>
                        </p:par>
                        <p:par>
                          <p:cTn id="59" fill="hold" nodeType="afterGroup">
                            <p:stCondLst>
                              <p:cond delay="0"/>
                            </p:stCondLst>
                            <p:childTnLst>
                              <p:par>
                                <p:cTn id="60" presetID="23" presetClass="entr" presetSubtype="272" fill="hold" nodeType="afterEffect">
                                  <p:stCondLst>
                                    <p:cond delay="0"/>
                                  </p:stCondLst>
                                  <p:childTnLst>
                                    <p:set>
                                      <p:cBhvr>
                                        <p:cTn id="61" dur="1" fill="hold">
                                          <p:stCondLst>
                                            <p:cond delay="0"/>
                                          </p:stCondLst>
                                        </p:cTn>
                                        <p:tgtEl>
                                          <p:spTgt spid="68731"/>
                                        </p:tgtEl>
                                        <p:attrNameLst>
                                          <p:attrName>style.visibility</p:attrName>
                                        </p:attrNameLst>
                                      </p:cBhvr>
                                      <p:to>
                                        <p:strVal val="visible"/>
                                      </p:to>
                                    </p:set>
                                    <p:anim calcmode="lin" valueType="num">
                                      <p:cBhvr>
                                        <p:cTn id="62" dur="500" fill="hold"/>
                                        <p:tgtEl>
                                          <p:spTgt spid="68731"/>
                                        </p:tgtEl>
                                        <p:attrNameLst>
                                          <p:attrName>ppt_w</p:attrName>
                                        </p:attrNameLst>
                                      </p:cBhvr>
                                      <p:tavLst>
                                        <p:tav tm="100000">
                                          <p:val>
                                            <p:strVal val="2/3*#ppt_w"/>
                                          </p:val>
                                        </p:tav>
                                        <p:tav tm="100000">
                                          <p:val>
                                            <p:strVal val="#ppt_w"/>
                                          </p:val>
                                        </p:tav>
                                      </p:tavLst>
                                    </p:anim>
                                    <p:anim calcmode="lin" valueType="num">
                                      <p:cBhvr>
                                        <p:cTn id="63" dur="500" fill="hold"/>
                                        <p:tgtEl>
                                          <p:spTgt spid="68731"/>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8731"/>
                                        </p:tgtEl>
                                        <p:attrNameLst>
                                          <p:attrName>style.visibility</p:attrName>
                                        </p:attrNameLst>
                                      </p:cBhvr>
                                      <p:to>
                                        <p:strVal val="hidden"/>
                                      </p:to>
                                    </p:set>
                                  </p:sub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100000">
                                          <p:val>
                                            <p:fltVal val="0"/>
                                          </p:val>
                                        </p:tav>
                                        <p:tav tm="100000">
                                          <p:val>
                                            <p:strVal val="#ppt_w"/>
                                          </p:val>
                                        </p:tav>
                                      </p:tavLst>
                                    </p:anim>
                                    <p:anim calcmode="lin" valueType="num">
                                      <p:cBhvr>
                                        <p:cTn id="69" dur="500" fill="hold"/>
                                        <p:tgtEl>
                                          <p:spTgt spid="21"/>
                                        </p:tgtEl>
                                        <p:attrNameLst>
                                          <p:attrName>ppt_h</p:attrName>
                                        </p:attrNameLst>
                                      </p:cBhvr>
                                      <p:tavLst>
                                        <p:tav tm="100000">
                                          <p:val>
                                            <p:fltVal val="0"/>
                                          </p:val>
                                        </p:tav>
                                        <p:tav tm="100000">
                                          <p:val>
                                            <p:strVal val="#ppt_h"/>
                                          </p:val>
                                        </p:tav>
                                      </p:tavLst>
                                    </p:anim>
                                    <p:anim calcmode="lin" valueType="num">
                                      <p:cBhvr>
                                        <p:cTn id="70" dur="500" fill="hold"/>
                                        <p:tgtEl>
                                          <p:spTgt spid="21"/>
                                        </p:tgtEl>
                                        <p:attrNameLst>
                                          <p:attrName>ppt_x</p:attrName>
                                        </p:attrNameLst>
                                      </p:cBhvr>
                                      <p:tavLst>
                                        <p:tav tm="100000">
                                          <p:val>
                                            <p:fltVal val="0.5"/>
                                          </p:val>
                                        </p:tav>
                                        <p:tav tm="100000">
                                          <p:val>
                                            <p:strVal val="#ppt_x"/>
                                          </p:val>
                                        </p:tav>
                                      </p:tavLst>
                                    </p:anim>
                                    <p:anim calcmode="lin" valueType="num">
                                      <p:cBhvr>
                                        <p:cTn id="71" dur="500" fill="hold"/>
                                        <p:tgtEl>
                                          <p:spTgt spid="21"/>
                                        </p:tgtEl>
                                        <p:attrNameLst>
                                          <p:attrName>ppt_y</p:attrName>
                                        </p:attrNameLst>
                                      </p:cBhvr>
                                      <p:tavLst>
                                        <p:tav tm="100000">
                                          <p:val>
                                            <p:fltVal val="0.5"/>
                                          </p:val>
                                        </p:tav>
                                        <p:tav tm="100000">
                                          <p:val>
                                            <p:strVal val="#ppt_y"/>
                                          </p:val>
                                        </p:tav>
                                      </p:tavLst>
                                    </p:anim>
                                  </p:childTnLst>
                                </p:cTn>
                              </p:par>
                            </p:childTnLst>
                          </p:cTn>
                        </p:par>
                        <p:par>
                          <p:cTn id="72" fill="hold" nodeType="afterGroup">
                            <p:stCondLst>
                              <p:cond delay="0"/>
                            </p:stCondLst>
                            <p:childTnLst>
                              <p:par>
                                <p:cTn id="73" presetID="23" presetClass="entr" presetSubtype="272" fill="hold" nodeType="afterEffect">
                                  <p:stCondLst>
                                    <p:cond delay="0"/>
                                  </p:stCondLst>
                                  <p:childTnLst>
                                    <p:set>
                                      <p:cBhvr>
                                        <p:cTn id="74" dur="1" fill="hold">
                                          <p:stCondLst>
                                            <p:cond delay="0"/>
                                          </p:stCondLst>
                                        </p:cTn>
                                        <p:tgtEl>
                                          <p:spTgt spid="68732"/>
                                        </p:tgtEl>
                                        <p:attrNameLst>
                                          <p:attrName>style.visibility</p:attrName>
                                        </p:attrNameLst>
                                      </p:cBhvr>
                                      <p:to>
                                        <p:strVal val="visible"/>
                                      </p:to>
                                    </p:set>
                                    <p:anim calcmode="lin" valueType="num">
                                      <p:cBhvr>
                                        <p:cTn id="75" dur="500" fill="hold"/>
                                        <p:tgtEl>
                                          <p:spTgt spid="68732"/>
                                        </p:tgtEl>
                                        <p:attrNameLst>
                                          <p:attrName>ppt_w</p:attrName>
                                        </p:attrNameLst>
                                      </p:cBhvr>
                                      <p:tavLst>
                                        <p:tav tm="100000">
                                          <p:val>
                                            <p:strVal val="2/3*#ppt_w"/>
                                          </p:val>
                                        </p:tav>
                                        <p:tav tm="100000">
                                          <p:val>
                                            <p:strVal val="#ppt_w"/>
                                          </p:val>
                                        </p:tav>
                                      </p:tavLst>
                                    </p:anim>
                                    <p:anim calcmode="lin" valueType="num">
                                      <p:cBhvr>
                                        <p:cTn id="76" dur="500" fill="hold"/>
                                        <p:tgtEl>
                                          <p:spTgt spid="68732"/>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8732"/>
                                        </p:tgtEl>
                                        <p:attrNameLst>
                                          <p:attrName>style.visibility</p:attrName>
                                        </p:attrNameLst>
                                      </p:cBhvr>
                                      <p:to>
                                        <p:strVal val="hidden"/>
                                      </p:to>
                                    </p:set>
                                  </p:sub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528"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100000">
                                          <p:val>
                                            <p:fltVal val="0"/>
                                          </p:val>
                                        </p:tav>
                                        <p:tav tm="100000">
                                          <p:val>
                                            <p:strVal val="#ppt_w"/>
                                          </p:val>
                                        </p:tav>
                                      </p:tavLst>
                                    </p:anim>
                                    <p:anim calcmode="lin" valueType="num">
                                      <p:cBhvr>
                                        <p:cTn id="82" dur="500" fill="hold"/>
                                        <p:tgtEl>
                                          <p:spTgt spid="22"/>
                                        </p:tgtEl>
                                        <p:attrNameLst>
                                          <p:attrName>ppt_h</p:attrName>
                                        </p:attrNameLst>
                                      </p:cBhvr>
                                      <p:tavLst>
                                        <p:tav tm="100000">
                                          <p:val>
                                            <p:fltVal val="0"/>
                                          </p:val>
                                        </p:tav>
                                        <p:tav tm="100000">
                                          <p:val>
                                            <p:strVal val="#ppt_h"/>
                                          </p:val>
                                        </p:tav>
                                      </p:tavLst>
                                    </p:anim>
                                    <p:anim calcmode="lin" valueType="num">
                                      <p:cBhvr>
                                        <p:cTn id="83" dur="500" fill="hold"/>
                                        <p:tgtEl>
                                          <p:spTgt spid="22"/>
                                        </p:tgtEl>
                                        <p:attrNameLst>
                                          <p:attrName>ppt_x</p:attrName>
                                        </p:attrNameLst>
                                      </p:cBhvr>
                                      <p:tavLst>
                                        <p:tav tm="100000">
                                          <p:val>
                                            <p:fltVal val="0.5"/>
                                          </p:val>
                                        </p:tav>
                                        <p:tav tm="100000">
                                          <p:val>
                                            <p:strVal val="#ppt_x"/>
                                          </p:val>
                                        </p:tav>
                                      </p:tavLst>
                                    </p:anim>
                                    <p:anim calcmode="lin" valueType="num">
                                      <p:cBhvr>
                                        <p:cTn id="84" dur="500" fill="hold"/>
                                        <p:tgtEl>
                                          <p:spTgt spid="22"/>
                                        </p:tgtEl>
                                        <p:attrNameLst>
                                          <p:attrName>ppt_y</p:attrName>
                                        </p:attrNameLst>
                                      </p:cBhvr>
                                      <p:tavLst>
                                        <p:tav tm="100000">
                                          <p:val>
                                            <p:fltVal val="0.5"/>
                                          </p:val>
                                        </p:tav>
                                        <p:tav tm="100000">
                                          <p:val>
                                            <p:strVal val="#ppt_y"/>
                                          </p:val>
                                        </p:tav>
                                      </p:tavLst>
                                    </p:anim>
                                  </p:childTnLst>
                                </p:cTn>
                              </p:par>
                            </p:childTnLst>
                          </p:cTn>
                        </p:par>
                        <p:par>
                          <p:cTn id="85" fill="hold" nodeType="afterGroup">
                            <p:stCondLst>
                              <p:cond delay="0"/>
                            </p:stCondLst>
                            <p:childTnLst>
                              <p:par>
                                <p:cTn id="86" presetID="23" presetClass="entr" presetSubtype="272" fill="hold" nodeType="afterEffect">
                                  <p:stCondLst>
                                    <p:cond delay="0"/>
                                  </p:stCondLst>
                                  <p:childTnLst>
                                    <p:set>
                                      <p:cBhvr>
                                        <p:cTn id="87" dur="1" fill="hold">
                                          <p:stCondLst>
                                            <p:cond delay="0"/>
                                          </p:stCondLst>
                                        </p:cTn>
                                        <p:tgtEl>
                                          <p:spTgt spid="68733"/>
                                        </p:tgtEl>
                                        <p:attrNameLst>
                                          <p:attrName>style.visibility</p:attrName>
                                        </p:attrNameLst>
                                      </p:cBhvr>
                                      <p:to>
                                        <p:strVal val="visible"/>
                                      </p:to>
                                    </p:set>
                                    <p:anim calcmode="lin" valueType="num">
                                      <p:cBhvr>
                                        <p:cTn id="88" dur="500" fill="hold"/>
                                        <p:tgtEl>
                                          <p:spTgt spid="68733"/>
                                        </p:tgtEl>
                                        <p:attrNameLst>
                                          <p:attrName>ppt_w</p:attrName>
                                        </p:attrNameLst>
                                      </p:cBhvr>
                                      <p:tavLst>
                                        <p:tav tm="100000">
                                          <p:val>
                                            <p:strVal val="2/3*#ppt_w"/>
                                          </p:val>
                                        </p:tav>
                                        <p:tav tm="100000">
                                          <p:val>
                                            <p:strVal val="#ppt_w"/>
                                          </p:val>
                                        </p:tav>
                                      </p:tavLst>
                                    </p:anim>
                                    <p:anim calcmode="lin" valueType="num">
                                      <p:cBhvr>
                                        <p:cTn id="89" dur="500" fill="hold"/>
                                        <p:tgtEl>
                                          <p:spTgt spid="68733"/>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8733"/>
                                        </p:tgtEl>
                                        <p:attrNameLst>
                                          <p:attrName>style.visibility</p:attrName>
                                        </p:attrNameLst>
                                      </p:cBhvr>
                                      <p:to>
                                        <p:strVal val="hidden"/>
                                      </p:to>
                                    </p:set>
                                  </p:subTnLst>
                                </p:cTn>
                              </p:par>
                            </p:childTnLst>
                          </p:cTn>
                        </p:par>
                      </p:childTnLst>
                    </p:cTn>
                  </p:par>
                  <p:par>
                    <p:cTn id="90" fill="hold" nodeType="clickPar">
                      <p:stCondLst>
                        <p:cond delay="indefinite"/>
                      </p:stCondLst>
                      <p:childTnLst>
                        <p:par>
                          <p:cTn id="91" fill="hold" nodeType="withGroup">
                            <p:stCondLst>
                              <p:cond delay="0"/>
                            </p:stCondLst>
                            <p:childTnLst>
                              <p:par>
                                <p:cTn id="92" presetID="23" presetClass="entr" presetSubtype="528" fill="hold" nodeType="click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500" fill="hold"/>
                                        <p:tgtEl>
                                          <p:spTgt spid="23"/>
                                        </p:tgtEl>
                                        <p:attrNameLst>
                                          <p:attrName>ppt_w</p:attrName>
                                        </p:attrNameLst>
                                      </p:cBhvr>
                                      <p:tavLst>
                                        <p:tav tm="100000">
                                          <p:val>
                                            <p:fltVal val="0"/>
                                          </p:val>
                                        </p:tav>
                                        <p:tav tm="100000">
                                          <p:val>
                                            <p:strVal val="#ppt_w"/>
                                          </p:val>
                                        </p:tav>
                                      </p:tavLst>
                                    </p:anim>
                                    <p:anim calcmode="lin" valueType="num">
                                      <p:cBhvr>
                                        <p:cTn id="95" dur="500" fill="hold"/>
                                        <p:tgtEl>
                                          <p:spTgt spid="23"/>
                                        </p:tgtEl>
                                        <p:attrNameLst>
                                          <p:attrName>ppt_h</p:attrName>
                                        </p:attrNameLst>
                                      </p:cBhvr>
                                      <p:tavLst>
                                        <p:tav tm="100000">
                                          <p:val>
                                            <p:fltVal val="0"/>
                                          </p:val>
                                        </p:tav>
                                        <p:tav tm="100000">
                                          <p:val>
                                            <p:strVal val="#ppt_h"/>
                                          </p:val>
                                        </p:tav>
                                      </p:tavLst>
                                    </p:anim>
                                    <p:anim calcmode="lin" valueType="num">
                                      <p:cBhvr>
                                        <p:cTn id="96" dur="500" fill="hold"/>
                                        <p:tgtEl>
                                          <p:spTgt spid="23"/>
                                        </p:tgtEl>
                                        <p:attrNameLst>
                                          <p:attrName>ppt_x</p:attrName>
                                        </p:attrNameLst>
                                      </p:cBhvr>
                                      <p:tavLst>
                                        <p:tav tm="100000">
                                          <p:val>
                                            <p:fltVal val="0.5"/>
                                          </p:val>
                                        </p:tav>
                                        <p:tav tm="100000">
                                          <p:val>
                                            <p:strVal val="#ppt_x"/>
                                          </p:val>
                                        </p:tav>
                                      </p:tavLst>
                                    </p:anim>
                                    <p:anim calcmode="lin" valueType="num">
                                      <p:cBhvr>
                                        <p:cTn id="97" dur="500" fill="hold"/>
                                        <p:tgtEl>
                                          <p:spTgt spid="23"/>
                                        </p:tgtEl>
                                        <p:attrNameLst>
                                          <p:attrName>ppt_y</p:attrName>
                                        </p:attrNameLst>
                                      </p:cBhvr>
                                      <p:tavLst>
                                        <p:tav tm="100000">
                                          <p:val>
                                            <p:fltVal val="0.5"/>
                                          </p:val>
                                        </p:tav>
                                        <p:tav tm="100000">
                                          <p:val>
                                            <p:strVal val="#ppt_y"/>
                                          </p:val>
                                        </p:tav>
                                      </p:tavLst>
                                    </p:anim>
                                  </p:childTnLst>
                                </p:cTn>
                              </p:par>
                            </p:childTnLst>
                          </p:cTn>
                        </p:par>
                        <p:par>
                          <p:cTn id="98" fill="hold" nodeType="afterGroup">
                            <p:stCondLst>
                              <p:cond delay="0"/>
                            </p:stCondLst>
                            <p:childTnLst>
                              <p:par>
                                <p:cTn id="99" presetID="23" presetClass="entr" presetSubtype="272" fill="hold" nodeType="afterEffect">
                                  <p:stCondLst>
                                    <p:cond delay="0"/>
                                  </p:stCondLst>
                                  <p:childTnLst>
                                    <p:set>
                                      <p:cBhvr>
                                        <p:cTn id="100" dur="1" fill="hold">
                                          <p:stCondLst>
                                            <p:cond delay="0"/>
                                          </p:stCondLst>
                                        </p:cTn>
                                        <p:tgtEl>
                                          <p:spTgt spid="68734"/>
                                        </p:tgtEl>
                                        <p:attrNameLst>
                                          <p:attrName>style.visibility</p:attrName>
                                        </p:attrNameLst>
                                      </p:cBhvr>
                                      <p:to>
                                        <p:strVal val="visible"/>
                                      </p:to>
                                    </p:set>
                                    <p:anim calcmode="lin" valueType="num">
                                      <p:cBhvr>
                                        <p:cTn id="101" dur="500" fill="hold"/>
                                        <p:tgtEl>
                                          <p:spTgt spid="68734"/>
                                        </p:tgtEl>
                                        <p:attrNameLst>
                                          <p:attrName>ppt_w</p:attrName>
                                        </p:attrNameLst>
                                      </p:cBhvr>
                                      <p:tavLst>
                                        <p:tav tm="100000">
                                          <p:val>
                                            <p:strVal val="2/3*#ppt_w"/>
                                          </p:val>
                                        </p:tav>
                                        <p:tav tm="100000">
                                          <p:val>
                                            <p:strVal val="#ppt_w"/>
                                          </p:val>
                                        </p:tav>
                                      </p:tavLst>
                                    </p:anim>
                                    <p:anim calcmode="lin" valueType="num">
                                      <p:cBhvr>
                                        <p:cTn id="102" dur="500" fill="hold"/>
                                        <p:tgtEl>
                                          <p:spTgt spid="68734"/>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8734"/>
                                        </p:tgtEl>
                                        <p:attrNameLst>
                                          <p:attrName>style.visibility</p:attrName>
                                        </p:attrNameLst>
                                      </p:cBhvr>
                                      <p:to>
                                        <p:strVal val="hidden"/>
                                      </p:to>
                                    </p:set>
                                  </p:subTnLst>
                                </p:cTn>
                              </p:par>
                            </p:childTnLst>
                          </p:cTn>
                        </p:par>
                      </p:childTnLst>
                    </p:cTn>
                  </p:par>
                  <p:par>
                    <p:cTn id="103" fill="hold" nodeType="clickPar">
                      <p:stCondLst>
                        <p:cond delay="indefinite"/>
                      </p:stCondLst>
                      <p:childTnLst>
                        <p:par>
                          <p:cTn id="104" fill="hold" nodeType="withGroup">
                            <p:stCondLst>
                              <p:cond delay="0"/>
                            </p:stCondLst>
                            <p:childTnLst>
                              <p:par>
                                <p:cTn id="105" presetID="23" presetClass="entr" presetSubtype="528" fill="hold" nodeType="click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500" fill="hold"/>
                                        <p:tgtEl>
                                          <p:spTgt spid="25"/>
                                        </p:tgtEl>
                                        <p:attrNameLst>
                                          <p:attrName>ppt_w</p:attrName>
                                        </p:attrNameLst>
                                      </p:cBhvr>
                                      <p:tavLst>
                                        <p:tav tm="100000">
                                          <p:val>
                                            <p:fltVal val="0"/>
                                          </p:val>
                                        </p:tav>
                                        <p:tav tm="100000">
                                          <p:val>
                                            <p:strVal val="#ppt_w"/>
                                          </p:val>
                                        </p:tav>
                                      </p:tavLst>
                                    </p:anim>
                                    <p:anim calcmode="lin" valueType="num">
                                      <p:cBhvr>
                                        <p:cTn id="108" dur="500" fill="hold"/>
                                        <p:tgtEl>
                                          <p:spTgt spid="25"/>
                                        </p:tgtEl>
                                        <p:attrNameLst>
                                          <p:attrName>ppt_h</p:attrName>
                                        </p:attrNameLst>
                                      </p:cBhvr>
                                      <p:tavLst>
                                        <p:tav tm="100000">
                                          <p:val>
                                            <p:fltVal val="0"/>
                                          </p:val>
                                        </p:tav>
                                        <p:tav tm="100000">
                                          <p:val>
                                            <p:strVal val="#ppt_h"/>
                                          </p:val>
                                        </p:tav>
                                      </p:tavLst>
                                    </p:anim>
                                    <p:anim calcmode="lin" valueType="num">
                                      <p:cBhvr>
                                        <p:cTn id="109" dur="500" fill="hold"/>
                                        <p:tgtEl>
                                          <p:spTgt spid="25"/>
                                        </p:tgtEl>
                                        <p:attrNameLst>
                                          <p:attrName>ppt_x</p:attrName>
                                        </p:attrNameLst>
                                      </p:cBhvr>
                                      <p:tavLst>
                                        <p:tav tm="100000">
                                          <p:val>
                                            <p:fltVal val="0.5"/>
                                          </p:val>
                                        </p:tav>
                                        <p:tav tm="100000">
                                          <p:val>
                                            <p:strVal val="#ppt_x"/>
                                          </p:val>
                                        </p:tav>
                                      </p:tavLst>
                                    </p:anim>
                                    <p:anim calcmode="lin" valueType="num">
                                      <p:cBhvr>
                                        <p:cTn id="110" dur="500" fill="hold"/>
                                        <p:tgtEl>
                                          <p:spTgt spid="25"/>
                                        </p:tgtEl>
                                        <p:attrNameLst>
                                          <p:attrName>ppt_y</p:attrName>
                                        </p:attrNameLst>
                                      </p:cBhvr>
                                      <p:tavLst>
                                        <p:tav tm="100000">
                                          <p:val>
                                            <p:fltVal val="0.5"/>
                                          </p:val>
                                        </p:tav>
                                        <p:tav tm="100000">
                                          <p:val>
                                            <p:strVal val="#ppt_y"/>
                                          </p:val>
                                        </p:tav>
                                      </p:tavLst>
                                    </p:anim>
                                  </p:childTnLst>
                                </p:cTn>
                              </p:par>
                            </p:childTnLst>
                          </p:cTn>
                        </p:par>
                        <p:par>
                          <p:cTn id="111" fill="hold" nodeType="afterGroup">
                            <p:stCondLst>
                              <p:cond delay="0"/>
                            </p:stCondLst>
                            <p:childTnLst>
                              <p:par>
                                <p:cTn id="112" presetID="23" presetClass="entr" presetSubtype="272" fill="hold" nodeType="afterEffect">
                                  <p:stCondLst>
                                    <p:cond delay="0"/>
                                  </p:stCondLst>
                                  <p:childTnLst>
                                    <p:set>
                                      <p:cBhvr>
                                        <p:cTn id="113" dur="1" fill="hold">
                                          <p:stCondLst>
                                            <p:cond delay="0"/>
                                          </p:stCondLst>
                                        </p:cTn>
                                        <p:tgtEl>
                                          <p:spTgt spid="68735"/>
                                        </p:tgtEl>
                                        <p:attrNameLst>
                                          <p:attrName>style.visibility</p:attrName>
                                        </p:attrNameLst>
                                      </p:cBhvr>
                                      <p:to>
                                        <p:strVal val="visible"/>
                                      </p:to>
                                    </p:set>
                                    <p:anim calcmode="lin" valueType="num">
                                      <p:cBhvr>
                                        <p:cTn id="114" dur="500" fill="hold"/>
                                        <p:tgtEl>
                                          <p:spTgt spid="68735"/>
                                        </p:tgtEl>
                                        <p:attrNameLst>
                                          <p:attrName>ppt_w</p:attrName>
                                        </p:attrNameLst>
                                      </p:cBhvr>
                                      <p:tavLst>
                                        <p:tav tm="100000">
                                          <p:val>
                                            <p:strVal val="2/3*#ppt_w"/>
                                          </p:val>
                                        </p:tav>
                                        <p:tav tm="100000">
                                          <p:val>
                                            <p:strVal val="#ppt_w"/>
                                          </p:val>
                                        </p:tav>
                                      </p:tavLst>
                                    </p:anim>
                                    <p:anim calcmode="lin" valueType="num">
                                      <p:cBhvr>
                                        <p:cTn id="115" dur="500" fill="hold"/>
                                        <p:tgtEl>
                                          <p:spTgt spid="68735"/>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8735"/>
                                        </p:tgtEl>
                                        <p:attrNameLst>
                                          <p:attrName>style.visibility</p:attrName>
                                        </p:attrNameLst>
                                      </p:cBhvr>
                                      <p:to>
                                        <p:strVal val="hidden"/>
                                      </p:to>
                                    </p:set>
                                  </p:subTnLst>
                                </p:cTn>
                              </p:par>
                            </p:childTnLst>
                          </p:cTn>
                        </p:par>
                      </p:childTnLst>
                    </p:cTn>
                  </p:par>
                  <p:par>
                    <p:cTn id="116" fill="hold" nodeType="clickPar">
                      <p:stCondLst>
                        <p:cond delay="indefinite"/>
                      </p:stCondLst>
                      <p:childTnLst>
                        <p:par>
                          <p:cTn id="117" fill="hold" nodeType="withGroup">
                            <p:stCondLst>
                              <p:cond delay="0"/>
                            </p:stCondLst>
                            <p:childTnLst>
                              <p:par>
                                <p:cTn id="118" presetID="23" presetClass="entr" presetSubtype="528" fill="hold" nodeType="clickEffect">
                                  <p:stCondLst>
                                    <p:cond delay="0"/>
                                  </p:stCondLst>
                                  <p:childTnLst>
                                    <p:set>
                                      <p:cBhvr>
                                        <p:cTn id="119" dur="1" fill="hold">
                                          <p:stCondLst>
                                            <p:cond delay="0"/>
                                          </p:stCondLst>
                                        </p:cTn>
                                        <p:tgtEl>
                                          <p:spTgt spid="24"/>
                                        </p:tgtEl>
                                        <p:attrNameLst>
                                          <p:attrName>style.visibility</p:attrName>
                                        </p:attrNameLst>
                                      </p:cBhvr>
                                      <p:to>
                                        <p:strVal val="visible"/>
                                      </p:to>
                                    </p:set>
                                    <p:anim calcmode="lin" valueType="num">
                                      <p:cBhvr>
                                        <p:cTn id="120" dur="500" fill="hold"/>
                                        <p:tgtEl>
                                          <p:spTgt spid="24"/>
                                        </p:tgtEl>
                                        <p:attrNameLst>
                                          <p:attrName>ppt_w</p:attrName>
                                        </p:attrNameLst>
                                      </p:cBhvr>
                                      <p:tavLst>
                                        <p:tav tm="100000">
                                          <p:val>
                                            <p:fltVal val="0"/>
                                          </p:val>
                                        </p:tav>
                                        <p:tav tm="100000">
                                          <p:val>
                                            <p:strVal val="#ppt_w"/>
                                          </p:val>
                                        </p:tav>
                                      </p:tavLst>
                                    </p:anim>
                                    <p:anim calcmode="lin" valueType="num">
                                      <p:cBhvr>
                                        <p:cTn id="121" dur="500" fill="hold"/>
                                        <p:tgtEl>
                                          <p:spTgt spid="24"/>
                                        </p:tgtEl>
                                        <p:attrNameLst>
                                          <p:attrName>ppt_h</p:attrName>
                                        </p:attrNameLst>
                                      </p:cBhvr>
                                      <p:tavLst>
                                        <p:tav tm="100000">
                                          <p:val>
                                            <p:fltVal val="0"/>
                                          </p:val>
                                        </p:tav>
                                        <p:tav tm="100000">
                                          <p:val>
                                            <p:strVal val="#ppt_h"/>
                                          </p:val>
                                        </p:tav>
                                      </p:tavLst>
                                    </p:anim>
                                    <p:anim calcmode="lin" valueType="num">
                                      <p:cBhvr>
                                        <p:cTn id="122" dur="500" fill="hold"/>
                                        <p:tgtEl>
                                          <p:spTgt spid="24"/>
                                        </p:tgtEl>
                                        <p:attrNameLst>
                                          <p:attrName>ppt_x</p:attrName>
                                        </p:attrNameLst>
                                      </p:cBhvr>
                                      <p:tavLst>
                                        <p:tav tm="100000">
                                          <p:val>
                                            <p:fltVal val="0.5"/>
                                          </p:val>
                                        </p:tav>
                                        <p:tav tm="100000">
                                          <p:val>
                                            <p:strVal val="#ppt_x"/>
                                          </p:val>
                                        </p:tav>
                                      </p:tavLst>
                                    </p:anim>
                                    <p:anim calcmode="lin" valueType="num">
                                      <p:cBhvr>
                                        <p:cTn id="123" dur="500" fill="hold"/>
                                        <p:tgtEl>
                                          <p:spTgt spid="24"/>
                                        </p:tgtEl>
                                        <p:attrNameLst>
                                          <p:attrName>ppt_y</p:attrName>
                                        </p:attrNameLst>
                                      </p:cBhvr>
                                      <p:tavLst>
                                        <p:tav tm="100000">
                                          <p:val>
                                            <p:fltVal val="0.5"/>
                                          </p:val>
                                        </p:tav>
                                        <p:tav tm="100000">
                                          <p:val>
                                            <p:strVal val="#ppt_y"/>
                                          </p:val>
                                        </p:tav>
                                      </p:tavLst>
                                    </p:anim>
                                  </p:childTnLst>
                                </p:cTn>
                              </p:par>
                            </p:childTnLst>
                          </p:cTn>
                        </p:par>
                        <p:par>
                          <p:cTn id="124" fill="hold" nodeType="afterGroup">
                            <p:stCondLst>
                              <p:cond delay="0"/>
                            </p:stCondLst>
                            <p:childTnLst>
                              <p:par>
                                <p:cTn id="125" presetID="23" presetClass="entr" presetSubtype="272" fill="hold" nodeType="afterEffect">
                                  <p:stCondLst>
                                    <p:cond delay="0"/>
                                  </p:stCondLst>
                                  <p:childTnLst>
                                    <p:set>
                                      <p:cBhvr>
                                        <p:cTn id="126" dur="1" fill="hold">
                                          <p:stCondLst>
                                            <p:cond delay="0"/>
                                          </p:stCondLst>
                                        </p:cTn>
                                        <p:tgtEl>
                                          <p:spTgt spid="68736"/>
                                        </p:tgtEl>
                                        <p:attrNameLst>
                                          <p:attrName>style.visibility</p:attrName>
                                        </p:attrNameLst>
                                      </p:cBhvr>
                                      <p:to>
                                        <p:strVal val="visible"/>
                                      </p:to>
                                    </p:set>
                                    <p:anim calcmode="lin" valueType="num">
                                      <p:cBhvr>
                                        <p:cTn id="127" dur="500" fill="hold"/>
                                        <p:tgtEl>
                                          <p:spTgt spid="68736"/>
                                        </p:tgtEl>
                                        <p:attrNameLst>
                                          <p:attrName>ppt_w</p:attrName>
                                        </p:attrNameLst>
                                      </p:cBhvr>
                                      <p:tavLst>
                                        <p:tav tm="100000">
                                          <p:val>
                                            <p:strVal val="2/3*#ppt_w"/>
                                          </p:val>
                                        </p:tav>
                                        <p:tav tm="100000">
                                          <p:val>
                                            <p:strVal val="#ppt_w"/>
                                          </p:val>
                                        </p:tav>
                                      </p:tavLst>
                                    </p:anim>
                                    <p:anim calcmode="lin" valueType="num">
                                      <p:cBhvr>
                                        <p:cTn id="128" dur="500" fill="hold"/>
                                        <p:tgtEl>
                                          <p:spTgt spid="68736"/>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38" grpId="0" animBg="1"/>
      <p:bldP spid="6873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sp>
        <p:nvSpPr>
          <p:cNvPr id="68611" name="Line 2"/>
          <p:cNvSpPr>
            <a:spLocks noChangeShapeType="1"/>
          </p:cNvSpPr>
          <p:nvPr/>
        </p:nvSpPr>
        <p:spPr bwMode="auto">
          <a:xfrm>
            <a:off x="3143255" y="533400"/>
            <a:ext cx="6381750" cy="1588"/>
          </a:xfrm>
          <a:prstGeom prst="line">
            <a:avLst/>
          </a:prstGeom>
          <a:noFill/>
          <a:ln w="9525">
            <a:noFill/>
            <a:round/>
            <a:headEnd/>
            <a:tailEnd/>
          </a:ln>
        </p:spPr>
        <p:txBody>
          <a:bodyPr lIns="91328" tIns="45662" rIns="91328" bIns="45662"/>
          <a:lstStyle/>
          <a:p>
            <a:endParaRPr lang="en-US"/>
          </a:p>
        </p:txBody>
      </p:sp>
      <p:sp>
        <p:nvSpPr>
          <p:cNvPr id="68612" name="Text Box 3"/>
          <p:cNvSpPr txBox="1">
            <a:spLocks noChangeArrowheads="1"/>
          </p:cNvSpPr>
          <p:nvPr/>
        </p:nvSpPr>
        <p:spPr bwMode="auto">
          <a:xfrm>
            <a:off x="9697768"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FF00"/>
                </a:solidFill>
                <a:latin typeface="Comic Sans MS" charset="0"/>
              </a:rPr>
              <a:t> </a:t>
            </a:r>
          </a:p>
        </p:txBody>
      </p:sp>
      <p:grpSp>
        <p:nvGrpSpPr>
          <p:cNvPr id="68613" name="Group 4"/>
          <p:cNvGrpSpPr>
            <a:grpSpLocks/>
          </p:cNvGrpSpPr>
          <p:nvPr/>
        </p:nvGrpSpPr>
        <p:grpSpPr bwMode="auto">
          <a:xfrm>
            <a:off x="654050" y="1349378"/>
            <a:ext cx="1431925" cy="1866900"/>
            <a:chOff x="412" y="850"/>
            <a:chExt cx="902" cy="1176"/>
          </a:xfrm>
        </p:grpSpPr>
        <p:sp>
          <p:nvSpPr>
            <p:cNvPr id="69637" name="AutoShape 5"/>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724" name="Text Box 6"/>
            <p:cNvSpPr txBox="1">
              <a:spLocks noChangeArrowheads="1"/>
            </p:cNvSpPr>
            <p:nvPr/>
          </p:nvSpPr>
          <p:spPr bwMode="auto">
            <a:xfrm>
              <a:off x="470" y="873"/>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ROMANAO</a:t>
              </a:r>
            </a:p>
          </p:txBody>
        </p:sp>
        <p:sp>
          <p:nvSpPr>
            <p:cNvPr id="68725" name="Text Box 7"/>
            <p:cNvSpPr txBox="1">
              <a:spLocks noChangeArrowheads="1"/>
            </p:cNvSpPr>
            <p:nvPr/>
          </p:nvSpPr>
          <p:spPr bwMode="auto">
            <a:xfrm>
              <a:off x="458" y="1047"/>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S</a:t>
              </a:r>
              <a:r>
                <a:rPr lang="en-GB" sz="1200" b="1">
                  <a:solidFill>
                    <a:srgbClr val="FFFF00"/>
                  </a:solidFill>
                  <a:latin typeface="Helvetica" charset="0"/>
                </a:rPr>
                <a:t>HITKASANG </a:t>
              </a:r>
              <a:r>
                <a:rPr lang="en-GB" sz="1200" b="1">
                  <a:solidFill>
                    <a:srgbClr val="FFFFFF"/>
                  </a:solidFill>
                  <a:latin typeface="Helvetica" charset="0"/>
                </a:rPr>
                <a:t>EINA THARKHAMI</a:t>
              </a:r>
              <a:endParaRPr lang="en-GB" sz="1200" b="1">
                <a:solidFill>
                  <a:srgbClr val="FC0128"/>
                </a:solidFill>
                <a:latin typeface="Helvetica" charset="0"/>
              </a:endParaRPr>
            </a:p>
          </p:txBody>
        </p:sp>
        <p:sp>
          <p:nvSpPr>
            <p:cNvPr id="68726" name="Text Box 8"/>
            <p:cNvSpPr txBox="1">
              <a:spLocks noChangeArrowheads="1"/>
            </p:cNvSpPr>
            <p:nvPr/>
          </p:nvSpPr>
          <p:spPr bwMode="auto">
            <a:xfrm>
              <a:off x="412" y="1783"/>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1:17</a:t>
              </a:r>
            </a:p>
          </p:txBody>
        </p:sp>
      </p:grpSp>
      <p:grpSp>
        <p:nvGrpSpPr>
          <p:cNvPr id="68614" name="Group 9"/>
          <p:cNvGrpSpPr>
            <a:grpSpLocks/>
          </p:cNvGrpSpPr>
          <p:nvPr/>
        </p:nvGrpSpPr>
        <p:grpSpPr bwMode="auto">
          <a:xfrm>
            <a:off x="5497514" y="1362076"/>
            <a:ext cx="1431925" cy="1844675"/>
            <a:chOff x="3463" y="858"/>
            <a:chExt cx="902" cy="1162"/>
          </a:xfrm>
        </p:grpSpPr>
        <p:sp>
          <p:nvSpPr>
            <p:cNvPr id="69642" name="AutoShape 10"/>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720" name="Text Box 11"/>
            <p:cNvSpPr txBox="1">
              <a:spLocks noChangeArrowheads="1"/>
            </p:cNvSpPr>
            <p:nvPr/>
          </p:nvSpPr>
          <p:spPr bwMode="auto">
            <a:xfrm>
              <a:off x="3510"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EPHESIANAO</a:t>
              </a:r>
            </a:p>
          </p:txBody>
        </p:sp>
        <p:sp>
          <p:nvSpPr>
            <p:cNvPr id="68721" name="Text Box 12"/>
            <p:cNvSpPr txBox="1">
              <a:spLocks noChangeArrowheads="1"/>
            </p:cNvSpPr>
            <p:nvPr/>
          </p:nvSpPr>
          <p:spPr bwMode="auto">
            <a:xfrm>
              <a:off x="3506" y="1053"/>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SHITKASANG BINGWUI APONG</a:t>
              </a:r>
            </a:p>
          </p:txBody>
        </p:sp>
        <p:sp>
          <p:nvSpPr>
            <p:cNvPr id="68722" name="Text Box 13"/>
            <p:cNvSpPr txBox="1">
              <a:spLocks noChangeArrowheads="1"/>
            </p:cNvSpPr>
            <p:nvPr/>
          </p:nvSpPr>
          <p:spPr bwMode="auto">
            <a:xfrm>
              <a:off x="3463" y="1777"/>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1:3</a:t>
              </a:r>
            </a:p>
          </p:txBody>
        </p:sp>
      </p:grpSp>
      <p:grpSp>
        <p:nvGrpSpPr>
          <p:cNvPr id="68615" name="Group 14"/>
          <p:cNvGrpSpPr>
            <a:grpSpLocks/>
          </p:cNvGrpSpPr>
          <p:nvPr/>
        </p:nvGrpSpPr>
        <p:grpSpPr bwMode="auto">
          <a:xfrm>
            <a:off x="6756400" y="1354138"/>
            <a:ext cx="1431925" cy="1857375"/>
            <a:chOff x="4256" y="853"/>
            <a:chExt cx="902" cy="1170"/>
          </a:xfrm>
        </p:grpSpPr>
        <p:sp>
          <p:nvSpPr>
            <p:cNvPr id="69647" name="AutoShape 15"/>
            <p:cNvSpPr>
              <a:spLocks noChangeArrowheads="1"/>
            </p:cNvSpPr>
            <p:nvPr/>
          </p:nvSpPr>
          <p:spPr bwMode="auto">
            <a:xfrm>
              <a:off x="4340"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716" name="Text Box 16"/>
            <p:cNvSpPr txBox="1">
              <a:spLocks noChangeArrowheads="1"/>
            </p:cNvSpPr>
            <p:nvPr/>
          </p:nvSpPr>
          <p:spPr bwMode="auto">
            <a:xfrm>
              <a:off x="4268" y="870"/>
              <a:ext cx="828" cy="176"/>
            </a:xfrm>
            <a:prstGeom prst="rect">
              <a:avLst/>
            </a:prstGeom>
            <a:noFill/>
            <a:ln w="9525">
              <a:noFill/>
              <a:round/>
              <a:headEnd/>
              <a:tailEnd/>
            </a:ln>
          </p:spPr>
          <p:txBody>
            <a:bodyPr wrap="square"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PHILIPPIANAO</a:t>
              </a:r>
            </a:p>
          </p:txBody>
        </p:sp>
        <p:sp>
          <p:nvSpPr>
            <p:cNvPr id="68717" name="Text Box 17"/>
            <p:cNvSpPr txBox="1">
              <a:spLocks noChangeArrowheads="1"/>
            </p:cNvSpPr>
            <p:nvPr/>
          </p:nvSpPr>
          <p:spPr bwMode="auto">
            <a:xfrm>
              <a:off x="4292" y="1053"/>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JESUNA ITHUMWUI MATHANKHAVAINA</a:t>
              </a:r>
            </a:p>
          </p:txBody>
        </p:sp>
        <p:sp>
          <p:nvSpPr>
            <p:cNvPr id="68718" name="Text Box 18"/>
            <p:cNvSpPr txBox="1">
              <a:spLocks noChangeArrowheads="1"/>
            </p:cNvSpPr>
            <p:nvPr/>
          </p:nvSpPr>
          <p:spPr bwMode="auto">
            <a:xfrm>
              <a:off x="4256" y="1780"/>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3:7; 4:4</a:t>
              </a:r>
            </a:p>
          </p:txBody>
        </p:sp>
      </p:grpSp>
      <p:grpSp>
        <p:nvGrpSpPr>
          <p:cNvPr id="68616" name="Group 19"/>
          <p:cNvGrpSpPr>
            <a:grpSpLocks/>
          </p:cNvGrpSpPr>
          <p:nvPr/>
        </p:nvGrpSpPr>
        <p:grpSpPr bwMode="auto">
          <a:xfrm>
            <a:off x="3049588" y="1354138"/>
            <a:ext cx="1431925" cy="1857375"/>
            <a:chOff x="1921" y="853"/>
            <a:chExt cx="902" cy="1170"/>
          </a:xfrm>
        </p:grpSpPr>
        <p:sp>
          <p:nvSpPr>
            <p:cNvPr id="69652" name="AutoShape 20"/>
            <p:cNvSpPr>
              <a:spLocks noChangeArrowheads="1"/>
            </p:cNvSpPr>
            <p:nvPr/>
          </p:nvSpPr>
          <p:spPr bwMode="auto">
            <a:xfrm>
              <a:off x="2042"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712" name="Text Box 21"/>
            <p:cNvSpPr txBox="1">
              <a:spLocks noChangeArrowheads="1"/>
            </p:cNvSpPr>
            <p:nvPr/>
          </p:nvSpPr>
          <p:spPr bwMode="auto">
            <a:xfrm>
              <a:off x="1980" y="884"/>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COR</a:t>
              </a:r>
            </a:p>
          </p:txBody>
        </p:sp>
        <p:sp>
          <p:nvSpPr>
            <p:cNvPr id="68713" name="Text Box 22"/>
            <p:cNvSpPr txBox="1">
              <a:spLocks noChangeArrowheads="1"/>
            </p:cNvSpPr>
            <p:nvPr/>
          </p:nvSpPr>
          <p:spPr bwMode="auto">
            <a:xfrm>
              <a:off x="1984" y="1052"/>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200" b="1" dirty="0">
                  <a:solidFill>
                    <a:srgbClr val="FFFFFF"/>
                  </a:solidFill>
                  <a:latin typeface="Helvetica" charset="0"/>
                </a:rPr>
                <a:t>PAULWUI SAKHANGATHA KAKASHUNG</a:t>
              </a:r>
              <a:endParaRPr lang="en-GB" sz="1200" b="1" dirty="0">
                <a:solidFill>
                  <a:srgbClr val="FFFFFF"/>
                </a:solidFill>
                <a:latin typeface="Helvetica" charset="0"/>
              </a:endParaRPr>
            </a:p>
          </p:txBody>
        </p:sp>
        <p:sp>
          <p:nvSpPr>
            <p:cNvPr id="68714" name="Text Box 23"/>
            <p:cNvSpPr txBox="1">
              <a:spLocks noChangeArrowheads="1"/>
            </p:cNvSpPr>
            <p:nvPr/>
          </p:nvSpPr>
          <p:spPr bwMode="auto">
            <a:xfrm>
              <a:off x="1921" y="1780"/>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7:6; 12:9</a:t>
              </a:r>
            </a:p>
          </p:txBody>
        </p:sp>
      </p:grpSp>
      <p:grpSp>
        <p:nvGrpSpPr>
          <p:cNvPr id="68617" name="Group 24"/>
          <p:cNvGrpSpPr>
            <a:grpSpLocks/>
          </p:cNvGrpSpPr>
          <p:nvPr/>
        </p:nvGrpSpPr>
        <p:grpSpPr bwMode="auto">
          <a:xfrm>
            <a:off x="4295775" y="1352550"/>
            <a:ext cx="1431925" cy="1854200"/>
            <a:chOff x="2706" y="852"/>
            <a:chExt cx="902" cy="1168"/>
          </a:xfrm>
        </p:grpSpPr>
        <p:sp>
          <p:nvSpPr>
            <p:cNvPr id="69657" name="AutoShape 25"/>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708" name="Text Box 26"/>
            <p:cNvSpPr txBox="1">
              <a:spLocks noChangeArrowheads="1"/>
            </p:cNvSpPr>
            <p:nvPr/>
          </p:nvSpPr>
          <p:spPr bwMode="auto">
            <a:xfrm>
              <a:off x="2757"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GALATIANAO</a:t>
              </a:r>
            </a:p>
          </p:txBody>
        </p:sp>
        <p:sp>
          <p:nvSpPr>
            <p:cNvPr id="68709" name="Text Box 27"/>
            <p:cNvSpPr txBox="1">
              <a:spLocks noChangeArrowheads="1"/>
            </p:cNvSpPr>
            <p:nvPr/>
          </p:nvSpPr>
          <p:spPr bwMode="auto">
            <a:xfrm>
              <a:off x="2760" y="1048"/>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LUKHAMASHAN</a:t>
              </a:r>
              <a:r>
                <a:rPr lang="en-GB" sz="1200" b="1">
                  <a:solidFill>
                    <a:srgbClr val="FFFFFF"/>
                  </a:solidFill>
                  <a:latin typeface="Helvetica" charset="0"/>
                </a:rPr>
                <a:t>WUI PANGSHAP</a:t>
              </a:r>
              <a:endParaRPr lang="en-GB" sz="1200" b="1">
                <a:solidFill>
                  <a:srgbClr val="FC0128"/>
                </a:solidFill>
                <a:latin typeface="Helvetica" charset="0"/>
              </a:endParaRPr>
            </a:p>
          </p:txBody>
        </p:sp>
        <p:sp>
          <p:nvSpPr>
            <p:cNvPr id="68710" name="Text Box 28"/>
            <p:cNvSpPr txBox="1">
              <a:spLocks noChangeArrowheads="1"/>
            </p:cNvSpPr>
            <p:nvPr/>
          </p:nvSpPr>
          <p:spPr bwMode="auto">
            <a:xfrm>
              <a:off x="2706" y="1777"/>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3:2</a:t>
              </a:r>
            </a:p>
          </p:txBody>
        </p:sp>
      </p:grpSp>
      <p:grpSp>
        <p:nvGrpSpPr>
          <p:cNvPr id="68618" name="Group 29"/>
          <p:cNvGrpSpPr>
            <a:grpSpLocks/>
          </p:cNvGrpSpPr>
          <p:nvPr/>
        </p:nvGrpSpPr>
        <p:grpSpPr bwMode="auto">
          <a:xfrm>
            <a:off x="1833568" y="1358900"/>
            <a:ext cx="1431925" cy="1865313"/>
            <a:chOff x="1155" y="856"/>
            <a:chExt cx="902" cy="1175"/>
          </a:xfrm>
        </p:grpSpPr>
        <p:sp>
          <p:nvSpPr>
            <p:cNvPr id="69662" name="AutoShape 30"/>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704" name="Text Box 31"/>
            <p:cNvSpPr txBox="1">
              <a:spLocks noChangeArrowheads="1"/>
            </p:cNvSpPr>
            <p:nvPr/>
          </p:nvSpPr>
          <p:spPr bwMode="auto">
            <a:xfrm>
              <a:off x="1206" y="877"/>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COR</a:t>
              </a:r>
            </a:p>
          </p:txBody>
        </p:sp>
        <p:sp>
          <p:nvSpPr>
            <p:cNvPr id="68705" name="Text Box 32"/>
            <p:cNvSpPr txBox="1">
              <a:spLocks noChangeArrowheads="1"/>
            </p:cNvSpPr>
            <p:nvPr/>
          </p:nvSpPr>
          <p:spPr bwMode="auto">
            <a:xfrm>
              <a:off x="1211" y="1044"/>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CHURCHLI VARESHINAOWUI ACHAM ARAM</a:t>
              </a:r>
            </a:p>
          </p:txBody>
        </p:sp>
        <p:sp>
          <p:nvSpPr>
            <p:cNvPr id="68706" name="Text Box 33"/>
            <p:cNvSpPr txBox="1">
              <a:spLocks noChangeArrowheads="1"/>
            </p:cNvSpPr>
            <p:nvPr/>
          </p:nvSpPr>
          <p:spPr bwMode="auto">
            <a:xfrm>
              <a:off x="1155" y="1788"/>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1:2</a:t>
              </a:r>
            </a:p>
          </p:txBody>
        </p:sp>
      </p:grpSp>
      <p:grpSp>
        <p:nvGrpSpPr>
          <p:cNvPr id="68619" name="Group 34"/>
          <p:cNvGrpSpPr>
            <a:grpSpLocks/>
          </p:cNvGrpSpPr>
          <p:nvPr/>
        </p:nvGrpSpPr>
        <p:grpSpPr bwMode="auto">
          <a:xfrm>
            <a:off x="7947027" y="1366848"/>
            <a:ext cx="1431925" cy="1843087"/>
            <a:chOff x="5006" y="861"/>
            <a:chExt cx="902" cy="1161"/>
          </a:xfrm>
        </p:grpSpPr>
        <p:sp>
          <p:nvSpPr>
            <p:cNvPr id="69667" name="AutoShape 35"/>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700" name="Text Box 36"/>
            <p:cNvSpPr txBox="1">
              <a:spLocks noChangeArrowheads="1"/>
            </p:cNvSpPr>
            <p:nvPr/>
          </p:nvSpPr>
          <p:spPr bwMode="auto">
            <a:xfrm>
              <a:off x="5033" y="877"/>
              <a:ext cx="855" cy="176"/>
            </a:xfrm>
            <a:prstGeom prst="rect">
              <a:avLst/>
            </a:prstGeom>
            <a:noFill/>
            <a:ln w="9525">
              <a:noFill/>
              <a:round/>
              <a:headEnd/>
              <a:tailEnd/>
            </a:ln>
          </p:spPr>
          <p:txBody>
            <a:bodyPr wrap="square"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COLOSSIANAO</a:t>
              </a:r>
            </a:p>
          </p:txBody>
        </p:sp>
        <p:sp>
          <p:nvSpPr>
            <p:cNvPr id="68701" name="Text Box 37"/>
            <p:cNvSpPr txBox="1">
              <a:spLocks noChangeArrowheads="1"/>
            </p:cNvSpPr>
            <p:nvPr/>
          </p:nvSpPr>
          <p:spPr bwMode="auto">
            <a:xfrm>
              <a:off x="5053" y="1057"/>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JESU CHRISTA: MAKHANGAPATTA</a:t>
              </a:r>
            </a:p>
          </p:txBody>
        </p:sp>
        <p:sp>
          <p:nvSpPr>
            <p:cNvPr id="68702" name="Text Box 38"/>
            <p:cNvSpPr txBox="1">
              <a:spLocks noChangeArrowheads="1"/>
            </p:cNvSpPr>
            <p:nvPr/>
          </p:nvSpPr>
          <p:spPr bwMode="auto">
            <a:xfrm>
              <a:off x="5006" y="1779"/>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2:10</a:t>
              </a:r>
            </a:p>
          </p:txBody>
        </p:sp>
      </p:grpSp>
      <p:grpSp>
        <p:nvGrpSpPr>
          <p:cNvPr id="68620" name="Group 39"/>
          <p:cNvGrpSpPr>
            <a:grpSpLocks/>
          </p:cNvGrpSpPr>
          <p:nvPr/>
        </p:nvGrpSpPr>
        <p:grpSpPr bwMode="auto">
          <a:xfrm>
            <a:off x="631829" y="3497267"/>
            <a:ext cx="1431925" cy="1844675"/>
            <a:chOff x="398" y="2203"/>
            <a:chExt cx="902" cy="1162"/>
          </a:xfrm>
        </p:grpSpPr>
        <p:sp>
          <p:nvSpPr>
            <p:cNvPr id="69672" name="AutoShape 40"/>
            <p:cNvSpPr>
              <a:spLocks noChangeArrowheads="1"/>
            </p:cNvSpPr>
            <p:nvPr/>
          </p:nvSpPr>
          <p:spPr bwMode="auto">
            <a:xfrm>
              <a:off x="510" y="2203"/>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8696" name="Text Box 41"/>
            <p:cNvSpPr txBox="1">
              <a:spLocks noChangeArrowheads="1"/>
            </p:cNvSpPr>
            <p:nvPr/>
          </p:nvSpPr>
          <p:spPr bwMode="auto">
            <a:xfrm>
              <a:off x="459" y="2228"/>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THESS</a:t>
              </a:r>
            </a:p>
          </p:txBody>
        </p:sp>
        <p:sp>
          <p:nvSpPr>
            <p:cNvPr id="68697" name="Text Box 42"/>
            <p:cNvSpPr txBox="1">
              <a:spLocks noChangeArrowheads="1"/>
            </p:cNvSpPr>
            <p:nvPr/>
          </p:nvSpPr>
          <p:spPr bwMode="auto">
            <a:xfrm>
              <a:off x="464" y="2473"/>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KHANAOWALI RASHOKKIKACHIBING</a:t>
              </a:r>
            </a:p>
          </p:txBody>
        </p:sp>
        <p:sp>
          <p:nvSpPr>
            <p:cNvPr id="68698" name="Text Box 43"/>
            <p:cNvSpPr txBox="1">
              <a:spLocks noChangeArrowheads="1"/>
            </p:cNvSpPr>
            <p:nvPr/>
          </p:nvSpPr>
          <p:spPr bwMode="auto">
            <a:xfrm>
              <a:off x="398" y="3122"/>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1:10</a:t>
              </a:r>
            </a:p>
          </p:txBody>
        </p:sp>
      </p:grpSp>
      <p:grpSp>
        <p:nvGrpSpPr>
          <p:cNvPr id="68621" name="Group 44"/>
          <p:cNvGrpSpPr>
            <a:grpSpLocks/>
          </p:cNvGrpSpPr>
          <p:nvPr/>
        </p:nvGrpSpPr>
        <p:grpSpPr bwMode="auto">
          <a:xfrm>
            <a:off x="1824042" y="3506789"/>
            <a:ext cx="1431925" cy="1838324"/>
            <a:chOff x="1149" y="2209"/>
            <a:chExt cx="902" cy="1158"/>
          </a:xfrm>
        </p:grpSpPr>
        <p:sp>
          <p:nvSpPr>
            <p:cNvPr id="69677" name="AutoShape 45"/>
            <p:cNvSpPr>
              <a:spLocks noChangeArrowheads="1"/>
            </p:cNvSpPr>
            <p:nvPr/>
          </p:nvSpPr>
          <p:spPr bwMode="auto">
            <a:xfrm>
              <a:off x="1272" y="2209"/>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8692" name="Text Box 46"/>
            <p:cNvSpPr txBox="1">
              <a:spLocks noChangeArrowheads="1"/>
            </p:cNvSpPr>
            <p:nvPr/>
          </p:nvSpPr>
          <p:spPr bwMode="auto">
            <a:xfrm>
              <a:off x="1211" y="2232"/>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THESS</a:t>
              </a:r>
            </a:p>
          </p:txBody>
        </p:sp>
        <p:sp>
          <p:nvSpPr>
            <p:cNvPr id="68693" name="Text Box 47"/>
            <p:cNvSpPr txBox="1">
              <a:spLocks noChangeArrowheads="1"/>
            </p:cNvSpPr>
            <p:nvPr/>
          </p:nvSpPr>
          <p:spPr bwMode="auto">
            <a:xfrm>
              <a:off x="1205" y="2436"/>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RARADA KHALEI PROHOWUI ZIMIKSHO</a:t>
              </a:r>
            </a:p>
          </p:txBody>
        </p:sp>
        <p:sp>
          <p:nvSpPr>
            <p:cNvPr id="68694" name="Text Box 48"/>
            <p:cNvSpPr txBox="1">
              <a:spLocks noChangeArrowheads="1"/>
            </p:cNvSpPr>
            <p:nvPr/>
          </p:nvSpPr>
          <p:spPr bwMode="auto">
            <a:xfrm>
              <a:off x="1149" y="3124"/>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3:5</a:t>
              </a:r>
            </a:p>
          </p:txBody>
        </p:sp>
      </p:grpSp>
      <p:grpSp>
        <p:nvGrpSpPr>
          <p:cNvPr id="68622" name="Group 49"/>
          <p:cNvGrpSpPr>
            <a:grpSpLocks/>
          </p:cNvGrpSpPr>
          <p:nvPr/>
        </p:nvGrpSpPr>
        <p:grpSpPr bwMode="auto">
          <a:xfrm>
            <a:off x="3079750" y="3487738"/>
            <a:ext cx="1431925" cy="1835150"/>
            <a:chOff x="1940" y="2197"/>
            <a:chExt cx="902" cy="1156"/>
          </a:xfrm>
        </p:grpSpPr>
        <p:sp>
          <p:nvSpPr>
            <p:cNvPr id="69682" name="AutoShape 50"/>
            <p:cNvSpPr>
              <a:spLocks noChangeArrowheads="1"/>
            </p:cNvSpPr>
            <p:nvPr/>
          </p:nvSpPr>
          <p:spPr bwMode="auto">
            <a:xfrm>
              <a:off x="2044"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8688" name="Text Box 51"/>
            <p:cNvSpPr txBox="1">
              <a:spLocks noChangeArrowheads="1"/>
            </p:cNvSpPr>
            <p:nvPr/>
          </p:nvSpPr>
          <p:spPr bwMode="auto">
            <a:xfrm>
              <a:off x="1983" y="2417"/>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CHURCHWUI KASHOK KAZANG</a:t>
              </a:r>
            </a:p>
          </p:txBody>
        </p:sp>
        <p:sp>
          <p:nvSpPr>
            <p:cNvPr id="68689" name="Text Box 52"/>
            <p:cNvSpPr txBox="1">
              <a:spLocks noChangeArrowheads="1"/>
            </p:cNvSpPr>
            <p:nvPr/>
          </p:nvSpPr>
          <p:spPr bwMode="auto">
            <a:xfrm>
              <a:off x="1992" y="223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TIMOTHY</a:t>
              </a:r>
            </a:p>
          </p:txBody>
        </p:sp>
        <p:sp>
          <p:nvSpPr>
            <p:cNvPr id="68690" name="Text Box 53"/>
            <p:cNvSpPr txBox="1">
              <a:spLocks noChangeArrowheads="1"/>
            </p:cNvSpPr>
            <p:nvPr/>
          </p:nvSpPr>
          <p:spPr bwMode="auto">
            <a:xfrm>
              <a:off x="1940" y="3110"/>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3:9</a:t>
              </a:r>
            </a:p>
          </p:txBody>
        </p:sp>
      </p:grpSp>
      <p:grpSp>
        <p:nvGrpSpPr>
          <p:cNvPr id="68623" name="Group 54"/>
          <p:cNvGrpSpPr>
            <a:grpSpLocks/>
          </p:cNvGrpSpPr>
          <p:nvPr/>
        </p:nvGrpSpPr>
        <p:grpSpPr bwMode="auto">
          <a:xfrm>
            <a:off x="4294191" y="3487748"/>
            <a:ext cx="1431925" cy="1855787"/>
            <a:chOff x="2705" y="2197"/>
            <a:chExt cx="902" cy="1169"/>
          </a:xfrm>
        </p:grpSpPr>
        <p:sp>
          <p:nvSpPr>
            <p:cNvPr id="69687" name="AutoShape 55"/>
            <p:cNvSpPr>
              <a:spLocks noChangeArrowheads="1"/>
            </p:cNvSpPr>
            <p:nvPr/>
          </p:nvSpPr>
          <p:spPr bwMode="auto">
            <a:xfrm>
              <a:off x="2806"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8684" name="Text Box 56"/>
            <p:cNvSpPr txBox="1">
              <a:spLocks noChangeArrowheads="1"/>
            </p:cNvSpPr>
            <p:nvPr/>
          </p:nvSpPr>
          <p:spPr bwMode="auto">
            <a:xfrm>
              <a:off x="2727" y="2232"/>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TIMOTHY</a:t>
              </a:r>
            </a:p>
          </p:txBody>
        </p:sp>
        <p:sp>
          <p:nvSpPr>
            <p:cNvPr id="68685" name="Text Box 57"/>
            <p:cNvSpPr txBox="1">
              <a:spLocks noChangeArrowheads="1"/>
            </p:cNvSpPr>
            <p:nvPr/>
          </p:nvSpPr>
          <p:spPr bwMode="auto">
            <a:xfrm>
              <a:off x="2753" y="2361"/>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PAOKAPHA MASHUNGDA TAMKACHI THEI</a:t>
              </a:r>
              <a:endParaRPr lang="en-GB" sz="1200" b="1" i="1">
                <a:solidFill>
                  <a:srgbClr val="FFFFFF"/>
                </a:solidFill>
                <a:latin typeface="Helvetica" charset="0"/>
              </a:endParaRPr>
            </a:p>
          </p:txBody>
        </p:sp>
        <p:sp>
          <p:nvSpPr>
            <p:cNvPr id="68686" name="Text Box 58"/>
            <p:cNvSpPr txBox="1">
              <a:spLocks noChangeArrowheads="1"/>
            </p:cNvSpPr>
            <p:nvPr/>
          </p:nvSpPr>
          <p:spPr bwMode="auto">
            <a:xfrm>
              <a:off x="2705" y="3123"/>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1:13</a:t>
              </a:r>
            </a:p>
          </p:txBody>
        </p:sp>
      </p:grpSp>
      <p:grpSp>
        <p:nvGrpSpPr>
          <p:cNvPr id="68624" name="Group 59"/>
          <p:cNvGrpSpPr>
            <a:grpSpLocks/>
          </p:cNvGrpSpPr>
          <p:nvPr/>
        </p:nvGrpSpPr>
        <p:grpSpPr bwMode="auto">
          <a:xfrm>
            <a:off x="5513388" y="3509963"/>
            <a:ext cx="1431925" cy="1831976"/>
            <a:chOff x="3473" y="2211"/>
            <a:chExt cx="902" cy="1154"/>
          </a:xfrm>
        </p:grpSpPr>
        <p:sp>
          <p:nvSpPr>
            <p:cNvPr id="69692" name="AutoShape 60"/>
            <p:cNvSpPr>
              <a:spLocks noChangeArrowheads="1"/>
            </p:cNvSpPr>
            <p:nvPr/>
          </p:nvSpPr>
          <p:spPr bwMode="auto">
            <a:xfrm>
              <a:off x="3568" y="2211"/>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8680" name="Text Box 61"/>
            <p:cNvSpPr txBox="1">
              <a:spLocks noChangeArrowheads="1"/>
            </p:cNvSpPr>
            <p:nvPr/>
          </p:nvSpPr>
          <p:spPr bwMode="auto">
            <a:xfrm>
              <a:off x="3497" y="2232"/>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TITUS</a:t>
              </a:r>
            </a:p>
          </p:txBody>
        </p:sp>
        <p:sp>
          <p:nvSpPr>
            <p:cNvPr id="68681" name="Text Box 62"/>
            <p:cNvSpPr txBox="1">
              <a:spLocks noChangeArrowheads="1"/>
            </p:cNvSpPr>
            <p:nvPr/>
          </p:nvSpPr>
          <p:spPr bwMode="auto">
            <a:xfrm>
              <a:off x="3516" y="2433"/>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ELDERS SAKIKACHI BING</a:t>
              </a:r>
              <a:endParaRPr lang="en-GB" sz="1200" b="1">
                <a:solidFill>
                  <a:srgbClr val="FFFF00"/>
                </a:solidFill>
                <a:latin typeface="Helvetica" charset="0"/>
              </a:endParaRPr>
            </a:p>
          </p:txBody>
        </p:sp>
        <p:sp>
          <p:nvSpPr>
            <p:cNvPr id="68682" name="Text Box 63"/>
            <p:cNvSpPr txBox="1">
              <a:spLocks noChangeArrowheads="1"/>
            </p:cNvSpPr>
            <p:nvPr/>
          </p:nvSpPr>
          <p:spPr bwMode="auto">
            <a:xfrm>
              <a:off x="3473" y="3122"/>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2:1-2</a:t>
              </a:r>
            </a:p>
          </p:txBody>
        </p:sp>
      </p:grpSp>
      <p:grpSp>
        <p:nvGrpSpPr>
          <p:cNvPr id="68625" name="Group 64"/>
          <p:cNvGrpSpPr>
            <a:grpSpLocks/>
          </p:cNvGrpSpPr>
          <p:nvPr/>
        </p:nvGrpSpPr>
        <p:grpSpPr bwMode="auto">
          <a:xfrm>
            <a:off x="6742113" y="3519489"/>
            <a:ext cx="1431925" cy="1827212"/>
            <a:chOff x="4247" y="2217"/>
            <a:chExt cx="902" cy="1151"/>
          </a:xfrm>
        </p:grpSpPr>
        <p:sp>
          <p:nvSpPr>
            <p:cNvPr id="69697" name="AutoShape 65"/>
            <p:cNvSpPr>
              <a:spLocks noChangeArrowheads="1"/>
            </p:cNvSpPr>
            <p:nvPr/>
          </p:nvSpPr>
          <p:spPr bwMode="auto">
            <a:xfrm>
              <a:off x="4348" y="221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8676" name="Text Box 66"/>
            <p:cNvSpPr txBox="1">
              <a:spLocks noChangeArrowheads="1"/>
            </p:cNvSpPr>
            <p:nvPr/>
          </p:nvSpPr>
          <p:spPr bwMode="auto">
            <a:xfrm>
              <a:off x="4292" y="2241"/>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PHILEMON</a:t>
              </a:r>
            </a:p>
          </p:txBody>
        </p:sp>
        <p:sp>
          <p:nvSpPr>
            <p:cNvPr id="68677" name="Text Box 67"/>
            <p:cNvSpPr txBox="1">
              <a:spLocks noChangeArrowheads="1"/>
            </p:cNvSpPr>
            <p:nvPr/>
          </p:nvSpPr>
          <p:spPr bwMode="auto">
            <a:xfrm>
              <a:off x="4294" y="2430"/>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Helvetica" charset="0"/>
                </a:rPr>
                <a:t>CHRISTAWUI LUNGLI KATEILI KHAMAYA</a:t>
              </a:r>
              <a:endParaRPr lang="en-GB" sz="1200" b="1" i="1">
                <a:solidFill>
                  <a:srgbClr val="FFFFFF"/>
                </a:solidFill>
                <a:latin typeface="Helvetica" charset="0"/>
              </a:endParaRPr>
            </a:p>
          </p:txBody>
        </p:sp>
        <p:sp>
          <p:nvSpPr>
            <p:cNvPr id="68678" name="Text Box 68"/>
            <p:cNvSpPr txBox="1">
              <a:spLocks noChangeArrowheads="1"/>
            </p:cNvSpPr>
            <p:nvPr/>
          </p:nvSpPr>
          <p:spPr bwMode="auto">
            <a:xfrm>
              <a:off x="4247" y="3125"/>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v.17</a:t>
              </a:r>
            </a:p>
          </p:txBody>
        </p:sp>
      </p:grpSp>
      <p:grpSp>
        <p:nvGrpSpPr>
          <p:cNvPr id="68626" name="Group 69"/>
          <p:cNvGrpSpPr>
            <a:grpSpLocks/>
          </p:cNvGrpSpPr>
          <p:nvPr/>
        </p:nvGrpSpPr>
        <p:grpSpPr bwMode="auto">
          <a:xfrm>
            <a:off x="8062913" y="3546480"/>
            <a:ext cx="1431925" cy="1820863"/>
            <a:chOff x="5079" y="2234"/>
            <a:chExt cx="902" cy="1147"/>
          </a:xfrm>
        </p:grpSpPr>
        <p:sp>
          <p:nvSpPr>
            <p:cNvPr id="69702" name="AutoShape 70"/>
            <p:cNvSpPr>
              <a:spLocks noChangeArrowheads="1"/>
            </p:cNvSpPr>
            <p:nvPr/>
          </p:nvSpPr>
          <p:spPr bwMode="auto">
            <a:xfrm>
              <a:off x="5178" y="2234"/>
              <a:ext cx="667" cy="880"/>
            </a:xfrm>
            <a:prstGeom prst="roundRect">
              <a:avLst>
                <a:gd name="adj" fmla="val 16667"/>
              </a:avLst>
            </a:prstGeom>
            <a:solidFill>
              <a:srgbClr val="054C1F"/>
            </a:solidFill>
            <a:ln w="38160">
              <a:solidFill>
                <a:srgbClr val="000000"/>
              </a:solidFill>
              <a:miter lim="800000"/>
              <a:headEnd/>
              <a:tailEnd/>
            </a:ln>
            <a:effectLst>
              <a:outerShdw dist="73964" dir="1863565" algn="ctr" rotWithShape="0">
                <a:srgbClr val="808080"/>
              </a:outerShdw>
            </a:effectLst>
          </p:spPr>
          <p:txBody>
            <a:bodyPr wrap="none" anchor="ctr"/>
            <a:lstStyle/>
            <a:p>
              <a:pPr defTabSz="455133"/>
              <a:endParaRPr lang="en-US"/>
            </a:p>
          </p:txBody>
        </p:sp>
        <p:sp>
          <p:nvSpPr>
            <p:cNvPr id="68672" name="Text Box 71"/>
            <p:cNvSpPr txBox="1">
              <a:spLocks noChangeArrowheads="1"/>
            </p:cNvSpPr>
            <p:nvPr/>
          </p:nvSpPr>
          <p:spPr bwMode="auto">
            <a:xfrm>
              <a:off x="5114" y="226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HEBREWS</a:t>
              </a:r>
            </a:p>
          </p:txBody>
        </p:sp>
        <p:sp>
          <p:nvSpPr>
            <p:cNvPr id="68673" name="Text Box 72"/>
            <p:cNvSpPr txBox="1">
              <a:spLocks noChangeArrowheads="1"/>
            </p:cNvSpPr>
            <p:nvPr/>
          </p:nvSpPr>
          <p:spPr bwMode="auto">
            <a:xfrm>
              <a:off x="5124" y="2450"/>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latin typeface="Helvetica" charset="0"/>
                </a:rPr>
                <a:t>JESU CHRISTA; HUPTA KAZANG</a:t>
              </a:r>
            </a:p>
          </p:txBody>
        </p:sp>
        <p:sp>
          <p:nvSpPr>
            <p:cNvPr id="68674" name="Text Box 73"/>
            <p:cNvSpPr txBox="1">
              <a:spLocks noChangeArrowheads="1"/>
            </p:cNvSpPr>
            <p:nvPr/>
          </p:nvSpPr>
          <p:spPr bwMode="auto">
            <a:xfrm>
              <a:off x="5079" y="3138"/>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1:4</a:t>
              </a:r>
            </a:p>
          </p:txBody>
        </p:sp>
      </p:grpSp>
      <p:grpSp>
        <p:nvGrpSpPr>
          <p:cNvPr id="68627" name="Group 74"/>
          <p:cNvGrpSpPr>
            <a:grpSpLocks/>
          </p:cNvGrpSpPr>
          <p:nvPr/>
        </p:nvGrpSpPr>
        <p:grpSpPr bwMode="auto">
          <a:xfrm>
            <a:off x="647702" y="5538791"/>
            <a:ext cx="1431925" cy="1866900"/>
            <a:chOff x="408" y="3489"/>
            <a:chExt cx="902" cy="1176"/>
          </a:xfrm>
        </p:grpSpPr>
        <p:sp>
          <p:nvSpPr>
            <p:cNvPr id="69707" name="AutoShape 75"/>
            <p:cNvSpPr>
              <a:spLocks noChangeArrowheads="1"/>
            </p:cNvSpPr>
            <p:nvPr/>
          </p:nvSpPr>
          <p:spPr bwMode="auto">
            <a:xfrm>
              <a:off x="510" y="3489"/>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668" name="Text Box 76"/>
            <p:cNvSpPr txBox="1">
              <a:spLocks noChangeArrowheads="1"/>
            </p:cNvSpPr>
            <p:nvPr/>
          </p:nvSpPr>
          <p:spPr bwMode="auto">
            <a:xfrm>
              <a:off x="447" y="3526"/>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JAMES</a:t>
              </a:r>
            </a:p>
          </p:txBody>
        </p:sp>
        <p:sp>
          <p:nvSpPr>
            <p:cNvPr id="68669" name="Text Box 77"/>
            <p:cNvSpPr txBox="1">
              <a:spLocks noChangeArrowheads="1"/>
            </p:cNvSpPr>
            <p:nvPr/>
          </p:nvSpPr>
          <p:spPr bwMode="auto">
            <a:xfrm>
              <a:off x="450" y="3723"/>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latin typeface="Helvetica" charset="0"/>
                </a:rPr>
                <a:t>THANGTHANGLI SHITKASANG</a:t>
              </a:r>
            </a:p>
          </p:txBody>
        </p:sp>
        <p:sp>
          <p:nvSpPr>
            <p:cNvPr id="68670" name="Text Box 78"/>
            <p:cNvSpPr txBox="1">
              <a:spLocks noChangeArrowheads="1"/>
            </p:cNvSpPr>
            <p:nvPr/>
          </p:nvSpPr>
          <p:spPr bwMode="auto">
            <a:xfrm>
              <a:off x="408" y="4422"/>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u="sng">
                  <a:solidFill>
                    <a:srgbClr val="FFFF00"/>
                  </a:solidFill>
                  <a:latin typeface="Helvetica" charset="0"/>
                </a:rPr>
                <a:t>2:26</a:t>
              </a:r>
            </a:p>
          </p:txBody>
        </p:sp>
      </p:grpSp>
      <p:grpSp>
        <p:nvGrpSpPr>
          <p:cNvPr id="68628" name="Group 79"/>
          <p:cNvGrpSpPr>
            <a:grpSpLocks/>
          </p:cNvGrpSpPr>
          <p:nvPr/>
        </p:nvGrpSpPr>
        <p:grpSpPr bwMode="auto">
          <a:xfrm>
            <a:off x="1884366" y="5548323"/>
            <a:ext cx="1431925" cy="1876425"/>
            <a:chOff x="1187" y="3495"/>
            <a:chExt cx="902" cy="1182"/>
          </a:xfrm>
        </p:grpSpPr>
        <p:sp>
          <p:nvSpPr>
            <p:cNvPr id="69712" name="AutoShape 80"/>
            <p:cNvSpPr>
              <a:spLocks noChangeArrowheads="1"/>
            </p:cNvSpPr>
            <p:nvPr/>
          </p:nvSpPr>
          <p:spPr bwMode="auto">
            <a:xfrm>
              <a:off x="1273" y="3495"/>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664" name="Text Box 81"/>
            <p:cNvSpPr txBox="1">
              <a:spLocks noChangeArrowheads="1"/>
            </p:cNvSpPr>
            <p:nvPr/>
          </p:nvSpPr>
          <p:spPr bwMode="auto">
            <a:xfrm>
              <a:off x="1189" y="353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PETER</a:t>
              </a:r>
            </a:p>
          </p:txBody>
        </p:sp>
        <p:sp>
          <p:nvSpPr>
            <p:cNvPr id="68665" name="Text Box 82"/>
            <p:cNvSpPr txBox="1">
              <a:spLocks noChangeArrowheads="1"/>
            </p:cNvSpPr>
            <p:nvPr/>
          </p:nvSpPr>
          <p:spPr bwMode="auto">
            <a:xfrm>
              <a:off x="1209" y="3720"/>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latin typeface="Helvetica" charset="0"/>
                </a:rPr>
                <a:t>VARESHIWUI MIRN KALA SARAN</a:t>
              </a:r>
            </a:p>
          </p:txBody>
        </p:sp>
        <p:sp>
          <p:nvSpPr>
            <p:cNvPr id="68666" name="Text Box 83"/>
            <p:cNvSpPr txBox="1">
              <a:spLocks noChangeArrowheads="1"/>
            </p:cNvSpPr>
            <p:nvPr/>
          </p:nvSpPr>
          <p:spPr bwMode="auto">
            <a:xfrm>
              <a:off x="1187" y="4434"/>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2:7</a:t>
              </a:r>
            </a:p>
          </p:txBody>
        </p:sp>
      </p:grpSp>
      <p:grpSp>
        <p:nvGrpSpPr>
          <p:cNvPr id="68629" name="Group 84"/>
          <p:cNvGrpSpPr>
            <a:grpSpLocks/>
          </p:cNvGrpSpPr>
          <p:nvPr/>
        </p:nvGrpSpPr>
        <p:grpSpPr bwMode="auto">
          <a:xfrm>
            <a:off x="3105150" y="5543549"/>
            <a:ext cx="1431925" cy="1885951"/>
            <a:chOff x="1956" y="3492"/>
            <a:chExt cx="902" cy="1188"/>
          </a:xfrm>
        </p:grpSpPr>
        <p:sp>
          <p:nvSpPr>
            <p:cNvPr id="69717" name="AutoShape 85"/>
            <p:cNvSpPr>
              <a:spLocks noChangeArrowheads="1"/>
            </p:cNvSpPr>
            <p:nvPr/>
          </p:nvSpPr>
          <p:spPr bwMode="auto">
            <a:xfrm>
              <a:off x="2044" y="3492"/>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660" name="Text Box 86"/>
            <p:cNvSpPr txBox="1">
              <a:spLocks noChangeArrowheads="1"/>
            </p:cNvSpPr>
            <p:nvPr/>
          </p:nvSpPr>
          <p:spPr bwMode="auto">
            <a:xfrm>
              <a:off x="1974" y="353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PETER</a:t>
              </a:r>
            </a:p>
          </p:txBody>
        </p:sp>
        <p:sp>
          <p:nvSpPr>
            <p:cNvPr id="68661" name="Text Box 87"/>
            <p:cNvSpPr txBox="1">
              <a:spLocks noChangeArrowheads="1"/>
            </p:cNvSpPr>
            <p:nvPr/>
          </p:nvSpPr>
          <p:spPr bwMode="auto">
            <a:xfrm>
              <a:off x="1992" y="3721"/>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latin typeface="Helvetica" charset="0"/>
                </a:rPr>
                <a:t>CHURCHLI NGUIDA TAMKACHITHEIBING</a:t>
              </a:r>
            </a:p>
          </p:txBody>
        </p:sp>
        <p:sp>
          <p:nvSpPr>
            <p:cNvPr id="68662" name="Text Box 88"/>
            <p:cNvSpPr txBox="1">
              <a:spLocks noChangeArrowheads="1"/>
            </p:cNvSpPr>
            <p:nvPr/>
          </p:nvSpPr>
          <p:spPr bwMode="auto">
            <a:xfrm>
              <a:off x="1956" y="4437"/>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2:1</a:t>
              </a:r>
            </a:p>
          </p:txBody>
        </p:sp>
      </p:grpSp>
      <p:grpSp>
        <p:nvGrpSpPr>
          <p:cNvPr id="68630" name="Group 89"/>
          <p:cNvGrpSpPr>
            <a:grpSpLocks/>
          </p:cNvGrpSpPr>
          <p:nvPr/>
        </p:nvGrpSpPr>
        <p:grpSpPr bwMode="auto">
          <a:xfrm>
            <a:off x="4330700" y="5541966"/>
            <a:ext cx="1431925" cy="1882775"/>
            <a:chOff x="2728" y="3491"/>
            <a:chExt cx="902" cy="1186"/>
          </a:xfrm>
        </p:grpSpPr>
        <p:sp>
          <p:nvSpPr>
            <p:cNvPr id="69722" name="AutoShape 90"/>
            <p:cNvSpPr>
              <a:spLocks noChangeArrowheads="1"/>
            </p:cNvSpPr>
            <p:nvPr/>
          </p:nvSpPr>
          <p:spPr bwMode="auto">
            <a:xfrm>
              <a:off x="2807"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656" name="Text Box 91"/>
            <p:cNvSpPr txBox="1">
              <a:spLocks noChangeArrowheads="1"/>
            </p:cNvSpPr>
            <p:nvPr/>
          </p:nvSpPr>
          <p:spPr bwMode="auto">
            <a:xfrm>
              <a:off x="2738" y="353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1 JOHN</a:t>
              </a:r>
            </a:p>
          </p:txBody>
        </p:sp>
        <p:sp>
          <p:nvSpPr>
            <p:cNvPr id="68657" name="Text Box 92"/>
            <p:cNvSpPr txBox="1">
              <a:spLocks noChangeArrowheads="1"/>
            </p:cNvSpPr>
            <p:nvPr/>
          </p:nvSpPr>
          <p:spPr bwMode="auto">
            <a:xfrm>
              <a:off x="2761" y="3663"/>
              <a:ext cx="789" cy="757"/>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latin typeface="Helvetica" charset="0"/>
                </a:rPr>
                <a:t>NGATANGMIHAIRA: KHANGUI TAMKACHITHEILI NGASARLU</a:t>
              </a:r>
            </a:p>
          </p:txBody>
        </p:sp>
        <p:sp>
          <p:nvSpPr>
            <p:cNvPr id="68658" name="Text Box 93"/>
            <p:cNvSpPr txBox="1">
              <a:spLocks noChangeArrowheads="1"/>
            </p:cNvSpPr>
            <p:nvPr/>
          </p:nvSpPr>
          <p:spPr bwMode="auto">
            <a:xfrm>
              <a:off x="2728" y="4434"/>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5:13</a:t>
              </a:r>
            </a:p>
          </p:txBody>
        </p:sp>
      </p:grpSp>
      <p:grpSp>
        <p:nvGrpSpPr>
          <p:cNvPr id="68631" name="Group 94"/>
          <p:cNvGrpSpPr>
            <a:grpSpLocks/>
          </p:cNvGrpSpPr>
          <p:nvPr/>
        </p:nvGrpSpPr>
        <p:grpSpPr bwMode="auto">
          <a:xfrm>
            <a:off x="5565780" y="5541964"/>
            <a:ext cx="1431925" cy="1884362"/>
            <a:chOff x="3506" y="3491"/>
            <a:chExt cx="902" cy="1187"/>
          </a:xfrm>
        </p:grpSpPr>
        <p:sp>
          <p:nvSpPr>
            <p:cNvPr id="69727" name="AutoShape 95"/>
            <p:cNvSpPr>
              <a:spLocks noChangeArrowheads="1"/>
            </p:cNvSpPr>
            <p:nvPr/>
          </p:nvSpPr>
          <p:spPr bwMode="auto">
            <a:xfrm>
              <a:off x="3570"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652" name="Text Box 96"/>
            <p:cNvSpPr txBox="1">
              <a:spLocks noChangeArrowheads="1"/>
            </p:cNvSpPr>
            <p:nvPr/>
          </p:nvSpPr>
          <p:spPr bwMode="auto">
            <a:xfrm>
              <a:off x="3512" y="3530"/>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2 JOHN</a:t>
              </a:r>
            </a:p>
          </p:txBody>
        </p:sp>
        <p:sp>
          <p:nvSpPr>
            <p:cNvPr id="68653" name="Text Box 97"/>
            <p:cNvSpPr txBox="1">
              <a:spLocks noChangeArrowheads="1"/>
            </p:cNvSpPr>
            <p:nvPr/>
          </p:nvSpPr>
          <p:spPr bwMode="auto">
            <a:xfrm>
              <a:off x="3510" y="3665"/>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200" b="1">
                  <a:latin typeface="Helvetica" charset="0"/>
                </a:rPr>
                <a:t>CHRISTAWUI NINGKHAMI LUNGLI KAZAT</a:t>
              </a:r>
              <a:endParaRPr lang="en-GB" sz="1200" b="1">
                <a:latin typeface="Helvetica" charset="0"/>
              </a:endParaRPr>
            </a:p>
          </p:txBody>
        </p:sp>
        <p:sp>
          <p:nvSpPr>
            <p:cNvPr id="68654" name="Text Box 98"/>
            <p:cNvSpPr txBox="1">
              <a:spLocks noChangeArrowheads="1"/>
            </p:cNvSpPr>
            <p:nvPr/>
          </p:nvSpPr>
          <p:spPr bwMode="auto">
            <a:xfrm>
              <a:off x="3506" y="4435"/>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v. 3</a:t>
              </a:r>
            </a:p>
          </p:txBody>
        </p:sp>
      </p:grpSp>
      <p:grpSp>
        <p:nvGrpSpPr>
          <p:cNvPr id="68632" name="Group 99"/>
          <p:cNvGrpSpPr>
            <a:grpSpLocks/>
          </p:cNvGrpSpPr>
          <p:nvPr/>
        </p:nvGrpSpPr>
        <p:grpSpPr bwMode="auto">
          <a:xfrm>
            <a:off x="7981952" y="5534025"/>
            <a:ext cx="1431925" cy="1892299"/>
            <a:chOff x="5028" y="3486"/>
            <a:chExt cx="902" cy="1192"/>
          </a:xfrm>
        </p:grpSpPr>
        <p:sp>
          <p:nvSpPr>
            <p:cNvPr id="69732" name="AutoShape 100"/>
            <p:cNvSpPr>
              <a:spLocks noChangeArrowheads="1"/>
            </p:cNvSpPr>
            <p:nvPr/>
          </p:nvSpPr>
          <p:spPr bwMode="auto">
            <a:xfrm>
              <a:off x="5119" y="3486"/>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648" name="Text Box 101"/>
            <p:cNvSpPr txBox="1">
              <a:spLocks noChangeArrowheads="1"/>
            </p:cNvSpPr>
            <p:nvPr/>
          </p:nvSpPr>
          <p:spPr bwMode="auto">
            <a:xfrm>
              <a:off x="5030" y="3538"/>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JUDE</a:t>
              </a:r>
            </a:p>
          </p:txBody>
        </p:sp>
        <p:sp>
          <p:nvSpPr>
            <p:cNvPr id="68649" name="Text Box 102"/>
            <p:cNvSpPr txBox="1">
              <a:spLocks noChangeArrowheads="1"/>
            </p:cNvSpPr>
            <p:nvPr/>
          </p:nvSpPr>
          <p:spPr bwMode="auto">
            <a:xfrm>
              <a:off x="5062" y="3725"/>
              <a:ext cx="789" cy="409"/>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latin typeface="Helvetica" charset="0"/>
                </a:rPr>
                <a:t>SHITKASANGWUIVANG KHANGANING</a:t>
              </a:r>
            </a:p>
          </p:txBody>
        </p:sp>
        <p:sp>
          <p:nvSpPr>
            <p:cNvPr id="68650" name="Text Box 103"/>
            <p:cNvSpPr txBox="1">
              <a:spLocks noChangeArrowheads="1"/>
            </p:cNvSpPr>
            <p:nvPr/>
          </p:nvSpPr>
          <p:spPr bwMode="auto">
            <a:xfrm>
              <a:off x="5028" y="4435"/>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vv. 20-21</a:t>
              </a:r>
            </a:p>
          </p:txBody>
        </p:sp>
      </p:grpSp>
      <p:grpSp>
        <p:nvGrpSpPr>
          <p:cNvPr id="68633" name="Group 104"/>
          <p:cNvGrpSpPr>
            <a:grpSpLocks/>
          </p:cNvGrpSpPr>
          <p:nvPr/>
        </p:nvGrpSpPr>
        <p:grpSpPr bwMode="auto">
          <a:xfrm>
            <a:off x="6777038" y="5551489"/>
            <a:ext cx="1431925" cy="1858962"/>
            <a:chOff x="4269" y="3497"/>
            <a:chExt cx="902" cy="1171"/>
          </a:xfrm>
        </p:grpSpPr>
        <p:sp>
          <p:nvSpPr>
            <p:cNvPr id="69737" name="AutoShape 105"/>
            <p:cNvSpPr>
              <a:spLocks noChangeArrowheads="1"/>
            </p:cNvSpPr>
            <p:nvPr/>
          </p:nvSpPr>
          <p:spPr bwMode="auto">
            <a:xfrm>
              <a:off x="4350" y="3497"/>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5133"/>
              <a:endParaRPr lang="en-US"/>
            </a:p>
          </p:txBody>
        </p:sp>
        <p:sp>
          <p:nvSpPr>
            <p:cNvPr id="68644" name="Text Box 106"/>
            <p:cNvSpPr txBox="1">
              <a:spLocks noChangeArrowheads="1"/>
            </p:cNvSpPr>
            <p:nvPr/>
          </p:nvSpPr>
          <p:spPr bwMode="auto">
            <a:xfrm>
              <a:off x="4286" y="3539"/>
              <a:ext cx="789" cy="176"/>
            </a:xfrm>
            <a:prstGeom prst="rect">
              <a:avLst/>
            </a:prstGeom>
            <a:noFill/>
            <a:ln w="9525">
              <a:noFill/>
              <a:round/>
              <a:headEnd/>
              <a:tailEnd/>
            </a:ln>
          </p:spPr>
          <p:txBody>
            <a:bodyPr lIns="90000" tIns="46800" rIns="90000" bIns="46800">
              <a:spAutoFit/>
            </a:bodyPr>
            <a:lstStyle/>
            <a:p>
              <a:pPr algn="ctr">
                <a:lnSpc>
                  <a:spcPct val="100000"/>
                </a:lnSpc>
                <a:spcBef>
                  <a:spcPts val="75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00"/>
                  </a:solidFill>
                  <a:latin typeface="Helvetica" charset="0"/>
                </a:rPr>
                <a:t>3 JOHN</a:t>
              </a:r>
            </a:p>
          </p:txBody>
        </p:sp>
        <p:sp>
          <p:nvSpPr>
            <p:cNvPr id="68645" name="Text Box 107"/>
            <p:cNvSpPr txBox="1">
              <a:spLocks noChangeArrowheads="1"/>
            </p:cNvSpPr>
            <p:nvPr/>
          </p:nvSpPr>
          <p:spPr bwMode="auto">
            <a:xfrm>
              <a:off x="4295" y="3758"/>
              <a:ext cx="789" cy="525"/>
            </a:xfrm>
            <a:prstGeom prst="rect">
              <a:avLst/>
            </a:prstGeom>
            <a:noFill/>
            <a:ln w="9525">
              <a:noFill/>
              <a:round/>
              <a:headEnd/>
              <a:tailEnd/>
            </a:ln>
          </p:spPr>
          <p:txBody>
            <a:bodyPr lIns="90000" tIns="46800" rIns="90000" bIns="46800">
              <a:spAutoFit/>
            </a:bodyPr>
            <a:lstStyle/>
            <a:p>
              <a:pPr algn="ctr">
                <a:lnSpc>
                  <a:spcPct val="100000"/>
                </a:lnSpc>
                <a:spcBef>
                  <a:spcPts val="875"/>
                </a:spcBef>
                <a:buClr>
                  <a:srgbClr val="CCEC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1200" b="1">
                  <a:latin typeface="Helvetica" charset="0"/>
                </a:rPr>
                <a:t>JOHN SAKHANGATHAWUI KASHAP</a:t>
              </a:r>
              <a:endParaRPr lang="en-GB" sz="1200" b="1">
                <a:latin typeface="Helvetica" charset="0"/>
              </a:endParaRPr>
            </a:p>
          </p:txBody>
        </p:sp>
        <p:sp>
          <p:nvSpPr>
            <p:cNvPr id="68646" name="Text Box 108"/>
            <p:cNvSpPr txBox="1">
              <a:spLocks noChangeArrowheads="1"/>
            </p:cNvSpPr>
            <p:nvPr/>
          </p:nvSpPr>
          <p:spPr bwMode="auto">
            <a:xfrm>
              <a:off x="4269" y="4425"/>
              <a:ext cx="902" cy="243"/>
            </a:xfrm>
            <a:prstGeom prst="rect">
              <a:avLst/>
            </a:prstGeom>
            <a:noFill/>
            <a:ln w="9525">
              <a:noFill/>
              <a:round/>
              <a:headEnd/>
              <a:tailEnd/>
            </a:ln>
          </p:spPr>
          <p:txBody>
            <a:bodyPr lIns="90000" tIns="46800" rIns="90000" bIns="46800">
              <a:spAutoFit/>
            </a:bodyPr>
            <a:lstStyle/>
            <a:p>
              <a:pPr algn="ctr">
                <a:lnSpc>
                  <a:spcPct val="100000"/>
                </a:lnSpc>
                <a:spcBef>
                  <a:spcPts val="112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00"/>
                  </a:solidFill>
                  <a:latin typeface="Helvetica" charset="0"/>
                </a:rPr>
                <a:t>vv. 4, 11</a:t>
              </a:r>
            </a:p>
          </p:txBody>
        </p:sp>
      </p:grpSp>
      <p:sp>
        <p:nvSpPr>
          <p:cNvPr id="68634" name="Text Box 109"/>
          <p:cNvSpPr txBox="1">
            <a:spLocks noChangeArrowheads="1"/>
          </p:cNvSpPr>
          <p:nvPr/>
        </p:nvSpPr>
        <p:spPr bwMode="auto">
          <a:xfrm>
            <a:off x="5110165" y="250825"/>
            <a:ext cx="1712912" cy="762000"/>
          </a:xfrm>
          <a:prstGeom prst="rect">
            <a:avLst/>
          </a:prstGeom>
          <a:noFill/>
          <a:ln w="9525">
            <a:noFill/>
            <a:round/>
            <a:headEnd/>
            <a:tailEnd/>
          </a:ln>
        </p:spPr>
        <p:txBody>
          <a:bodyPr wrap="none" lIns="91328" tIns="45662" rIns="91328" bIns="45662" anchor="ctr"/>
          <a:lstStyle/>
          <a:p>
            <a:endParaRPr lang="en-US"/>
          </a:p>
        </p:txBody>
      </p:sp>
      <p:grpSp>
        <p:nvGrpSpPr>
          <p:cNvPr id="68635" name="Group 110"/>
          <p:cNvGrpSpPr>
            <a:grpSpLocks/>
          </p:cNvGrpSpPr>
          <p:nvPr/>
        </p:nvGrpSpPr>
        <p:grpSpPr bwMode="auto">
          <a:xfrm>
            <a:off x="835030" y="3319466"/>
            <a:ext cx="8378825" cy="2082800"/>
            <a:chOff x="526" y="2091"/>
            <a:chExt cx="5278" cy="1312"/>
          </a:xfrm>
        </p:grpSpPr>
        <p:sp>
          <p:nvSpPr>
            <p:cNvPr id="69743" name="Line 111"/>
            <p:cNvSpPr>
              <a:spLocks noChangeShapeType="1"/>
            </p:cNvSpPr>
            <p:nvPr/>
          </p:nvSpPr>
          <p:spPr bwMode="auto">
            <a:xfrm>
              <a:off x="526"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sp>
          <p:nvSpPr>
            <p:cNvPr id="69744" name="Line 112"/>
            <p:cNvSpPr>
              <a:spLocks noChangeShapeType="1"/>
            </p:cNvSpPr>
            <p:nvPr/>
          </p:nvSpPr>
          <p:spPr bwMode="auto">
            <a:xfrm>
              <a:off x="5048"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sp>
          <p:nvSpPr>
            <p:cNvPr id="69745" name="Line 113"/>
            <p:cNvSpPr>
              <a:spLocks noChangeShapeType="1"/>
            </p:cNvSpPr>
            <p:nvPr/>
          </p:nvSpPr>
          <p:spPr bwMode="auto">
            <a:xfrm>
              <a:off x="5069"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a:defRPr/>
              </a:pPr>
              <a:endParaRPr lang="en-US"/>
            </a:p>
          </p:txBody>
        </p:sp>
      </p:grpSp>
      <p:sp>
        <p:nvSpPr>
          <p:cNvPr id="68636" name="Text Box 114"/>
          <p:cNvSpPr txBox="1">
            <a:spLocks noChangeArrowheads="1"/>
          </p:cNvSpPr>
          <p:nvPr/>
        </p:nvSpPr>
        <p:spPr bwMode="auto">
          <a:xfrm>
            <a:off x="9196392" y="7267946"/>
            <a:ext cx="184150" cy="244475"/>
          </a:xfrm>
          <a:prstGeom prst="rect">
            <a:avLst/>
          </a:prstGeom>
          <a:noFill/>
          <a:ln w="9525">
            <a:noFill/>
            <a:round/>
            <a:headEnd/>
            <a:tailEnd/>
          </a:ln>
        </p:spPr>
        <p:txBody>
          <a:bodyPr wrap="none" lIns="91328" tIns="45662" rIns="91328" bIns="45662" anchor="ctr"/>
          <a:lstStyle/>
          <a:p>
            <a:endParaRPr lang="en-US"/>
          </a:p>
        </p:txBody>
      </p:sp>
      <p:sp>
        <p:nvSpPr>
          <p:cNvPr id="68637" name="Text Box 115"/>
          <p:cNvSpPr txBox="1">
            <a:spLocks noChangeArrowheads="1"/>
          </p:cNvSpPr>
          <p:nvPr/>
        </p:nvSpPr>
        <p:spPr bwMode="auto">
          <a:xfrm>
            <a:off x="9190873" y="7527979"/>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66</a:t>
            </a:r>
          </a:p>
        </p:txBody>
      </p:sp>
      <p:sp>
        <p:nvSpPr>
          <p:cNvPr id="69748" name="Text Box 116"/>
          <p:cNvSpPr txBox="1">
            <a:spLocks noChangeArrowheads="1"/>
          </p:cNvSpPr>
          <p:nvPr/>
        </p:nvSpPr>
        <p:spPr bwMode="auto">
          <a:xfrm>
            <a:off x="1773238" y="7353300"/>
            <a:ext cx="6926262" cy="409575"/>
          </a:xfrm>
          <a:prstGeom prst="rect">
            <a:avLst/>
          </a:prstGeom>
          <a:noFill/>
          <a:ln w="9525">
            <a:noFill/>
            <a:round/>
            <a:headEnd/>
            <a:tailEnd/>
          </a:ln>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Arial Rounded MT Bold" charset="0"/>
              </a:rPr>
              <a:t>KAKHANE: </a:t>
            </a:r>
            <a:r>
              <a:rPr lang="en-US" sz="2000" b="1">
                <a:solidFill>
                  <a:srgbClr val="FFFFFF"/>
                </a:solidFill>
                <a:latin typeface="Arial Rounded MT Bold" charset="0"/>
              </a:rPr>
              <a:t>KATEIBINGwui chithi</a:t>
            </a:r>
            <a:endParaRPr lang="en-GB" sz="2000" b="1">
              <a:solidFill>
                <a:srgbClr val="FFFFFF"/>
              </a:solidFill>
              <a:latin typeface="Arial Rounded MT Bold" charset="0"/>
            </a:endParaRPr>
          </a:p>
        </p:txBody>
      </p:sp>
      <p:sp>
        <p:nvSpPr>
          <p:cNvPr id="68639" name="Text Box 117"/>
          <p:cNvSpPr txBox="1">
            <a:spLocks noChangeArrowheads="1"/>
          </p:cNvSpPr>
          <p:nvPr/>
        </p:nvSpPr>
        <p:spPr bwMode="auto">
          <a:xfrm>
            <a:off x="4117985" y="650878"/>
            <a:ext cx="5057775" cy="409575"/>
          </a:xfrm>
          <a:prstGeom prst="rect">
            <a:avLst/>
          </a:prstGeom>
          <a:noFill/>
          <a:ln w="9525">
            <a:noFill/>
            <a:round/>
            <a:headEnd/>
            <a:tailEnd/>
          </a:ln>
        </p:spPr>
        <p:txBody>
          <a:bodyPr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dirty="0">
                <a:solidFill>
                  <a:srgbClr val="FFFFFF"/>
                </a:solidFill>
                <a:latin typeface="Arial Rounded MT Bold" charset="0"/>
              </a:rPr>
              <a:t>KHARE: </a:t>
            </a:r>
            <a:r>
              <a:rPr lang="en-GB" sz="2000" b="1" dirty="0" err="1">
                <a:solidFill>
                  <a:srgbClr val="FFFFFF"/>
                </a:solidFill>
                <a:latin typeface="Arial Rounded MT Bold" charset="0"/>
              </a:rPr>
              <a:t>PAULna</a:t>
            </a:r>
            <a:r>
              <a:rPr lang="en-GB" sz="2000" b="1" dirty="0">
                <a:solidFill>
                  <a:srgbClr val="FFFFFF"/>
                </a:solidFill>
                <a:latin typeface="Arial Rounded MT Bold" charset="0"/>
              </a:rPr>
              <a:t> </a:t>
            </a:r>
            <a:r>
              <a:rPr lang="en-GB" sz="2000" b="1" dirty="0" err="1">
                <a:solidFill>
                  <a:srgbClr val="FFFFFF"/>
                </a:solidFill>
                <a:latin typeface="Arial Rounded MT Bold" charset="0"/>
              </a:rPr>
              <a:t>kagapi</a:t>
            </a:r>
            <a:r>
              <a:rPr lang="en-GB" sz="2000" b="1" dirty="0">
                <a:solidFill>
                  <a:srgbClr val="FFFFFF"/>
                </a:solidFill>
                <a:latin typeface="Arial Rounded MT Bold" charset="0"/>
              </a:rPr>
              <a:t> </a:t>
            </a:r>
            <a:r>
              <a:rPr lang="en-GB" sz="2000" b="1" dirty="0" err="1">
                <a:solidFill>
                  <a:srgbClr val="FFFFFF"/>
                </a:solidFill>
                <a:latin typeface="Arial Rounded MT Bold" charset="0"/>
              </a:rPr>
              <a:t>chithibing</a:t>
            </a:r>
            <a:endParaRPr lang="en-GB" sz="2000" b="1" dirty="0">
              <a:solidFill>
                <a:srgbClr val="FFFFFF"/>
              </a:solidFill>
              <a:latin typeface="Arial Rounded MT Bold"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69748"/>
                                        </p:tgtEl>
                                        <p:attrNameLst>
                                          <p:attrName>style.visibility</p:attrName>
                                        </p:attrNameLst>
                                      </p:cBhvr>
                                      <p:to>
                                        <p:strVal val="visible"/>
                                      </p:to>
                                    </p:set>
                                    <p:anim calcmode="lin" valueType="num">
                                      <p:cBhvr>
                                        <p:cTn id="7" dur="500" fill="hold"/>
                                        <p:tgtEl>
                                          <p:spTgt spid="69748"/>
                                        </p:tgtEl>
                                        <p:attrNameLst>
                                          <p:attrName>ppt_w</p:attrName>
                                        </p:attrNameLst>
                                      </p:cBhvr>
                                      <p:tavLst>
                                        <p:tav tm="100000">
                                          <p:val>
                                            <p:fltVal val="0"/>
                                          </p:val>
                                        </p:tav>
                                        <p:tav tm="100000">
                                          <p:val>
                                            <p:strVal val="#ppt_w"/>
                                          </p:val>
                                        </p:tav>
                                      </p:tavLst>
                                    </p:anim>
                                    <p:anim calcmode="lin" valueType="num">
                                      <p:cBhvr>
                                        <p:cTn id="8" dur="500" fill="hold"/>
                                        <p:tgtEl>
                                          <p:spTgt spid="69748"/>
                                        </p:tgtEl>
                                        <p:attrNameLst>
                                          <p:attrName>ppt_h</p:attrName>
                                        </p:attrNameLst>
                                      </p:cBhvr>
                                      <p:tavLst>
                                        <p:tav tm="100000">
                                          <p:val>
                                            <p:fltVal val="0"/>
                                          </p:val>
                                        </p:tav>
                                        <p:tav tm="100000">
                                          <p:val>
                                            <p:strVal val="#ppt_h"/>
                                          </p:val>
                                        </p:tav>
                                      </p:tavLst>
                                    </p:anim>
                                    <p:anim calcmode="lin" valueType="num">
                                      <p:cBhvr>
                                        <p:cTn id="9" dur="500" fill="hold"/>
                                        <p:tgtEl>
                                          <p:spTgt spid="69748"/>
                                        </p:tgtEl>
                                        <p:attrNameLst>
                                          <p:attrName>ppt_x</p:attrName>
                                        </p:attrNameLst>
                                      </p:cBhvr>
                                      <p:tavLst>
                                        <p:tav tm="100000">
                                          <p:val>
                                            <p:fltVal val="0.5"/>
                                          </p:val>
                                        </p:tav>
                                        <p:tav tm="100000">
                                          <p:val>
                                            <p:strVal val="#ppt_x"/>
                                          </p:val>
                                        </p:tav>
                                      </p:tavLst>
                                    </p:anim>
                                    <p:anim calcmode="lin" valueType="num">
                                      <p:cBhvr>
                                        <p:cTn id="10" dur="500" fill="hold"/>
                                        <p:tgtEl>
                                          <p:spTgt spid="69748"/>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5873"/>
            <a:ext cx="10058400" cy="7786688"/>
            <a:chOff x="223" y="-10"/>
            <a:chExt cx="5832" cy="4905"/>
          </a:xfrm>
        </p:grpSpPr>
        <p:pic>
          <p:nvPicPr>
            <p:cNvPr id="69679" name="Picture 2"/>
            <p:cNvPicPr>
              <a:picLocks noChangeAspect="1" noChangeArrowheads="1"/>
            </p:cNvPicPr>
            <p:nvPr/>
          </p:nvPicPr>
          <p:blipFill>
            <a:blip r:embed="rId3"/>
            <a:srcRect l="34023" t="18144" r="4735" b="10156"/>
            <a:stretch>
              <a:fillRect/>
            </a:stretch>
          </p:blipFill>
          <p:spPr bwMode="auto">
            <a:xfrm>
              <a:off x="223" y="-10"/>
              <a:ext cx="5833" cy="4906"/>
            </a:xfrm>
            <a:prstGeom prst="rect">
              <a:avLst/>
            </a:prstGeom>
            <a:noFill/>
            <a:ln w="9525">
              <a:noFill/>
              <a:round/>
              <a:headEnd/>
              <a:tailEnd/>
            </a:ln>
          </p:spPr>
        </p:pic>
        <p:sp>
          <p:nvSpPr>
            <p:cNvPr id="69680" name="Rectangle 3"/>
            <p:cNvSpPr>
              <a:spLocks noChangeArrowheads="1"/>
            </p:cNvSpPr>
            <p:nvPr/>
          </p:nvSpPr>
          <p:spPr bwMode="auto">
            <a:xfrm>
              <a:off x="541" y="1974"/>
              <a:ext cx="369" cy="339"/>
            </a:xfrm>
            <a:prstGeom prst="rect">
              <a:avLst/>
            </a:prstGeom>
            <a:solidFill>
              <a:srgbClr val="3973D6"/>
            </a:solidFill>
            <a:ln w="9525">
              <a:noFill/>
              <a:round/>
              <a:headEnd/>
              <a:tailEnd/>
            </a:ln>
          </p:spPr>
          <p:txBody>
            <a:bodyPr wrap="none" anchor="ctr"/>
            <a:lstStyle/>
            <a:p>
              <a:endParaRPr lang="en-US">
                <a:effectLst>
                  <a:outerShdw blurRad="50800" dist="38100" dir="2700000" algn="tl" rotWithShape="0">
                    <a:srgbClr val="000000"/>
                  </a:outerShdw>
                </a:effectLst>
              </a:endParaRPr>
            </a:p>
          </p:txBody>
        </p:sp>
      </p:grpSp>
      <p:sp>
        <p:nvSpPr>
          <p:cNvPr id="69635" name="Text Box 4"/>
          <p:cNvSpPr txBox="1">
            <a:spLocks noChangeArrowheads="1"/>
          </p:cNvSpPr>
          <p:nvPr/>
        </p:nvSpPr>
        <p:spPr bwMode="auto">
          <a:xfrm>
            <a:off x="9693275" y="-30162"/>
            <a:ext cx="184150" cy="476250"/>
          </a:xfrm>
          <a:prstGeom prst="rect">
            <a:avLst/>
          </a:prstGeom>
          <a:noFill/>
          <a:ln w="9525">
            <a:noFill/>
            <a:round/>
            <a:headEnd/>
            <a:tailEnd/>
          </a:ln>
        </p:spPr>
        <p:txBody>
          <a:bodyPr wrap="none" lIns="91328" tIns="45662" rIns="91328" bIns="45662" anchor="ctr">
            <a:spAutoFit/>
          </a:bodyPr>
          <a:lstStyle/>
          <a:p>
            <a:pPr algn="ctr">
              <a:lnSpc>
                <a:spcPct val="100000"/>
              </a:lnSpc>
              <a:spcBef>
                <a:spcPts val="1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a:solidFill>
                  <a:srgbClr val="FFFFFF"/>
                </a:solidFill>
                <a:effectLst>
                  <a:outerShdw blurRad="50800" dist="38100" dir="2700000" algn="tl" rotWithShape="0">
                    <a:srgbClr val="000000"/>
                  </a:outerShdw>
                </a:effectLst>
                <a:latin typeface="Comic Sans MS" charset="0"/>
              </a:rPr>
              <a:t> </a:t>
            </a:r>
          </a:p>
        </p:txBody>
      </p:sp>
      <p:sp>
        <p:nvSpPr>
          <p:cNvPr id="70661" name="Text Box 5"/>
          <p:cNvSpPr txBox="1">
            <a:spLocks noChangeArrowheads="1"/>
          </p:cNvSpPr>
          <p:nvPr/>
        </p:nvSpPr>
        <p:spPr bwMode="auto">
          <a:xfrm>
            <a:off x="3617920" y="2100263"/>
            <a:ext cx="1339850" cy="338533"/>
          </a:xfrm>
          <a:prstGeom prst="rect">
            <a:avLst/>
          </a:prstGeom>
          <a:noFill/>
          <a:ln w="9525">
            <a:noFill/>
            <a:round/>
            <a:headEnd/>
            <a:tailEnd/>
          </a:ln>
        </p:spPr>
        <p:txBody>
          <a:bodyPr wrap="square"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ROMENAO</a:t>
            </a:r>
          </a:p>
        </p:txBody>
      </p:sp>
      <p:sp>
        <p:nvSpPr>
          <p:cNvPr id="70662" name="Text Box 6"/>
          <p:cNvSpPr txBox="1">
            <a:spLocks noChangeArrowheads="1"/>
          </p:cNvSpPr>
          <p:nvPr/>
        </p:nvSpPr>
        <p:spPr bwMode="auto">
          <a:xfrm>
            <a:off x="3546475" y="498485"/>
            <a:ext cx="2236788" cy="37306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FF"/>
                </a:solidFill>
                <a:effectLst>
                  <a:outerShdw blurRad="50800" dist="38100" dir="2700000" algn="tl" rotWithShape="0">
                    <a:srgbClr val="000000"/>
                  </a:outerShdw>
                </a:effectLst>
                <a:latin typeface="Helvetica" charset="0"/>
              </a:rPr>
              <a:t>2 CORINTHIANS</a:t>
            </a:r>
          </a:p>
        </p:txBody>
      </p:sp>
      <p:sp>
        <p:nvSpPr>
          <p:cNvPr id="70663" name="Text Box 7"/>
          <p:cNvSpPr txBox="1">
            <a:spLocks noChangeArrowheads="1"/>
          </p:cNvSpPr>
          <p:nvPr/>
        </p:nvSpPr>
        <p:spPr bwMode="auto">
          <a:xfrm>
            <a:off x="8034348" y="3009900"/>
            <a:ext cx="1836737"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GALATIANAO..</a:t>
            </a:r>
          </a:p>
        </p:txBody>
      </p:sp>
      <p:sp>
        <p:nvSpPr>
          <p:cNvPr id="70664" name="Text Box 8"/>
          <p:cNvSpPr txBox="1">
            <a:spLocks noChangeArrowheads="1"/>
          </p:cNvSpPr>
          <p:nvPr/>
        </p:nvSpPr>
        <p:spPr bwMode="auto">
          <a:xfrm>
            <a:off x="4432300" y="1951038"/>
            <a:ext cx="2847975"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1 CORINTHIANAO</a:t>
            </a:r>
          </a:p>
        </p:txBody>
      </p:sp>
      <p:sp>
        <p:nvSpPr>
          <p:cNvPr id="70665" name="Text Box 9"/>
          <p:cNvSpPr txBox="1">
            <a:spLocks noChangeArrowheads="1"/>
          </p:cNvSpPr>
          <p:nvPr/>
        </p:nvSpPr>
        <p:spPr bwMode="auto">
          <a:xfrm>
            <a:off x="1717685" y="282575"/>
            <a:ext cx="1806575"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COLOSSIANAO</a:t>
            </a:r>
          </a:p>
        </p:txBody>
      </p:sp>
      <p:sp>
        <p:nvSpPr>
          <p:cNvPr id="70666" name="Text Box 10"/>
          <p:cNvSpPr txBox="1">
            <a:spLocks noChangeArrowheads="1"/>
          </p:cNvSpPr>
          <p:nvPr/>
        </p:nvSpPr>
        <p:spPr bwMode="auto">
          <a:xfrm>
            <a:off x="3597281" y="2406660"/>
            <a:ext cx="1252538" cy="37306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FF"/>
                </a:solidFill>
                <a:effectLst>
                  <a:outerShdw blurRad="50800" dist="38100" dir="2700000" algn="tl" rotWithShape="0">
                    <a:srgbClr val="000000"/>
                  </a:outerShdw>
                </a:effectLst>
                <a:latin typeface="Helvetica" charset="0"/>
              </a:rPr>
              <a:t>1 THESS</a:t>
            </a:r>
          </a:p>
        </p:txBody>
      </p:sp>
      <p:sp>
        <p:nvSpPr>
          <p:cNvPr id="70667" name="Text Box 11"/>
          <p:cNvSpPr txBox="1">
            <a:spLocks noChangeArrowheads="1"/>
          </p:cNvSpPr>
          <p:nvPr/>
        </p:nvSpPr>
        <p:spPr bwMode="auto">
          <a:xfrm>
            <a:off x="3586163" y="2716213"/>
            <a:ext cx="1350962" cy="373062"/>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FF"/>
                </a:solidFill>
                <a:effectLst>
                  <a:outerShdw blurRad="50800" dist="38100" dir="2700000" algn="tl" rotWithShape="0">
                    <a:srgbClr val="000000"/>
                  </a:outerShdw>
                </a:effectLst>
                <a:latin typeface="Helvetica" charset="0"/>
              </a:rPr>
              <a:t>2 THESS..</a:t>
            </a:r>
          </a:p>
        </p:txBody>
      </p:sp>
      <p:sp>
        <p:nvSpPr>
          <p:cNvPr id="70668" name="Text Box 12"/>
          <p:cNvSpPr txBox="1">
            <a:spLocks noChangeArrowheads="1"/>
          </p:cNvSpPr>
          <p:nvPr/>
        </p:nvSpPr>
        <p:spPr bwMode="auto">
          <a:xfrm>
            <a:off x="1770063" y="603252"/>
            <a:ext cx="1700212"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PHILEMON</a:t>
            </a:r>
          </a:p>
        </p:txBody>
      </p:sp>
      <p:sp>
        <p:nvSpPr>
          <p:cNvPr id="70669" name="Text Box 13"/>
          <p:cNvSpPr txBox="1">
            <a:spLocks noChangeArrowheads="1"/>
          </p:cNvSpPr>
          <p:nvPr/>
        </p:nvSpPr>
        <p:spPr bwMode="auto">
          <a:xfrm>
            <a:off x="263529" y="1290638"/>
            <a:ext cx="1719263"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HEBREWNAO?</a:t>
            </a:r>
          </a:p>
        </p:txBody>
      </p:sp>
      <p:sp>
        <p:nvSpPr>
          <p:cNvPr id="70670" name="Text Box 14"/>
          <p:cNvSpPr txBox="1">
            <a:spLocks noChangeArrowheads="1"/>
          </p:cNvSpPr>
          <p:nvPr/>
        </p:nvSpPr>
        <p:spPr bwMode="auto">
          <a:xfrm>
            <a:off x="7267577" y="5122863"/>
            <a:ext cx="1254125"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JAMES</a:t>
            </a:r>
          </a:p>
        </p:txBody>
      </p:sp>
      <p:sp>
        <p:nvSpPr>
          <p:cNvPr id="70671" name="Text Box 15"/>
          <p:cNvSpPr txBox="1">
            <a:spLocks noChangeArrowheads="1"/>
          </p:cNvSpPr>
          <p:nvPr/>
        </p:nvSpPr>
        <p:spPr bwMode="auto">
          <a:xfrm>
            <a:off x="5230816" y="2578100"/>
            <a:ext cx="1250950"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1 JOHN </a:t>
            </a:r>
          </a:p>
        </p:txBody>
      </p:sp>
      <p:sp>
        <p:nvSpPr>
          <p:cNvPr id="70672" name="Text Box 16"/>
          <p:cNvSpPr txBox="1">
            <a:spLocks noChangeArrowheads="1"/>
          </p:cNvSpPr>
          <p:nvPr/>
        </p:nvSpPr>
        <p:spPr bwMode="auto">
          <a:xfrm>
            <a:off x="5230816" y="3233738"/>
            <a:ext cx="1250950"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3 JOHN..</a:t>
            </a:r>
          </a:p>
        </p:txBody>
      </p:sp>
      <p:sp>
        <p:nvSpPr>
          <p:cNvPr id="70673" name="Text Box 17"/>
          <p:cNvSpPr txBox="1">
            <a:spLocks noChangeArrowheads="1"/>
          </p:cNvSpPr>
          <p:nvPr/>
        </p:nvSpPr>
        <p:spPr bwMode="auto">
          <a:xfrm>
            <a:off x="7243764" y="5410200"/>
            <a:ext cx="1252537"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JUDE..</a:t>
            </a:r>
          </a:p>
        </p:txBody>
      </p:sp>
      <p:sp>
        <p:nvSpPr>
          <p:cNvPr id="70674" name="Text Box 18"/>
          <p:cNvSpPr txBox="1">
            <a:spLocks noChangeArrowheads="1"/>
          </p:cNvSpPr>
          <p:nvPr/>
        </p:nvSpPr>
        <p:spPr bwMode="auto">
          <a:xfrm>
            <a:off x="5230816" y="2890842"/>
            <a:ext cx="1250950" cy="372937"/>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FF"/>
                </a:solidFill>
                <a:effectLst>
                  <a:outerShdw blurRad="50800" dist="38100" dir="2700000" algn="tl" rotWithShape="0">
                    <a:srgbClr val="000000"/>
                  </a:outerShdw>
                </a:effectLst>
                <a:latin typeface="Helvetica" charset="0"/>
              </a:rPr>
              <a:t>2 </a:t>
            </a:r>
            <a:r>
              <a:rPr lang="en-GB" sz="1600" b="1">
                <a:solidFill>
                  <a:srgbClr val="FFFFFF"/>
                </a:solidFill>
                <a:effectLst>
                  <a:outerShdw blurRad="50800" dist="38100" dir="2700000" algn="tl" rotWithShape="0">
                    <a:srgbClr val="000000"/>
                  </a:outerShdw>
                </a:effectLst>
                <a:latin typeface="Helvetica" charset="0"/>
              </a:rPr>
              <a:t>JOHN</a:t>
            </a:r>
          </a:p>
        </p:txBody>
      </p:sp>
      <p:grpSp>
        <p:nvGrpSpPr>
          <p:cNvPr id="3" name="Group 19"/>
          <p:cNvGrpSpPr>
            <a:grpSpLocks/>
          </p:cNvGrpSpPr>
          <p:nvPr/>
        </p:nvGrpSpPr>
        <p:grpSpPr bwMode="auto">
          <a:xfrm>
            <a:off x="5083175" y="1122367"/>
            <a:ext cx="2795588" cy="777875"/>
            <a:chOff x="3202" y="707"/>
            <a:chExt cx="1761" cy="490"/>
          </a:xfrm>
        </p:grpSpPr>
        <p:sp>
          <p:nvSpPr>
            <p:cNvPr id="70676" name="Oval 20"/>
            <p:cNvSpPr>
              <a:spLocks noChangeArrowheads="1"/>
            </p:cNvSpPr>
            <p:nvPr/>
          </p:nvSpPr>
          <p:spPr bwMode="auto">
            <a:xfrm>
              <a:off x="3634" y="1030"/>
              <a:ext cx="162" cy="167"/>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38100" dir="2700000" algn="tl" rotWithShape="0">
                    <a:srgbClr val="000000"/>
                  </a:outerShdw>
                </a:effectLst>
              </a:endParaRPr>
            </a:p>
          </p:txBody>
        </p:sp>
        <p:sp>
          <p:nvSpPr>
            <p:cNvPr id="69678" name="Text Box 21"/>
            <p:cNvSpPr txBox="1">
              <a:spLocks noChangeArrowheads="1"/>
            </p:cNvSpPr>
            <p:nvPr/>
          </p:nvSpPr>
          <p:spPr bwMode="auto">
            <a:xfrm>
              <a:off x="3202" y="707"/>
              <a:ext cx="1761" cy="352"/>
            </a:xfrm>
            <a:prstGeom prst="rect">
              <a:avLst/>
            </a:prstGeom>
            <a:noFill/>
            <a:ln w="9525">
              <a:noFill/>
              <a:round/>
              <a:headEnd/>
              <a:tailEnd/>
            </a:ln>
          </p:spPr>
          <p:txBody>
            <a:bodyPr>
              <a:spAutoFit/>
            </a:bodyPr>
            <a:lstStyle/>
            <a:p>
              <a:pPr algn="ctr">
                <a:lnSpc>
                  <a:spcPct val="100000"/>
                </a:lnSpc>
                <a:spcBef>
                  <a:spcPts val="1813"/>
                </a:spcBef>
                <a:buClr>
                  <a:srgbClr val="76F774"/>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76F774"/>
                  </a:solidFill>
                  <a:effectLst>
                    <a:outerShdw blurRad="50800" dist="38100" dir="2700000" algn="tl" rotWithShape="0">
                      <a:srgbClr val="000000"/>
                    </a:outerShdw>
                  </a:effectLst>
                  <a:latin typeface="Arial Black" charset="0"/>
                </a:rPr>
                <a:t>EPHESUS</a:t>
              </a:r>
            </a:p>
          </p:txBody>
        </p:sp>
      </p:grpSp>
      <p:sp>
        <p:nvSpPr>
          <p:cNvPr id="70678" name="Text Box 22"/>
          <p:cNvSpPr txBox="1">
            <a:spLocks noChangeArrowheads="1"/>
          </p:cNvSpPr>
          <p:nvPr/>
        </p:nvSpPr>
        <p:spPr bwMode="auto">
          <a:xfrm>
            <a:off x="1797050" y="-38099"/>
            <a:ext cx="1646238"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EPHESIANAO</a:t>
            </a:r>
          </a:p>
        </p:txBody>
      </p:sp>
      <p:sp>
        <p:nvSpPr>
          <p:cNvPr id="70679" name="Text Box 23"/>
          <p:cNvSpPr txBox="1">
            <a:spLocks noChangeArrowheads="1"/>
          </p:cNvSpPr>
          <p:nvPr/>
        </p:nvSpPr>
        <p:spPr bwMode="auto">
          <a:xfrm>
            <a:off x="1697038" y="922342"/>
            <a:ext cx="1847850"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PHILIPPIANAO</a:t>
            </a:r>
          </a:p>
        </p:txBody>
      </p:sp>
      <p:sp>
        <p:nvSpPr>
          <p:cNvPr id="70680" name="Text Box 24"/>
          <p:cNvSpPr txBox="1">
            <a:spLocks noChangeArrowheads="1"/>
          </p:cNvSpPr>
          <p:nvPr/>
        </p:nvSpPr>
        <p:spPr bwMode="auto">
          <a:xfrm>
            <a:off x="1798643" y="2312993"/>
            <a:ext cx="1646237"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2 TIMOTHY..</a:t>
            </a:r>
          </a:p>
        </p:txBody>
      </p:sp>
      <p:sp>
        <p:nvSpPr>
          <p:cNvPr id="70681" name="Text Box 25"/>
          <p:cNvSpPr txBox="1">
            <a:spLocks noChangeArrowheads="1"/>
          </p:cNvSpPr>
          <p:nvPr/>
        </p:nvSpPr>
        <p:spPr bwMode="auto">
          <a:xfrm>
            <a:off x="1797050" y="1400178"/>
            <a:ext cx="1646238"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1 PETER</a:t>
            </a:r>
          </a:p>
        </p:txBody>
      </p:sp>
      <p:sp>
        <p:nvSpPr>
          <p:cNvPr id="70682" name="Text Box 26"/>
          <p:cNvSpPr txBox="1">
            <a:spLocks noChangeArrowheads="1"/>
          </p:cNvSpPr>
          <p:nvPr/>
        </p:nvSpPr>
        <p:spPr bwMode="auto">
          <a:xfrm>
            <a:off x="1798643" y="1722438"/>
            <a:ext cx="1646237"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2 PETER</a:t>
            </a:r>
          </a:p>
        </p:txBody>
      </p:sp>
      <p:sp>
        <p:nvSpPr>
          <p:cNvPr id="70683" name="Text Box 27"/>
          <p:cNvSpPr txBox="1">
            <a:spLocks noChangeArrowheads="1"/>
          </p:cNvSpPr>
          <p:nvPr/>
        </p:nvSpPr>
        <p:spPr bwMode="auto">
          <a:xfrm>
            <a:off x="3768725" y="808038"/>
            <a:ext cx="1595438" cy="373062"/>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FFFF"/>
                </a:solidFill>
                <a:effectLst>
                  <a:outerShdw blurRad="50800" dist="38100" dir="2700000" algn="tl" rotWithShape="0">
                    <a:srgbClr val="000000"/>
                  </a:outerShdw>
                </a:effectLst>
                <a:latin typeface="Helvetica" charset="0"/>
              </a:rPr>
              <a:t>1 TIMOTHY..</a:t>
            </a:r>
          </a:p>
        </p:txBody>
      </p:sp>
      <p:sp>
        <p:nvSpPr>
          <p:cNvPr id="70684" name="Text Box 28"/>
          <p:cNvSpPr txBox="1">
            <a:spLocks noChangeArrowheads="1"/>
          </p:cNvSpPr>
          <p:nvPr/>
        </p:nvSpPr>
        <p:spPr bwMode="auto">
          <a:xfrm>
            <a:off x="5230816" y="2265367"/>
            <a:ext cx="1250950" cy="33853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Helvetica" charset="0"/>
              </a:rPr>
              <a:t>TITUS</a:t>
            </a:r>
          </a:p>
        </p:txBody>
      </p:sp>
      <p:grpSp>
        <p:nvGrpSpPr>
          <p:cNvPr id="4" name="Group 29"/>
          <p:cNvGrpSpPr>
            <a:grpSpLocks/>
          </p:cNvGrpSpPr>
          <p:nvPr/>
        </p:nvGrpSpPr>
        <p:grpSpPr bwMode="auto">
          <a:xfrm>
            <a:off x="3009910" y="1295400"/>
            <a:ext cx="2493963" cy="839788"/>
            <a:chOff x="1896" y="816"/>
            <a:chExt cx="1571" cy="529"/>
          </a:xfrm>
        </p:grpSpPr>
        <p:sp>
          <p:nvSpPr>
            <p:cNvPr id="70686" name="Oval 30"/>
            <p:cNvSpPr>
              <a:spLocks noChangeArrowheads="1"/>
            </p:cNvSpPr>
            <p:nvPr/>
          </p:nvSpPr>
          <p:spPr bwMode="auto">
            <a:xfrm>
              <a:off x="2655" y="1180"/>
              <a:ext cx="178" cy="16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38100" dir="2700000" algn="tl" rotWithShape="0">
                    <a:srgbClr val="000000"/>
                  </a:outerShdw>
                </a:effectLst>
              </a:endParaRPr>
            </a:p>
          </p:txBody>
        </p:sp>
        <p:sp>
          <p:nvSpPr>
            <p:cNvPr id="69676" name="Text Box 31"/>
            <p:cNvSpPr txBox="1">
              <a:spLocks noChangeArrowheads="1"/>
            </p:cNvSpPr>
            <p:nvPr/>
          </p:nvSpPr>
          <p:spPr bwMode="auto">
            <a:xfrm>
              <a:off x="1896" y="816"/>
              <a:ext cx="1571" cy="352"/>
            </a:xfrm>
            <a:prstGeom prst="rect">
              <a:avLst/>
            </a:prstGeom>
            <a:noFill/>
            <a:ln w="9525">
              <a:noFill/>
              <a:round/>
              <a:headEnd/>
              <a:tailEnd/>
            </a:ln>
          </p:spPr>
          <p:txBody>
            <a:bodyPr>
              <a:spAutoFit/>
            </a:bodyPr>
            <a:lstStyle/>
            <a:p>
              <a:pPr algn="ctr">
                <a:lnSpc>
                  <a:spcPct val="100000"/>
                </a:lnSpc>
                <a:spcBef>
                  <a:spcPts val="1813"/>
                </a:spcBef>
                <a:buClr>
                  <a:srgbClr val="76F774"/>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76F774"/>
                  </a:solidFill>
                  <a:effectLst>
                    <a:outerShdw blurRad="50800" dist="38100" dir="2700000" algn="tl" rotWithShape="0">
                      <a:srgbClr val="000000"/>
                    </a:outerShdw>
                  </a:effectLst>
                  <a:latin typeface="Arial Black" charset="0"/>
                </a:rPr>
                <a:t>CORINTH</a:t>
              </a:r>
            </a:p>
          </p:txBody>
        </p:sp>
      </p:grpSp>
      <p:grpSp>
        <p:nvGrpSpPr>
          <p:cNvPr id="5" name="Group 32"/>
          <p:cNvGrpSpPr>
            <a:grpSpLocks/>
          </p:cNvGrpSpPr>
          <p:nvPr/>
        </p:nvGrpSpPr>
        <p:grpSpPr bwMode="auto">
          <a:xfrm>
            <a:off x="7010410" y="4576765"/>
            <a:ext cx="3101975" cy="828675"/>
            <a:chOff x="4224" y="2883"/>
            <a:chExt cx="1954" cy="522"/>
          </a:xfrm>
        </p:grpSpPr>
        <p:sp>
          <p:nvSpPr>
            <p:cNvPr id="70689" name="Oval 33"/>
            <p:cNvSpPr>
              <a:spLocks noChangeArrowheads="1"/>
            </p:cNvSpPr>
            <p:nvPr/>
          </p:nvSpPr>
          <p:spPr bwMode="auto">
            <a:xfrm>
              <a:off x="5266" y="3239"/>
              <a:ext cx="197"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38100" dir="2700000" algn="tl" rotWithShape="0">
                    <a:srgbClr val="000000"/>
                  </a:outerShdw>
                </a:effectLst>
              </a:endParaRPr>
            </a:p>
          </p:txBody>
        </p:sp>
        <p:sp>
          <p:nvSpPr>
            <p:cNvPr id="69674" name="Text Box 34"/>
            <p:cNvSpPr txBox="1">
              <a:spLocks noChangeArrowheads="1"/>
            </p:cNvSpPr>
            <p:nvPr/>
          </p:nvSpPr>
          <p:spPr bwMode="auto">
            <a:xfrm>
              <a:off x="4224" y="2883"/>
              <a:ext cx="1954" cy="352"/>
            </a:xfrm>
            <a:prstGeom prst="rect">
              <a:avLst/>
            </a:prstGeom>
            <a:noFill/>
            <a:ln w="9525">
              <a:noFill/>
              <a:round/>
              <a:headEnd/>
              <a:tailEnd/>
            </a:ln>
          </p:spPr>
          <p:txBody>
            <a:bodyPr>
              <a:spAutoFit/>
            </a:bodyPr>
            <a:lstStyle/>
            <a:p>
              <a:pPr algn="ctr">
                <a:lnSpc>
                  <a:spcPct val="100000"/>
                </a:lnSpc>
                <a:spcBef>
                  <a:spcPts val="1813"/>
                </a:spcBef>
                <a:buClr>
                  <a:srgbClr val="76F774"/>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76F774"/>
                  </a:solidFill>
                  <a:effectLst>
                    <a:outerShdw blurRad="50800" dist="38100" dir="2700000" algn="tl" rotWithShape="0">
                      <a:srgbClr val="000000"/>
                    </a:outerShdw>
                  </a:effectLst>
                  <a:latin typeface="Arial Black" charset="0"/>
                </a:rPr>
                <a:t>JERUSALEM</a:t>
              </a:r>
            </a:p>
          </p:txBody>
        </p:sp>
      </p:grpSp>
      <p:grpSp>
        <p:nvGrpSpPr>
          <p:cNvPr id="6" name="Group 35"/>
          <p:cNvGrpSpPr>
            <a:grpSpLocks/>
          </p:cNvGrpSpPr>
          <p:nvPr/>
        </p:nvGrpSpPr>
        <p:grpSpPr bwMode="auto">
          <a:xfrm>
            <a:off x="0" y="0"/>
            <a:ext cx="2270125" cy="781050"/>
            <a:chOff x="0" y="0"/>
            <a:chExt cx="1430" cy="492"/>
          </a:xfrm>
        </p:grpSpPr>
        <p:sp>
          <p:nvSpPr>
            <p:cNvPr id="70692" name="Oval 36"/>
            <p:cNvSpPr>
              <a:spLocks noChangeArrowheads="1"/>
            </p:cNvSpPr>
            <p:nvPr/>
          </p:nvSpPr>
          <p:spPr bwMode="auto">
            <a:xfrm>
              <a:off x="826" y="32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38100" dir="2700000" algn="tl" rotWithShape="0">
                    <a:srgbClr val="000000"/>
                  </a:outerShdw>
                </a:effectLst>
              </a:endParaRPr>
            </a:p>
          </p:txBody>
        </p:sp>
        <p:sp>
          <p:nvSpPr>
            <p:cNvPr id="69672" name="Text Box 37"/>
            <p:cNvSpPr txBox="1">
              <a:spLocks noChangeArrowheads="1"/>
            </p:cNvSpPr>
            <p:nvPr/>
          </p:nvSpPr>
          <p:spPr bwMode="auto">
            <a:xfrm>
              <a:off x="0" y="0"/>
              <a:ext cx="1430" cy="352"/>
            </a:xfrm>
            <a:prstGeom prst="rect">
              <a:avLst/>
            </a:prstGeom>
            <a:noFill/>
            <a:ln w="9525">
              <a:noFill/>
              <a:round/>
              <a:headEnd/>
              <a:tailEnd/>
            </a:ln>
          </p:spPr>
          <p:txBody>
            <a:bodyPr>
              <a:spAutoFit/>
            </a:bodyPr>
            <a:lstStyle/>
            <a:p>
              <a:pPr algn="ctr">
                <a:lnSpc>
                  <a:spcPct val="100000"/>
                </a:lnSpc>
                <a:spcBef>
                  <a:spcPts val="1813"/>
                </a:spcBef>
                <a:buClr>
                  <a:srgbClr val="76F774"/>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76F774"/>
                  </a:solidFill>
                  <a:effectLst>
                    <a:outerShdw blurRad="50800" dist="38100" dir="2700000" algn="tl" rotWithShape="0">
                      <a:srgbClr val="000000"/>
                    </a:outerShdw>
                  </a:effectLst>
                  <a:latin typeface="Arial Black" charset="0"/>
                </a:rPr>
                <a:t>ROME</a:t>
              </a:r>
            </a:p>
          </p:txBody>
        </p:sp>
      </p:grpSp>
      <p:sp>
        <p:nvSpPr>
          <p:cNvPr id="69661" name="Text Box 38"/>
          <p:cNvSpPr txBox="1">
            <a:spLocks noChangeArrowheads="1"/>
          </p:cNvSpPr>
          <p:nvPr/>
        </p:nvSpPr>
        <p:spPr bwMode="auto">
          <a:xfrm>
            <a:off x="99980" y="3957643"/>
            <a:ext cx="3087687" cy="2605343"/>
          </a:xfrm>
          <a:prstGeom prst="rect">
            <a:avLst/>
          </a:prstGeom>
          <a:noFill/>
          <a:ln w="9525">
            <a:noFill/>
            <a:round/>
            <a:headEnd/>
            <a:tailEnd/>
          </a:ln>
        </p:spPr>
        <p:txBody>
          <a:bodyPr lIns="91328" tIns="45662" rIns="91328" bIns="45662">
            <a:spAutoFit/>
          </a:bodyPr>
          <a:lstStyle/>
          <a:p>
            <a:pPr algn="r">
              <a:lnSpc>
                <a:spcPct val="100000"/>
              </a:lnSpc>
              <a:spcBef>
                <a:spcPts val="3313"/>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5300" b="1">
                <a:solidFill>
                  <a:srgbClr val="FFFF00"/>
                </a:solidFill>
                <a:effectLst>
                  <a:outerShdw blurRad="50800" dist="38100" dir="2700000" algn="tl" rotWithShape="0">
                    <a:srgbClr val="000000"/>
                  </a:outerShdw>
                </a:effectLst>
                <a:latin typeface="Comic Sans MS" charset="0"/>
              </a:rPr>
              <a:t>Khi apamli kagapi?</a:t>
            </a:r>
          </a:p>
        </p:txBody>
      </p:sp>
      <p:sp>
        <p:nvSpPr>
          <p:cNvPr id="69662" name="Text Box 39"/>
          <p:cNvSpPr txBox="1">
            <a:spLocks noChangeArrowheads="1"/>
          </p:cNvSpPr>
          <p:nvPr/>
        </p:nvSpPr>
        <p:spPr bwMode="auto">
          <a:xfrm>
            <a:off x="9378950" y="6934200"/>
            <a:ext cx="184150" cy="366713"/>
          </a:xfrm>
          <a:prstGeom prst="rect">
            <a:avLst/>
          </a:prstGeom>
          <a:noFill/>
          <a:ln w="9525">
            <a:noFill/>
            <a:round/>
            <a:headEnd/>
            <a:tailEnd/>
          </a:ln>
        </p:spPr>
        <p:txBody>
          <a:bodyPr wrap="none" lIns="91328" tIns="45662" rIns="91328" bIns="45662" anchor="ctr"/>
          <a:lstStyle/>
          <a:p>
            <a:endParaRPr lang="en-US">
              <a:effectLst>
                <a:outerShdw blurRad="50800" dist="38100" dir="2700000" algn="tl" rotWithShape="0">
                  <a:srgbClr val="000000"/>
                </a:outerShdw>
              </a:effectLst>
            </a:endParaRPr>
          </a:p>
        </p:txBody>
      </p:sp>
      <p:sp>
        <p:nvSpPr>
          <p:cNvPr id="69663" name="Rectangle 40"/>
          <p:cNvSpPr>
            <a:spLocks noChangeArrowheads="1"/>
          </p:cNvSpPr>
          <p:nvPr/>
        </p:nvSpPr>
        <p:spPr bwMode="auto">
          <a:xfrm>
            <a:off x="8690150" y="7412817"/>
            <a:ext cx="742610" cy="246104"/>
          </a:xfrm>
          <a:prstGeom prst="rect">
            <a:avLst/>
          </a:prstGeom>
          <a:noFill/>
          <a:ln w="9525">
            <a:noFill/>
            <a:round/>
            <a:headEnd/>
            <a:tailEnd/>
          </a:ln>
        </p:spPr>
        <p:txBody>
          <a:bodyPr wrap="none" lIns="91328" tIns="45662" rIns="91328" bIns="45662"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50800" dist="38100" dir="2700000" algn="tl" rotWithShape="0">
                    <a:srgbClr val="000000"/>
                  </a:outerShdw>
                </a:effectLst>
                <a:latin typeface="Comic Sans MS" charset="0"/>
              </a:rPr>
              <a:t>9.65.08.</a:t>
            </a:r>
          </a:p>
        </p:txBody>
      </p:sp>
      <p:sp>
        <p:nvSpPr>
          <p:cNvPr id="69664" name="Text Box 41"/>
          <p:cNvSpPr txBox="1">
            <a:spLocks noChangeArrowheads="1"/>
          </p:cNvSpPr>
          <p:nvPr/>
        </p:nvSpPr>
        <p:spPr bwMode="auto">
          <a:xfrm>
            <a:off x="865188" y="7429510"/>
            <a:ext cx="922337" cy="231775"/>
          </a:xfrm>
          <a:prstGeom prst="rect">
            <a:avLst/>
          </a:prstGeom>
          <a:noFill/>
          <a:ln w="9525">
            <a:noFill/>
            <a:round/>
            <a:headEnd/>
            <a:tailEnd/>
          </a:ln>
        </p:spPr>
        <p:txBody>
          <a:bodyPr wrap="none" lIns="91328" tIns="45662" rIns="91328" bIns="45662"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effectLst>
                  <a:outerShdw blurRad="50800" dist="38100" dir="2700000" algn="tl" rotWithShape="0">
                    <a:srgbClr val="000000"/>
                  </a:outerShdw>
                </a:effectLst>
                <a:latin typeface="Arial" charset="0"/>
              </a:rPr>
              <a:t>©2006 TBBMI</a:t>
            </a:r>
          </a:p>
        </p:txBody>
      </p:sp>
      <p:sp>
        <p:nvSpPr>
          <p:cNvPr id="69665" name="Text Box 42"/>
          <p:cNvSpPr txBox="1">
            <a:spLocks noChangeArrowheads="1"/>
          </p:cNvSpPr>
          <p:nvPr/>
        </p:nvSpPr>
        <p:spPr bwMode="auto">
          <a:xfrm>
            <a:off x="9191001" y="7412817"/>
            <a:ext cx="340983" cy="246104"/>
          </a:xfrm>
          <a:prstGeom prst="rect">
            <a:avLst/>
          </a:prstGeom>
          <a:noFill/>
          <a:ln w="9525">
            <a:noFill/>
            <a:round/>
            <a:headEnd/>
            <a:tailEnd/>
          </a:ln>
        </p:spPr>
        <p:txBody>
          <a:bodyPr wrap="none" lIns="91328" tIns="45662" rIns="91328" bIns="45662"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50800" dist="38100" dir="2700000" algn="tl" rotWithShape="0">
                    <a:srgbClr val="000000"/>
                  </a:outerShdw>
                </a:effectLst>
                <a:latin typeface="Comic Sans MS" charset="0"/>
              </a:rPr>
              <a:t>67</a:t>
            </a:r>
          </a:p>
        </p:txBody>
      </p:sp>
      <p:sp>
        <p:nvSpPr>
          <p:cNvPr id="69666" name="Text Box 43"/>
          <p:cNvSpPr txBox="1">
            <a:spLocks noChangeArrowheads="1"/>
          </p:cNvSpPr>
          <p:nvPr/>
        </p:nvSpPr>
        <p:spPr bwMode="auto">
          <a:xfrm>
            <a:off x="9496430" y="7345373"/>
            <a:ext cx="441326" cy="339725"/>
          </a:xfrm>
          <a:prstGeom prst="rect">
            <a:avLst/>
          </a:prstGeom>
          <a:noFill/>
          <a:ln w="9525">
            <a:noFill/>
            <a:round/>
            <a:headEnd/>
            <a:tailEnd/>
          </a:ln>
        </p:spPr>
        <p:txBody>
          <a:bodyPr wrap="none" lIns="91328" tIns="45662" rIns="91328" bIns="45662"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effectLst>
                  <a:outerShdw blurRad="50800" dist="38100" dir="2700000" algn="tl" rotWithShape="0">
                    <a:srgbClr val="000000"/>
                  </a:outerShdw>
                </a:effectLst>
                <a:latin typeface="Comic Sans MS" charset="0"/>
              </a:rPr>
              <a:t>27</a:t>
            </a:r>
          </a:p>
        </p:txBody>
      </p:sp>
      <p:grpSp>
        <p:nvGrpSpPr>
          <p:cNvPr id="7" name="Group 44"/>
          <p:cNvGrpSpPr>
            <a:grpSpLocks/>
          </p:cNvGrpSpPr>
          <p:nvPr/>
        </p:nvGrpSpPr>
        <p:grpSpPr bwMode="auto">
          <a:xfrm>
            <a:off x="7842257" y="1900248"/>
            <a:ext cx="2520950" cy="1050925"/>
            <a:chOff x="4748" y="1197"/>
            <a:chExt cx="1588" cy="662"/>
          </a:xfrm>
        </p:grpSpPr>
        <p:sp>
          <p:nvSpPr>
            <p:cNvPr id="70701" name="Oval 45"/>
            <p:cNvSpPr>
              <a:spLocks noChangeArrowheads="1"/>
            </p:cNvSpPr>
            <p:nvPr/>
          </p:nvSpPr>
          <p:spPr bwMode="auto">
            <a:xfrm>
              <a:off x="5581" y="1693"/>
              <a:ext cx="180"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38100" dir="2700000" algn="tl" rotWithShape="0">
                    <a:srgbClr val="000000"/>
                  </a:outerShdw>
                </a:effectLst>
              </a:endParaRPr>
            </a:p>
          </p:txBody>
        </p:sp>
        <p:sp>
          <p:nvSpPr>
            <p:cNvPr id="69670" name="Text Box 46"/>
            <p:cNvSpPr txBox="1">
              <a:spLocks noChangeArrowheads="1"/>
            </p:cNvSpPr>
            <p:nvPr/>
          </p:nvSpPr>
          <p:spPr bwMode="auto">
            <a:xfrm>
              <a:off x="4748" y="1197"/>
              <a:ext cx="1588" cy="480"/>
            </a:xfrm>
            <a:prstGeom prst="rect">
              <a:avLst/>
            </a:prstGeom>
            <a:noFill/>
            <a:ln w="9525">
              <a:noFill/>
              <a:round/>
              <a:headEnd/>
              <a:tailEnd/>
            </a:ln>
          </p:spPr>
          <p:txBody>
            <a:bodyPr>
              <a:spAutoFit/>
            </a:bodyPr>
            <a:lstStyle/>
            <a:p>
              <a:pPr algn="ctr">
                <a:lnSpc>
                  <a:spcPct val="70000"/>
                </a:lnSpc>
                <a:spcBef>
                  <a:spcPts val="1813"/>
                </a:spcBef>
                <a:buClr>
                  <a:srgbClr val="76F774"/>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76F774"/>
                  </a:solidFill>
                  <a:effectLst>
                    <a:outerShdw blurRad="50800" dist="38100" dir="2700000" algn="tl" rotWithShape="0">
                      <a:srgbClr val="000000"/>
                    </a:outerShdw>
                  </a:effectLst>
                  <a:latin typeface="Arial Black" charset="0"/>
                </a:rPr>
                <a:t>SYRIAN ANTIOCH</a:t>
              </a:r>
            </a:p>
          </p:txBody>
        </p:sp>
      </p:grpSp>
      <p:sp>
        <p:nvSpPr>
          <p:cNvPr id="70703" name="Text Box 47"/>
          <p:cNvSpPr txBox="1">
            <a:spLocks noChangeArrowheads="1"/>
          </p:cNvSpPr>
          <p:nvPr/>
        </p:nvSpPr>
        <p:spPr bwMode="auto">
          <a:xfrm>
            <a:off x="3340100" y="38100"/>
            <a:ext cx="3197225" cy="547688"/>
          </a:xfrm>
          <a:prstGeom prst="rect">
            <a:avLst/>
          </a:prstGeom>
          <a:noFill/>
          <a:ln w="9525">
            <a:noFill/>
            <a:round/>
            <a:headEnd/>
            <a:tailEnd/>
          </a:ln>
        </p:spPr>
        <p:txBody>
          <a:bodyPr lIns="91328" tIns="45662" rIns="91328" bIns="45662">
            <a:spAutoFit/>
          </a:bodyPr>
          <a:lstStyle/>
          <a:p>
            <a:pPr algn="ctr">
              <a:lnSpc>
                <a:spcPct val="100000"/>
              </a:lnSpc>
              <a:spcBef>
                <a:spcPts val="1813"/>
              </a:spcBef>
              <a:buClr>
                <a:srgbClr val="76F774"/>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76F774"/>
                </a:solidFill>
                <a:effectLst>
                  <a:outerShdw blurRad="50800" dist="38100" dir="2700000" algn="tl" rotWithShape="0">
                    <a:srgbClr val="000000"/>
                  </a:outerShdw>
                </a:effectLst>
                <a:latin typeface="Arial Black" charset="0"/>
              </a:rPr>
              <a:t>MACEDONIA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100000">
                                          <p:val>
                                            <p:fltVal val="0"/>
                                          </p:val>
                                        </p:tav>
                                        <p:tav tm="100000">
                                          <p:val>
                                            <p:strVal val="#ppt_w"/>
                                          </p:val>
                                        </p:tav>
                                      </p:tavLst>
                                    </p:anim>
                                    <p:anim calcmode="lin" valueType="num">
                                      <p:cBhvr>
                                        <p:cTn id="8" dur="500" fill="hold"/>
                                        <p:tgtEl>
                                          <p:spTgt spid="2"/>
                                        </p:tgtEl>
                                        <p:attrNameLst>
                                          <p:attrName>ppt_h</p:attrName>
                                        </p:attrNameLst>
                                      </p:cBhvr>
                                      <p:tavLst>
                                        <p:tav tm="100000">
                                          <p:val>
                                            <p:fltVal val="0"/>
                                          </p:val>
                                        </p:tav>
                                        <p:tav tm="100000">
                                          <p:val>
                                            <p:strVal val="#ppt_h"/>
                                          </p:val>
                                        </p:tav>
                                      </p:tavLst>
                                    </p:anim>
                                    <p:anim calcmode="lin" valueType="num">
                                      <p:cBhvr>
                                        <p:cTn id="9" dur="500" fill="hold"/>
                                        <p:tgtEl>
                                          <p:spTgt spid="2"/>
                                        </p:tgtEl>
                                        <p:attrNameLst>
                                          <p:attrName>ppt_x</p:attrName>
                                        </p:attrNameLst>
                                      </p:cBhvr>
                                      <p:tavLst>
                                        <p:tav tm="100000">
                                          <p:val>
                                            <p:fltVal val="0.5"/>
                                          </p:val>
                                        </p:tav>
                                        <p:tav tm="100000">
                                          <p:val>
                                            <p:strVal val="#ppt_x"/>
                                          </p:val>
                                        </p:tav>
                                      </p:tavLst>
                                    </p:anim>
                                    <p:anim calcmode="lin" valueType="num">
                                      <p:cBhvr>
                                        <p:cTn id="10" dur="500" fill="hold"/>
                                        <p:tgtEl>
                                          <p:spTgt spid="2"/>
                                        </p:tgtEl>
                                        <p:attrNameLst>
                                          <p:attrName>ppt_y</p:attrName>
                                        </p:attrNameLst>
                                      </p:cBhvr>
                                      <p:tavLst>
                                        <p:tav tm="10000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100000">
                                          <p:val>
                                            <p:strVal val="#ppt_x-#ppt_w/2"/>
                                          </p:val>
                                        </p:tav>
                                        <p:tav tm="100000">
                                          <p:val>
                                            <p:strVal val="#ppt_x"/>
                                          </p:val>
                                        </p:tav>
                                      </p:tavLst>
                                    </p:anim>
                                    <p:anim calcmode="lin" valueType="num">
                                      <p:cBhvr>
                                        <p:cTn id="16" dur="500" fill="hold"/>
                                        <p:tgtEl>
                                          <p:spTgt spid="5"/>
                                        </p:tgtEl>
                                        <p:attrNameLst>
                                          <p:attrName>ppt_y</p:attrName>
                                        </p:attrNameLst>
                                      </p:cBhvr>
                                      <p:tavLst>
                                        <p:tav tm="100000">
                                          <p:val>
                                            <p:strVal val="#ppt_y"/>
                                          </p:val>
                                        </p:tav>
                                        <p:tav tm="100000">
                                          <p:val>
                                            <p:strVal val="#ppt_y"/>
                                          </p:val>
                                        </p:tav>
                                      </p:tavLst>
                                    </p:anim>
                                    <p:anim calcmode="lin" valueType="num">
                                      <p:cBhvr>
                                        <p:cTn id="17" dur="500" fill="hold"/>
                                        <p:tgtEl>
                                          <p:spTgt spid="5"/>
                                        </p:tgtEl>
                                        <p:attrNameLst>
                                          <p:attrName>ppt_w</p:attrName>
                                        </p:attrNameLst>
                                      </p:cBhvr>
                                      <p:tavLst>
                                        <p:tav tm="100000">
                                          <p:val>
                                            <p:fltVal val="0"/>
                                          </p:val>
                                        </p:tav>
                                        <p:tav tm="100000">
                                          <p:val>
                                            <p:strVal val="#ppt_w"/>
                                          </p:val>
                                        </p:tav>
                                      </p:tavLst>
                                    </p:anim>
                                    <p:anim calcmode="lin" valueType="num">
                                      <p:cBhvr>
                                        <p:cTn id="18" dur="500" fill="hold"/>
                                        <p:tgtEl>
                                          <p:spTgt spid="5"/>
                                        </p:tgtEl>
                                        <p:attrNameLst>
                                          <p:attrName>ppt_h</p:attrName>
                                        </p:attrNameLst>
                                      </p:cBhvr>
                                      <p:tavLst>
                                        <p:tav tm="10000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100000">
                                          <p:val>
                                            <p:strVal val="#ppt_x-#ppt_w/2"/>
                                          </p:val>
                                        </p:tav>
                                        <p:tav tm="100000">
                                          <p:val>
                                            <p:strVal val="#ppt_x"/>
                                          </p:val>
                                        </p:tav>
                                      </p:tavLst>
                                    </p:anim>
                                    <p:anim calcmode="lin" valueType="num">
                                      <p:cBhvr>
                                        <p:cTn id="24" dur="500" fill="hold"/>
                                        <p:tgtEl>
                                          <p:spTgt spid="7"/>
                                        </p:tgtEl>
                                        <p:attrNameLst>
                                          <p:attrName>ppt_y</p:attrName>
                                        </p:attrNameLst>
                                      </p:cBhvr>
                                      <p:tavLst>
                                        <p:tav tm="100000">
                                          <p:val>
                                            <p:strVal val="#ppt_y"/>
                                          </p:val>
                                        </p:tav>
                                        <p:tav tm="100000">
                                          <p:val>
                                            <p:strVal val="#ppt_y"/>
                                          </p:val>
                                        </p:tav>
                                      </p:tavLst>
                                    </p:anim>
                                    <p:anim calcmode="lin" valueType="num">
                                      <p:cBhvr>
                                        <p:cTn id="25" dur="500" fill="hold"/>
                                        <p:tgtEl>
                                          <p:spTgt spid="7"/>
                                        </p:tgtEl>
                                        <p:attrNameLst>
                                          <p:attrName>ppt_w</p:attrName>
                                        </p:attrNameLst>
                                      </p:cBhvr>
                                      <p:tavLst>
                                        <p:tav tm="100000">
                                          <p:val>
                                            <p:fltVal val="0"/>
                                          </p:val>
                                        </p:tav>
                                        <p:tav tm="100000">
                                          <p:val>
                                            <p:strVal val="#ppt_w"/>
                                          </p:val>
                                        </p:tav>
                                      </p:tavLst>
                                    </p:anim>
                                    <p:anim calcmode="lin" valueType="num">
                                      <p:cBhvr>
                                        <p:cTn id="26" dur="500" fill="hold"/>
                                        <p:tgtEl>
                                          <p:spTgt spid="7"/>
                                        </p:tgtEl>
                                        <p:attrNameLst>
                                          <p:attrName>ppt_h</p:attrName>
                                        </p:attrNameLst>
                                      </p:cBhvr>
                                      <p:tavLst>
                                        <p:tav tm="10000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ppt_x</p:attrName>
                                        </p:attrNameLst>
                                      </p:cBhvr>
                                      <p:tavLst>
                                        <p:tav tm="100000">
                                          <p:val>
                                            <p:strVal val="#ppt_x-#ppt_w/2"/>
                                          </p:val>
                                        </p:tav>
                                        <p:tav tm="100000">
                                          <p:val>
                                            <p:strVal val="#ppt_x"/>
                                          </p:val>
                                        </p:tav>
                                      </p:tavLst>
                                    </p:anim>
                                    <p:anim calcmode="lin" valueType="num">
                                      <p:cBhvr>
                                        <p:cTn id="32" dur="500" fill="hold"/>
                                        <p:tgtEl>
                                          <p:spTgt spid="3"/>
                                        </p:tgtEl>
                                        <p:attrNameLst>
                                          <p:attrName>ppt_y</p:attrName>
                                        </p:attrNameLst>
                                      </p:cBhvr>
                                      <p:tavLst>
                                        <p:tav tm="100000">
                                          <p:val>
                                            <p:strVal val="#ppt_y"/>
                                          </p:val>
                                        </p:tav>
                                        <p:tav tm="100000">
                                          <p:val>
                                            <p:strVal val="#ppt_y"/>
                                          </p:val>
                                        </p:tav>
                                      </p:tavLst>
                                    </p:anim>
                                    <p:anim calcmode="lin" valueType="num">
                                      <p:cBhvr>
                                        <p:cTn id="33" dur="500" fill="hold"/>
                                        <p:tgtEl>
                                          <p:spTgt spid="3"/>
                                        </p:tgtEl>
                                        <p:attrNameLst>
                                          <p:attrName>ppt_w</p:attrName>
                                        </p:attrNameLst>
                                      </p:cBhvr>
                                      <p:tavLst>
                                        <p:tav tm="100000">
                                          <p:val>
                                            <p:fltVal val="0"/>
                                          </p:val>
                                        </p:tav>
                                        <p:tav tm="100000">
                                          <p:val>
                                            <p:strVal val="#ppt_w"/>
                                          </p:val>
                                        </p:tav>
                                      </p:tavLst>
                                    </p:anim>
                                    <p:anim calcmode="lin" valueType="num">
                                      <p:cBhvr>
                                        <p:cTn id="34" dur="500" fill="hold"/>
                                        <p:tgtEl>
                                          <p:spTgt spid="3"/>
                                        </p:tgtEl>
                                        <p:attrNameLst>
                                          <p:attrName>ppt_h</p:attrName>
                                        </p:attrNameLst>
                                      </p:cBhvr>
                                      <p:tavLst>
                                        <p:tav tm="10000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ppt_x</p:attrName>
                                        </p:attrNameLst>
                                      </p:cBhvr>
                                      <p:tavLst>
                                        <p:tav tm="100000">
                                          <p:val>
                                            <p:strVal val="#ppt_x-#ppt_w/2"/>
                                          </p:val>
                                        </p:tav>
                                        <p:tav tm="100000">
                                          <p:val>
                                            <p:strVal val="#ppt_x"/>
                                          </p:val>
                                        </p:tav>
                                      </p:tavLst>
                                    </p:anim>
                                    <p:anim calcmode="lin" valueType="num">
                                      <p:cBhvr>
                                        <p:cTn id="40" dur="500" fill="hold"/>
                                        <p:tgtEl>
                                          <p:spTgt spid="4"/>
                                        </p:tgtEl>
                                        <p:attrNameLst>
                                          <p:attrName>ppt_y</p:attrName>
                                        </p:attrNameLst>
                                      </p:cBhvr>
                                      <p:tavLst>
                                        <p:tav tm="100000">
                                          <p:val>
                                            <p:strVal val="#ppt_y"/>
                                          </p:val>
                                        </p:tav>
                                        <p:tav tm="100000">
                                          <p:val>
                                            <p:strVal val="#ppt_y"/>
                                          </p:val>
                                        </p:tav>
                                      </p:tavLst>
                                    </p:anim>
                                    <p:anim calcmode="lin" valueType="num">
                                      <p:cBhvr>
                                        <p:cTn id="41" dur="500" fill="hold"/>
                                        <p:tgtEl>
                                          <p:spTgt spid="4"/>
                                        </p:tgtEl>
                                        <p:attrNameLst>
                                          <p:attrName>ppt_w</p:attrName>
                                        </p:attrNameLst>
                                      </p:cBhvr>
                                      <p:tavLst>
                                        <p:tav tm="100000">
                                          <p:val>
                                            <p:fltVal val="0"/>
                                          </p:val>
                                        </p:tav>
                                        <p:tav tm="100000">
                                          <p:val>
                                            <p:strVal val="#ppt_w"/>
                                          </p:val>
                                        </p:tav>
                                      </p:tavLst>
                                    </p:anim>
                                    <p:anim calcmode="lin" valueType="num">
                                      <p:cBhvr>
                                        <p:cTn id="42" dur="500" fill="hold"/>
                                        <p:tgtEl>
                                          <p:spTgt spid="4"/>
                                        </p:tgtEl>
                                        <p:attrNameLst>
                                          <p:attrName>ppt_h</p:attrName>
                                        </p:attrNameLst>
                                      </p:cBhvr>
                                      <p:tavLst>
                                        <p:tav tm="10000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nodeType="clickEffect">
                                  <p:stCondLst>
                                    <p:cond delay="0"/>
                                  </p:stCondLst>
                                  <p:childTnLst>
                                    <p:set>
                                      <p:cBhvr>
                                        <p:cTn id="46" dur="1" fill="hold">
                                          <p:stCondLst>
                                            <p:cond delay="0"/>
                                          </p:stCondLst>
                                        </p:cTn>
                                        <p:tgtEl>
                                          <p:spTgt spid="70703"/>
                                        </p:tgtEl>
                                        <p:attrNameLst>
                                          <p:attrName>style.visibility</p:attrName>
                                        </p:attrNameLst>
                                      </p:cBhvr>
                                      <p:to>
                                        <p:strVal val="visible"/>
                                      </p:to>
                                    </p:set>
                                    <p:anim calcmode="lin" valueType="num">
                                      <p:cBhvr>
                                        <p:cTn id="47" dur="500" fill="hold"/>
                                        <p:tgtEl>
                                          <p:spTgt spid="70703"/>
                                        </p:tgtEl>
                                        <p:attrNameLst>
                                          <p:attrName>ppt_x</p:attrName>
                                        </p:attrNameLst>
                                      </p:cBhvr>
                                      <p:tavLst>
                                        <p:tav tm="100000">
                                          <p:val>
                                            <p:strVal val="#ppt_x-#ppt_w/2"/>
                                          </p:val>
                                        </p:tav>
                                        <p:tav tm="100000">
                                          <p:val>
                                            <p:strVal val="#ppt_x"/>
                                          </p:val>
                                        </p:tav>
                                      </p:tavLst>
                                    </p:anim>
                                    <p:anim calcmode="lin" valueType="num">
                                      <p:cBhvr>
                                        <p:cTn id="48" dur="500" fill="hold"/>
                                        <p:tgtEl>
                                          <p:spTgt spid="70703"/>
                                        </p:tgtEl>
                                        <p:attrNameLst>
                                          <p:attrName>ppt_y</p:attrName>
                                        </p:attrNameLst>
                                      </p:cBhvr>
                                      <p:tavLst>
                                        <p:tav tm="100000">
                                          <p:val>
                                            <p:strVal val="#ppt_y"/>
                                          </p:val>
                                        </p:tav>
                                        <p:tav tm="100000">
                                          <p:val>
                                            <p:strVal val="#ppt_y"/>
                                          </p:val>
                                        </p:tav>
                                      </p:tavLst>
                                    </p:anim>
                                    <p:anim calcmode="lin" valueType="num">
                                      <p:cBhvr>
                                        <p:cTn id="49" dur="500" fill="hold"/>
                                        <p:tgtEl>
                                          <p:spTgt spid="70703"/>
                                        </p:tgtEl>
                                        <p:attrNameLst>
                                          <p:attrName>ppt_w</p:attrName>
                                        </p:attrNameLst>
                                      </p:cBhvr>
                                      <p:tavLst>
                                        <p:tav tm="100000">
                                          <p:val>
                                            <p:fltVal val="0"/>
                                          </p:val>
                                        </p:tav>
                                        <p:tav tm="100000">
                                          <p:val>
                                            <p:strVal val="#ppt_w"/>
                                          </p:val>
                                        </p:tav>
                                      </p:tavLst>
                                    </p:anim>
                                    <p:anim calcmode="lin" valueType="num">
                                      <p:cBhvr>
                                        <p:cTn id="50" dur="500" fill="hold"/>
                                        <p:tgtEl>
                                          <p:spTgt spid="70703"/>
                                        </p:tgtEl>
                                        <p:attrNameLst>
                                          <p:attrName>ppt_h</p:attrName>
                                        </p:attrNameLst>
                                      </p:cBhvr>
                                      <p:tavLst>
                                        <p:tav tm="10000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ppt_x</p:attrName>
                                        </p:attrNameLst>
                                      </p:cBhvr>
                                      <p:tavLst>
                                        <p:tav tm="100000">
                                          <p:val>
                                            <p:strVal val="#ppt_x-#ppt_w/2"/>
                                          </p:val>
                                        </p:tav>
                                        <p:tav tm="100000">
                                          <p:val>
                                            <p:strVal val="#ppt_x"/>
                                          </p:val>
                                        </p:tav>
                                      </p:tavLst>
                                    </p:anim>
                                    <p:anim calcmode="lin" valueType="num">
                                      <p:cBhvr>
                                        <p:cTn id="56" dur="500" fill="hold"/>
                                        <p:tgtEl>
                                          <p:spTgt spid="6"/>
                                        </p:tgtEl>
                                        <p:attrNameLst>
                                          <p:attrName>ppt_y</p:attrName>
                                        </p:attrNameLst>
                                      </p:cBhvr>
                                      <p:tavLst>
                                        <p:tav tm="100000">
                                          <p:val>
                                            <p:strVal val="#ppt_y"/>
                                          </p:val>
                                        </p:tav>
                                        <p:tav tm="100000">
                                          <p:val>
                                            <p:strVal val="#ppt_y"/>
                                          </p:val>
                                        </p:tav>
                                      </p:tavLst>
                                    </p:anim>
                                    <p:anim calcmode="lin" valueType="num">
                                      <p:cBhvr>
                                        <p:cTn id="57" dur="500" fill="hold"/>
                                        <p:tgtEl>
                                          <p:spTgt spid="6"/>
                                        </p:tgtEl>
                                        <p:attrNameLst>
                                          <p:attrName>ppt_w</p:attrName>
                                        </p:attrNameLst>
                                      </p:cBhvr>
                                      <p:tavLst>
                                        <p:tav tm="100000">
                                          <p:val>
                                            <p:fltVal val="0"/>
                                          </p:val>
                                        </p:tav>
                                        <p:tav tm="100000">
                                          <p:val>
                                            <p:strVal val="#ppt_w"/>
                                          </p:val>
                                        </p:tav>
                                      </p:tavLst>
                                    </p:anim>
                                    <p:anim calcmode="lin" valueType="num">
                                      <p:cBhvr>
                                        <p:cTn id="58" dur="500" fill="hold"/>
                                        <p:tgtEl>
                                          <p:spTgt spid="6"/>
                                        </p:tgtEl>
                                        <p:attrNameLst>
                                          <p:attrName>ppt_h</p:attrName>
                                        </p:attrNameLst>
                                      </p:cBhvr>
                                      <p:tavLst>
                                        <p:tav tm="10000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272" fill="hold" nodeType="clickEffect">
                                  <p:stCondLst>
                                    <p:cond delay="0"/>
                                  </p:stCondLst>
                                  <p:childTnLst>
                                    <p:set>
                                      <p:cBhvr>
                                        <p:cTn id="62" dur="1" fill="hold">
                                          <p:stCondLst>
                                            <p:cond delay="0"/>
                                          </p:stCondLst>
                                        </p:cTn>
                                        <p:tgtEl>
                                          <p:spTgt spid="70670"/>
                                        </p:tgtEl>
                                        <p:attrNameLst>
                                          <p:attrName>style.visibility</p:attrName>
                                        </p:attrNameLst>
                                      </p:cBhvr>
                                      <p:to>
                                        <p:strVal val="visible"/>
                                      </p:to>
                                    </p:set>
                                    <p:anim calcmode="lin" valueType="num">
                                      <p:cBhvr>
                                        <p:cTn id="63" dur="500" fill="hold"/>
                                        <p:tgtEl>
                                          <p:spTgt spid="70670"/>
                                        </p:tgtEl>
                                        <p:attrNameLst>
                                          <p:attrName>ppt_w</p:attrName>
                                        </p:attrNameLst>
                                      </p:cBhvr>
                                      <p:tavLst>
                                        <p:tav tm="100000">
                                          <p:val>
                                            <p:strVal val="2/3*#ppt_w"/>
                                          </p:val>
                                        </p:tav>
                                        <p:tav tm="100000">
                                          <p:val>
                                            <p:strVal val="#ppt_w"/>
                                          </p:val>
                                        </p:tav>
                                      </p:tavLst>
                                    </p:anim>
                                    <p:anim calcmode="lin" valueType="num">
                                      <p:cBhvr>
                                        <p:cTn id="64" dur="500" fill="hold"/>
                                        <p:tgtEl>
                                          <p:spTgt spid="70670"/>
                                        </p:tgtEl>
                                        <p:attrNameLst>
                                          <p:attrName>ppt_h</p:attrName>
                                        </p:attrNameLst>
                                      </p:cBhvr>
                                      <p:tavLst>
                                        <p:tav tm="100000">
                                          <p:val>
                                            <p:strVal val="2/3*#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272" fill="hold" nodeType="clickEffect">
                                  <p:stCondLst>
                                    <p:cond delay="0"/>
                                  </p:stCondLst>
                                  <p:childTnLst>
                                    <p:set>
                                      <p:cBhvr>
                                        <p:cTn id="68" dur="1" fill="hold">
                                          <p:stCondLst>
                                            <p:cond delay="0"/>
                                          </p:stCondLst>
                                        </p:cTn>
                                        <p:tgtEl>
                                          <p:spTgt spid="70673"/>
                                        </p:tgtEl>
                                        <p:attrNameLst>
                                          <p:attrName>style.visibility</p:attrName>
                                        </p:attrNameLst>
                                      </p:cBhvr>
                                      <p:to>
                                        <p:strVal val="visible"/>
                                      </p:to>
                                    </p:set>
                                    <p:anim calcmode="lin" valueType="num">
                                      <p:cBhvr>
                                        <p:cTn id="69" dur="500" fill="hold"/>
                                        <p:tgtEl>
                                          <p:spTgt spid="70673"/>
                                        </p:tgtEl>
                                        <p:attrNameLst>
                                          <p:attrName>ppt_w</p:attrName>
                                        </p:attrNameLst>
                                      </p:cBhvr>
                                      <p:tavLst>
                                        <p:tav tm="100000">
                                          <p:val>
                                            <p:strVal val="2/3*#ppt_w"/>
                                          </p:val>
                                        </p:tav>
                                        <p:tav tm="100000">
                                          <p:val>
                                            <p:strVal val="#ppt_w"/>
                                          </p:val>
                                        </p:tav>
                                      </p:tavLst>
                                    </p:anim>
                                    <p:anim calcmode="lin" valueType="num">
                                      <p:cBhvr>
                                        <p:cTn id="70" dur="500" fill="hold"/>
                                        <p:tgtEl>
                                          <p:spTgt spid="70673"/>
                                        </p:tgtEl>
                                        <p:attrNameLst>
                                          <p:attrName>ppt_h</p:attrName>
                                        </p:attrNameLst>
                                      </p:cBhvr>
                                      <p:tavLst>
                                        <p:tav tm="100000">
                                          <p:val>
                                            <p:strVal val="2/3*#ppt_h"/>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272" fill="hold" nodeType="clickEffect">
                                  <p:stCondLst>
                                    <p:cond delay="0"/>
                                  </p:stCondLst>
                                  <p:childTnLst>
                                    <p:set>
                                      <p:cBhvr>
                                        <p:cTn id="74" dur="1" fill="hold">
                                          <p:stCondLst>
                                            <p:cond delay="0"/>
                                          </p:stCondLst>
                                        </p:cTn>
                                        <p:tgtEl>
                                          <p:spTgt spid="70663"/>
                                        </p:tgtEl>
                                        <p:attrNameLst>
                                          <p:attrName>style.visibility</p:attrName>
                                        </p:attrNameLst>
                                      </p:cBhvr>
                                      <p:to>
                                        <p:strVal val="visible"/>
                                      </p:to>
                                    </p:set>
                                    <p:anim calcmode="lin" valueType="num">
                                      <p:cBhvr>
                                        <p:cTn id="75" dur="500" fill="hold"/>
                                        <p:tgtEl>
                                          <p:spTgt spid="70663"/>
                                        </p:tgtEl>
                                        <p:attrNameLst>
                                          <p:attrName>ppt_w</p:attrName>
                                        </p:attrNameLst>
                                      </p:cBhvr>
                                      <p:tavLst>
                                        <p:tav tm="100000">
                                          <p:val>
                                            <p:strVal val="2/3*#ppt_w"/>
                                          </p:val>
                                        </p:tav>
                                        <p:tav tm="100000">
                                          <p:val>
                                            <p:strVal val="#ppt_w"/>
                                          </p:val>
                                        </p:tav>
                                      </p:tavLst>
                                    </p:anim>
                                    <p:anim calcmode="lin" valueType="num">
                                      <p:cBhvr>
                                        <p:cTn id="76" dur="500" fill="hold"/>
                                        <p:tgtEl>
                                          <p:spTgt spid="70663"/>
                                        </p:tgtEl>
                                        <p:attrNameLst>
                                          <p:attrName>ppt_h</p:attrName>
                                        </p:attrNameLst>
                                      </p:cBhvr>
                                      <p:tavLst>
                                        <p:tav tm="100000">
                                          <p:val>
                                            <p:strVal val="2/3*#ppt_h"/>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272" fill="hold" nodeType="clickEffect">
                                  <p:stCondLst>
                                    <p:cond delay="0"/>
                                  </p:stCondLst>
                                  <p:childTnLst>
                                    <p:set>
                                      <p:cBhvr>
                                        <p:cTn id="80" dur="1" fill="hold">
                                          <p:stCondLst>
                                            <p:cond delay="0"/>
                                          </p:stCondLst>
                                        </p:cTn>
                                        <p:tgtEl>
                                          <p:spTgt spid="70664"/>
                                        </p:tgtEl>
                                        <p:attrNameLst>
                                          <p:attrName>style.visibility</p:attrName>
                                        </p:attrNameLst>
                                      </p:cBhvr>
                                      <p:to>
                                        <p:strVal val="visible"/>
                                      </p:to>
                                    </p:set>
                                    <p:anim calcmode="lin" valueType="num">
                                      <p:cBhvr>
                                        <p:cTn id="81" dur="500" fill="hold"/>
                                        <p:tgtEl>
                                          <p:spTgt spid="70664"/>
                                        </p:tgtEl>
                                        <p:attrNameLst>
                                          <p:attrName>ppt_w</p:attrName>
                                        </p:attrNameLst>
                                      </p:cBhvr>
                                      <p:tavLst>
                                        <p:tav tm="100000">
                                          <p:val>
                                            <p:strVal val="2/3*#ppt_w"/>
                                          </p:val>
                                        </p:tav>
                                        <p:tav tm="100000">
                                          <p:val>
                                            <p:strVal val="#ppt_w"/>
                                          </p:val>
                                        </p:tav>
                                      </p:tavLst>
                                    </p:anim>
                                    <p:anim calcmode="lin" valueType="num">
                                      <p:cBhvr>
                                        <p:cTn id="82" dur="500" fill="hold"/>
                                        <p:tgtEl>
                                          <p:spTgt spid="70664"/>
                                        </p:tgtEl>
                                        <p:attrNameLst>
                                          <p:attrName>ppt_h</p:attrName>
                                        </p:attrNameLst>
                                      </p:cBhvr>
                                      <p:tavLst>
                                        <p:tav tm="100000">
                                          <p:val>
                                            <p:strVal val="2/3*#ppt_h"/>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272" fill="hold" nodeType="clickEffect">
                                  <p:stCondLst>
                                    <p:cond delay="0"/>
                                  </p:stCondLst>
                                  <p:childTnLst>
                                    <p:set>
                                      <p:cBhvr>
                                        <p:cTn id="86" dur="1" fill="hold">
                                          <p:stCondLst>
                                            <p:cond delay="0"/>
                                          </p:stCondLst>
                                        </p:cTn>
                                        <p:tgtEl>
                                          <p:spTgt spid="70684"/>
                                        </p:tgtEl>
                                        <p:attrNameLst>
                                          <p:attrName>style.visibility</p:attrName>
                                        </p:attrNameLst>
                                      </p:cBhvr>
                                      <p:to>
                                        <p:strVal val="visible"/>
                                      </p:to>
                                    </p:set>
                                    <p:anim calcmode="lin" valueType="num">
                                      <p:cBhvr>
                                        <p:cTn id="87" dur="500" fill="hold"/>
                                        <p:tgtEl>
                                          <p:spTgt spid="70684"/>
                                        </p:tgtEl>
                                        <p:attrNameLst>
                                          <p:attrName>ppt_w</p:attrName>
                                        </p:attrNameLst>
                                      </p:cBhvr>
                                      <p:tavLst>
                                        <p:tav tm="100000">
                                          <p:val>
                                            <p:strVal val="2/3*#ppt_w"/>
                                          </p:val>
                                        </p:tav>
                                        <p:tav tm="100000">
                                          <p:val>
                                            <p:strVal val="#ppt_w"/>
                                          </p:val>
                                        </p:tav>
                                      </p:tavLst>
                                    </p:anim>
                                    <p:anim calcmode="lin" valueType="num">
                                      <p:cBhvr>
                                        <p:cTn id="88" dur="500" fill="hold"/>
                                        <p:tgtEl>
                                          <p:spTgt spid="70684"/>
                                        </p:tgtEl>
                                        <p:attrNameLst>
                                          <p:attrName>ppt_h</p:attrName>
                                        </p:attrNameLst>
                                      </p:cBhvr>
                                      <p:tavLst>
                                        <p:tav tm="100000">
                                          <p:val>
                                            <p:strVal val="2/3*#ppt_h"/>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272" fill="hold" nodeType="clickEffect">
                                  <p:stCondLst>
                                    <p:cond delay="0"/>
                                  </p:stCondLst>
                                  <p:childTnLst>
                                    <p:set>
                                      <p:cBhvr>
                                        <p:cTn id="92" dur="1" fill="hold">
                                          <p:stCondLst>
                                            <p:cond delay="0"/>
                                          </p:stCondLst>
                                        </p:cTn>
                                        <p:tgtEl>
                                          <p:spTgt spid="70671"/>
                                        </p:tgtEl>
                                        <p:attrNameLst>
                                          <p:attrName>style.visibility</p:attrName>
                                        </p:attrNameLst>
                                      </p:cBhvr>
                                      <p:to>
                                        <p:strVal val="visible"/>
                                      </p:to>
                                    </p:set>
                                    <p:anim calcmode="lin" valueType="num">
                                      <p:cBhvr>
                                        <p:cTn id="93" dur="500" fill="hold"/>
                                        <p:tgtEl>
                                          <p:spTgt spid="70671"/>
                                        </p:tgtEl>
                                        <p:attrNameLst>
                                          <p:attrName>ppt_w</p:attrName>
                                        </p:attrNameLst>
                                      </p:cBhvr>
                                      <p:tavLst>
                                        <p:tav tm="100000">
                                          <p:val>
                                            <p:strVal val="2/3*#ppt_w"/>
                                          </p:val>
                                        </p:tav>
                                        <p:tav tm="100000">
                                          <p:val>
                                            <p:strVal val="#ppt_w"/>
                                          </p:val>
                                        </p:tav>
                                      </p:tavLst>
                                    </p:anim>
                                    <p:anim calcmode="lin" valueType="num">
                                      <p:cBhvr>
                                        <p:cTn id="94" dur="500" fill="hold"/>
                                        <p:tgtEl>
                                          <p:spTgt spid="70671"/>
                                        </p:tgtEl>
                                        <p:attrNameLst>
                                          <p:attrName>ppt_h</p:attrName>
                                        </p:attrNameLst>
                                      </p:cBhvr>
                                      <p:tavLst>
                                        <p:tav tm="100000">
                                          <p:val>
                                            <p:strVal val="2/3*#ppt_h"/>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3" presetClass="entr" presetSubtype="272" fill="hold" nodeType="clickEffect">
                                  <p:stCondLst>
                                    <p:cond delay="0"/>
                                  </p:stCondLst>
                                  <p:childTnLst>
                                    <p:set>
                                      <p:cBhvr>
                                        <p:cTn id="98" dur="1" fill="hold">
                                          <p:stCondLst>
                                            <p:cond delay="0"/>
                                          </p:stCondLst>
                                        </p:cTn>
                                        <p:tgtEl>
                                          <p:spTgt spid="70674"/>
                                        </p:tgtEl>
                                        <p:attrNameLst>
                                          <p:attrName>style.visibility</p:attrName>
                                        </p:attrNameLst>
                                      </p:cBhvr>
                                      <p:to>
                                        <p:strVal val="visible"/>
                                      </p:to>
                                    </p:set>
                                    <p:anim calcmode="lin" valueType="num">
                                      <p:cBhvr>
                                        <p:cTn id="99" dur="500" fill="hold"/>
                                        <p:tgtEl>
                                          <p:spTgt spid="70674"/>
                                        </p:tgtEl>
                                        <p:attrNameLst>
                                          <p:attrName>ppt_w</p:attrName>
                                        </p:attrNameLst>
                                      </p:cBhvr>
                                      <p:tavLst>
                                        <p:tav tm="100000">
                                          <p:val>
                                            <p:strVal val="2/3*#ppt_w"/>
                                          </p:val>
                                        </p:tav>
                                        <p:tav tm="100000">
                                          <p:val>
                                            <p:strVal val="#ppt_w"/>
                                          </p:val>
                                        </p:tav>
                                      </p:tavLst>
                                    </p:anim>
                                    <p:anim calcmode="lin" valueType="num">
                                      <p:cBhvr>
                                        <p:cTn id="100" dur="500" fill="hold"/>
                                        <p:tgtEl>
                                          <p:spTgt spid="70674"/>
                                        </p:tgtEl>
                                        <p:attrNameLst>
                                          <p:attrName>ppt_h</p:attrName>
                                        </p:attrNameLst>
                                      </p:cBhvr>
                                      <p:tavLst>
                                        <p:tav tm="100000">
                                          <p:val>
                                            <p:strVal val="2/3*#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272" fill="hold" nodeType="clickEffect">
                                  <p:stCondLst>
                                    <p:cond delay="0"/>
                                  </p:stCondLst>
                                  <p:childTnLst>
                                    <p:set>
                                      <p:cBhvr>
                                        <p:cTn id="104" dur="1" fill="hold">
                                          <p:stCondLst>
                                            <p:cond delay="0"/>
                                          </p:stCondLst>
                                        </p:cTn>
                                        <p:tgtEl>
                                          <p:spTgt spid="70672"/>
                                        </p:tgtEl>
                                        <p:attrNameLst>
                                          <p:attrName>style.visibility</p:attrName>
                                        </p:attrNameLst>
                                      </p:cBhvr>
                                      <p:to>
                                        <p:strVal val="visible"/>
                                      </p:to>
                                    </p:set>
                                    <p:anim calcmode="lin" valueType="num">
                                      <p:cBhvr>
                                        <p:cTn id="105" dur="500" fill="hold"/>
                                        <p:tgtEl>
                                          <p:spTgt spid="70672"/>
                                        </p:tgtEl>
                                        <p:attrNameLst>
                                          <p:attrName>ppt_w</p:attrName>
                                        </p:attrNameLst>
                                      </p:cBhvr>
                                      <p:tavLst>
                                        <p:tav tm="100000">
                                          <p:val>
                                            <p:strVal val="2/3*#ppt_w"/>
                                          </p:val>
                                        </p:tav>
                                        <p:tav tm="100000">
                                          <p:val>
                                            <p:strVal val="#ppt_w"/>
                                          </p:val>
                                        </p:tav>
                                      </p:tavLst>
                                    </p:anim>
                                    <p:anim calcmode="lin" valueType="num">
                                      <p:cBhvr>
                                        <p:cTn id="106" dur="500" fill="hold"/>
                                        <p:tgtEl>
                                          <p:spTgt spid="70672"/>
                                        </p:tgtEl>
                                        <p:attrNameLst>
                                          <p:attrName>ppt_h</p:attrName>
                                        </p:attrNameLst>
                                      </p:cBhvr>
                                      <p:tavLst>
                                        <p:tav tm="100000">
                                          <p:val>
                                            <p:strVal val="2/3*#ppt_h"/>
                                          </p:val>
                                        </p:tav>
                                        <p:tav tm="100000">
                                          <p:val>
                                            <p:strVal val="#ppt_h"/>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272" fill="hold" nodeType="clickEffect">
                                  <p:stCondLst>
                                    <p:cond delay="0"/>
                                  </p:stCondLst>
                                  <p:childTnLst>
                                    <p:set>
                                      <p:cBhvr>
                                        <p:cTn id="110" dur="1" fill="hold">
                                          <p:stCondLst>
                                            <p:cond delay="0"/>
                                          </p:stCondLst>
                                        </p:cTn>
                                        <p:tgtEl>
                                          <p:spTgt spid="70661"/>
                                        </p:tgtEl>
                                        <p:attrNameLst>
                                          <p:attrName>style.visibility</p:attrName>
                                        </p:attrNameLst>
                                      </p:cBhvr>
                                      <p:to>
                                        <p:strVal val="visible"/>
                                      </p:to>
                                    </p:set>
                                    <p:anim calcmode="lin" valueType="num">
                                      <p:cBhvr>
                                        <p:cTn id="111" dur="500" fill="hold"/>
                                        <p:tgtEl>
                                          <p:spTgt spid="70661"/>
                                        </p:tgtEl>
                                        <p:attrNameLst>
                                          <p:attrName>ppt_w</p:attrName>
                                        </p:attrNameLst>
                                      </p:cBhvr>
                                      <p:tavLst>
                                        <p:tav tm="100000">
                                          <p:val>
                                            <p:strVal val="2/3*#ppt_w"/>
                                          </p:val>
                                        </p:tav>
                                        <p:tav tm="100000">
                                          <p:val>
                                            <p:strVal val="#ppt_w"/>
                                          </p:val>
                                        </p:tav>
                                      </p:tavLst>
                                    </p:anim>
                                    <p:anim calcmode="lin" valueType="num">
                                      <p:cBhvr>
                                        <p:cTn id="112" dur="500" fill="hold"/>
                                        <p:tgtEl>
                                          <p:spTgt spid="70661"/>
                                        </p:tgtEl>
                                        <p:attrNameLst>
                                          <p:attrName>ppt_h</p:attrName>
                                        </p:attrNameLst>
                                      </p:cBhvr>
                                      <p:tavLst>
                                        <p:tav tm="100000">
                                          <p:val>
                                            <p:strVal val="2/3*#ppt_h"/>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272" fill="hold" nodeType="clickEffect">
                                  <p:stCondLst>
                                    <p:cond delay="0"/>
                                  </p:stCondLst>
                                  <p:childTnLst>
                                    <p:set>
                                      <p:cBhvr>
                                        <p:cTn id="116" dur="1" fill="hold">
                                          <p:stCondLst>
                                            <p:cond delay="0"/>
                                          </p:stCondLst>
                                        </p:cTn>
                                        <p:tgtEl>
                                          <p:spTgt spid="70666"/>
                                        </p:tgtEl>
                                        <p:attrNameLst>
                                          <p:attrName>style.visibility</p:attrName>
                                        </p:attrNameLst>
                                      </p:cBhvr>
                                      <p:to>
                                        <p:strVal val="visible"/>
                                      </p:to>
                                    </p:set>
                                    <p:anim calcmode="lin" valueType="num">
                                      <p:cBhvr>
                                        <p:cTn id="117" dur="500" fill="hold"/>
                                        <p:tgtEl>
                                          <p:spTgt spid="70666"/>
                                        </p:tgtEl>
                                        <p:attrNameLst>
                                          <p:attrName>ppt_w</p:attrName>
                                        </p:attrNameLst>
                                      </p:cBhvr>
                                      <p:tavLst>
                                        <p:tav tm="100000">
                                          <p:val>
                                            <p:strVal val="2/3*#ppt_w"/>
                                          </p:val>
                                        </p:tav>
                                        <p:tav tm="100000">
                                          <p:val>
                                            <p:strVal val="#ppt_w"/>
                                          </p:val>
                                        </p:tav>
                                      </p:tavLst>
                                    </p:anim>
                                    <p:anim calcmode="lin" valueType="num">
                                      <p:cBhvr>
                                        <p:cTn id="118" dur="500" fill="hold"/>
                                        <p:tgtEl>
                                          <p:spTgt spid="70666"/>
                                        </p:tgtEl>
                                        <p:attrNameLst>
                                          <p:attrName>ppt_h</p:attrName>
                                        </p:attrNameLst>
                                      </p:cBhvr>
                                      <p:tavLst>
                                        <p:tav tm="100000">
                                          <p:val>
                                            <p:strVal val="2/3*#ppt_h"/>
                                          </p:val>
                                        </p:tav>
                                        <p:tav tm="100000">
                                          <p:val>
                                            <p:strVal val="#ppt_h"/>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3" presetClass="entr" presetSubtype="272" fill="hold" nodeType="clickEffect">
                                  <p:stCondLst>
                                    <p:cond delay="0"/>
                                  </p:stCondLst>
                                  <p:childTnLst>
                                    <p:set>
                                      <p:cBhvr>
                                        <p:cTn id="122" dur="1" fill="hold">
                                          <p:stCondLst>
                                            <p:cond delay="0"/>
                                          </p:stCondLst>
                                        </p:cTn>
                                        <p:tgtEl>
                                          <p:spTgt spid="70667"/>
                                        </p:tgtEl>
                                        <p:attrNameLst>
                                          <p:attrName>style.visibility</p:attrName>
                                        </p:attrNameLst>
                                      </p:cBhvr>
                                      <p:to>
                                        <p:strVal val="visible"/>
                                      </p:to>
                                    </p:set>
                                    <p:anim calcmode="lin" valueType="num">
                                      <p:cBhvr>
                                        <p:cTn id="123" dur="500" fill="hold"/>
                                        <p:tgtEl>
                                          <p:spTgt spid="70667"/>
                                        </p:tgtEl>
                                        <p:attrNameLst>
                                          <p:attrName>ppt_w</p:attrName>
                                        </p:attrNameLst>
                                      </p:cBhvr>
                                      <p:tavLst>
                                        <p:tav tm="100000">
                                          <p:val>
                                            <p:strVal val="2/3*#ppt_w"/>
                                          </p:val>
                                        </p:tav>
                                        <p:tav tm="100000">
                                          <p:val>
                                            <p:strVal val="#ppt_w"/>
                                          </p:val>
                                        </p:tav>
                                      </p:tavLst>
                                    </p:anim>
                                    <p:anim calcmode="lin" valueType="num">
                                      <p:cBhvr>
                                        <p:cTn id="124" dur="500" fill="hold"/>
                                        <p:tgtEl>
                                          <p:spTgt spid="70667"/>
                                        </p:tgtEl>
                                        <p:attrNameLst>
                                          <p:attrName>ppt_h</p:attrName>
                                        </p:attrNameLst>
                                      </p:cBhvr>
                                      <p:tavLst>
                                        <p:tav tm="100000">
                                          <p:val>
                                            <p:strVal val="2/3*#ppt_h"/>
                                          </p:val>
                                        </p:tav>
                                        <p:tav tm="100000">
                                          <p:val>
                                            <p:strVal val="#ppt_h"/>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3" presetClass="entr" presetSubtype="272" fill="hold" nodeType="clickEffect">
                                  <p:stCondLst>
                                    <p:cond delay="0"/>
                                  </p:stCondLst>
                                  <p:childTnLst>
                                    <p:set>
                                      <p:cBhvr>
                                        <p:cTn id="128" dur="1" fill="hold">
                                          <p:stCondLst>
                                            <p:cond delay="0"/>
                                          </p:stCondLst>
                                        </p:cTn>
                                        <p:tgtEl>
                                          <p:spTgt spid="70662"/>
                                        </p:tgtEl>
                                        <p:attrNameLst>
                                          <p:attrName>style.visibility</p:attrName>
                                        </p:attrNameLst>
                                      </p:cBhvr>
                                      <p:to>
                                        <p:strVal val="visible"/>
                                      </p:to>
                                    </p:set>
                                    <p:anim calcmode="lin" valueType="num">
                                      <p:cBhvr>
                                        <p:cTn id="129" dur="500" fill="hold"/>
                                        <p:tgtEl>
                                          <p:spTgt spid="70662"/>
                                        </p:tgtEl>
                                        <p:attrNameLst>
                                          <p:attrName>ppt_w</p:attrName>
                                        </p:attrNameLst>
                                      </p:cBhvr>
                                      <p:tavLst>
                                        <p:tav tm="100000">
                                          <p:val>
                                            <p:strVal val="2/3*#ppt_w"/>
                                          </p:val>
                                        </p:tav>
                                        <p:tav tm="100000">
                                          <p:val>
                                            <p:strVal val="#ppt_w"/>
                                          </p:val>
                                        </p:tav>
                                      </p:tavLst>
                                    </p:anim>
                                    <p:anim calcmode="lin" valueType="num">
                                      <p:cBhvr>
                                        <p:cTn id="130" dur="500" fill="hold"/>
                                        <p:tgtEl>
                                          <p:spTgt spid="70662"/>
                                        </p:tgtEl>
                                        <p:attrNameLst>
                                          <p:attrName>ppt_h</p:attrName>
                                        </p:attrNameLst>
                                      </p:cBhvr>
                                      <p:tavLst>
                                        <p:tav tm="100000">
                                          <p:val>
                                            <p:strVal val="2/3*#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272" fill="hold" nodeType="clickEffect">
                                  <p:stCondLst>
                                    <p:cond delay="0"/>
                                  </p:stCondLst>
                                  <p:childTnLst>
                                    <p:set>
                                      <p:cBhvr>
                                        <p:cTn id="134" dur="1" fill="hold">
                                          <p:stCondLst>
                                            <p:cond delay="0"/>
                                          </p:stCondLst>
                                        </p:cTn>
                                        <p:tgtEl>
                                          <p:spTgt spid="70683"/>
                                        </p:tgtEl>
                                        <p:attrNameLst>
                                          <p:attrName>style.visibility</p:attrName>
                                        </p:attrNameLst>
                                      </p:cBhvr>
                                      <p:to>
                                        <p:strVal val="visible"/>
                                      </p:to>
                                    </p:set>
                                    <p:anim calcmode="lin" valueType="num">
                                      <p:cBhvr>
                                        <p:cTn id="135" dur="500" fill="hold"/>
                                        <p:tgtEl>
                                          <p:spTgt spid="70683"/>
                                        </p:tgtEl>
                                        <p:attrNameLst>
                                          <p:attrName>ppt_w</p:attrName>
                                        </p:attrNameLst>
                                      </p:cBhvr>
                                      <p:tavLst>
                                        <p:tav tm="100000">
                                          <p:val>
                                            <p:strVal val="2/3*#ppt_w"/>
                                          </p:val>
                                        </p:tav>
                                        <p:tav tm="100000">
                                          <p:val>
                                            <p:strVal val="#ppt_w"/>
                                          </p:val>
                                        </p:tav>
                                      </p:tavLst>
                                    </p:anim>
                                    <p:anim calcmode="lin" valueType="num">
                                      <p:cBhvr>
                                        <p:cTn id="136" dur="500" fill="hold"/>
                                        <p:tgtEl>
                                          <p:spTgt spid="70683"/>
                                        </p:tgtEl>
                                        <p:attrNameLst>
                                          <p:attrName>ppt_h</p:attrName>
                                        </p:attrNameLst>
                                      </p:cBhvr>
                                      <p:tavLst>
                                        <p:tav tm="100000">
                                          <p:val>
                                            <p:strVal val="2/3*#ppt_h"/>
                                          </p:val>
                                        </p:tav>
                                        <p:tav tm="100000">
                                          <p:val>
                                            <p:strVal val="#ppt_h"/>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3" presetClass="entr" presetSubtype="272" fill="hold" nodeType="clickEffect">
                                  <p:stCondLst>
                                    <p:cond delay="0"/>
                                  </p:stCondLst>
                                  <p:childTnLst>
                                    <p:set>
                                      <p:cBhvr>
                                        <p:cTn id="140" dur="1" fill="hold">
                                          <p:stCondLst>
                                            <p:cond delay="0"/>
                                          </p:stCondLst>
                                        </p:cTn>
                                        <p:tgtEl>
                                          <p:spTgt spid="70678"/>
                                        </p:tgtEl>
                                        <p:attrNameLst>
                                          <p:attrName>style.visibility</p:attrName>
                                        </p:attrNameLst>
                                      </p:cBhvr>
                                      <p:to>
                                        <p:strVal val="visible"/>
                                      </p:to>
                                    </p:set>
                                    <p:anim calcmode="lin" valueType="num">
                                      <p:cBhvr>
                                        <p:cTn id="141" dur="500" fill="hold"/>
                                        <p:tgtEl>
                                          <p:spTgt spid="70678"/>
                                        </p:tgtEl>
                                        <p:attrNameLst>
                                          <p:attrName>ppt_w</p:attrName>
                                        </p:attrNameLst>
                                      </p:cBhvr>
                                      <p:tavLst>
                                        <p:tav tm="100000">
                                          <p:val>
                                            <p:strVal val="2/3*#ppt_w"/>
                                          </p:val>
                                        </p:tav>
                                        <p:tav tm="100000">
                                          <p:val>
                                            <p:strVal val="#ppt_w"/>
                                          </p:val>
                                        </p:tav>
                                      </p:tavLst>
                                    </p:anim>
                                    <p:anim calcmode="lin" valueType="num">
                                      <p:cBhvr>
                                        <p:cTn id="142" dur="500" fill="hold"/>
                                        <p:tgtEl>
                                          <p:spTgt spid="70678"/>
                                        </p:tgtEl>
                                        <p:attrNameLst>
                                          <p:attrName>ppt_h</p:attrName>
                                        </p:attrNameLst>
                                      </p:cBhvr>
                                      <p:tavLst>
                                        <p:tav tm="100000">
                                          <p:val>
                                            <p:strVal val="2/3*#ppt_h"/>
                                          </p:val>
                                        </p:tav>
                                        <p:tav tm="100000">
                                          <p:val>
                                            <p:strVal val="#ppt_h"/>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3" presetClass="entr" presetSubtype="272" fill="hold" nodeType="clickEffect">
                                  <p:stCondLst>
                                    <p:cond delay="0"/>
                                  </p:stCondLst>
                                  <p:childTnLst>
                                    <p:set>
                                      <p:cBhvr>
                                        <p:cTn id="146" dur="1" fill="hold">
                                          <p:stCondLst>
                                            <p:cond delay="0"/>
                                          </p:stCondLst>
                                        </p:cTn>
                                        <p:tgtEl>
                                          <p:spTgt spid="70665"/>
                                        </p:tgtEl>
                                        <p:attrNameLst>
                                          <p:attrName>style.visibility</p:attrName>
                                        </p:attrNameLst>
                                      </p:cBhvr>
                                      <p:to>
                                        <p:strVal val="visible"/>
                                      </p:to>
                                    </p:set>
                                    <p:anim calcmode="lin" valueType="num">
                                      <p:cBhvr>
                                        <p:cTn id="147" dur="500" fill="hold"/>
                                        <p:tgtEl>
                                          <p:spTgt spid="70665"/>
                                        </p:tgtEl>
                                        <p:attrNameLst>
                                          <p:attrName>ppt_w</p:attrName>
                                        </p:attrNameLst>
                                      </p:cBhvr>
                                      <p:tavLst>
                                        <p:tav tm="100000">
                                          <p:val>
                                            <p:strVal val="2/3*#ppt_w"/>
                                          </p:val>
                                        </p:tav>
                                        <p:tav tm="100000">
                                          <p:val>
                                            <p:strVal val="#ppt_w"/>
                                          </p:val>
                                        </p:tav>
                                      </p:tavLst>
                                    </p:anim>
                                    <p:anim calcmode="lin" valueType="num">
                                      <p:cBhvr>
                                        <p:cTn id="148" dur="500" fill="hold"/>
                                        <p:tgtEl>
                                          <p:spTgt spid="70665"/>
                                        </p:tgtEl>
                                        <p:attrNameLst>
                                          <p:attrName>ppt_h</p:attrName>
                                        </p:attrNameLst>
                                      </p:cBhvr>
                                      <p:tavLst>
                                        <p:tav tm="100000">
                                          <p:val>
                                            <p:strVal val="2/3*#ppt_h"/>
                                          </p:val>
                                        </p:tav>
                                        <p:tav tm="100000">
                                          <p:val>
                                            <p:strVal val="#ppt_h"/>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3" presetClass="entr" presetSubtype="272" fill="hold" nodeType="clickEffect">
                                  <p:stCondLst>
                                    <p:cond delay="0"/>
                                  </p:stCondLst>
                                  <p:childTnLst>
                                    <p:set>
                                      <p:cBhvr>
                                        <p:cTn id="152" dur="1" fill="hold">
                                          <p:stCondLst>
                                            <p:cond delay="0"/>
                                          </p:stCondLst>
                                        </p:cTn>
                                        <p:tgtEl>
                                          <p:spTgt spid="70668"/>
                                        </p:tgtEl>
                                        <p:attrNameLst>
                                          <p:attrName>style.visibility</p:attrName>
                                        </p:attrNameLst>
                                      </p:cBhvr>
                                      <p:to>
                                        <p:strVal val="visible"/>
                                      </p:to>
                                    </p:set>
                                    <p:anim calcmode="lin" valueType="num">
                                      <p:cBhvr>
                                        <p:cTn id="153" dur="500" fill="hold"/>
                                        <p:tgtEl>
                                          <p:spTgt spid="70668"/>
                                        </p:tgtEl>
                                        <p:attrNameLst>
                                          <p:attrName>ppt_w</p:attrName>
                                        </p:attrNameLst>
                                      </p:cBhvr>
                                      <p:tavLst>
                                        <p:tav tm="100000">
                                          <p:val>
                                            <p:strVal val="2/3*#ppt_w"/>
                                          </p:val>
                                        </p:tav>
                                        <p:tav tm="100000">
                                          <p:val>
                                            <p:strVal val="#ppt_w"/>
                                          </p:val>
                                        </p:tav>
                                      </p:tavLst>
                                    </p:anim>
                                    <p:anim calcmode="lin" valueType="num">
                                      <p:cBhvr>
                                        <p:cTn id="154" dur="500" fill="hold"/>
                                        <p:tgtEl>
                                          <p:spTgt spid="70668"/>
                                        </p:tgtEl>
                                        <p:attrNameLst>
                                          <p:attrName>ppt_h</p:attrName>
                                        </p:attrNameLst>
                                      </p:cBhvr>
                                      <p:tavLst>
                                        <p:tav tm="100000">
                                          <p:val>
                                            <p:strVal val="2/3*#ppt_h"/>
                                          </p:val>
                                        </p:tav>
                                        <p:tav tm="100000">
                                          <p:val>
                                            <p:strVal val="#ppt_h"/>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3" presetClass="entr" presetSubtype="272" fill="hold" nodeType="clickEffect">
                                  <p:stCondLst>
                                    <p:cond delay="0"/>
                                  </p:stCondLst>
                                  <p:childTnLst>
                                    <p:set>
                                      <p:cBhvr>
                                        <p:cTn id="158" dur="1" fill="hold">
                                          <p:stCondLst>
                                            <p:cond delay="0"/>
                                          </p:stCondLst>
                                        </p:cTn>
                                        <p:tgtEl>
                                          <p:spTgt spid="70679"/>
                                        </p:tgtEl>
                                        <p:attrNameLst>
                                          <p:attrName>style.visibility</p:attrName>
                                        </p:attrNameLst>
                                      </p:cBhvr>
                                      <p:to>
                                        <p:strVal val="visible"/>
                                      </p:to>
                                    </p:set>
                                    <p:anim calcmode="lin" valueType="num">
                                      <p:cBhvr>
                                        <p:cTn id="159" dur="500" fill="hold"/>
                                        <p:tgtEl>
                                          <p:spTgt spid="70679"/>
                                        </p:tgtEl>
                                        <p:attrNameLst>
                                          <p:attrName>ppt_w</p:attrName>
                                        </p:attrNameLst>
                                      </p:cBhvr>
                                      <p:tavLst>
                                        <p:tav tm="100000">
                                          <p:val>
                                            <p:strVal val="2/3*#ppt_w"/>
                                          </p:val>
                                        </p:tav>
                                        <p:tav tm="100000">
                                          <p:val>
                                            <p:strVal val="#ppt_w"/>
                                          </p:val>
                                        </p:tav>
                                      </p:tavLst>
                                    </p:anim>
                                    <p:anim calcmode="lin" valueType="num">
                                      <p:cBhvr>
                                        <p:cTn id="160" dur="500" fill="hold"/>
                                        <p:tgtEl>
                                          <p:spTgt spid="70679"/>
                                        </p:tgtEl>
                                        <p:attrNameLst>
                                          <p:attrName>ppt_h</p:attrName>
                                        </p:attrNameLst>
                                      </p:cBhvr>
                                      <p:tavLst>
                                        <p:tav tm="100000">
                                          <p:val>
                                            <p:strVal val="2/3*#ppt_h"/>
                                          </p:val>
                                        </p:tav>
                                        <p:tav tm="100000">
                                          <p:val>
                                            <p:strVal val="#ppt_h"/>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3" presetClass="entr" presetSubtype="272" fill="hold" nodeType="clickEffect">
                                  <p:stCondLst>
                                    <p:cond delay="0"/>
                                  </p:stCondLst>
                                  <p:childTnLst>
                                    <p:set>
                                      <p:cBhvr>
                                        <p:cTn id="164" dur="1" fill="hold">
                                          <p:stCondLst>
                                            <p:cond delay="0"/>
                                          </p:stCondLst>
                                        </p:cTn>
                                        <p:tgtEl>
                                          <p:spTgt spid="70681"/>
                                        </p:tgtEl>
                                        <p:attrNameLst>
                                          <p:attrName>style.visibility</p:attrName>
                                        </p:attrNameLst>
                                      </p:cBhvr>
                                      <p:to>
                                        <p:strVal val="visible"/>
                                      </p:to>
                                    </p:set>
                                    <p:anim calcmode="lin" valueType="num">
                                      <p:cBhvr>
                                        <p:cTn id="165" dur="500" fill="hold"/>
                                        <p:tgtEl>
                                          <p:spTgt spid="70681"/>
                                        </p:tgtEl>
                                        <p:attrNameLst>
                                          <p:attrName>ppt_w</p:attrName>
                                        </p:attrNameLst>
                                      </p:cBhvr>
                                      <p:tavLst>
                                        <p:tav tm="100000">
                                          <p:val>
                                            <p:strVal val="2/3*#ppt_w"/>
                                          </p:val>
                                        </p:tav>
                                        <p:tav tm="100000">
                                          <p:val>
                                            <p:strVal val="#ppt_w"/>
                                          </p:val>
                                        </p:tav>
                                      </p:tavLst>
                                    </p:anim>
                                    <p:anim calcmode="lin" valueType="num">
                                      <p:cBhvr>
                                        <p:cTn id="166" dur="500" fill="hold"/>
                                        <p:tgtEl>
                                          <p:spTgt spid="70681"/>
                                        </p:tgtEl>
                                        <p:attrNameLst>
                                          <p:attrName>ppt_h</p:attrName>
                                        </p:attrNameLst>
                                      </p:cBhvr>
                                      <p:tavLst>
                                        <p:tav tm="100000">
                                          <p:val>
                                            <p:strVal val="2/3*#ppt_h"/>
                                          </p:val>
                                        </p:tav>
                                        <p:tav tm="100000">
                                          <p:val>
                                            <p:strVal val="#ppt_h"/>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3" presetClass="entr" presetSubtype="272" fill="hold" nodeType="clickEffect">
                                  <p:stCondLst>
                                    <p:cond delay="0"/>
                                  </p:stCondLst>
                                  <p:childTnLst>
                                    <p:set>
                                      <p:cBhvr>
                                        <p:cTn id="170" dur="1" fill="hold">
                                          <p:stCondLst>
                                            <p:cond delay="0"/>
                                          </p:stCondLst>
                                        </p:cTn>
                                        <p:tgtEl>
                                          <p:spTgt spid="70682"/>
                                        </p:tgtEl>
                                        <p:attrNameLst>
                                          <p:attrName>style.visibility</p:attrName>
                                        </p:attrNameLst>
                                      </p:cBhvr>
                                      <p:to>
                                        <p:strVal val="visible"/>
                                      </p:to>
                                    </p:set>
                                    <p:anim calcmode="lin" valueType="num">
                                      <p:cBhvr>
                                        <p:cTn id="171" dur="500" fill="hold"/>
                                        <p:tgtEl>
                                          <p:spTgt spid="70682"/>
                                        </p:tgtEl>
                                        <p:attrNameLst>
                                          <p:attrName>ppt_w</p:attrName>
                                        </p:attrNameLst>
                                      </p:cBhvr>
                                      <p:tavLst>
                                        <p:tav tm="100000">
                                          <p:val>
                                            <p:strVal val="2/3*#ppt_w"/>
                                          </p:val>
                                        </p:tav>
                                        <p:tav tm="100000">
                                          <p:val>
                                            <p:strVal val="#ppt_w"/>
                                          </p:val>
                                        </p:tav>
                                      </p:tavLst>
                                    </p:anim>
                                    <p:anim calcmode="lin" valueType="num">
                                      <p:cBhvr>
                                        <p:cTn id="172" dur="500" fill="hold"/>
                                        <p:tgtEl>
                                          <p:spTgt spid="70682"/>
                                        </p:tgtEl>
                                        <p:attrNameLst>
                                          <p:attrName>ppt_h</p:attrName>
                                        </p:attrNameLst>
                                      </p:cBhvr>
                                      <p:tavLst>
                                        <p:tav tm="100000">
                                          <p:val>
                                            <p:strVal val="2/3*#ppt_h"/>
                                          </p:val>
                                        </p:tav>
                                        <p:tav tm="100000">
                                          <p:val>
                                            <p:strVal val="#ppt_h"/>
                                          </p:val>
                                        </p:tav>
                                      </p:tavLst>
                                    </p:anim>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3" presetClass="entr" presetSubtype="272" fill="hold" nodeType="clickEffect">
                                  <p:stCondLst>
                                    <p:cond delay="0"/>
                                  </p:stCondLst>
                                  <p:childTnLst>
                                    <p:set>
                                      <p:cBhvr>
                                        <p:cTn id="176" dur="1" fill="hold">
                                          <p:stCondLst>
                                            <p:cond delay="0"/>
                                          </p:stCondLst>
                                        </p:cTn>
                                        <p:tgtEl>
                                          <p:spTgt spid="70680"/>
                                        </p:tgtEl>
                                        <p:attrNameLst>
                                          <p:attrName>style.visibility</p:attrName>
                                        </p:attrNameLst>
                                      </p:cBhvr>
                                      <p:to>
                                        <p:strVal val="visible"/>
                                      </p:to>
                                    </p:set>
                                    <p:anim calcmode="lin" valueType="num">
                                      <p:cBhvr>
                                        <p:cTn id="177" dur="500" fill="hold"/>
                                        <p:tgtEl>
                                          <p:spTgt spid="70680"/>
                                        </p:tgtEl>
                                        <p:attrNameLst>
                                          <p:attrName>ppt_w</p:attrName>
                                        </p:attrNameLst>
                                      </p:cBhvr>
                                      <p:tavLst>
                                        <p:tav tm="100000">
                                          <p:val>
                                            <p:strVal val="2/3*#ppt_w"/>
                                          </p:val>
                                        </p:tav>
                                        <p:tav tm="100000">
                                          <p:val>
                                            <p:strVal val="#ppt_w"/>
                                          </p:val>
                                        </p:tav>
                                      </p:tavLst>
                                    </p:anim>
                                    <p:anim calcmode="lin" valueType="num">
                                      <p:cBhvr>
                                        <p:cTn id="178" dur="500" fill="hold"/>
                                        <p:tgtEl>
                                          <p:spTgt spid="70680"/>
                                        </p:tgtEl>
                                        <p:attrNameLst>
                                          <p:attrName>ppt_h</p:attrName>
                                        </p:attrNameLst>
                                      </p:cBhvr>
                                      <p:tavLst>
                                        <p:tav tm="100000">
                                          <p:val>
                                            <p:strVal val="2/3*#ppt_h"/>
                                          </p:val>
                                        </p:tav>
                                        <p:tav tm="100000">
                                          <p:val>
                                            <p:strVal val="#ppt_h"/>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3" presetClass="entr" presetSubtype="272" fill="hold" nodeType="clickEffect">
                                  <p:stCondLst>
                                    <p:cond delay="0"/>
                                  </p:stCondLst>
                                  <p:childTnLst>
                                    <p:set>
                                      <p:cBhvr>
                                        <p:cTn id="182" dur="1" fill="hold">
                                          <p:stCondLst>
                                            <p:cond delay="0"/>
                                          </p:stCondLst>
                                        </p:cTn>
                                        <p:tgtEl>
                                          <p:spTgt spid="70669"/>
                                        </p:tgtEl>
                                        <p:attrNameLst>
                                          <p:attrName>style.visibility</p:attrName>
                                        </p:attrNameLst>
                                      </p:cBhvr>
                                      <p:to>
                                        <p:strVal val="visible"/>
                                      </p:to>
                                    </p:set>
                                    <p:anim calcmode="lin" valueType="num">
                                      <p:cBhvr>
                                        <p:cTn id="183" dur="500" fill="hold"/>
                                        <p:tgtEl>
                                          <p:spTgt spid="70669"/>
                                        </p:tgtEl>
                                        <p:attrNameLst>
                                          <p:attrName>ppt_w</p:attrName>
                                        </p:attrNameLst>
                                      </p:cBhvr>
                                      <p:tavLst>
                                        <p:tav tm="100000">
                                          <p:val>
                                            <p:strVal val="2/3*#ppt_w"/>
                                          </p:val>
                                        </p:tav>
                                        <p:tav tm="100000">
                                          <p:val>
                                            <p:strVal val="#ppt_w"/>
                                          </p:val>
                                        </p:tav>
                                      </p:tavLst>
                                    </p:anim>
                                    <p:anim calcmode="lin" valueType="num">
                                      <p:cBhvr>
                                        <p:cTn id="184" dur="500" fill="hold"/>
                                        <p:tgtEl>
                                          <p:spTgt spid="70669"/>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noChangeArrowheads="1"/>
          </p:cNvPicPr>
          <p:nvPr/>
        </p:nvPicPr>
        <p:blipFill>
          <a:blip r:embed="rId3"/>
          <a:srcRect l="34023" t="18144" r="4735" b="10156"/>
          <a:stretch>
            <a:fillRect/>
          </a:stretch>
        </p:blipFill>
        <p:spPr bwMode="auto">
          <a:xfrm>
            <a:off x="0" y="-15865"/>
            <a:ext cx="10058400" cy="7788275"/>
          </a:xfrm>
          <a:prstGeom prst="rect">
            <a:avLst/>
          </a:prstGeom>
          <a:noFill/>
          <a:ln w="9525">
            <a:noFill/>
            <a:round/>
            <a:headEnd/>
            <a:tailEnd/>
          </a:ln>
        </p:spPr>
      </p:pic>
      <p:sp>
        <p:nvSpPr>
          <p:cNvPr id="70659" name="Rectangle 2"/>
          <p:cNvSpPr>
            <a:spLocks noChangeArrowheads="1"/>
          </p:cNvSpPr>
          <p:nvPr/>
        </p:nvSpPr>
        <p:spPr bwMode="auto">
          <a:xfrm>
            <a:off x="858838" y="3133728"/>
            <a:ext cx="585787" cy="538163"/>
          </a:xfrm>
          <a:prstGeom prst="rect">
            <a:avLst/>
          </a:prstGeom>
          <a:solidFill>
            <a:srgbClr val="3973D6"/>
          </a:solid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70660" name="Text Box 3"/>
          <p:cNvSpPr txBox="1">
            <a:spLocks noChangeArrowheads="1"/>
          </p:cNvSpPr>
          <p:nvPr/>
        </p:nvSpPr>
        <p:spPr bwMode="auto">
          <a:xfrm>
            <a:off x="9693275" y="-30162"/>
            <a:ext cx="184150" cy="476250"/>
          </a:xfrm>
          <a:prstGeom prst="rect">
            <a:avLst/>
          </a:prstGeom>
          <a:noFill/>
          <a:ln w="9525">
            <a:noFill/>
            <a:round/>
            <a:headEnd/>
            <a:tailEnd/>
          </a:ln>
        </p:spPr>
        <p:txBody>
          <a:bodyPr wrap="none" lIns="91328" tIns="45662" rIns="91328" bIns="45662" anchor="ctr">
            <a:spAutoFit/>
          </a:bodyPr>
          <a:lstStyle/>
          <a:p>
            <a:pPr algn="ctr">
              <a:lnSpc>
                <a:spcPct val="100000"/>
              </a:lnSpc>
              <a:spcBef>
                <a:spcPts val="1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a:solidFill>
                  <a:srgbClr val="FFFFFF"/>
                </a:solidFill>
                <a:effectLst>
                  <a:outerShdw blurRad="50800" dist="63500" dir="2700000" algn="tl" rotWithShape="0">
                    <a:srgbClr val="000000"/>
                  </a:outerShdw>
                </a:effectLst>
                <a:latin typeface="Comic Sans MS" charset="0"/>
              </a:rPr>
              <a:t> </a:t>
            </a:r>
          </a:p>
        </p:txBody>
      </p:sp>
      <p:sp>
        <p:nvSpPr>
          <p:cNvPr id="70661" name="Text Box 4"/>
          <p:cNvSpPr txBox="1">
            <a:spLocks noChangeArrowheads="1"/>
          </p:cNvSpPr>
          <p:nvPr/>
        </p:nvSpPr>
        <p:spPr bwMode="auto">
          <a:xfrm>
            <a:off x="3617913" y="2100265"/>
            <a:ext cx="1411287" cy="372937"/>
          </a:xfrm>
          <a:prstGeom prst="rect">
            <a:avLst/>
          </a:prstGeom>
          <a:noFill/>
          <a:ln w="9525">
            <a:noFill/>
            <a:round/>
            <a:headEnd/>
            <a:tailEnd/>
          </a:ln>
        </p:spPr>
        <p:txBody>
          <a:bodyPr wrap="square"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ROMANAO</a:t>
            </a:r>
          </a:p>
        </p:txBody>
      </p:sp>
      <p:sp>
        <p:nvSpPr>
          <p:cNvPr id="70662" name="Text Box 5"/>
          <p:cNvSpPr txBox="1">
            <a:spLocks noChangeArrowheads="1"/>
          </p:cNvSpPr>
          <p:nvPr/>
        </p:nvSpPr>
        <p:spPr bwMode="auto">
          <a:xfrm>
            <a:off x="3546475" y="498485"/>
            <a:ext cx="2236788" cy="37306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2 CORINTHIANS</a:t>
            </a:r>
          </a:p>
        </p:txBody>
      </p:sp>
      <p:sp>
        <p:nvSpPr>
          <p:cNvPr id="70663" name="Text Box 6"/>
          <p:cNvSpPr txBox="1">
            <a:spLocks noChangeArrowheads="1"/>
          </p:cNvSpPr>
          <p:nvPr/>
        </p:nvSpPr>
        <p:spPr bwMode="auto">
          <a:xfrm>
            <a:off x="7729539" y="3009901"/>
            <a:ext cx="1943132" cy="646214"/>
          </a:xfrm>
          <a:prstGeom prst="rect">
            <a:avLst/>
          </a:prstGeom>
          <a:noFill/>
          <a:ln w="9525">
            <a:noFill/>
            <a:round/>
            <a:headEnd/>
            <a:tailEnd/>
          </a:ln>
        </p:spPr>
        <p:txBody>
          <a:bodyPr wrap="square"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GALATIANNAO..</a:t>
            </a:r>
          </a:p>
        </p:txBody>
      </p:sp>
      <p:sp>
        <p:nvSpPr>
          <p:cNvPr id="70664" name="Text Box 7"/>
          <p:cNvSpPr txBox="1">
            <a:spLocks noChangeArrowheads="1"/>
          </p:cNvSpPr>
          <p:nvPr/>
        </p:nvSpPr>
        <p:spPr bwMode="auto">
          <a:xfrm>
            <a:off x="4600575" y="1941502"/>
            <a:ext cx="2847975" cy="373062"/>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1 CORINTHIANAO</a:t>
            </a:r>
          </a:p>
        </p:txBody>
      </p:sp>
      <p:sp>
        <p:nvSpPr>
          <p:cNvPr id="70665" name="Text Box 8"/>
          <p:cNvSpPr txBox="1">
            <a:spLocks noChangeArrowheads="1"/>
          </p:cNvSpPr>
          <p:nvPr/>
        </p:nvSpPr>
        <p:spPr bwMode="auto">
          <a:xfrm>
            <a:off x="1717675" y="282575"/>
            <a:ext cx="1954203" cy="372937"/>
          </a:xfrm>
          <a:prstGeom prst="rect">
            <a:avLst/>
          </a:prstGeom>
          <a:noFill/>
          <a:ln w="9525">
            <a:noFill/>
            <a:round/>
            <a:headEnd/>
            <a:tailEnd/>
          </a:ln>
        </p:spPr>
        <p:txBody>
          <a:bodyPr wrap="square"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COLOSSIANAO</a:t>
            </a:r>
          </a:p>
        </p:txBody>
      </p:sp>
      <p:sp>
        <p:nvSpPr>
          <p:cNvPr id="70666" name="Text Box 9"/>
          <p:cNvSpPr txBox="1">
            <a:spLocks noChangeArrowheads="1"/>
          </p:cNvSpPr>
          <p:nvPr/>
        </p:nvSpPr>
        <p:spPr bwMode="auto">
          <a:xfrm>
            <a:off x="3597281" y="2406660"/>
            <a:ext cx="1252538" cy="37306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1 THESS</a:t>
            </a:r>
          </a:p>
        </p:txBody>
      </p:sp>
      <p:sp>
        <p:nvSpPr>
          <p:cNvPr id="70667" name="Text Box 10"/>
          <p:cNvSpPr txBox="1">
            <a:spLocks noChangeArrowheads="1"/>
          </p:cNvSpPr>
          <p:nvPr/>
        </p:nvSpPr>
        <p:spPr bwMode="auto">
          <a:xfrm>
            <a:off x="3586173" y="2716213"/>
            <a:ext cx="1474787" cy="373062"/>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2 THESS..</a:t>
            </a:r>
          </a:p>
        </p:txBody>
      </p:sp>
      <p:sp>
        <p:nvSpPr>
          <p:cNvPr id="70668" name="Text Box 11"/>
          <p:cNvSpPr txBox="1">
            <a:spLocks noChangeArrowheads="1"/>
          </p:cNvSpPr>
          <p:nvPr/>
        </p:nvSpPr>
        <p:spPr bwMode="auto">
          <a:xfrm>
            <a:off x="1770063" y="603260"/>
            <a:ext cx="1700212" cy="37306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PHILEMON</a:t>
            </a:r>
          </a:p>
        </p:txBody>
      </p:sp>
      <p:sp>
        <p:nvSpPr>
          <p:cNvPr id="70669" name="Text Box 12"/>
          <p:cNvSpPr txBox="1">
            <a:spLocks noChangeArrowheads="1"/>
          </p:cNvSpPr>
          <p:nvPr/>
        </p:nvSpPr>
        <p:spPr bwMode="auto">
          <a:xfrm>
            <a:off x="46025" y="1242998"/>
            <a:ext cx="1982789" cy="372937"/>
          </a:xfrm>
          <a:prstGeom prst="rect">
            <a:avLst/>
          </a:prstGeom>
          <a:noFill/>
          <a:ln w="9525">
            <a:noFill/>
            <a:round/>
            <a:headEnd/>
            <a:tailEnd/>
          </a:ln>
        </p:spPr>
        <p:txBody>
          <a:bodyPr wrap="square"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HEBREWNAO?</a:t>
            </a:r>
          </a:p>
        </p:txBody>
      </p:sp>
      <p:sp>
        <p:nvSpPr>
          <p:cNvPr id="70670" name="Text Box 13"/>
          <p:cNvSpPr txBox="1">
            <a:spLocks noChangeArrowheads="1"/>
          </p:cNvSpPr>
          <p:nvPr/>
        </p:nvSpPr>
        <p:spPr bwMode="auto">
          <a:xfrm>
            <a:off x="6962778" y="5122863"/>
            <a:ext cx="1254125" cy="373062"/>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JAMES</a:t>
            </a:r>
          </a:p>
        </p:txBody>
      </p:sp>
      <p:sp>
        <p:nvSpPr>
          <p:cNvPr id="70671" name="Text Box 14"/>
          <p:cNvSpPr txBox="1">
            <a:spLocks noChangeArrowheads="1"/>
          </p:cNvSpPr>
          <p:nvPr/>
        </p:nvSpPr>
        <p:spPr bwMode="auto">
          <a:xfrm>
            <a:off x="5230816" y="2578111"/>
            <a:ext cx="1250950" cy="37306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1 JOHN </a:t>
            </a:r>
          </a:p>
        </p:txBody>
      </p:sp>
      <p:sp>
        <p:nvSpPr>
          <p:cNvPr id="70672" name="Text Box 15"/>
          <p:cNvSpPr txBox="1">
            <a:spLocks noChangeArrowheads="1"/>
          </p:cNvSpPr>
          <p:nvPr/>
        </p:nvSpPr>
        <p:spPr bwMode="auto">
          <a:xfrm>
            <a:off x="5230816" y="3233738"/>
            <a:ext cx="1250950" cy="373062"/>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3 JOHN..</a:t>
            </a:r>
          </a:p>
        </p:txBody>
      </p:sp>
      <p:sp>
        <p:nvSpPr>
          <p:cNvPr id="70673" name="Text Box 16"/>
          <p:cNvSpPr txBox="1">
            <a:spLocks noChangeArrowheads="1"/>
          </p:cNvSpPr>
          <p:nvPr/>
        </p:nvSpPr>
        <p:spPr bwMode="auto">
          <a:xfrm>
            <a:off x="6938965" y="5410210"/>
            <a:ext cx="1252537" cy="37306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JUDE..</a:t>
            </a:r>
          </a:p>
        </p:txBody>
      </p:sp>
      <p:sp>
        <p:nvSpPr>
          <p:cNvPr id="70674" name="Text Box 17"/>
          <p:cNvSpPr txBox="1">
            <a:spLocks noChangeArrowheads="1"/>
          </p:cNvSpPr>
          <p:nvPr/>
        </p:nvSpPr>
        <p:spPr bwMode="auto">
          <a:xfrm>
            <a:off x="5230816" y="2890840"/>
            <a:ext cx="1250950" cy="407988"/>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CFA2B6"/>
                </a:solidFill>
                <a:effectLst>
                  <a:outerShdw blurRad="50800" dist="63500" dir="2700000" algn="tl" rotWithShape="0">
                    <a:srgbClr val="000000"/>
                  </a:outerShdw>
                </a:effectLst>
                <a:latin typeface="Helvetica" charset="0"/>
              </a:rPr>
              <a:t>2 </a:t>
            </a:r>
            <a:r>
              <a:rPr lang="en-GB" sz="1800" b="1">
                <a:solidFill>
                  <a:srgbClr val="CFA2B6"/>
                </a:solidFill>
                <a:effectLst>
                  <a:outerShdw blurRad="50800" dist="63500" dir="2700000" algn="tl" rotWithShape="0">
                    <a:srgbClr val="000000"/>
                  </a:outerShdw>
                </a:effectLst>
                <a:latin typeface="Helvetica" charset="0"/>
              </a:rPr>
              <a:t>JOHN</a:t>
            </a:r>
          </a:p>
        </p:txBody>
      </p:sp>
      <p:grpSp>
        <p:nvGrpSpPr>
          <p:cNvPr id="70675" name="Group 18"/>
          <p:cNvGrpSpPr>
            <a:grpSpLocks/>
          </p:cNvGrpSpPr>
          <p:nvPr/>
        </p:nvGrpSpPr>
        <p:grpSpPr bwMode="auto">
          <a:xfrm>
            <a:off x="5083175" y="1122367"/>
            <a:ext cx="2795588" cy="777875"/>
            <a:chOff x="3202" y="707"/>
            <a:chExt cx="1761" cy="490"/>
          </a:xfrm>
        </p:grpSpPr>
        <p:sp>
          <p:nvSpPr>
            <p:cNvPr id="71699" name="Oval 19"/>
            <p:cNvSpPr>
              <a:spLocks noChangeArrowheads="1"/>
            </p:cNvSpPr>
            <p:nvPr/>
          </p:nvSpPr>
          <p:spPr bwMode="auto">
            <a:xfrm>
              <a:off x="3634" y="1030"/>
              <a:ext cx="162" cy="167"/>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0739" name="Text Box 20"/>
            <p:cNvSpPr txBox="1">
              <a:spLocks noChangeArrowheads="1"/>
            </p:cNvSpPr>
            <p:nvPr/>
          </p:nvSpPr>
          <p:spPr bwMode="auto">
            <a:xfrm>
              <a:off x="3202" y="707"/>
              <a:ext cx="1761" cy="352"/>
            </a:xfrm>
            <a:prstGeom prst="rect">
              <a:avLst/>
            </a:prstGeom>
            <a:noFill/>
            <a:ln w="9525">
              <a:noFill/>
              <a:round/>
              <a:headEnd/>
              <a:tailEnd/>
            </a:ln>
          </p:spPr>
          <p:txBody>
            <a:bodyPr>
              <a:spAutoFit/>
            </a:bodyPr>
            <a:lstStyle/>
            <a:p>
              <a:pPr algn="ctr">
                <a:lnSpc>
                  <a:spcPct val="10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FFFFFF"/>
                  </a:solidFill>
                  <a:effectLst>
                    <a:outerShdw blurRad="50800" dist="63500" dir="2700000" algn="tl" rotWithShape="0">
                      <a:srgbClr val="000000"/>
                    </a:outerShdw>
                  </a:effectLst>
                  <a:latin typeface="Arial Black" charset="0"/>
                </a:rPr>
                <a:t>EPHESUS</a:t>
              </a:r>
            </a:p>
          </p:txBody>
        </p:sp>
      </p:grpSp>
      <p:sp>
        <p:nvSpPr>
          <p:cNvPr id="70676" name="Text Box 21"/>
          <p:cNvSpPr txBox="1">
            <a:spLocks noChangeArrowheads="1"/>
          </p:cNvSpPr>
          <p:nvPr/>
        </p:nvSpPr>
        <p:spPr bwMode="auto">
          <a:xfrm>
            <a:off x="1797050" y="-38097"/>
            <a:ext cx="1731952" cy="372937"/>
          </a:xfrm>
          <a:prstGeom prst="rect">
            <a:avLst/>
          </a:prstGeom>
          <a:noFill/>
          <a:ln w="9525">
            <a:noFill/>
            <a:round/>
            <a:headEnd/>
            <a:tailEnd/>
          </a:ln>
        </p:spPr>
        <p:txBody>
          <a:bodyPr wrap="square"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EPHESIANAO</a:t>
            </a:r>
          </a:p>
        </p:txBody>
      </p:sp>
      <p:sp>
        <p:nvSpPr>
          <p:cNvPr id="70677" name="Text Box 22"/>
          <p:cNvSpPr txBox="1">
            <a:spLocks noChangeArrowheads="1"/>
          </p:cNvSpPr>
          <p:nvPr/>
        </p:nvSpPr>
        <p:spPr bwMode="auto">
          <a:xfrm>
            <a:off x="1697038" y="922338"/>
            <a:ext cx="1847850" cy="373062"/>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PHILIPPIANAO</a:t>
            </a:r>
          </a:p>
        </p:txBody>
      </p:sp>
      <p:sp>
        <p:nvSpPr>
          <p:cNvPr id="70678" name="Text Box 23"/>
          <p:cNvSpPr txBox="1">
            <a:spLocks noChangeArrowheads="1"/>
          </p:cNvSpPr>
          <p:nvPr/>
        </p:nvSpPr>
        <p:spPr bwMode="auto">
          <a:xfrm>
            <a:off x="1798643" y="2312988"/>
            <a:ext cx="1646237" cy="373062"/>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2 TIMOTHY..</a:t>
            </a:r>
          </a:p>
        </p:txBody>
      </p:sp>
      <p:sp>
        <p:nvSpPr>
          <p:cNvPr id="70679" name="Text Box 24"/>
          <p:cNvSpPr txBox="1">
            <a:spLocks noChangeArrowheads="1"/>
          </p:cNvSpPr>
          <p:nvPr/>
        </p:nvSpPr>
        <p:spPr bwMode="auto">
          <a:xfrm>
            <a:off x="1797050" y="1400185"/>
            <a:ext cx="1646238" cy="373063"/>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1 PETER</a:t>
            </a:r>
          </a:p>
        </p:txBody>
      </p:sp>
      <p:sp>
        <p:nvSpPr>
          <p:cNvPr id="70680" name="Text Box 25"/>
          <p:cNvSpPr txBox="1">
            <a:spLocks noChangeArrowheads="1"/>
          </p:cNvSpPr>
          <p:nvPr/>
        </p:nvSpPr>
        <p:spPr bwMode="auto">
          <a:xfrm>
            <a:off x="1798643" y="1722438"/>
            <a:ext cx="1646237" cy="373062"/>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2 PETER</a:t>
            </a:r>
          </a:p>
        </p:txBody>
      </p:sp>
      <p:sp>
        <p:nvSpPr>
          <p:cNvPr id="70681" name="Text Box 26"/>
          <p:cNvSpPr txBox="1">
            <a:spLocks noChangeArrowheads="1"/>
          </p:cNvSpPr>
          <p:nvPr/>
        </p:nvSpPr>
        <p:spPr bwMode="auto">
          <a:xfrm>
            <a:off x="3768725" y="808038"/>
            <a:ext cx="1595438" cy="373062"/>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1 TIMOTHY..</a:t>
            </a:r>
          </a:p>
        </p:txBody>
      </p:sp>
      <p:sp>
        <p:nvSpPr>
          <p:cNvPr id="70682" name="Text Box 27"/>
          <p:cNvSpPr txBox="1">
            <a:spLocks noChangeArrowheads="1"/>
          </p:cNvSpPr>
          <p:nvPr/>
        </p:nvSpPr>
        <p:spPr bwMode="auto">
          <a:xfrm>
            <a:off x="5230816" y="2265363"/>
            <a:ext cx="1250950" cy="373062"/>
          </a:xfrm>
          <a:prstGeom prst="rect">
            <a:avLst/>
          </a:prstGeom>
          <a:noFill/>
          <a:ln w="9525">
            <a:noFill/>
            <a:round/>
            <a:headEnd/>
            <a:tailEnd/>
          </a:ln>
        </p:spPr>
        <p:txBody>
          <a:bodyPr lIns="91328" tIns="45662" rIns="91328" bIns="45662">
            <a:spAutoFit/>
          </a:bodyPr>
          <a:lstStyle/>
          <a:p>
            <a:pPr algn="ctr">
              <a:lnSpc>
                <a:spcPct val="100000"/>
              </a:lnSpc>
              <a:spcBef>
                <a:spcPts val="1125"/>
              </a:spcBef>
              <a:buClr>
                <a:srgbClr val="CFA2B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CFA2B6"/>
                </a:solidFill>
                <a:effectLst>
                  <a:outerShdw blurRad="50800" dist="63500" dir="2700000" algn="tl" rotWithShape="0">
                    <a:srgbClr val="000000"/>
                  </a:outerShdw>
                </a:effectLst>
                <a:latin typeface="Helvetica" charset="0"/>
              </a:rPr>
              <a:t>TITUS</a:t>
            </a:r>
          </a:p>
        </p:txBody>
      </p:sp>
      <p:grpSp>
        <p:nvGrpSpPr>
          <p:cNvPr id="70683" name="Group 28"/>
          <p:cNvGrpSpPr>
            <a:grpSpLocks/>
          </p:cNvGrpSpPr>
          <p:nvPr/>
        </p:nvGrpSpPr>
        <p:grpSpPr bwMode="auto">
          <a:xfrm>
            <a:off x="3024188" y="1295400"/>
            <a:ext cx="2460625" cy="839788"/>
            <a:chOff x="1905" y="816"/>
            <a:chExt cx="1550" cy="529"/>
          </a:xfrm>
        </p:grpSpPr>
        <p:sp>
          <p:nvSpPr>
            <p:cNvPr id="71709" name="Oval 29"/>
            <p:cNvSpPr>
              <a:spLocks noChangeArrowheads="1"/>
            </p:cNvSpPr>
            <p:nvPr/>
          </p:nvSpPr>
          <p:spPr bwMode="auto">
            <a:xfrm>
              <a:off x="2654" y="1180"/>
              <a:ext cx="175" cy="16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0737" name="Text Box 30"/>
            <p:cNvSpPr txBox="1">
              <a:spLocks noChangeArrowheads="1"/>
            </p:cNvSpPr>
            <p:nvPr/>
          </p:nvSpPr>
          <p:spPr bwMode="auto">
            <a:xfrm>
              <a:off x="1905" y="816"/>
              <a:ext cx="1550" cy="352"/>
            </a:xfrm>
            <a:prstGeom prst="rect">
              <a:avLst/>
            </a:prstGeom>
            <a:noFill/>
            <a:ln w="9525">
              <a:noFill/>
              <a:round/>
              <a:headEnd/>
              <a:tailEnd/>
            </a:ln>
          </p:spPr>
          <p:txBody>
            <a:bodyPr>
              <a:spAutoFit/>
            </a:bodyPr>
            <a:lstStyle/>
            <a:p>
              <a:pPr algn="ctr">
                <a:lnSpc>
                  <a:spcPct val="10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FFFFFF"/>
                  </a:solidFill>
                  <a:effectLst>
                    <a:outerShdw blurRad="50800" dist="63500" dir="2700000" algn="tl" rotWithShape="0">
                      <a:srgbClr val="000000"/>
                    </a:outerShdw>
                  </a:effectLst>
                  <a:latin typeface="Arial Black" charset="0"/>
                </a:rPr>
                <a:t>CORINTH</a:t>
              </a:r>
            </a:p>
          </p:txBody>
        </p:sp>
      </p:grpSp>
      <p:grpSp>
        <p:nvGrpSpPr>
          <p:cNvPr id="70684" name="Group 31"/>
          <p:cNvGrpSpPr>
            <a:grpSpLocks/>
          </p:cNvGrpSpPr>
          <p:nvPr/>
        </p:nvGrpSpPr>
        <p:grpSpPr bwMode="auto">
          <a:xfrm>
            <a:off x="6881823" y="4576765"/>
            <a:ext cx="3101975" cy="828675"/>
            <a:chOff x="4224" y="2883"/>
            <a:chExt cx="1954" cy="522"/>
          </a:xfrm>
        </p:grpSpPr>
        <p:sp>
          <p:nvSpPr>
            <p:cNvPr id="71712" name="Oval 32"/>
            <p:cNvSpPr>
              <a:spLocks noChangeArrowheads="1"/>
            </p:cNvSpPr>
            <p:nvPr/>
          </p:nvSpPr>
          <p:spPr bwMode="auto">
            <a:xfrm>
              <a:off x="5266" y="3239"/>
              <a:ext cx="197"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0735" name="Text Box 33"/>
            <p:cNvSpPr txBox="1">
              <a:spLocks noChangeArrowheads="1"/>
            </p:cNvSpPr>
            <p:nvPr/>
          </p:nvSpPr>
          <p:spPr bwMode="auto">
            <a:xfrm>
              <a:off x="4224" y="2883"/>
              <a:ext cx="1954" cy="352"/>
            </a:xfrm>
            <a:prstGeom prst="rect">
              <a:avLst/>
            </a:prstGeom>
            <a:noFill/>
            <a:ln w="9525">
              <a:noFill/>
              <a:round/>
              <a:headEnd/>
              <a:tailEnd/>
            </a:ln>
          </p:spPr>
          <p:txBody>
            <a:bodyPr>
              <a:spAutoFit/>
            </a:bodyPr>
            <a:lstStyle/>
            <a:p>
              <a:pPr algn="ctr">
                <a:lnSpc>
                  <a:spcPct val="10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FFFFFF"/>
                  </a:solidFill>
                  <a:effectLst>
                    <a:outerShdw blurRad="50800" dist="63500" dir="2700000" algn="tl" rotWithShape="0">
                      <a:srgbClr val="000000"/>
                    </a:outerShdw>
                  </a:effectLst>
                  <a:latin typeface="Arial Black" charset="0"/>
                </a:rPr>
                <a:t>JERUSALEM</a:t>
              </a:r>
            </a:p>
          </p:txBody>
        </p:sp>
      </p:grpSp>
      <p:grpSp>
        <p:nvGrpSpPr>
          <p:cNvPr id="70685" name="Group 34"/>
          <p:cNvGrpSpPr>
            <a:grpSpLocks/>
          </p:cNvGrpSpPr>
          <p:nvPr/>
        </p:nvGrpSpPr>
        <p:grpSpPr bwMode="auto">
          <a:xfrm>
            <a:off x="0" y="0"/>
            <a:ext cx="2270125" cy="781050"/>
            <a:chOff x="0" y="0"/>
            <a:chExt cx="1430" cy="492"/>
          </a:xfrm>
        </p:grpSpPr>
        <p:sp>
          <p:nvSpPr>
            <p:cNvPr id="71715" name="Oval 35"/>
            <p:cNvSpPr>
              <a:spLocks noChangeArrowheads="1"/>
            </p:cNvSpPr>
            <p:nvPr/>
          </p:nvSpPr>
          <p:spPr bwMode="auto">
            <a:xfrm>
              <a:off x="826" y="32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0733" name="Text Box 36"/>
            <p:cNvSpPr txBox="1">
              <a:spLocks noChangeArrowheads="1"/>
            </p:cNvSpPr>
            <p:nvPr/>
          </p:nvSpPr>
          <p:spPr bwMode="auto">
            <a:xfrm>
              <a:off x="0" y="0"/>
              <a:ext cx="1430" cy="352"/>
            </a:xfrm>
            <a:prstGeom prst="rect">
              <a:avLst/>
            </a:prstGeom>
            <a:noFill/>
            <a:ln w="9525">
              <a:noFill/>
              <a:round/>
              <a:headEnd/>
              <a:tailEnd/>
            </a:ln>
          </p:spPr>
          <p:txBody>
            <a:bodyPr>
              <a:spAutoFit/>
            </a:bodyPr>
            <a:lstStyle/>
            <a:p>
              <a:pPr algn="ctr">
                <a:lnSpc>
                  <a:spcPct val="10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FFFFFF"/>
                  </a:solidFill>
                  <a:effectLst>
                    <a:outerShdw blurRad="50800" dist="63500" dir="2700000" algn="tl" rotWithShape="0">
                      <a:srgbClr val="000000"/>
                    </a:outerShdw>
                  </a:effectLst>
                  <a:latin typeface="Arial Black" charset="0"/>
                </a:rPr>
                <a:t>ROME</a:t>
              </a:r>
            </a:p>
          </p:txBody>
        </p:sp>
      </p:grpSp>
      <p:sp>
        <p:nvSpPr>
          <p:cNvPr id="70686" name="Text Box 37"/>
          <p:cNvSpPr txBox="1">
            <a:spLocks noChangeArrowheads="1"/>
          </p:cNvSpPr>
          <p:nvPr/>
        </p:nvSpPr>
        <p:spPr bwMode="auto">
          <a:xfrm>
            <a:off x="9378950" y="6934200"/>
            <a:ext cx="184150" cy="366713"/>
          </a:xfrm>
          <a:prstGeom prst="rect">
            <a:avLst/>
          </a:prstGeom>
          <a:noFill/>
          <a:ln w="9525">
            <a:noFill/>
            <a:round/>
            <a:headEnd/>
            <a:tailEnd/>
          </a:ln>
        </p:spPr>
        <p:txBody>
          <a:bodyPr wrap="none" lIns="91328" tIns="45662" rIns="91328" bIns="45662" anchor="ctr"/>
          <a:lstStyle/>
          <a:p>
            <a:endParaRPr lang="en-US">
              <a:effectLst>
                <a:outerShdw blurRad="50800" dist="63500" dir="2700000" algn="tl" rotWithShape="0">
                  <a:srgbClr val="000000"/>
                </a:outerShdw>
              </a:effectLst>
            </a:endParaRPr>
          </a:p>
        </p:txBody>
      </p:sp>
      <p:sp>
        <p:nvSpPr>
          <p:cNvPr id="70687" name="Rectangle 38"/>
          <p:cNvSpPr>
            <a:spLocks noChangeArrowheads="1"/>
          </p:cNvSpPr>
          <p:nvPr/>
        </p:nvSpPr>
        <p:spPr bwMode="auto">
          <a:xfrm>
            <a:off x="8690150" y="7412817"/>
            <a:ext cx="742610" cy="246104"/>
          </a:xfrm>
          <a:prstGeom prst="rect">
            <a:avLst/>
          </a:prstGeom>
          <a:noFill/>
          <a:ln w="9525">
            <a:noFill/>
            <a:round/>
            <a:headEnd/>
            <a:tailEnd/>
          </a:ln>
        </p:spPr>
        <p:txBody>
          <a:bodyPr wrap="none" lIns="91328" tIns="45662" rIns="91328" bIns="45662"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50800" dist="63500" dir="2700000" algn="tl" rotWithShape="0">
                    <a:srgbClr val="000000"/>
                  </a:outerShdw>
                </a:effectLst>
                <a:latin typeface="Comic Sans MS" charset="0"/>
              </a:rPr>
              <a:t>9.65.08.</a:t>
            </a:r>
          </a:p>
        </p:txBody>
      </p:sp>
      <p:sp>
        <p:nvSpPr>
          <p:cNvPr id="70688" name="Text Box 39"/>
          <p:cNvSpPr txBox="1">
            <a:spLocks noChangeArrowheads="1"/>
          </p:cNvSpPr>
          <p:nvPr/>
        </p:nvSpPr>
        <p:spPr bwMode="auto">
          <a:xfrm>
            <a:off x="865188" y="7429510"/>
            <a:ext cx="922337" cy="231775"/>
          </a:xfrm>
          <a:prstGeom prst="rect">
            <a:avLst/>
          </a:prstGeom>
          <a:noFill/>
          <a:ln w="9525">
            <a:noFill/>
            <a:round/>
            <a:headEnd/>
            <a:tailEnd/>
          </a:ln>
        </p:spPr>
        <p:txBody>
          <a:bodyPr wrap="none" lIns="91328" tIns="45662" rIns="91328" bIns="45662"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effectLst>
                  <a:outerShdw blurRad="50800" dist="63500" dir="2700000" algn="tl" rotWithShape="0">
                    <a:srgbClr val="000000"/>
                  </a:outerShdw>
                </a:effectLst>
                <a:latin typeface="Arial" charset="0"/>
              </a:rPr>
              <a:t>©2006 TBBMI</a:t>
            </a:r>
          </a:p>
        </p:txBody>
      </p:sp>
      <p:sp>
        <p:nvSpPr>
          <p:cNvPr id="70689" name="Text Box 40"/>
          <p:cNvSpPr txBox="1">
            <a:spLocks noChangeArrowheads="1"/>
          </p:cNvSpPr>
          <p:nvPr/>
        </p:nvSpPr>
        <p:spPr bwMode="auto">
          <a:xfrm>
            <a:off x="9191003" y="7412817"/>
            <a:ext cx="340983" cy="246104"/>
          </a:xfrm>
          <a:prstGeom prst="rect">
            <a:avLst/>
          </a:prstGeom>
          <a:noFill/>
          <a:ln w="9525">
            <a:noFill/>
            <a:round/>
            <a:headEnd/>
            <a:tailEnd/>
          </a:ln>
        </p:spPr>
        <p:txBody>
          <a:bodyPr wrap="none" lIns="91328" tIns="45662" rIns="91328" bIns="45662"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effectLst>
                  <a:outerShdw blurRad="50800" dist="63500" dir="2700000" algn="tl" rotWithShape="0">
                    <a:srgbClr val="000000"/>
                  </a:outerShdw>
                </a:effectLst>
                <a:latin typeface="Comic Sans MS" charset="0"/>
              </a:rPr>
              <a:t>68</a:t>
            </a:r>
          </a:p>
        </p:txBody>
      </p:sp>
      <p:sp>
        <p:nvSpPr>
          <p:cNvPr id="70690" name="Text Box 41"/>
          <p:cNvSpPr txBox="1">
            <a:spLocks noChangeArrowheads="1"/>
          </p:cNvSpPr>
          <p:nvPr/>
        </p:nvSpPr>
        <p:spPr bwMode="auto">
          <a:xfrm>
            <a:off x="9689169" y="7361400"/>
            <a:ext cx="184440" cy="307659"/>
          </a:xfrm>
          <a:prstGeom prst="rect">
            <a:avLst/>
          </a:prstGeom>
          <a:noFill/>
          <a:ln w="9525">
            <a:noFill/>
            <a:round/>
            <a:headEnd/>
            <a:tailEnd/>
          </a:ln>
        </p:spPr>
        <p:txBody>
          <a:bodyPr wrap="none" lIns="91328" tIns="45662" rIns="91328" bIns="45662" anchor="ctr">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effectLst>
                  <a:outerShdw blurRad="50800" dist="63500" dir="2700000" algn="tl" rotWithShape="0">
                    <a:srgbClr val="000000"/>
                  </a:outerShdw>
                </a:effectLst>
                <a:latin typeface="Comic Sans MS" charset="0"/>
              </a:rPr>
              <a:t> </a:t>
            </a:r>
          </a:p>
        </p:txBody>
      </p:sp>
      <p:grpSp>
        <p:nvGrpSpPr>
          <p:cNvPr id="70691" name="Group 42"/>
          <p:cNvGrpSpPr>
            <a:grpSpLocks/>
          </p:cNvGrpSpPr>
          <p:nvPr/>
        </p:nvGrpSpPr>
        <p:grpSpPr bwMode="auto">
          <a:xfrm>
            <a:off x="7537450" y="1900248"/>
            <a:ext cx="2520950" cy="1050925"/>
            <a:chOff x="4748" y="1197"/>
            <a:chExt cx="1588" cy="662"/>
          </a:xfrm>
        </p:grpSpPr>
        <p:sp>
          <p:nvSpPr>
            <p:cNvPr id="71723" name="Oval 43"/>
            <p:cNvSpPr>
              <a:spLocks noChangeArrowheads="1"/>
            </p:cNvSpPr>
            <p:nvPr/>
          </p:nvSpPr>
          <p:spPr bwMode="auto">
            <a:xfrm>
              <a:off x="5581" y="1693"/>
              <a:ext cx="180"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0731" name="Text Box 44"/>
            <p:cNvSpPr txBox="1">
              <a:spLocks noChangeArrowheads="1"/>
            </p:cNvSpPr>
            <p:nvPr/>
          </p:nvSpPr>
          <p:spPr bwMode="auto">
            <a:xfrm>
              <a:off x="4748" y="1197"/>
              <a:ext cx="1588" cy="480"/>
            </a:xfrm>
            <a:prstGeom prst="rect">
              <a:avLst/>
            </a:prstGeom>
            <a:noFill/>
            <a:ln w="9525">
              <a:noFill/>
              <a:round/>
              <a:headEnd/>
              <a:tailEnd/>
            </a:ln>
          </p:spPr>
          <p:txBody>
            <a:bodyPr>
              <a:spAutoFit/>
            </a:bodyPr>
            <a:lstStyle/>
            <a:p>
              <a:pPr algn="ctr">
                <a:lnSpc>
                  <a:spcPct val="7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FFFFFF"/>
                  </a:solidFill>
                  <a:effectLst>
                    <a:outerShdw blurRad="50800" dist="63500" dir="2700000" algn="tl" rotWithShape="0">
                      <a:srgbClr val="000000"/>
                    </a:outerShdw>
                  </a:effectLst>
                  <a:latin typeface="Arial Black" charset="0"/>
                </a:rPr>
                <a:t>SYRIAN ANTIOCH</a:t>
              </a:r>
            </a:p>
          </p:txBody>
        </p:sp>
      </p:grpSp>
      <p:sp>
        <p:nvSpPr>
          <p:cNvPr id="70692" name="Text Box 45"/>
          <p:cNvSpPr txBox="1">
            <a:spLocks noChangeArrowheads="1"/>
          </p:cNvSpPr>
          <p:nvPr/>
        </p:nvSpPr>
        <p:spPr bwMode="auto">
          <a:xfrm>
            <a:off x="3340100" y="38100"/>
            <a:ext cx="3197225" cy="547688"/>
          </a:xfrm>
          <a:prstGeom prst="rect">
            <a:avLst/>
          </a:prstGeom>
          <a:noFill/>
          <a:ln w="9525">
            <a:noFill/>
            <a:round/>
            <a:headEnd/>
            <a:tailEnd/>
          </a:ln>
        </p:spPr>
        <p:txBody>
          <a:bodyPr lIns="91328" tIns="45662" rIns="91328" bIns="45662">
            <a:spAutoFit/>
          </a:bodyPr>
          <a:lstStyle/>
          <a:p>
            <a:pPr algn="ctr">
              <a:lnSpc>
                <a:spcPct val="100000"/>
              </a:lnSpc>
              <a:spcBef>
                <a:spcPts val="18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900" b="1" i="1">
                <a:solidFill>
                  <a:srgbClr val="FFFFFF"/>
                </a:solidFill>
                <a:effectLst>
                  <a:outerShdw blurRad="50800" dist="63500" dir="2700000" algn="tl" rotWithShape="0">
                    <a:srgbClr val="000000"/>
                  </a:outerShdw>
                </a:effectLst>
                <a:latin typeface="Arial Black" charset="0"/>
              </a:rPr>
              <a:t>MACEDONIA</a:t>
            </a:r>
          </a:p>
        </p:txBody>
      </p:sp>
      <p:sp>
        <p:nvSpPr>
          <p:cNvPr id="71748" name="Oval 68"/>
          <p:cNvSpPr>
            <a:spLocks noChangeArrowheads="1"/>
          </p:cNvSpPr>
          <p:nvPr/>
        </p:nvSpPr>
        <p:spPr bwMode="auto">
          <a:xfrm>
            <a:off x="5029210" y="350520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328" tIns="45662" rIns="91328" bIns="45662" anchor="ctr"/>
          <a:lstStyle/>
          <a:p>
            <a:pPr defTabSz="455133"/>
            <a:endParaRPr lang="en-US">
              <a:effectLst>
                <a:outerShdw blurRad="50800" dist="63500" dir="2700000" algn="tl" rotWithShape="0">
                  <a:srgbClr val="000000"/>
                </a:outerShdw>
              </a:effectLst>
            </a:endParaRPr>
          </a:p>
        </p:txBody>
      </p:sp>
      <p:grpSp>
        <p:nvGrpSpPr>
          <p:cNvPr id="70694" name="Group 85"/>
          <p:cNvGrpSpPr>
            <a:grpSpLocks/>
          </p:cNvGrpSpPr>
          <p:nvPr/>
        </p:nvGrpSpPr>
        <p:grpSpPr bwMode="auto">
          <a:xfrm>
            <a:off x="1919288" y="866776"/>
            <a:ext cx="7681912" cy="5067300"/>
            <a:chOff x="1209" y="546"/>
            <a:chExt cx="4839" cy="3192"/>
          </a:xfrm>
        </p:grpSpPr>
        <p:grpSp>
          <p:nvGrpSpPr>
            <p:cNvPr id="70696" name="Group 47"/>
            <p:cNvGrpSpPr>
              <a:grpSpLocks/>
            </p:cNvGrpSpPr>
            <p:nvPr/>
          </p:nvGrpSpPr>
          <p:grpSpPr bwMode="auto">
            <a:xfrm>
              <a:off x="3141" y="770"/>
              <a:ext cx="1429" cy="474"/>
              <a:chOff x="3008" y="770"/>
              <a:chExt cx="1429" cy="474"/>
            </a:xfrm>
          </p:grpSpPr>
          <p:sp>
            <p:nvSpPr>
              <p:cNvPr id="71728" name="Oval 48"/>
              <p:cNvSpPr>
                <a:spLocks noChangeArrowheads="1"/>
              </p:cNvSpPr>
              <p:nvPr/>
            </p:nvSpPr>
            <p:spPr bwMode="auto">
              <a:xfrm>
                <a:off x="3546" y="1079"/>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0729" name="Text Box 49"/>
              <p:cNvSpPr txBox="1">
                <a:spLocks noChangeArrowheads="1"/>
              </p:cNvSpPr>
              <p:nvPr/>
            </p:nvSpPr>
            <p:spPr bwMode="auto">
              <a:xfrm>
                <a:off x="3008" y="770"/>
                <a:ext cx="1430" cy="298"/>
              </a:xfrm>
              <a:prstGeom prst="rect">
                <a:avLst/>
              </a:prstGeom>
              <a:noFill/>
              <a:ln w="9525">
                <a:noFill/>
                <a:round/>
                <a:headEnd/>
                <a:tailEnd/>
              </a:ln>
            </p:spPr>
            <p:txBody>
              <a:bodyPr wrap="none" anchor="ctr"/>
              <a:lstStyle/>
              <a:p>
                <a:endParaRPr lang="en-US">
                  <a:effectLst>
                    <a:outerShdw blurRad="50800" dist="63500" dir="2700000" algn="tl" rotWithShape="0">
                      <a:srgbClr val="000000"/>
                    </a:outerShdw>
                  </a:effectLst>
                </a:endParaRPr>
              </a:p>
            </p:txBody>
          </p:sp>
        </p:grpSp>
        <p:grpSp>
          <p:nvGrpSpPr>
            <p:cNvPr id="70697" name="Group 50"/>
            <p:cNvGrpSpPr>
              <a:grpSpLocks/>
            </p:cNvGrpSpPr>
            <p:nvPr/>
          </p:nvGrpSpPr>
          <p:grpSpPr bwMode="auto">
            <a:xfrm>
              <a:off x="2020" y="888"/>
              <a:ext cx="1428" cy="482"/>
              <a:chOff x="1887" y="888"/>
              <a:chExt cx="1428" cy="482"/>
            </a:xfrm>
          </p:grpSpPr>
          <p:sp>
            <p:nvSpPr>
              <p:cNvPr id="71731" name="Oval 51"/>
              <p:cNvSpPr>
                <a:spLocks noChangeArrowheads="1"/>
              </p:cNvSpPr>
              <p:nvPr/>
            </p:nvSpPr>
            <p:spPr bwMode="auto">
              <a:xfrm>
                <a:off x="2490" y="1205"/>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0727" name="Text Box 52"/>
              <p:cNvSpPr txBox="1">
                <a:spLocks noChangeArrowheads="1"/>
              </p:cNvSpPr>
              <p:nvPr/>
            </p:nvSpPr>
            <p:spPr bwMode="auto">
              <a:xfrm>
                <a:off x="1887" y="888"/>
                <a:ext cx="1429" cy="298"/>
              </a:xfrm>
              <a:prstGeom prst="rect">
                <a:avLst/>
              </a:prstGeom>
              <a:noFill/>
              <a:ln w="9525">
                <a:noFill/>
                <a:round/>
                <a:headEnd/>
                <a:tailEnd/>
              </a:ln>
            </p:spPr>
            <p:txBody>
              <a:bodyPr wrap="none" anchor="ctr"/>
              <a:lstStyle/>
              <a:p>
                <a:endParaRPr lang="en-US">
                  <a:effectLst>
                    <a:outerShdw blurRad="50800" dist="63500" dir="2700000" algn="tl" rotWithShape="0">
                      <a:srgbClr val="000000"/>
                    </a:outerShdw>
                  </a:effectLst>
                </a:endParaRPr>
              </a:p>
            </p:txBody>
          </p:sp>
        </p:grpSp>
        <p:sp>
          <p:nvSpPr>
            <p:cNvPr id="71733" name="Oval 53"/>
            <p:cNvSpPr>
              <a:spLocks noChangeArrowheads="1"/>
            </p:cNvSpPr>
            <p:nvPr/>
          </p:nvSpPr>
          <p:spPr bwMode="auto">
            <a:xfrm>
              <a:off x="5431" y="3572"/>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34" name="Oval 54"/>
            <p:cNvSpPr>
              <a:spLocks noChangeArrowheads="1"/>
            </p:cNvSpPr>
            <p:nvPr/>
          </p:nvSpPr>
          <p:spPr bwMode="auto">
            <a:xfrm>
              <a:off x="1209" y="54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35" name="Oval 55"/>
            <p:cNvSpPr>
              <a:spLocks noChangeArrowheads="1"/>
            </p:cNvSpPr>
            <p:nvPr/>
          </p:nvSpPr>
          <p:spPr bwMode="auto">
            <a:xfrm>
              <a:off x="2577" y="591"/>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36" name="Oval 56"/>
            <p:cNvSpPr>
              <a:spLocks noChangeArrowheads="1"/>
            </p:cNvSpPr>
            <p:nvPr/>
          </p:nvSpPr>
          <p:spPr bwMode="auto">
            <a:xfrm>
              <a:off x="2835" y="60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37" name="Oval 57"/>
            <p:cNvSpPr>
              <a:spLocks noChangeArrowheads="1"/>
            </p:cNvSpPr>
            <p:nvPr/>
          </p:nvSpPr>
          <p:spPr bwMode="auto">
            <a:xfrm>
              <a:off x="3536" y="76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38" name="Oval 58"/>
            <p:cNvSpPr>
              <a:spLocks noChangeArrowheads="1"/>
            </p:cNvSpPr>
            <p:nvPr/>
          </p:nvSpPr>
          <p:spPr bwMode="auto">
            <a:xfrm>
              <a:off x="4005" y="107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39" name="Oval 59"/>
            <p:cNvSpPr>
              <a:spLocks noChangeArrowheads="1"/>
            </p:cNvSpPr>
            <p:nvPr/>
          </p:nvSpPr>
          <p:spPr bwMode="auto">
            <a:xfrm>
              <a:off x="3856" y="126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40" name="Oval 60"/>
            <p:cNvSpPr>
              <a:spLocks noChangeArrowheads="1"/>
            </p:cNvSpPr>
            <p:nvPr/>
          </p:nvSpPr>
          <p:spPr bwMode="auto">
            <a:xfrm>
              <a:off x="3642" y="136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41" name="Oval 61"/>
            <p:cNvSpPr>
              <a:spLocks noChangeArrowheads="1"/>
            </p:cNvSpPr>
            <p:nvPr/>
          </p:nvSpPr>
          <p:spPr bwMode="auto">
            <a:xfrm>
              <a:off x="3836" y="1509"/>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42" name="Oval 62"/>
            <p:cNvSpPr>
              <a:spLocks noChangeArrowheads="1"/>
            </p:cNvSpPr>
            <p:nvPr/>
          </p:nvSpPr>
          <p:spPr bwMode="auto">
            <a:xfrm>
              <a:off x="4080" y="149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43" name="Oval 63"/>
            <p:cNvSpPr>
              <a:spLocks noChangeArrowheads="1"/>
            </p:cNvSpPr>
            <p:nvPr/>
          </p:nvSpPr>
          <p:spPr bwMode="auto">
            <a:xfrm>
              <a:off x="4060" y="124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44" name="Oval 64"/>
            <p:cNvSpPr>
              <a:spLocks noChangeArrowheads="1"/>
            </p:cNvSpPr>
            <p:nvPr/>
          </p:nvSpPr>
          <p:spPr bwMode="auto">
            <a:xfrm>
              <a:off x="4239" y="134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45" name="Oval 65"/>
            <p:cNvSpPr>
              <a:spLocks noChangeArrowheads="1"/>
            </p:cNvSpPr>
            <p:nvPr/>
          </p:nvSpPr>
          <p:spPr bwMode="auto">
            <a:xfrm>
              <a:off x="4450" y="140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46" name="Oval 66"/>
            <p:cNvSpPr>
              <a:spLocks noChangeArrowheads="1"/>
            </p:cNvSpPr>
            <p:nvPr/>
          </p:nvSpPr>
          <p:spPr bwMode="auto">
            <a:xfrm>
              <a:off x="4497" y="159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47" name="Oval 67"/>
            <p:cNvSpPr>
              <a:spLocks noChangeArrowheads="1"/>
            </p:cNvSpPr>
            <p:nvPr/>
          </p:nvSpPr>
          <p:spPr bwMode="auto">
            <a:xfrm>
              <a:off x="4642" y="1709"/>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49" name="Oval 69"/>
            <p:cNvSpPr>
              <a:spLocks noChangeArrowheads="1"/>
            </p:cNvSpPr>
            <p:nvPr/>
          </p:nvSpPr>
          <p:spPr bwMode="auto">
            <a:xfrm>
              <a:off x="4782" y="235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50" name="Oval 70"/>
            <p:cNvSpPr>
              <a:spLocks noChangeArrowheads="1"/>
            </p:cNvSpPr>
            <p:nvPr/>
          </p:nvSpPr>
          <p:spPr bwMode="auto">
            <a:xfrm>
              <a:off x="4977" y="222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51" name="Oval 71"/>
            <p:cNvSpPr>
              <a:spLocks noChangeArrowheads="1"/>
            </p:cNvSpPr>
            <p:nvPr/>
          </p:nvSpPr>
          <p:spPr bwMode="auto">
            <a:xfrm>
              <a:off x="5792" y="152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52" name="Oval 72"/>
            <p:cNvSpPr>
              <a:spLocks noChangeArrowheads="1"/>
            </p:cNvSpPr>
            <p:nvPr/>
          </p:nvSpPr>
          <p:spPr bwMode="auto">
            <a:xfrm>
              <a:off x="5430" y="2024"/>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53" name="Oval 73"/>
            <p:cNvSpPr>
              <a:spLocks noChangeArrowheads="1"/>
            </p:cNvSpPr>
            <p:nvPr/>
          </p:nvSpPr>
          <p:spPr bwMode="auto">
            <a:xfrm>
              <a:off x="5347" y="169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54" name="Oval 74"/>
            <p:cNvSpPr>
              <a:spLocks noChangeArrowheads="1"/>
            </p:cNvSpPr>
            <p:nvPr/>
          </p:nvSpPr>
          <p:spPr bwMode="auto">
            <a:xfrm>
              <a:off x="5247" y="141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55" name="Oval 75"/>
            <p:cNvSpPr>
              <a:spLocks noChangeArrowheads="1"/>
            </p:cNvSpPr>
            <p:nvPr/>
          </p:nvSpPr>
          <p:spPr bwMode="auto">
            <a:xfrm>
              <a:off x="4820" y="146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56" name="Oval 76"/>
            <p:cNvSpPr>
              <a:spLocks noChangeArrowheads="1"/>
            </p:cNvSpPr>
            <p:nvPr/>
          </p:nvSpPr>
          <p:spPr bwMode="auto">
            <a:xfrm>
              <a:off x="4932" y="133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57" name="Oval 77"/>
            <p:cNvSpPr>
              <a:spLocks noChangeArrowheads="1"/>
            </p:cNvSpPr>
            <p:nvPr/>
          </p:nvSpPr>
          <p:spPr bwMode="auto">
            <a:xfrm>
              <a:off x="4718" y="1051"/>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58" name="Oval 78"/>
            <p:cNvSpPr>
              <a:spLocks noChangeArrowheads="1"/>
            </p:cNvSpPr>
            <p:nvPr/>
          </p:nvSpPr>
          <p:spPr bwMode="auto">
            <a:xfrm>
              <a:off x="5886" y="292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59" name="Oval 79"/>
            <p:cNvSpPr>
              <a:spLocks noChangeArrowheads="1"/>
            </p:cNvSpPr>
            <p:nvPr/>
          </p:nvSpPr>
          <p:spPr bwMode="auto">
            <a:xfrm>
              <a:off x="5234" y="300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60" name="Oval 80"/>
            <p:cNvSpPr>
              <a:spLocks noChangeArrowheads="1"/>
            </p:cNvSpPr>
            <p:nvPr/>
          </p:nvSpPr>
          <p:spPr bwMode="auto">
            <a:xfrm>
              <a:off x="5526" y="275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sp>
          <p:nvSpPr>
            <p:cNvPr id="71761" name="Oval 81"/>
            <p:cNvSpPr>
              <a:spLocks noChangeArrowheads="1"/>
            </p:cNvSpPr>
            <p:nvPr/>
          </p:nvSpPr>
          <p:spPr bwMode="auto">
            <a:xfrm>
              <a:off x="5328" y="2722"/>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5133"/>
              <a:endParaRPr lang="en-US">
                <a:effectLst>
                  <a:outerShdw blurRad="50800" dist="63500" dir="2700000" algn="tl" rotWithShape="0">
                    <a:srgbClr val="000000"/>
                  </a:outerShdw>
                </a:effectLst>
              </a:endParaRPr>
            </a:p>
          </p:txBody>
        </p:sp>
      </p:grpSp>
      <p:sp>
        <p:nvSpPr>
          <p:cNvPr id="70695" name="Text Box 82"/>
          <p:cNvSpPr txBox="1">
            <a:spLocks noChangeArrowheads="1"/>
          </p:cNvSpPr>
          <p:nvPr/>
        </p:nvSpPr>
        <p:spPr bwMode="auto">
          <a:xfrm>
            <a:off x="1" y="2928959"/>
            <a:ext cx="3792538" cy="2802926"/>
          </a:xfrm>
          <a:prstGeom prst="rect">
            <a:avLst/>
          </a:prstGeom>
          <a:noFill/>
          <a:ln w="9525">
            <a:noFill/>
            <a:round/>
            <a:headEnd/>
            <a:tailEnd/>
          </a:ln>
        </p:spPr>
        <p:txBody>
          <a:bodyPr wrap="square" lIns="89886" tIns="46738" rIns="89886" bIns="46738">
            <a:spAutoFit/>
          </a:bodyPr>
          <a:lstStyle/>
          <a:p>
            <a:pPr algn="r">
              <a:lnSpc>
                <a:spcPct val="100000"/>
              </a:lnSpc>
              <a:spcBef>
                <a:spcPts val="3375"/>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300" b="1" dirty="0" err="1">
                <a:solidFill>
                  <a:srgbClr val="FFFF00"/>
                </a:solidFill>
                <a:effectLst>
                  <a:outerShdw blurRad="50800" dist="63500" dir="2700000" algn="tl" rotWithShape="0">
                    <a:srgbClr val="000000"/>
                  </a:outerShdw>
                </a:effectLst>
                <a:latin typeface="Comic Sans MS" charset="0"/>
              </a:rPr>
              <a:t>Khangayao</a:t>
            </a:r>
            <a:r>
              <a:rPr lang="en-GB" sz="4300" b="1" dirty="0">
                <a:solidFill>
                  <a:srgbClr val="FFFF00"/>
                </a:solidFill>
                <a:effectLst>
                  <a:outerShdw blurRad="50800" dist="63500" dir="2700000" algn="tl" rotWithShape="0">
                    <a:srgbClr val="000000"/>
                  </a:outerShdw>
                </a:effectLst>
                <a:latin typeface="Comic Sans MS" charset="0"/>
              </a:rPr>
              <a:t> </a:t>
            </a:r>
            <a:r>
              <a:rPr lang="en-GB" sz="4300" b="1" dirty="0" err="1">
                <a:solidFill>
                  <a:srgbClr val="FFFF00"/>
                </a:solidFill>
                <a:effectLst>
                  <a:outerShdw blurRad="50800" dist="63500" dir="2700000" algn="tl" rotWithShape="0">
                    <a:srgbClr val="000000"/>
                  </a:outerShdw>
                </a:effectLst>
                <a:latin typeface="Comic Sans MS" charset="0"/>
              </a:rPr>
              <a:t>chithibing</a:t>
            </a:r>
            <a:r>
              <a:rPr lang="en-GB" sz="4300" b="1" dirty="0">
                <a:solidFill>
                  <a:srgbClr val="FFFF00"/>
                </a:solidFill>
                <a:effectLst>
                  <a:outerShdw blurRad="50800" dist="63500" dir="2700000" algn="tl" rotWithShape="0">
                    <a:srgbClr val="000000"/>
                  </a:outerShdw>
                </a:effectLst>
                <a:latin typeface="Comic Sans MS" charset="0"/>
              </a:rPr>
              <a:t>… </a:t>
            </a:r>
            <a:r>
              <a:rPr lang="en-GB" sz="4300" b="1" i="1" dirty="0">
                <a:solidFill>
                  <a:srgbClr val="FC0128"/>
                </a:solidFill>
                <a:effectLst>
                  <a:outerShdw blurRad="50800" dist="63500" dir="2700000" algn="tl" rotWithShape="0">
                    <a:srgbClr val="000000"/>
                  </a:outerShdw>
                </a:effectLst>
                <a:latin typeface="Comic Sans MS" charset="0"/>
              </a:rPr>
              <a:t>Pao </a:t>
            </a:r>
            <a:r>
              <a:rPr lang="en-GB" sz="4300" b="1" i="1" dirty="0" err="1">
                <a:solidFill>
                  <a:srgbClr val="FC0128"/>
                </a:solidFill>
                <a:effectLst>
                  <a:outerShdw blurRad="50800" dist="63500" dir="2700000" algn="tl" rotWithShape="0">
                    <a:srgbClr val="000000"/>
                  </a:outerShdw>
                </a:effectLst>
                <a:latin typeface="Comic Sans MS" charset="0"/>
              </a:rPr>
              <a:t>mikhangarok</a:t>
            </a:r>
            <a:r>
              <a:rPr lang="en-GB" sz="4300" b="1" i="1" dirty="0">
                <a:solidFill>
                  <a:srgbClr val="FC0128"/>
                </a:solidFill>
                <a:effectLst>
                  <a:outerShdw blurRad="50800" dist="63500" dir="2700000" algn="tl" rotWithShape="0">
                    <a:srgbClr val="000000"/>
                  </a:outerShdw>
                </a:effectLst>
                <a:latin typeface="Comic Sans MS" charset="0"/>
              </a:rPr>
              <a:t>!</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grpSp>
        <p:nvGrpSpPr>
          <p:cNvPr id="7171" name="Group 2"/>
          <p:cNvGrpSpPr>
            <a:grpSpLocks/>
          </p:cNvGrpSpPr>
          <p:nvPr/>
        </p:nvGrpSpPr>
        <p:grpSpPr bwMode="auto">
          <a:xfrm>
            <a:off x="923925" y="1603375"/>
            <a:ext cx="4665663" cy="5754688"/>
            <a:chOff x="582" y="1010"/>
            <a:chExt cx="2939" cy="3625"/>
          </a:xfrm>
        </p:grpSpPr>
        <p:sp>
          <p:nvSpPr>
            <p:cNvPr id="8195" name="Rectangle 3"/>
            <p:cNvSpPr>
              <a:spLocks noChangeArrowheads="1"/>
            </p:cNvSpPr>
            <p:nvPr/>
          </p:nvSpPr>
          <p:spPr bwMode="auto">
            <a:xfrm>
              <a:off x="582" y="1010"/>
              <a:ext cx="2940" cy="3626"/>
            </a:xfrm>
            <a:prstGeom prst="rect">
              <a:avLst/>
            </a:prstGeom>
            <a:noFill/>
            <a:ln w="50760">
              <a:solidFill>
                <a:srgbClr val="00279F"/>
              </a:solidFill>
              <a:miter lim="800000"/>
              <a:headEnd/>
              <a:tailEnd/>
            </a:ln>
            <a:effectLst>
              <a:outerShdw dist="107933" dir="2700000" algn="ctr" rotWithShape="0">
                <a:srgbClr val="919191"/>
              </a:outerShdw>
            </a:effectLst>
          </p:spPr>
          <p:txBody>
            <a:bodyPr wrap="none" anchor="ctr"/>
            <a:lstStyle/>
            <a:p>
              <a:pPr defTabSz="455133"/>
              <a:endParaRPr lang="en-US"/>
            </a:p>
          </p:txBody>
        </p:sp>
        <p:pic>
          <p:nvPicPr>
            <p:cNvPr id="7185" name="Picture 4"/>
            <p:cNvPicPr>
              <a:picLocks noChangeAspect="1" noChangeArrowheads="1"/>
            </p:cNvPicPr>
            <p:nvPr/>
          </p:nvPicPr>
          <p:blipFill>
            <a:blip r:embed="rId3"/>
            <a:srcRect/>
            <a:stretch>
              <a:fillRect/>
            </a:stretch>
          </p:blipFill>
          <p:spPr bwMode="auto">
            <a:xfrm>
              <a:off x="674" y="1073"/>
              <a:ext cx="2790" cy="3539"/>
            </a:xfrm>
            <a:prstGeom prst="rect">
              <a:avLst/>
            </a:prstGeom>
            <a:noFill/>
            <a:ln w="9525">
              <a:noFill/>
              <a:round/>
              <a:headEnd/>
              <a:tailEnd/>
            </a:ln>
          </p:spPr>
        </p:pic>
      </p:grpSp>
      <p:sp>
        <p:nvSpPr>
          <p:cNvPr id="7172" name="Text Box 5"/>
          <p:cNvSpPr txBox="1">
            <a:spLocks noChangeArrowheads="1"/>
          </p:cNvSpPr>
          <p:nvPr/>
        </p:nvSpPr>
        <p:spPr bwMode="auto">
          <a:xfrm>
            <a:off x="9696180" y="3710"/>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173" name="Text Box 6"/>
          <p:cNvSpPr txBox="1">
            <a:spLocks noChangeArrowheads="1"/>
          </p:cNvSpPr>
          <p:nvPr/>
        </p:nvSpPr>
        <p:spPr bwMode="auto">
          <a:xfrm>
            <a:off x="9696180" y="21171"/>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EA18"/>
                </a:solidFill>
                <a:latin typeface="Comic Sans MS" charset="0"/>
              </a:rPr>
              <a:t> </a:t>
            </a:r>
          </a:p>
        </p:txBody>
      </p:sp>
      <p:sp>
        <p:nvSpPr>
          <p:cNvPr id="7174" name="Text Box 7"/>
          <p:cNvSpPr txBox="1">
            <a:spLocks noChangeArrowheads="1"/>
          </p:cNvSpPr>
          <p:nvPr/>
        </p:nvSpPr>
        <p:spPr bwMode="auto">
          <a:xfrm>
            <a:off x="6078566" y="2028812"/>
            <a:ext cx="30226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PAOKAPHÂ</a:t>
            </a:r>
          </a:p>
        </p:txBody>
      </p:sp>
      <p:sp>
        <p:nvSpPr>
          <p:cNvPr id="7175" name="Text Box 8"/>
          <p:cNvSpPr txBox="1">
            <a:spLocks noChangeArrowheads="1"/>
          </p:cNvSpPr>
          <p:nvPr/>
        </p:nvSpPr>
        <p:spPr bwMode="auto">
          <a:xfrm>
            <a:off x="6464300" y="3537977"/>
            <a:ext cx="21463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OTSAK</a:t>
            </a:r>
          </a:p>
        </p:txBody>
      </p:sp>
      <p:sp>
        <p:nvSpPr>
          <p:cNvPr id="7176" name="Text Box 9"/>
          <p:cNvSpPr txBox="1">
            <a:spLocks noChangeArrowheads="1"/>
          </p:cNvSpPr>
          <p:nvPr/>
        </p:nvSpPr>
        <p:spPr bwMode="auto">
          <a:xfrm>
            <a:off x="6032500" y="5166536"/>
            <a:ext cx="30353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CHITHI</a:t>
            </a:r>
          </a:p>
        </p:txBody>
      </p:sp>
      <p:sp>
        <p:nvSpPr>
          <p:cNvPr id="7177" name="Text Box 10"/>
          <p:cNvSpPr txBox="1">
            <a:spLocks noChangeArrowheads="1"/>
          </p:cNvSpPr>
          <p:nvPr/>
        </p:nvSpPr>
        <p:spPr bwMode="auto">
          <a:xfrm>
            <a:off x="5937280" y="6452423"/>
            <a:ext cx="33782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PHONGKHAMI</a:t>
            </a:r>
            <a:endParaRPr lang="en-GB" sz="4300" b="1">
              <a:solidFill>
                <a:srgbClr val="FFEA18"/>
              </a:solidFill>
              <a:latin typeface="Helvetica" charset="0"/>
            </a:endParaRPr>
          </a:p>
        </p:txBody>
      </p:sp>
      <p:sp>
        <p:nvSpPr>
          <p:cNvPr id="7178" name="Text Box 11"/>
          <p:cNvSpPr txBox="1">
            <a:spLocks noChangeArrowheads="1"/>
          </p:cNvSpPr>
          <p:nvPr/>
        </p:nvSpPr>
        <p:spPr bwMode="auto">
          <a:xfrm>
            <a:off x="8821743" y="7399343"/>
            <a:ext cx="184150" cy="268287"/>
          </a:xfrm>
          <a:prstGeom prst="rect">
            <a:avLst/>
          </a:prstGeom>
          <a:noFill/>
          <a:ln w="9525">
            <a:noFill/>
            <a:round/>
            <a:headEnd/>
            <a:tailEnd/>
          </a:ln>
        </p:spPr>
        <p:txBody>
          <a:bodyPr wrap="none" lIns="91328" tIns="45662" rIns="91328" bIns="45662" anchor="ctr"/>
          <a:lstStyle/>
          <a:p>
            <a:endParaRPr lang="en-US"/>
          </a:p>
        </p:txBody>
      </p:sp>
      <p:sp>
        <p:nvSpPr>
          <p:cNvPr id="7179" name="Text Box 12"/>
          <p:cNvSpPr txBox="1">
            <a:spLocks noChangeArrowheads="1"/>
          </p:cNvSpPr>
          <p:nvPr/>
        </p:nvSpPr>
        <p:spPr bwMode="auto">
          <a:xfrm>
            <a:off x="9190873" y="7513328"/>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06</a:t>
            </a:r>
          </a:p>
        </p:txBody>
      </p:sp>
      <p:grpSp>
        <p:nvGrpSpPr>
          <p:cNvPr id="3" name="Group 13"/>
          <p:cNvGrpSpPr>
            <a:grpSpLocks/>
          </p:cNvGrpSpPr>
          <p:nvPr/>
        </p:nvGrpSpPr>
        <p:grpSpPr bwMode="auto">
          <a:xfrm>
            <a:off x="2182813" y="2774950"/>
            <a:ext cx="7435850" cy="1657350"/>
            <a:chOff x="1375" y="1748"/>
            <a:chExt cx="4684" cy="1044"/>
          </a:xfrm>
        </p:grpSpPr>
        <p:sp>
          <p:nvSpPr>
            <p:cNvPr id="8206" name="Oval 14"/>
            <p:cNvSpPr>
              <a:spLocks noChangeArrowheads="1"/>
            </p:cNvSpPr>
            <p:nvPr/>
          </p:nvSpPr>
          <p:spPr bwMode="auto">
            <a:xfrm>
              <a:off x="3444" y="2095"/>
              <a:ext cx="2616" cy="698"/>
            </a:xfrm>
            <a:prstGeom prst="ellipse">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5133"/>
              <a:endParaRPr lang="en-US"/>
            </a:p>
          </p:txBody>
        </p:sp>
        <p:sp>
          <p:nvSpPr>
            <p:cNvPr id="8207" name="Line 15"/>
            <p:cNvSpPr>
              <a:spLocks noChangeShapeType="1"/>
            </p:cNvSpPr>
            <p:nvPr/>
          </p:nvSpPr>
          <p:spPr bwMode="auto">
            <a:xfrm flipH="1" flipV="1">
              <a:off x="2063" y="1897"/>
              <a:ext cx="1370" cy="521"/>
            </a:xfrm>
            <a:prstGeom prst="line">
              <a:avLst/>
            </a:prstGeom>
            <a:noFill/>
            <a:ln w="76320">
              <a:solidFill>
                <a:srgbClr val="FC0128"/>
              </a:solidFill>
              <a:miter lim="800000"/>
              <a:headEnd/>
              <a:tailEnd type="triangle" w="med" len="med"/>
            </a:ln>
            <a:effectLst>
              <a:outerShdw dist="17819" dir="2700000" algn="ctr" rotWithShape="0">
                <a:srgbClr val="808080"/>
              </a:outerShdw>
            </a:effectLst>
          </p:spPr>
          <p:txBody>
            <a:bodyPr/>
            <a:lstStyle/>
            <a:p>
              <a:pPr>
                <a:defRPr/>
              </a:pPr>
              <a:endParaRPr lang="en-US"/>
            </a:p>
          </p:txBody>
        </p:sp>
        <p:sp>
          <p:nvSpPr>
            <p:cNvPr id="8208" name="AutoShape 16"/>
            <p:cNvSpPr>
              <a:spLocks noChangeArrowheads="1"/>
            </p:cNvSpPr>
            <p:nvPr/>
          </p:nvSpPr>
          <p:spPr bwMode="auto">
            <a:xfrm>
              <a:off x="1375" y="1748"/>
              <a:ext cx="692" cy="342"/>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5133"/>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901700" y="3641725"/>
            <a:ext cx="1862138"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71683" name="Rectangle 2"/>
          <p:cNvSpPr>
            <a:spLocks noChangeArrowheads="1"/>
          </p:cNvSpPr>
          <p:nvPr/>
        </p:nvSpPr>
        <p:spPr bwMode="auto">
          <a:xfrm>
            <a:off x="508000" y="3201989"/>
            <a:ext cx="2047876" cy="417512"/>
          </a:xfrm>
          <a:prstGeom prst="rect">
            <a:avLst/>
          </a:prstGeom>
          <a:noFill/>
          <a:ln w="9525">
            <a:noFill/>
            <a:round/>
            <a:headEnd/>
            <a:tailEnd/>
          </a:ln>
        </p:spPr>
        <p:txBody>
          <a:bodyPr lIns="101390" tIns="50695" rIns="101390" bIns="50695">
            <a:spAutoFit/>
          </a:bodyPr>
          <a:lstStyle/>
          <a:p>
            <a:pPr algn="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4)</a:t>
            </a:r>
          </a:p>
        </p:txBody>
      </p:sp>
      <p:sp>
        <p:nvSpPr>
          <p:cNvPr id="71684" name="Rectangle 3"/>
          <p:cNvSpPr>
            <a:spLocks noChangeArrowheads="1"/>
          </p:cNvSpPr>
          <p:nvPr/>
        </p:nvSpPr>
        <p:spPr bwMode="auto">
          <a:xfrm>
            <a:off x="869755" y="3687929"/>
            <a:ext cx="1928826" cy="841151"/>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B3C0"/>
                </a:solidFill>
                <a:latin typeface="Helvetica" charset="0"/>
              </a:rPr>
              <a:t>KHAMASHUNG KALA VAREWUI MARAM</a:t>
            </a:r>
          </a:p>
        </p:txBody>
      </p:sp>
      <p:sp>
        <p:nvSpPr>
          <p:cNvPr id="71685" name="Rectangle 4"/>
          <p:cNvSpPr>
            <a:spLocks noChangeArrowheads="1"/>
          </p:cNvSpPr>
          <p:nvPr/>
        </p:nvSpPr>
        <p:spPr bwMode="auto">
          <a:xfrm>
            <a:off x="3084513" y="3636973"/>
            <a:ext cx="1711325" cy="909637"/>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71686" name="Rectangle 5"/>
          <p:cNvSpPr>
            <a:spLocks noChangeArrowheads="1"/>
          </p:cNvSpPr>
          <p:nvPr/>
        </p:nvSpPr>
        <p:spPr bwMode="auto">
          <a:xfrm>
            <a:off x="3028936" y="3743327"/>
            <a:ext cx="1714512" cy="656484"/>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B3C0"/>
                </a:solidFill>
                <a:latin typeface="Helvetica" charset="0"/>
              </a:rPr>
              <a:t>CHURCHWUI THOTCHAN</a:t>
            </a:r>
          </a:p>
        </p:txBody>
      </p:sp>
      <p:sp>
        <p:nvSpPr>
          <p:cNvPr id="71687" name="Rectangle 6"/>
          <p:cNvSpPr>
            <a:spLocks noChangeArrowheads="1"/>
          </p:cNvSpPr>
          <p:nvPr/>
        </p:nvSpPr>
        <p:spPr bwMode="auto">
          <a:xfrm>
            <a:off x="5100638" y="3638550"/>
            <a:ext cx="1795462"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71688" name="Rectangle 7"/>
          <p:cNvSpPr>
            <a:spLocks noChangeArrowheads="1"/>
          </p:cNvSpPr>
          <p:nvPr/>
        </p:nvSpPr>
        <p:spPr bwMode="auto">
          <a:xfrm>
            <a:off x="5156036" y="3607718"/>
            <a:ext cx="1785950" cy="933484"/>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B3C0"/>
                </a:solidFill>
                <a:latin typeface="Helvetica" charset="0"/>
              </a:rPr>
              <a:t>CHURCHWUI KASHOK-KAZANG</a:t>
            </a:r>
          </a:p>
        </p:txBody>
      </p:sp>
      <p:sp>
        <p:nvSpPr>
          <p:cNvPr id="71689" name="Rectangle 8"/>
          <p:cNvSpPr>
            <a:spLocks noChangeArrowheads="1"/>
          </p:cNvSpPr>
          <p:nvPr/>
        </p:nvSpPr>
        <p:spPr bwMode="auto">
          <a:xfrm>
            <a:off x="7142173" y="3638550"/>
            <a:ext cx="1785937"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71690" name="Rectangle 9"/>
          <p:cNvSpPr>
            <a:spLocks noChangeArrowheads="1"/>
          </p:cNvSpPr>
          <p:nvPr/>
        </p:nvSpPr>
        <p:spPr bwMode="auto">
          <a:xfrm>
            <a:off x="7291391" y="3600448"/>
            <a:ext cx="1490662" cy="933484"/>
          </a:xfrm>
          <a:prstGeom prst="rect">
            <a:avLst/>
          </a:prstGeom>
          <a:noFill/>
          <a:ln w="9525">
            <a:noFill/>
            <a:round/>
            <a:headEnd/>
            <a:tailEnd/>
          </a:ln>
        </p:spPr>
        <p:txBody>
          <a:bodyPr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B3C0"/>
                </a:solidFill>
                <a:latin typeface="Helvetica" charset="0"/>
              </a:rPr>
              <a:t>NAODA KATANG MAKHAVAI</a:t>
            </a:r>
          </a:p>
        </p:txBody>
      </p:sp>
      <p:grpSp>
        <p:nvGrpSpPr>
          <p:cNvPr id="71691" name="Group 10"/>
          <p:cNvGrpSpPr>
            <a:grpSpLocks/>
          </p:cNvGrpSpPr>
          <p:nvPr/>
        </p:nvGrpSpPr>
        <p:grpSpPr bwMode="auto">
          <a:xfrm>
            <a:off x="776298" y="4641854"/>
            <a:ext cx="8289925" cy="1962150"/>
            <a:chOff x="489" y="2924"/>
            <a:chExt cx="5222" cy="1236"/>
          </a:xfrm>
        </p:grpSpPr>
        <p:sp>
          <p:nvSpPr>
            <p:cNvPr id="72715"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72716"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72717"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72718"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72719"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sp>
          <p:nvSpPr>
            <p:cNvPr id="72720"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a:defRPr/>
              </a:pPr>
              <a:endParaRPr lang="en-US"/>
            </a:p>
          </p:txBody>
        </p:sp>
      </p:grpSp>
      <p:sp>
        <p:nvSpPr>
          <p:cNvPr id="71692" name="Rectangle 17"/>
          <p:cNvSpPr>
            <a:spLocks noChangeArrowheads="1"/>
          </p:cNvSpPr>
          <p:nvPr/>
        </p:nvSpPr>
        <p:spPr bwMode="auto">
          <a:xfrm>
            <a:off x="2579688" y="3182940"/>
            <a:ext cx="2047876" cy="417512"/>
          </a:xfrm>
          <a:prstGeom prst="rect">
            <a:avLst/>
          </a:prstGeom>
          <a:noFill/>
          <a:ln w="9525">
            <a:noFill/>
            <a:round/>
            <a:headEnd/>
            <a:tailEnd/>
          </a:ln>
        </p:spPr>
        <p:txBody>
          <a:bodyPr lIns="101390" tIns="50695" rIns="101390" bIns="50695">
            <a:spAutoFit/>
          </a:bodyPr>
          <a:lstStyle/>
          <a:p>
            <a:pPr algn="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1)</a:t>
            </a:r>
          </a:p>
        </p:txBody>
      </p:sp>
      <p:sp>
        <p:nvSpPr>
          <p:cNvPr id="71693" name="Rectangle 18"/>
          <p:cNvSpPr>
            <a:spLocks noChangeArrowheads="1"/>
          </p:cNvSpPr>
          <p:nvPr/>
        </p:nvSpPr>
        <p:spPr bwMode="auto">
          <a:xfrm>
            <a:off x="4132266" y="3182940"/>
            <a:ext cx="2679700" cy="417512"/>
          </a:xfrm>
          <a:prstGeom prst="rect">
            <a:avLst/>
          </a:prstGeom>
          <a:noFill/>
          <a:ln w="9525">
            <a:noFill/>
            <a:round/>
            <a:headEnd/>
            <a:tailEnd/>
          </a:ln>
        </p:spPr>
        <p:txBody>
          <a:bodyPr lIns="101390" tIns="50695" rIns="101390" bIns="50695">
            <a:spAutoFit/>
          </a:bodyPr>
          <a:lstStyle/>
          <a:p>
            <a:pPr algn="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21)</a:t>
            </a:r>
          </a:p>
        </p:txBody>
      </p:sp>
      <p:sp>
        <p:nvSpPr>
          <p:cNvPr id="71694" name="Rectangle 19"/>
          <p:cNvSpPr>
            <a:spLocks noChangeArrowheads="1"/>
          </p:cNvSpPr>
          <p:nvPr/>
        </p:nvSpPr>
        <p:spPr bwMode="auto">
          <a:xfrm>
            <a:off x="6554788" y="3184525"/>
            <a:ext cx="2047876" cy="417513"/>
          </a:xfrm>
          <a:prstGeom prst="rect">
            <a:avLst/>
          </a:prstGeom>
          <a:noFill/>
          <a:ln w="9525">
            <a:noFill/>
            <a:round/>
            <a:headEnd/>
            <a:tailEnd/>
          </a:ln>
        </p:spPr>
        <p:txBody>
          <a:bodyPr lIns="101390" tIns="50695" rIns="101390" bIns="50695">
            <a:spAutoFit/>
          </a:bodyPr>
          <a:lstStyle/>
          <a:p>
            <a:pPr algn="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1)</a:t>
            </a:r>
          </a:p>
        </p:txBody>
      </p:sp>
      <p:sp>
        <p:nvSpPr>
          <p:cNvPr id="71695" name="Rectangle 20"/>
          <p:cNvSpPr>
            <a:spLocks noChangeArrowheads="1"/>
          </p:cNvSpPr>
          <p:nvPr/>
        </p:nvSpPr>
        <p:spPr bwMode="auto">
          <a:xfrm>
            <a:off x="984260" y="5123175"/>
            <a:ext cx="1706563" cy="274055"/>
          </a:xfrm>
          <a:prstGeom prst="rect">
            <a:avLst/>
          </a:prstGeom>
          <a:noFill/>
          <a:ln w="9525">
            <a:noFill/>
            <a:round/>
            <a:headEnd/>
            <a:tailEnd/>
          </a:ln>
        </p:spPr>
        <p:txBody>
          <a:bodyPr lIns="90246" tIns="44224" rIns="90246" bIns="44224">
            <a:spAutoFit/>
          </a:bodyPr>
          <a:lstStyle/>
          <a:p>
            <a:pPr algn="ctr">
              <a:lnSpc>
                <a:spcPct val="50000"/>
              </a:lnSpc>
              <a:spcBef>
                <a:spcPts val="1749"/>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A7FFA7"/>
                </a:solidFill>
                <a:latin typeface="Helvetica" charset="0"/>
              </a:rPr>
              <a:t>PAOKAPHA</a:t>
            </a:r>
          </a:p>
        </p:txBody>
      </p:sp>
      <p:sp>
        <p:nvSpPr>
          <p:cNvPr id="71696" name="Rectangle 21"/>
          <p:cNvSpPr>
            <a:spLocks noChangeArrowheads="1"/>
          </p:cNvSpPr>
          <p:nvPr/>
        </p:nvSpPr>
        <p:spPr bwMode="auto">
          <a:xfrm>
            <a:off x="2943213" y="4886332"/>
            <a:ext cx="1871678" cy="1032724"/>
          </a:xfrm>
          <a:prstGeom prst="rect">
            <a:avLst/>
          </a:prstGeom>
          <a:noFill/>
          <a:ln w="9525">
            <a:noFill/>
            <a:round/>
            <a:headEnd/>
            <a:tailEnd/>
          </a:ln>
        </p:spPr>
        <p:txBody>
          <a:bodyPr wrap="square" lIns="90246" tIns="44224" rIns="90246" bIns="44224">
            <a:spAutoFit/>
          </a:bodyPr>
          <a:lstStyle/>
          <a:p>
            <a:pPr algn="ctr">
              <a:lnSpc>
                <a:spcPct val="100000"/>
              </a:lnSpc>
              <a:spcBef>
                <a:spcPts val="0"/>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A7FFA7"/>
                </a:solidFill>
                <a:latin typeface="Helvetica" charset="0"/>
              </a:rPr>
              <a:t>Sakhangatha bingwui Otsak</a:t>
            </a:r>
          </a:p>
        </p:txBody>
      </p:sp>
      <p:sp>
        <p:nvSpPr>
          <p:cNvPr id="71697" name="Rectangle 22"/>
          <p:cNvSpPr>
            <a:spLocks noChangeArrowheads="1"/>
          </p:cNvSpPr>
          <p:nvPr/>
        </p:nvSpPr>
        <p:spPr bwMode="auto">
          <a:xfrm>
            <a:off x="5167313" y="4921251"/>
            <a:ext cx="1706562" cy="365618"/>
          </a:xfrm>
          <a:prstGeom prst="rect">
            <a:avLst/>
          </a:prstGeom>
          <a:noFill/>
          <a:ln w="9525">
            <a:noFill/>
            <a:round/>
            <a:headEnd/>
            <a:tailEnd/>
          </a:ln>
        </p:spPr>
        <p:txBody>
          <a:bodyPr lIns="90246" tIns="44224" rIns="90246" bIns="44224">
            <a:spAutoFit/>
          </a:bodyPr>
          <a:lstStyle/>
          <a:p>
            <a:pPr algn="ctr">
              <a:lnSpc>
                <a:spcPct val="85000"/>
              </a:lnSpc>
              <a:spcBef>
                <a:spcPts val="1749"/>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A7FFA7"/>
                </a:solidFill>
                <a:latin typeface="Helvetica" charset="0"/>
              </a:rPr>
              <a:t>Chithibing</a:t>
            </a:r>
            <a:endParaRPr lang="en-GB" sz="2000" u="sng">
              <a:solidFill>
                <a:srgbClr val="A7FFA7"/>
              </a:solidFill>
              <a:latin typeface="Helvetica" charset="0"/>
            </a:endParaRPr>
          </a:p>
        </p:txBody>
      </p:sp>
      <p:sp>
        <p:nvSpPr>
          <p:cNvPr id="71698" name="Rectangle 23"/>
          <p:cNvSpPr>
            <a:spLocks noChangeArrowheads="1"/>
          </p:cNvSpPr>
          <p:nvPr/>
        </p:nvSpPr>
        <p:spPr bwMode="auto">
          <a:xfrm>
            <a:off x="6740526" y="4991110"/>
            <a:ext cx="2638425" cy="313295"/>
          </a:xfrm>
          <a:prstGeom prst="rect">
            <a:avLst/>
          </a:prstGeom>
          <a:noFill/>
          <a:ln w="9525">
            <a:noFill/>
            <a:round/>
            <a:headEnd/>
            <a:tailEnd/>
          </a:ln>
        </p:spPr>
        <p:txBody>
          <a:bodyPr lIns="90246" tIns="44224" rIns="90246" bIns="44224">
            <a:spAutoFit/>
          </a:bodyPr>
          <a:lstStyle/>
          <a:p>
            <a:pPr algn="ctr">
              <a:lnSpc>
                <a:spcPct val="65000"/>
              </a:lnSpc>
              <a:spcBef>
                <a:spcPts val="1500"/>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A7FFA7"/>
                </a:solidFill>
                <a:latin typeface="Helvetica" charset="0"/>
              </a:rPr>
              <a:t>Phongkhami</a:t>
            </a:r>
          </a:p>
        </p:txBody>
      </p:sp>
      <p:sp>
        <p:nvSpPr>
          <p:cNvPr id="71699" name="Rectangle 24"/>
          <p:cNvSpPr>
            <a:spLocks noChangeArrowheads="1"/>
          </p:cNvSpPr>
          <p:nvPr/>
        </p:nvSpPr>
        <p:spPr bwMode="auto">
          <a:xfrm>
            <a:off x="1981200" y="1708150"/>
            <a:ext cx="6042025" cy="1117600"/>
          </a:xfrm>
          <a:prstGeom prst="rect">
            <a:avLst/>
          </a:prstGeom>
          <a:noFill/>
          <a:ln w="9525">
            <a:noFill/>
            <a:round/>
            <a:headEnd/>
            <a:tailEnd/>
          </a:ln>
        </p:spPr>
        <p:txBody>
          <a:bodyPr lIns="90246" tIns="44224" rIns="90246" bIns="44224">
            <a:spAutoFit/>
          </a:bodyPr>
          <a:lstStyle/>
          <a:p>
            <a:pPr algn="ctr">
              <a:lnSpc>
                <a:spcPct val="100000"/>
              </a:lnSpc>
              <a:spcBef>
                <a:spcPts val="2250"/>
              </a:spcBef>
              <a:buClr>
                <a:srgbClr val="063DE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063DE8"/>
                </a:solidFill>
                <a:latin typeface="Helvetica" charset="0"/>
              </a:rPr>
              <a:t>NT AKHUM MATI</a:t>
            </a:r>
          </a:p>
          <a:p>
            <a:pPr algn="ctr">
              <a:lnSpc>
                <a:spcPct val="100000"/>
              </a:lnSpc>
              <a:spcBef>
                <a:spcPts val="125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C0128"/>
                </a:solidFill>
                <a:latin typeface="Helvetica" charset="0"/>
              </a:rPr>
              <a:t>A.D</a:t>
            </a:r>
            <a:r>
              <a:rPr lang="en-GB" sz="1800" b="1">
                <a:solidFill>
                  <a:srgbClr val="FC0128"/>
                </a:solidFill>
                <a:latin typeface="Helvetica" charset="0"/>
              </a:rPr>
              <a:t>.</a:t>
            </a:r>
            <a:r>
              <a:rPr lang="en-GB" sz="2000" b="1">
                <a:solidFill>
                  <a:srgbClr val="FC0128"/>
                </a:solidFill>
                <a:latin typeface="Helvetica" charset="0"/>
              </a:rPr>
              <a:t> 50s  -  90s lungli kagapi</a:t>
            </a:r>
          </a:p>
        </p:txBody>
      </p:sp>
      <p:sp>
        <p:nvSpPr>
          <p:cNvPr id="72729" name="Oval 25"/>
          <p:cNvSpPr>
            <a:spLocks noChangeArrowheads="1"/>
          </p:cNvSpPr>
          <p:nvPr/>
        </p:nvSpPr>
        <p:spPr bwMode="auto">
          <a:xfrm>
            <a:off x="6796091" y="2778129"/>
            <a:ext cx="2590800" cy="4191000"/>
          </a:xfrm>
          <a:prstGeom prst="ellipse">
            <a:avLst/>
          </a:prstGeom>
          <a:noFill/>
          <a:ln w="76320">
            <a:solidFill>
              <a:srgbClr val="FFCC00"/>
            </a:solidFill>
            <a:miter lim="800000"/>
            <a:headEnd/>
            <a:tailEnd/>
          </a:ln>
          <a:effectLst>
            <a:outerShdw dist="99193" dir="2381944" algn="ctr" rotWithShape="0">
              <a:srgbClr val="808080"/>
            </a:outerShdw>
          </a:effectLst>
        </p:spPr>
        <p:txBody>
          <a:bodyPr wrap="none" lIns="91328" tIns="45662" rIns="91328" bIns="45662" anchor="ctr"/>
          <a:lstStyle/>
          <a:p>
            <a:pPr defTabSz="455133"/>
            <a:endParaRPr lang="en-US"/>
          </a:p>
        </p:txBody>
      </p:sp>
      <p:sp>
        <p:nvSpPr>
          <p:cNvPr id="71701" name="Text Box 26"/>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2731" name="Text Box 27"/>
          <p:cNvSpPr txBox="1">
            <a:spLocks noChangeArrowheads="1"/>
          </p:cNvSpPr>
          <p:nvPr/>
        </p:nvSpPr>
        <p:spPr bwMode="auto">
          <a:xfrm>
            <a:off x="808045" y="7007180"/>
            <a:ext cx="5578484" cy="479797"/>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wrap="square" lIns="89886" tIns="46738" rIns="89886" bIns="46738" anchor="ctr">
            <a:spAutoFit/>
          </a:bodyPr>
          <a:lstStyle/>
          <a:p>
            <a:pPr algn="ctr">
              <a:lnSpc>
                <a:spcPct val="100000"/>
              </a:lnSpc>
              <a:spcBef>
                <a:spcPts val="200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b="1">
                <a:solidFill>
                  <a:srgbClr val="FFFF00"/>
                </a:solidFill>
                <a:latin typeface="Comic Sans MS" charset="0"/>
              </a:rPr>
              <a:t>KATAMLI KHANGACHON #27 </a:t>
            </a:r>
          </a:p>
        </p:txBody>
      </p:sp>
      <p:sp>
        <p:nvSpPr>
          <p:cNvPr id="71703" name="Text Box 28"/>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71705" name="Text Box 30"/>
          <p:cNvSpPr txBox="1">
            <a:spLocks noChangeArrowheads="1"/>
          </p:cNvSpPr>
          <p:nvPr/>
        </p:nvSpPr>
        <p:spPr bwMode="auto">
          <a:xfrm>
            <a:off x="9192457" y="7511937"/>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69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2729"/>
                                        </p:tgtEl>
                                        <p:attrNameLst>
                                          <p:attrName>style.visibility</p:attrName>
                                        </p:attrNameLst>
                                      </p:cBhvr>
                                      <p:to>
                                        <p:strVal val="visible"/>
                                      </p:to>
                                    </p:set>
                                    <p:anim calcmode="lin" valueType="num">
                                      <p:cBhvr>
                                        <p:cTn id="7" dur="500" fill="hold"/>
                                        <p:tgtEl>
                                          <p:spTgt spid="72729"/>
                                        </p:tgtEl>
                                        <p:attrNameLst>
                                          <p:attrName>ppt_w</p:attrName>
                                        </p:attrNameLst>
                                      </p:cBhvr>
                                      <p:tavLst>
                                        <p:tav tm="100000">
                                          <p:val>
                                            <p:fltVal val="0"/>
                                          </p:val>
                                        </p:tav>
                                        <p:tav tm="100000">
                                          <p:val>
                                            <p:strVal val="#ppt_w"/>
                                          </p:val>
                                        </p:tav>
                                      </p:tavLst>
                                    </p:anim>
                                    <p:anim calcmode="lin" valueType="num">
                                      <p:cBhvr>
                                        <p:cTn id="8" dur="500" fill="hold"/>
                                        <p:tgtEl>
                                          <p:spTgt spid="72729"/>
                                        </p:tgtEl>
                                        <p:attrNameLst>
                                          <p:attrName>ppt_h</p:attrName>
                                        </p:attrNameLst>
                                      </p:cBhvr>
                                      <p:tavLst>
                                        <p:tav tm="100000">
                                          <p:val>
                                            <p:fltVal val="0"/>
                                          </p:val>
                                        </p:tav>
                                        <p:tav tm="100000">
                                          <p:val>
                                            <p:strVal val="#ppt_h"/>
                                          </p:val>
                                        </p:tav>
                                      </p:tavLst>
                                    </p:anim>
                                    <p:anim calcmode="lin" valueType="num">
                                      <p:cBhvr>
                                        <p:cTn id="9" dur="500" fill="hold"/>
                                        <p:tgtEl>
                                          <p:spTgt spid="72729"/>
                                        </p:tgtEl>
                                        <p:attrNameLst>
                                          <p:attrName>ppt_x</p:attrName>
                                        </p:attrNameLst>
                                      </p:cBhvr>
                                      <p:tavLst>
                                        <p:tav tm="100000">
                                          <p:val>
                                            <p:fltVal val="0.5"/>
                                          </p:val>
                                        </p:tav>
                                        <p:tav tm="100000">
                                          <p:val>
                                            <p:strVal val="#ppt_x"/>
                                          </p:val>
                                        </p:tav>
                                      </p:tavLst>
                                    </p:anim>
                                    <p:anim calcmode="lin" valueType="num">
                                      <p:cBhvr>
                                        <p:cTn id="10" dur="500" fill="hold"/>
                                        <p:tgtEl>
                                          <p:spTgt spid="72729"/>
                                        </p:tgtEl>
                                        <p:attrNameLst>
                                          <p:attrName>ppt_y</p:attrName>
                                        </p:attrNameLst>
                                      </p:cBhvr>
                                      <p:tavLst>
                                        <p:tav tm="100000">
                                          <p:val>
                                            <p:fltVal val="0.5"/>
                                          </p:val>
                                        </p:tav>
                                        <p:tav tm="100000">
                                          <p:val>
                                            <p:strVal val="#ppt_y"/>
                                          </p:val>
                                        </p:tav>
                                      </p:tavLst>
                                    </p:anim>
                                  </p:childTnLst>
                                </p:cTn>
                              </p:par>
                            </p:childTnLst>
                          </p:cTn>
                        </p:par>
                        <p:par>
                          <p:cTn id="11" fill="hold" nodeType="afterGroup">
                            <p:stCondLst>
                              <p:cond delay="500"/>
                            </p:stCondLst>
                            <p:childTnLst>
                              <p:par>
                                <p:cTn id="12" presetID="15" presetClass="entr" fill="hold" nodeType="afterEffect">
                                  <p:stCondLst>
                                    <p:cond delay="0"/>
                                  </p:stCondLst>
                                  <p:childTnLst>
                                    <p:set>
                                      <p:cBhvr>
                                        <p:cTn id="13" dur="1" fill="hold">
                                          <p:stCondLst>
                                            <p:cond delay="0"/>
                                          </p:stCondLst>
                                        </p:cTn>
                                        <p:tgtEl>
                                          <p:spTgt spid="72731"/>
                                        </p:tgtEl>
                                        <p:attrNameLst>
                                          <p:attrName>style.visibility</p:attrName>
                                        </p:attrNameLst>
                                      </p:cBhvr>
                                      <p:to>
                                        <p:strVal val="visible"/>
                                      </p:to>
                                    </p:set>
                                    <p:anim calcmode="lin" valueType="num">
                                      <p:cBhvr>
                                        <p:cTn id="14" dur="1000" fill="hold"/>
                                        <p:tgtEl>
                                          <p:spTgt spid="72731"/>
                                        </p:tgtEl>
                                        <p:attrNameLst>
                                          <p:attrName>ppt_w</p:attrName>
                                        </p:attrNameLst>
                                      </p:cBhvr>
                                      <p:tavLst>
                                        <p:tav tm="100000">
                                          <p:val>
                                            <p:fltVal val="0"/>
                                          </p:val>
                                        </p:tav>
                                        <p:tav tm="100000">
                                          <p:val>
                                            <p:strVal val="#ppt_w"/>
                                          </p:val>
                                        </p:tav>
                                      </p:tavLst>
                                    </p:anim>
                                    <p:anim calcmode="lin" valueType="num">
                                      <p:cBhvr>
                                        <p:cTn id="15" dur="1000" fill="hold"/>
                                        <p:tgtEl>
                                          <p:spTgt spid="72731"/>
                                        </p:tgtEl>
                                        <p:attrNameLst>
                                          <p:attrName>ppt_h</p:attrName>
                                        </p:attrNameLst>
                                      </p:cBhvr>
                                      <p:tavLst>
                                        <p:tav tm="100000">
                                          <p:val>
                                            <p:fltVal val="0"/>
                                          </p:val>
                                        </p:tav>
                                        <p:tav tm="100000">
                                          <p:val>
                                            <p:strVal val="#ppt_h"/>
                                          </p:val>
                                        </p:tav>
                                      </p:tavLst>
                                    </p:anim>
                                    <p:anim calcmode="lin" valueType="num">
                                      <p:cBhvr>
                                        <p:cTn id="16" dur="1000" fill="hold"/>
                                        <p:tgtEl>
                                          <p:spTgt spid="7273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27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3730" name="AutoShape 2"/>
          <p:cNvSpPr>
            <a:spLocks noChangeArrowheads="1"/>
          </p:cNvSpPr>
          <p:nvPr/>
        </p:nvSpPr>
        <p:spPr bwMode="auto">
          <a:xfrm>
            <a:off x="1220788" y="195422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328" tIns="45662" rIns="91328" bIns="45662" anchor="ctr"/>
          <a:lstStyle/>
          <a:p>
            <a:pPr defTabSz="455133"/>
            <a:endParaRPr lang="en-US"/>
          </a:p>
        </p:txBody>
      </p:sp>
      <p:sp>
        <p:nvSpPr>
          <p:cNvPr id="73731" name="Text Box 3"/>
          <p:cNvSpPr txBox="1">
            <a:spLocks noChangeArrowheads="1"/>
          </p:cNvSpPr>
          <p:nvPr/>
        </p:nvSpPr>
        <p:spPr bwMode="auto">
          <a:xfrm>
            <a:off x="1084070" y="2243136"/>
            <a:ext cx="4772026" cy="658429"/>
          </a:xfrm>
          <a:prstGeom prst="rect">
            <a:avLst/>
          </a:prstGeom>
          <a:noFill/>
          <a:ln w="9525">
            <a:noFill/>
            <a:round/>
            <a:headEnd/>
            <a:tailEnd/>
          </a:ln>
        </p:spPr>
        <p:txBody>
          <a:bodyPr lIns="89886" tIns="46738" rIns="89886" bIns="46738">
            <a:spAutoFit/>
          </a:bodyPr>
          <a:lstStyle/>
          <a:p>
            <a:pPr algn="ctr">
              <a:lnSpc>
                <a:spcPct val="7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i="1">
                <a:solidFill>
                  <a:srgbClr val="FFEA18"/>
                </a:solidFill>
                <a:latin typeface="Comic Sans MS" charset="0"/>
              </a:rPr>
              <a:t>Katang makhavai mirin yangkhakakhui</a:t>
            </a:r>
          </a:p>
          <a:p>
            <a:pPr algn="ctr">
              <a:lnSpc>
                <a:spcPct val="7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i="1">
                <a:solidFill>
                  <a:srgbClr val="FFEA18"/>
                </a:solidFill>
                <a:latin typeface="Comic Sans MS" charset="0"/>
              </a:rPr>
              <a:t>Khamatai ara tharuk eina...</a:t>
            </a:r>
          </a:p>
        </p:txBody>
      </p:sp>
      <p:sp>
        <p:nvSpPr>
          <p:cNvPr id="72709" name="Rectangle 4"/>
          <p:cNvSpPr>
            <a:spLocks noChangeArrowheads="1"/>
          </p:cNvSpPr>
          <p:nvPr/>
        </p:nvSpPr>
        <p:spPr bwMode="auto">
          <a:xfrm>
            <a:off x="1147763" y="1481139"/>
            <a:ext cx="4641850" cy="535664"/>
          </a:xfrm>
          <a:prstGeom prst="rect">
            <a:avLst/>
          </a:prstGeom>
          <a:noFill/>
          <a:ln w="9525">
            <a:noFill/>
            <a:round/>
            <a:headEnd/>
            <a:tailEnd/>
          </a:ln>
        </p:spPr>
        <p:txBody>
          <a:bodyPr lIns="90246" tIns="44224" rIns="90246" bIns="44224">
            <a:spAutoFit/>
          </a:bodyPr>
          <a:lstStyle/>
          <a:p>
            <a:pPr algn="ctr">
              <a:lnSpc>
                <a:spcPct val="65000"/>
              </a:lnSpc>
              <a:spcBef>
                <a:spcPts val="2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FFFF"/>
                </a:solidFill>
                <a:latin typeface="Helvetica" charset="0"/>
              </a:rPr>
              <a:t>Phongkhami</a:t>
            </a:r>
          </a:p>
        </p:txBody>
      </p:sp>
      <p:sp>
        <p:nvSpPr>
          <p:cNvPr id="72710" name="Text Box 5"/>
          <p:cNvSpPr txBox="1">
            <a:spLocks noChangeArrowheads="1"/>
          </p:cNvSpPr>
          <p:nvPr/>
        </p:nvSpPr>
        <p:spPr bwMode="auto">
          <a:xfrm>
            <a:off x="9696180" y="21171"/>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3734" name="Rectangle 6"/>
          <p:cNvSpPr>
            <a:spLocks noChangeArrowheads="1"/>
          </p:cNvSpPr>
          <p:nvPr/>
        </p:nvSpPr>
        <p:spPr bwMode="auto">
          <a:xfrm>
            <a:off x="1116016" y="3098800"/>
            <a:ext cx="4841878" cy="3900488"/>
          </a:xfrm>
          <a:prstGeom prst="rect">
            <a:avLst/>
          </a:prstGeom>
          <a:noFill/>
          <a:ln w="9525">
            <a:noFill/>
            <a:round/>
            <a:headEnd/>
            <a:tailEnd/>
          </a:ln>
        </p:spPr>
        <p:txBody>
          <a:bodyPr wrap="square" lIns="89886" tIns="46738" rIns="89886" bIns="46738">
            <a:spAutoFit/>
          </a:bodyPr>
          <a:lstStyle/>
          <a:p>
            <a:pPr algn="ct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EA18"/>
                </a:solidFill>
                <a:latin typeface="Helvetica" charset="0"/>
              </a:rPr>
              <a:t>CHURCH 7LI KAGAPI CHITHI</a:t>
            </a:r>
          </a:p>
          <a:p>
            <a:pPr algn="ct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b="1">
              <a:solidFill>
                <a:srgbClr val="FFEA18"/>
              </a:solidFill>
              <a:latin typeface="Helvetica" charset="0"/>
            </a:endParaRPr>
          </a:p>
          <a:p>
            <a:pPr algn="ct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EA18"/>
                </a:solidFill>
                <a:latin typeface="Helvetica" charset="0"/>
              </a:rPr>
              <a:t>MAHORWUI BICHAR</a:t>
            </a:r>
          </a:p>
          <a:p>
            <a:pPr algn="ct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b="1">
              <a:solidFill>
                <a:srgbClr val="FFEA18"/>
              </a:solidFill>
              <a:latin typeface="Helvetica" charset="0"/>
            </a:endParaRPr>
          </a:p>
          <a:p>
            <a:pPr algn="ct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EA18"/>
                </a:solidFill>
                <a:latin typeface="Helvetica" charset="0"/>
              </a:rPr>
              <a:t>TALLAWUI BICHAR</a:t>
            </a:r>
          </a:p>
          <a:p>
            <a:pPr algn="ct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b="1">
              <a:solidFill>
                <a:srgbClr val="FFEA18"/>
              </a:solidFill>
              <a:latin typeface="Helvetica" charset="0"/>
            </a:endParaRPr>
          </a:p>
          <a:p>
            <a:pPr algn="ct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EA18"/>
                </a:solidFill>
                <a:latin typeface="Helvetica" charset="0"/>
              </a:rPr>
              <a:t>TENGKOTWUI BICHAR</a:t>
            </a:r>
          </a:p>
          <a:p>
            <a:pPr algn="ct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b="1">
              <a:solidFill>
                <a:srgbClr val="FFEA18"/>
              </a:solidFill>
              <a:latin typeface="Helvetica" charset="0"/>
            </a:endParaRPr>
          </a:p>
          <a:p>
            <a:pPr algn="ct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EA18"/>
                </a:solidFill>
                <a:latin typeface="Helvetica" charset="0"/>
              </a:rPr>
              <a:t>SAKHANGATHAWUI CHURCH</a:t>
            </a:r>
          </a:p>
          <a:p>
            <a:pPr algn="ct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b="1">
              <a:solidFill>
                <a:srgbClr val="FFEA18"/>
              </a:solidFill>
              <a:latin typeface="Helvetica" charset="0"/>
            </a:endParaRPr>
          </a:p>
          <a:p>
            <a:pPr algn="ct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EA18"/>
                </a:solidFill>
                <a:latin typeface="Helvetica" charset="0"/>
              </a:rPr>
              <a:t>CHRISTA LATKHARA</a:t>
            </a:r>
          </a:p>
        </p:txBody>
      </p:sp>
      <p:sp>
        <p:nvSpPr>
          <p:cNvPr id="72712" name="Rectangle 7"/>
          <p:cNvSpPr>
            <a:spLocks noChangeArrowheads="1"/>
          </p:cNvSpPr>
          <p:nvPr/>
        </p:nvSpPr>
        <p:spPr bwMode="auto">
          <a:xfrm>
            <a:off x="7142173" y="3638550"/>
            <a:ext cx="1785937"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72713" name="Rectangle 8"/>
          <p:cNvSpPr>
            <a:spLocks noChangeArrowheads="1"/>
          </p:cNvSpPr>
          <p:nvPr/>
        </p:nvSpPr>
        <p:spPr bwMode="auto">
          <a:xfrm>
            <a:off x="7068818" y="3643064"/>
            <a:ext cx="1881216" cy="933484"/>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B3C0"/>
                </a:solidFill>
                <a:latin typeface="Helvetica" charset="0"/>
              </a:rPr>
              <a:t>Katang makhavai rakhara mirin</a:t>
            </a:r>
          </a:p>
        </p:txBody>
      </p:sp>
      <p:sp>
        <p:nvSpPr>
          <p:cNvPr id="73737" name="Line 9"/>
          <p:cNvSpPr>
            <a:spLocks noChangeShapeType="1"/>
          </p:cNvSpPr>
          <p:nvPr/>
        </p:nvSpPr>
        <p:spPr bwMode="auto">
          <a:xfrm>
            <a:off x="6962775" y="4686302"/>
            <a:ext cx="2101850" cy="1588"/>
          </a:xfrm>
          <a:prstGeom prst="line">
            <a:avLst/>
          </a:prstGeom>
          <a:noFill/>
          <a:ln w="76320">
            <a:solidFill>
              <a:srgbClr val="FFFFFF"/>
            </a:solidFill>
            <a:miter lim="800000"/>
            <a:headEnd/>
            <a:tailEnd/>
          </a:ln>
          <a:effectLst>
            <a:outerShdw dist="63504" dir="2216092" algn="ctr" rotWithShape="0">
              <a:srgbClr val="808080"/>
            </a:outerShdw>
          </a:effectLst>
        </p:spPr>
        <p:txBody>
          <a:bodyPr lIns="91328" tIns="45662" rIns="91328" bIns="45662"/>
          <a:lstStyle/>
          <a:p>
            <a:pPr>
              <a:defRPr/>
            </a:pPr>
            <a:endParaRPr lang="en-US"/>
          </a:p>
        </p:txBody>
      </p:sp>
      <p:sp>
        <p:nvSpPr>
          <p:cNvPr id="73738" name="Line 10"/>
          <p:cNvSpPr>
            <a:spLocks noChangeShapeType="1"/>
          </p:cNvSpPr>
          <p:nvPr/>
        </p:nvSpPr>
        <p:spPr bwMode="auto">
          <a:xfrm>
            <a:off x="7010400" y="4692660"/>
            <a:ext cx="1588" cy="1287463"/>
          </a:xfrm>
          <a:prstGeom prst="line">
            <a:avLst/>
          </a:prstGeom>
          <a:noFill/>
          <a:ln w="76320">
            <a:solidFill>
              <a:srgbClr val="FFFFFF"/>
            </a:solidFill>
            <a:miter lim="800000"/>
            <a:headEnd/>
            <a:tailEnd/>
          </a:ln>
          <a:effectLst>
            <a:outerShdw dist="63504" dir="2216092" algn="ctr" rotWithShape="0">
              <a:srgbClr val="808080"/>
            </a:outerShdw>
          </a:effectLst>
        </p:spPr>
        <p:txBody>
          <a:bodyPr lIns="91328" tIns="45662" rIns="91328" bIns="45662"/>
          <a:lstStyle/>
          <a:p>
            <a:pPr>
              <a:defRPr/>
            </a:pPr>
            <a:endParaRPr lang="en-US"/>
          </a:p>
        </p:txBody>
      </p:sp>
      <p:sp>
        <p:nvSpPr>
          <p:cNvPr id="73739" name="Line 11"/>
          <p:cNvSpPr>
            <a:spLocks noChangeShapeType="1"/>
          </p:cNvSpPr>
          <p:nvPr/>
        </p:nvSpPr>
        <p:spPr bwMode="auto">
          <a:xfrm>
            <a:off x="9067800" y="4657725"/>
            <a:ext cx="1588" cy="1735138"/>
          </a:xfrm>
          <a:prstGeom prst="line">
            <a:avLst/>
          </a:prstGeom>
          <a:noFill/>
          <a:ln w="76320">
            <a:solidFill>
              <a:srgbClr val="FFFFFF"/>
            </a:solidFill>
            <a:miter lim="800000"/>
            <a:headEnd/>
            <a:tailEnd/>
          </a:ln>
          <a:effectLst>
            <a:outerShdw dist="63504" dir="2216092" algn="ctr" rotWithShape="0">
              <a:srgbClr val="808080"/>
            </a:outerShdw>
          </a:effectLst>
        </p:spPr>
        <p:txBody>
          <a:bodyPr lIns="91328" tIns="45662" rIns="91328" bIns="45662"/>
          <a:lstStyle/>
          <a:p>
            <a:pPr>
              <a:defRPr/>
            </a:pPr>
            <a:endParaRPr lang="en-US"/>
          </a:p>
        </p:txBody>
      </p:sp>
      <p:sp>
        <p:nvSpPr>
          <p:cNvPr id="72717" name="Rectangle 12"/>
          <p:cNvSpPr>
            <a:spLocks noChangeArrowheads="1"/>
          </p:cNvSpPr>
          <p:nvPr/>
        </p:nvSpPr>
        <p:spPr bwMode="auto">
          <a:xfrm>
            <a:off x="6554788" y="3184525"/>
            <a:ext cx="2047876" cy="417513"/>
          </a:xfrm>
          <a:prstGeom prst="rect">
            <a:avLst/>
          </a:prstGeom>
          <a:noFill/>
          <a:ln w="9525">
            <a:noFill/>
            <a:round/>
            <a:headEnd/>
            <a:tailEnd/>
          </a:ln>
        </p:spPr>
        <p:txBody>
          <a:bodyPr lIns="101390" tIns="50695" rIns="101390" bIns="50695">
            <a:spAutoFit/>
          </a:bodyPr>
          <a:lstStyle/>
          <a:p>
            <a:pPr algn="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1)</a:t>
            </a:r>
          </a:p>
        </p:txBody>
      </p:sp>
      <p:sp>
        <p:nvSpPr>
          <p:cNvPr id="72718" name="Rectangle 13"/>
          <p:cNvSpPr>
            <a:spLocks noChangeArrowheads="1"/>
          </p:cNvSpPr>
          <p:nvPr/>
        </p:nvSpPr>
        <p:spPr bwMode="auto">
          <a:xfrm>
            <a:off x="6740526" y="4991110"/>
            <a:ext cx="2638425" cy="362711"/>
          </a:xfrm>
          <a:prstGeom prst="rect">
            <a:avLst/>
          </a:prstGeom>
          <a:noFill/>
          <a:ln w="9525">
            <a:noFill/>
            <a:round/>
            <a:headEnd/>
            <a:tailEnd/>
          </a:ln>
        </p:spPr>
        <p:txBody>
          <a:bodyPr lIns="90246" tIns="44224" rIns="90246" bIns="44224">
            <a:spAutoFit/>
          </a:bodyPr>
          <a:lstStyle/>
          <a:p>
            <a:pPr algn="ctr">
              <a:lnSpc>
                <a:spcPct val="65000"/>
              </a:lnSpc>
              <a:spcBef>
                <a:spcPts val="1500"/>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a:solidFill>
                  <a:srgbClr val="A7FFA7"/>
                </a:solidFill>
                <a:latin typeface="Helvetica" charset="0"/>
              </a:rPr>
              <a:t>Phongkhami</a:t>
            </a:r>
          </a:p>
        </p:txBody>
      </p:sp>
      <p:pic>
        <p:nvPicPr>
          <p:cNvPr id="72719" name="Picture 14"/>
          <p:cNvPicPr>
            <a:picLocks noChangeAspect="1" noChangeArrowheads="1"/>
          </p:cNvPicPr>
          <p:nvPr/>
        </p:nvPicPr>
        <p:blipFill>
          <a:blip r:embed="rId3"/>
          <a:srcRect/>
          <a:stretch>
            <a:fillRect/>
          </a:stretch>
        </p:blipFill>
        <p:spPr bwMode="auto">
          <a:xfrm>
            <a:off x="6061085" y="336560"/>
            <a:ext cx="3400425" cy="2379663"/>
          </a:xfrm>
          <a:prstGeom prst="rect">
            <a:avLst/>
          </a:prstGeom>
          <a:noFill/>
          <a:ln w="57240">
            <a:solidFill>
              <a:srgbClr val="2F8B20"/>
            </a:solidFill>
            <a:miter lim="800000"/>
            <a:headEnd/>
            <a:tailEnd/>
          </a:ln>
        </p:spPr>
      </p:pic>
      <p:sp>
        <p:nvSpPr>
          <p:cNvPr id="73743" name="Text Box 15"/>
          <p:cNvSpPr txBox="1">
            <a:spLocks noChangeArrowheads="1"/>
          </p:cNvSpPr>
          <p:nvPr/>
        </p:nvSpPr>
        <p:spPr bwMode="auto">
          <a:xfrm>
            <a:off x="6030920" y="1406525"/>
            <a:ext cx="3459162" cy="723967"/>
          </a:xfrm>
          <a:prstGeom prst="rect">
            <a:avLst/>
          </a:prstGeom>
          <a:noFill/>
          <a:ln w="9525">
            <a:noFill/>
            <a:round/>
            <a:headEnd/>
            <a:tailEnd/>
          </a:ln>
        </p:spPr>
        <p:txBody>
          <a:bodyPr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dirty="0">
                <a:solidFill>
                  <a:srgbClr val="FFEA18"/>
                </a:solidFill>
                <a:latin typeface="Comic Sans MS" charset="0"/>
              </a:rPr>
              <a:t>Patmos </a:t>
            </a:r>
            <a:r>
              <a:rPr lang="en-GB" sz="2000" b="1" dirty="0" err="1">
                <a:solidFill>
                  <a:srgbClr val="FFEA18"/>
                </a:solidFill>
                <a:latin typeface="Comic Sans MS" charset="0"/>
              </a:rPr>
              <a:t>Islandwui</a:t>
            </a:r>
            <a:r>
              <a:rPr lang="en-GB" sz="2000" b="1" dirty="0">
                <a:solidFill>
                  <a:srgbClr val="FFEA18"/>
                </a:solidFill>
                <a:latin typeface="Comic Sans MS" charset="0"/>
              </a:rPr>
              <a:t> </a:t>
            </a:r>
            <a:r>
              <a:rPr lang="en-GB" sz="2000" b="1" dirty="0" err="1">
                <a:solidFill>
                  <a:srgbClr val="FFEA18"/>
                </a:solidFill>
                <a:latin typeface="Comic Sans MS" charset="0"/>
              </a:rPr>
              <a:t>eina</a:t>
            </a:r>
            <a:r>
              <a:rPr lang="en-GB" sz="2000" b="1" dirty="0">
                <a:solidFill>
                  <a:srgbClr val="FFEA18"/>
                </a:solidFill>
                <a:latin typeface="Comic Sans MS" charset="0"/>
              </a:rPr>
              <a:t> A.D. 95 </a:t>
            </a:r>
            <a:r>
              <a:rPr lang="en-GB" sz="2000" b="1" dirty="0" err="1">
                <a:solidFill>
                  <a:srgbClr val="FFEA18"/>
                </a:solidFill>
                <a:latin typeface="Comic Sans MS" charset="0"/>
              </a:rPr>
              <a:t>maikhali</a:t>
            </a:r>
            <a:r>
              <a:rPr lang="en-GB" sz="2000" b="1" dirty="0">
                <a:solidFill>
                  <a:srgbClr val="FFEA18"/>
                </a:solidFill>
                <a:latin typeface="Comic Sans MS" charset="0"/>
              </a:rPr>
              <a:t> </a:t>
            </a:r>
            <a:r>
              <a:rPr lang="en-GB" sz="2000" b="1" dirty="0" err="1">
                <a:solidFill>
                  <a:srgbClr val="FFEA18"/>
                </a:solidFill>
                <a:latin typeface="Comic Sans MS" charset="0"/>
              </a:rPr>
              <a:t>kagapi</a:t>
            </a:r>
            <a:endParaRPr lang="en-GB" sz="2000" b="1" dirty="0">
              <a:solidFill>
                <a:srgbClr val="FFEA18"/>
              </a:solidFill>
              <a:latin typeface="Comic Sans MS" charset="0"/>
            </a:endParaRPr>
          </a:p>
        </p:txBody>
      </p:sp>
      <p:sp>
        <p:nvSpPr>
          <p:cNvPr id="72721" name="Text Box 16"/>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72722" name="Text Box 17"/>
          <p:cNvSpPr txBox="1">
            <a:spLocks noChangeArrowheads="1"/>
          </p:cNvSpPr>
          <p:nvPr/>
        </p:nvSpPr>
        <p:spPr bwMode="auto">
          <a:xfrm>
            <a:off x="9358313" y="7116952"/>
            <a:ext cx="184150" cy="366713"/>
          </a:xfrm>
          <a:prstGeom prst="rect">
            <a:avLst/>
          </a:prstGeom>
          <a:noFill/>
          <a:ln w="9525">
            <a:noFill/>
            <a:round/>
            <a:headEnd/>
            <a:tailEnd/>
          </a:ln>
        </p:spPr>
        <p:txBody>
          <a:bodyPr wrap="none" lIns="91328" tIns="45662" rIns="91328" bIns="45662" anchor="ctr"/>
          <a:lstStyle/>
          <a:p>
            <a:endParaRPr lang="en-US"/>
          </a:p>
        </p:txBody>
      </p:sp>
      <p:sp>
        <p:nvSpPr>
          <p:cNvPr id="72723" name="Text Box 18"/>
          <p:cNvSpPr txBox="1">
            <a:spLocks noChangeArrowheads="1"/>
          </p:cNvSpPr>
          <p:nvPr/>
        </p:nvSpPr>
        <p:spPr bwMode="auto">
          <a:xfrm>
            <a:off x="9192457" y="7508072"/>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70</a:t>
            </a:r>
          </a:p>
        </p:txBody>
      </p:sp>
      <p:sp>
        <p:nvSpPr>
          <p:cNvPr id="72724" name="Text Box 19"/>
          <p:cNvSpPr txBox="1">
            <a:spLocks noChangeArrowheads="1"/>
          </p:cNvSpPr>
          <p:nvPr/>
        </p:nvSpPr>
        <p:spPr bwMode="auto">
          <a:xfrm>
            <a:off x="9561513" y="7427449"/>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73743"/>
                                        </p:tgtEl>
                                        <p:attrNameLst>
                                          <p:attrName>style.visibility</p:attrName>
                                        </p:attrNameLst>
                                      </p:cBhvr>
                                      <p:to>
                                        <p:strVal val="visible"/>
                                      </p:to>
                                    </p:set>
                                    <p:animEffect transition="in" filter="fade">
                                      <p:cBhvr>
                                        <p:cTn id="7" dur="1000"/>
                                        <p:tgtEl>
                                          <p:spTgt spid="73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box(out)">
                                      <p:cBhvr>
                                        <p:cTn id="12" dur="500"/>
                                        <p:tgtEl>
                                          <p:spTgt spid="737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box(out)">
                                      <p:cBhvr>
                                        <p:cTn id="17" dur="500"/>
                                        <p:tgtEl>
                                          <p:spTgt spid="737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73734">
                                            <p:txEl>
                                              <p:pRg st="0" end="0"/>
                                            </p:txEl>
                                          </p:spTgt>
                                        </p:tgtEl>
                                        <p:attrNameLst>
                                          <p:attrName>style.visibility</p:attrName>
                                        </p:attrNameLst>
                                      </p:cBhvr>
                                      <p:to>
                                        <p:strVal val="visible"/>
                                      </p:to>
                                    </p:set>
                                    <p:animEffect transition="in" filter="box(out)">
                                      <p:cBhvr>
                                        <p:cTn id="22" dur="500"/>
                                        <p:tgtEl>
                                          <p:spTgt spid="7373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73734">
                                            <p:txEl>
                                              <p:pRg st="2" end="2"/>
                                            </p:txEl>
                                          </p:spTgt>
                                        </p:tgtEl>
                                        <p:attrNameLst>
                                          <p:attrName>style.visibility</p:attrName>
                                        </p:attrNameLst>
                                      </p:cBhvr>
                                      <p:to>
                                        <p:strVal val="visible"/>
                                      </p:to>
                                    </p:set>
                                    <p:animEffect transition="in" filter="box(out)">
                                      <p:cBhvr>
                                        <p:cTn id="27" dur="500"/>
                                        <p:tgtEl>
                                          <p:spTgt spid="7373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73734">
                                            <p:txEl>
                                              <p:pRg st="4" end="4"/>
                                            </p:txEl>
                                          </p:spTgt>
                                        </p:tgtEl>
                                        <p:attrNameLst>
                                          <p:attrName>style.visibility</p:attrName>
                                        </p:attrNameLst>
                                      </p:cBhvr>
                                      <p:to>
                                        <p:strVal val="visible"/>
                                      </p:to>
                                    </p:set>
                                    <p:animEffect transition="in" filter="box(out)">
                                      <p:cBhvr>
                                        <p:cTn id="32" dur="500"/>
                                        <p:tgtEl>
                                          <p:spTgt spid="7373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73734">
                                            <p:txEl>
                                              <p:pRg st="6" end="6"/>
                                            </p:txEl>
                                          </p:spTgt>
                                        </p:tgtEl>
                                        <p:attrNameLst>
                                          <p:attrName>style.visibility</p:attrName>
                                        </p:attrNameLst>
                                      </p:cBhvr>
                                      <p:to>
                                        <p:strVal val="visible"/>
                                      </p:to>
                                    </p:set>
                                    <p:animEffect transition="in" filter="box(out)">
                                      <p:cBhvr>
                                        <p:cTn id="37" dur="500"/>
                                        <p:tgtEl>
                                          <p:spTgt spid="7373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73734">
                                            <p:txEl>
                                              <p:pRg st="8" end="8"/>
                                            </p:txEl>
                                          </p:spTgt>
                                        </p:tgtEl>
                                        <p:attrNameLst>
                                          <p:attrName>style.visibility</p:attrName>
                                        </p:attrNameLst>
                                      </p:cBhvr>
                                      <p:to>
                                        <p:strVal val="visible"/>
                                      </p:to>
                                    </p:set>
                                    <p:animEffect transition="in" filter="box(out)">
                                      <p:cBhvr>
                                        <p:cTn id="42" dur="500"/>
                                        <p:tgtEl>
                                          <p:spTgt spid="73734">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nodeType="clickEffect">
                                  <p:stCondLst>
                                    <p:cond delay="0"/>
                                  </p:stCondLst>
                                  <p:childTnLst>
                                    <p:set>
                                      <p:cBhvr>
                                        <p:cTn id="46" dur="1" fill="hold">
                                          <p:stCondLst>
                                            <p:cond delay="0"/>
                                          </p:stCondLst>
                                        </p:cTn>
                                        <p:tgtEl>
                                          <p:spTgt spid="73734">
                                            <p:txEl>
                                              <p:pRg st="10" end="10"/>
                                            </p:txEl>
                                          </p:spTgt>
                                        </p:tgtEl>
                                        <p:attrNameLst>
                                          <p:attrName>style.visibility</p:attrName>
                                        </p:attrNameLst>
                                      </p:cBhvr>
                                      <p:to>
                                        <p:strVal val="visible"/>
                                      </p:to>
                                    </p:set>
                                    <p:animEffect transition="in" filter="box(out)">
                                      <p:cBhvr>
                                        <p:cTn id="47" dur="500"/>
                                        <p:tgtEl>
                                          <p:spTgt spid="7373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14288" y="0"/>
            <a:ext cx="10058400" cy="7772400"/>
          </a:xfrm>
          <a:prstGeom prst="rect">
            <a:avLst/>
          </a:prstGeom>
          <a:blipFill dpi="0" rotWithShape="0">
            <a:blip r:embed="rId3"/>
            <a:srcRect/>
            <a:tile tx="0" ty="0" sx="100000" sy="100000" flip="none" algn="tl"/>
          </a:blipFill>
          <a:ln w="9525">
            <a:noFill/>
            <a:round/>
            <a:headEnd/>
            <a:tailEnd/>
          </a:ln>
        </p:spPr>
        <p:txBody>
          <a:bodyPr wrap="none" lIns="91328" tIns="45662" rIns="91328" bIns="45662" anchor="ctr"/>
          <a:lstStyle/>
          <a:p>
            <a:endParaRPr lang="en-US"/>
          </a:p>
        </p:txBody>
      </p:sp>
      <p:sp>
        <p:nvSpPr>
          <p:cNvPr id="73731" name="Rectangle 2"/>
          <p:cNvSpPr>
            <a:spLocks noChangeArrowheads="1"/>
          </p:cNvSpPr>
          <p:nvPr/>
        </p:nvSpPr>
        <p:spPr bwMode="auto">
          <a:xfrm rot="-5400000">
            <a:off x="8869363" y="5737225"/>
            <a:ext cx="182562" cy="1588"/>
          </a:xfrm>
          <a:prstGeom prst="rect">
            <a:avLst/>
          </a:prstGeom>
          <a:noFill/>
          <a:ln w="9525">
            <a:noFill/>
            <a:round/>
            <a:headEnd/>
            <a:tailEnd/>
          </a:ln>
        </p:spPr>
        <p:txBody>
          <a:bodyPr wrap="none" lIns="91328" tIns="45662" rIns="91328" bIns="45662" anchor="ctr"/>
          <a:lstStyle/>
          <a:p>
            <a:endParaRPr lang="en-US"/>
          </a:p>
        </p:txBody>
      </p:sp>
      <p:sp>
        <p:nvSpPr>
          <p:cNvPr id="73732" name="Rectangle 3"/>
          <p:cNvSpPr>
            <a:spLocks noChangeArrowheads="1"/>
          </p:cNvSpPr>
          <p:nvPr/>
        </p:nvSpPr>
        <p:spPr bwMode="auto">
          <a:xfrm rot="-5400000">
            <a:off x="9024947" y="5751513"/>
            <a:ext cx="182563" cy="1588"/>
          </a:xfrm>
          <a:prstGeom prst="rect">
            <a:avLst/>
          </a:prstGeom>
          <a:noFill/>
          <a:ln w="9525">
            <a:noFill/>
            <a:round/>
            <a:headEnd/>
            <a:tailEnd/>
          </a:ln>
        </p:spPr>
        <p:txBody>
          <a:bodyPr wrap="none" lIns="91328" tIns="45662" rIns="91328" bIns="45662" anchor="ctr"/>
          <a:lstStyle/>
          <a:p>
            <a:endParaRPr lang="en-US"/>
          </a:p>
        </p:txBody>
      </p:sp>
      <p:sp>
        <p:nvSpPr>
          <p:cNvPr id="73733" name="Rectangle 4"/>
          <p:cNvSpPr>
            <a:spLocks noChangeArrowheads="1"/>
          </p:cNvSpPr>
          <p:nvPr/>
        </p:nvSpPr>
        <p:spPr bwMode="auto">
          <a:xfrm>
            <a:off x="8212139" y="2505076"/>
            <a:ext cx="223837" cy="4483099"/>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328" tIns="45662" rIns="91328" bIns="45662" anchor="ctr">
            <a:flatTx/>
          </a:bodyPr>
          <a:lstStyle/>
          <a:p>
            <a:endParaRPr lang="en-US"/>
          </a:p>
        </p:txBody>
      </p:sp>
      <p:sp>
        <p:nvSpPr>
          <p:cNvPr id="73734" name="Rectangle 5"/>
          <p:cNvSpPr>
            <a:spLocks noChangeArrowheads="1"/>
          </p:cNvSpPr>
          <p:nvPr/>
        </p:nvSpPr>
        <p:spPr bwMode="auto">
          <a:xfrm>
            <a:off x="1792288" y="2473325"/>
            <a:ext cx="6646862" cy="268288"/>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328" tIns="45662" rIns="91328" bIns="45662" anchor="ctr">
            <a:flatTx/>
          </a:bodyPr>
          <a:lstStyle/>
          <a:p>
            <a:endParaRPr lang="en-US"/>
          </a:p>
        </p:txBody>
      </p:sp>
      <p:sp>
        <p:nvSpPr>
          <p:cNvPr id="73735" name="Rectangle 6"/>
          <p:cNvSpPr>
            <a:spLocks noChangeArrowheads="1"/>
          </p:cNvSpPr>
          <p:nvPr/>
        </p:nvSpPr>
        <p:spPr bwMode="auto">
          <a:xfrm>
            <a:off x="1803404" y="6716716"/>
            <a:ext cx="6418264" cy="268287"/>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328" tIns="45662" rIns="91328" bIns="45662" anchor="ctr">
            <a:flatTx/>
          </a:bodyPr>
          <a:lstStyle/>
          <a:p>
            <a:endParaRPr lang="en-US"/>
          </a:p>
        </p:txBody>
      </p:sp>
      <p:pic>
        <p:nvPicPr>
          <p:cNvPr id="73736" name="Picture 7"/>
          <p:cNvPicPr>
            <a:picLocks noChangeAspect="1" noChangeArrowheads="1"/>
          </p:cNvPicPr>
          <p:nvPr/>
        </p:nvPicPr>
        <p:blipFill>
          <a:blip r:embed="rId5"/>
          <a:srcRect/>
          <a:stretch>
            <a:fillRect/>
          </a:stretch>
        </p:blipFill>
        <p:spPr bwMode="auto">
          <a:xfrm>
            <a:off x="5222875" y="2409825"/>
            <a:ext cx="331788" cy="5132388"/>
          </a:xfrm>
          <a:prstGeom prst="rect">
            <a:avLst/>
          </a:prstGeom>
          <a:noFill/>
          <a:ln w="9525">
            <a:noFill/>
            <a:round/>
            <a:headEnd/>
            <a:tailEnd/>
          </a:ln>
        </p:spPr>
      </p:pic>
      <p:sp>
        <p:nvSpPr>
          <p:cNvPr id="73737" name="Rectangle 8"/>
          <p:cNvSpPr>
            <a:spLocks noChangeArrowheads="1"/>
          </p:cNvSpPr>
          <p:nvPr/>
        </p:nvSpPr>
        <p:spPr bwMode="auto">
          <a:xfrm>
            <a:off x="1790700" y="2481266"/>
            <a:ext cx="179388" cy="4494212"/>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328" tIns="45662" rIns="91328" bIns="45662" anchor="ctr">
            <a:flatTx/>
          </a:bodyPr>
          <a:lstStyle/>
          <a:p>
            <a:endParaRPr lang="en-US"/>
          </a:p>
        </p:txBody>
      </p:sp>
      <p:sp>
        <p:nvSpPr>
          <p:cNvPr id="73738" name="Rectangle 9"/>
          <p:cNvSpPr>
            <a:spLocks noChangeArrowheads="1"/>
          </p:cNvSpPr>
          <p:nvPr/>
        </p:nvSpPr>
        <p:spPr bwMode="auto">
          <a:xfrm rot="-5400000">
            <a:off x="8869363" y="5737225"/>
            <a:ext cx="182562" cy="1588"/>
          </a:xfrm>
          <a:prstGeom prst="rect">
            <a:avLst/>
          </a:prstGeom>
          <a:noFill/>
          <a:ln w="9525">
            <a:noFill/>
            <a:round/>
            <a:headEnd/>
            <a:tailEnd/>
          </a:ln>
        </p:spPr>
        <p:txBody>
          <a:bodyPr wrap="none" lIns="91328" tIns="45662" rIns="91328" bIns="45662" anchor="ctr"/>
          <a:lstStyle/>
          <a:p>
            <a:endParaRPr lang="en-US"/>
          </a:p>
        </p:txBody>
      </p:sp>
      <p:sp>
        <p:nvSpPr>
          <p:cNvPr id="73739" name="Rectangle 10"/>
          <p:cNvSpPr>
            <a:spLocks noChangeArrowheads="1"/>
          </p:cNvSpPr>
          <p:nvPr/>
        </p:nvSpPr>
        <p:spPr bwMode="auto">
          <a:xfrm rot="-5400000">
            <a:off x="9024947" y="5751513"/>
            <a:ext cx="182563" cy="1588"/>
          </a:xfrm>
          <a:prstGeom prst="rect">
            <a:avLst/>
          </a:prstGeom>
          <a:noFill/>
          <a:ln w="9525">
            <a:noFill/>
            <a:round/>
            <a:headEnd/>
            <a:tailEnd/>
          </a:ln>
        </p:spPr>
        <p:txBody>
          <a:bodyPr wrap="none" lIns="91328" tIns="45662" rIns="91328" bIns="45662" anchor="ctr"/>
          <a:lstStyle/>
          <a:p>
            <a:endParaRPr lang="en-US"/>
          </a:p>
        </p:txBody>
      </p:sp>
      <p:pic>
        <p:nvPicPr>
          <p:cNvPr id="73740" name="Picture 11"/>
          <p:cNvPicPr>
            <a:picLocks noChangeAspect="1" noChangeArrowheads="1"/>
          </p:cNvPicPr>
          <p:nvPr/>
        </p:nvPicPr>
        <p:blipFill>
          <a:blip r:embed="rId6"/>
          <a:srcRect/>
          <a:stretch>
            <a:fillRect/>
          </a:stretch>
        </p:blipFill>
        <p:spPr bwMode="auto">
          <a:xfrm>
            <a:off x="4440238" y="2387600"/>
            <a:ext cx="331788" cy="5146675"/>
          </a:xfrm>
          <a:prstGeom prst="rect">
            <a:avLst/>
          </a:prstGeom>
          <a:noFill/>
          <a:ln w="9525">
            <a:noFill/>
            <a:round/>
            <a:headEnd/>
            <a:tailEnd/>
          </a:ln>
        </p:spPr>
      </p:pic>
      <p:sp>
        <p:nvSpPr>
          <p:cNvPr id="73741" name="Rectangle 12"/>
          <p:cNvSpPr>
            <a:spLocks noChangeArrowheads="1"/>
          </p:cNvSpPr>
          <p:nvPr/>
        </p:nvSpPr>
        <p:spPr bwMode="auto">
          <a:xfrm>
            <a:off x="5727700" y="2090738"/>
            <a:ext cx="1588" cy="609600"/>
          </a:xfrm>
          <a:prstGeom prst="rect">
            <a:avLst/>
          </a:prstGeom>
          <a:noFill/>
          <a:ln w="9525">
            <a:noFill/>
            <a:round/>
            <a:headEnd/>
            <a:tailEnd/>
          </a:ln>
        </p:spPr>
        <p:txBody>
          <a:bodyPr wrap="none" lIns="91328" tIns="45662" rIns="91328" bIns="45662" anchor="ctr"/>
          <a:lstStyle/>
          <a:p>
            <a:endParaRPr lang="en-US"/>
          </a:p>
        </p:txBody>
      </p:sp>
      <p:sp>
        <p:nvSpPr>
          <p:cNvPr id="73742" name="Rectangle 13"/>
          <p:cNvSpPr>
            <a:spLocks noChangeArrowheads="1"/>
          </p:cNvSpPr>
          <p:nvPr/>
        </p:nvSpPr>
        <p:spPr bwMode="auto">
          <a:xfrm>
            <a:off x="5727700" y="2090738"/>
            <a:ext cx="1588" cy="609600"/>
          </a:xfrm>
          <a:prstGeom prst="rect">
            <a:avLst/>
          </a:prstGeom>
          <a:noFill/>
          <a:ln w="9525">
            <a:noFill/>
            <a:round/>
            <a:headEnd/>
            <a:tailEnd/>
          </a:ln>
        </p:spPr>
        <p:txBody>
          <a:bodyPr wrap="none" lIns="91328" tIns="45662" rIns="91328" bIns="45662" anchor="ctr"/>
          <a:lstStyle/>
          <a:p>
            <a:endParaRPr lang="en-US"/>
          </a:p>
        </p:txBody>
      </p:sp>
      <p:pic>
        <p:nvPicPr>
          <p:cNvPr id="74766" name="Picture 14"/>
          <p:cNvPicPr>
            <a:picLocks noChangeAspect="1" noChangeArrowheads="1"/>
          </p:cNvPicPr>
          <p:nvPr/>
        </p:nvPicPr>
        <p:blipFill>
          <a:blip r:embed="rId5"/>
          <a:srcRect/>
          <a:stretch>
            <a:fillRect/>
          </a:stretch>
        </p:blipFill>
        <p:spPr bwMode="auto">
          <a:xfrm>
            <a:off x="1735138" y="2235210"/>
            <a:ext cx="331788" cy="5218113"/>
          </a:xfrm>
          <a:prstGeom prst="rect">
            <a:avLst/>
          </a:prstGeom>
          <a:noFill/>
          <a:ln w="9525">
            <a:noFill/>
            <a:round/>
            <a:headEnd/>
            <a:tailEnd/>
          </a:ln>
          <a:effectLst>
            <a:outerShdw dist="17819" dir="2700000" algn="ctr" rotWithShape="0">
              <a:srgbClr val="00AE00"/>
            </a:outerShdw>
          </a:effectLst>
        </p:spPr>
      </p:pic>
      <p:pic>
        <p:nvPicPr>
          <p:cNvPr id="73744" name="Picture 15"/>
          <p:cNvPicPr>
            <a:picLocks noChangeAspect="1" noChangeArrowheads="1"/>
          </p:cNvPicPr>
          <p:nvPr/>
        </p:nvPicPr>
        <p:blipFill>
          <a:blip r:embed="rId7"/>
          <a:srcRect/>
          <a:stretch>
            <a:fillRect/>
          </a:stretch>
        </p:blipFill>
        <p:spPr bwMode="auto">
          <a:xfrm>
            <a:off x="7966077" y="2117725"/>
            <a:ext cx="331788" cy="5284788"/>
          </a:xfrm>
          <a:prstGeom prst="rect">
            <a:avLst/>
          </a:prstGeom>
          <a:noFill/>
          <a:ln w="9525">
            <a:noFill/>
            <a:round/>
            <a:headEnd/>
            <a:tailEnd/>
          </a:ln>
        </p:spPr>
      </p:pic>
      <p:pic>
        <p:nvPicPr>
          <p:cNvPr id="73745" name="Picture 16"/>
          <p:cNvPicPr>
            <a:picLocks noChangeAspect="1" noChangeArrowheads="1"/>
          </p:cNvPicPr>
          <p:nvPr/>
        </p:nvPicPr>
        <p:blipFill>
          <a:blip r:embed="rId7"/>
          <a:srcRect/>
          <a:stretch>
            <a:fillRect/>
          </a:stretch>
        </p:blipFill>
        <p:spPr bwMode="auto">
          <a:xfrm>
            <a:off x="6911980" y="2392365"/>
            <a:ext cx="331788" cy="5162550"/>
          </a:xfrm>
          <a:prstGeom prst="rect">
            <a:avLst/>
          </a:prstGeom>
          <a:noFill/>
          <a:ln w="9525">
            <a:noFill/>
            <a:round/>
            <a:headEnd/>
            <a:tailEnd/>
          </a:ln>
        </p:spPr>
      </p:pic>
      <p:pic>
        <p:nvPicPr>
          <p:cNvPr id="73746" name="Picture 17"/>
          <p:cNvPicPr>
            <a:picLocks noChangeAspect="1" noChangeArrowheads="1"/>
          </p:cNvPicPr>
          <p:nvPr/>
        </p:nvPicPr>
        <p:blipFill>
          <a:blip r:embed="rId7"/>
          <a:srcRect/>
          <a:stretch>
            <a:fillRect/>
          </a:stretch>
        </p:blipFill>
        <p:spPr bwMode="auto">
          <a:xfrm>
            <a:off x="6048381" y="2335224"/>
            <a:ext cx="331788" cy="5176837"/>
          </a:xfrm>
          <a:prstGeom prst="rect">
            <a:avLst/>
          </a:prstGeom>
          <a:noFill/>
          <a:ln w="9525">
            <a:noFill/>
            <a:round/>
            <a:headEnd/>
            <a:tailEnd/>
          </a:ln>
        </p:spPr>
      </p:pic>
      <p:pic>
        <p:nvPicPr>
          <p:cNvPr id="73747" name="Picture 18"/>
          <p:cNvPicPr>
            <a:picLocks noChangeAspect="1" noChangeArrowheads="1"/>
          </p:cNvPicPr>
          <p:nvPr/>
        </p:nvPicPr>
        <p:blipFill>
          <a:blip r:embed="rId5"/>
          <a:srcRect/>
          <a:stretch>
            <a:fillRect/>
          </a:stretch>
        </p:blipFill>
        <p:spPr bwMode="auto">
          <a:xfrm>
            <a:off x="2847975" y="2451102"/>
            <a:ext cx="331788" cy="5146675"/>
          </a:xfrm>
          <a:prstGeom prst="rect">
            <a:avLst/>
          </a:prstGeom>
          <a:noFill/>
          <a:ln w="9525">
            <a:noFill/>
            <a:round/>
            <a:headEnd/>
            <a:tailEnd/>
          </a:ln>
        </p:spPr>
      </p:pic>
      <p:pic>
        <p:nvPicPr>
          <p:cNvPr id="73748" name="Picture 19"/>
          <p:cNvPicPr>
            <a:picLocks noChangeAspect="1" noChangeArrowheads="1"/>
          </p:cNvPicPr>
          <p:nvPr/>
        </p:nvPicPr>
        <p:blipFill>
          <a:blip r:embed="rId5"/>
          <a:srcRect/>
          <a:stretch>
            <a:fillRect/>
          </a:stretch>
        </p:blipFill>
        <p:spPr bwMode="auto">
          <a:xfrm>
            <a:off x="3619504" y="2406651"/>
            <a:ext cx="331788" cy="4968874"/>
          </a:xfrm>
          <a:prstGeom prst="rect">
            <a:avLst/>
          </a:prstGeom>
          <a:noFill/>
          <a:ln w="9525">
            <a:noFill/>
            <a:round/>
            <a:headEnd/>
            <a:tailEnd/>
          </a:ln>
        </p:spPr>
      </p:pic>
      <p:sp>
        <p:nvSpPr>
          <p:cNvPr id="73749" name="Text Box 20"/>
          <p:cNvSpPr txBox="1">
            <a:spLocks noChangeArrowheads="1"/>
          </p:cNvSpPr>
          <p:nvPr/>
        </p:nvSpPr>
        <p:spPr bwMode="auto">
          <a:xfrm>
            <a:off x="133350" y="120650"/>
            <a:ext cx="5038726" cy="934211"/>
          </a:xfrm>
          <a:prstGeom prst="rect">
            <a:avLst/>
          </a:prstGeom>
          <a:noFill/>
          <a:ln w="9525">
            <a:noFill/>
            <a:round/>
            <a:headEnd/>
            <a:tailEnd/>
          </a:ln>
        </p:spPr>
        <p:txBody>
          <a:bodyPr wrap="square" lIns="101750" tIns="51056" rIns="101750" bIns="51056">
            <a:spAutoFit/>
          </a:bodyPr>
          <a:lstStyle/>
          <a:p>
            <a:pPr>
              <a:lnSpc>
                <a:spcPct val="100000"/>
              </a:lnSpc>
              <a:spcBef>
                <a:spcPts val="168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2700" b="1">
                <a:solidFill>
                  <a:srgbClr val="FFFFFF"/>
                </a:solidFill>
                <a:latin typeface="Arial" charset="0"/>
              </a:rPr>
              <a:t>BIBLE WUI KHARE-KHANAO  MAONG CHITHEIKHAMI</a:t>
            </a:r>
            <a:endParaRPr lang="en-GB" sz="2700" b="1">
              <a:solidFill>
                <a:srgbClr val="FFFFFF"/>
              </a:solidFill>
              <a:latin typeface="Arial" charset="0"/>
            </a:endParaRPr>
          </a:p>
        </p:txBody>
      </p:sp>
      <p:grpSp>
        <p:nvGrpSpPr>
          <p:cNvPr id="73750" name="Group 21"/>
          <p:cNvGrpSpPr>
            <a:grpSpLocks/>
          </p:cNvGrpSpPr>
          <p:nvPr/>
        </p:nvGrpSpPr>
        <p:grpSpPr bwMode="auto">
          <a:xfrm>
            <a:off x="2308225" y="2933700"/>
            <a:ext cx="7143750" cy="1062038"/>
            <a:chOff x="1454" y="1848"/>
            <a:chExt cx="4500" cy="669"/>
          </a:xfrm>
        </p:grpSpPr>
        <p:pic>
          <p:nvPicPr>
            <p:cNvPr id="74774" name="Picture 22"/>
            <p:cNvPicPr>
              <a:picLocks noChangeAspect="1" noChangeArrowheads="1"/>
            </p:cNvPicPr>
            <p:nvPr/>
          </p:nvPicPr>
          <p:blipFill>
            <a:blip r:embed="rId8">
              <a:lum contrast="48000"/>
            </a:blip>
            <a:srcRect/>
            <a:stretch>
              <a:fillRect/>
            </a:stretch>
          </p:blipFill>
          <p:spPr bwMode="auto">
            <a:xfrm>
              <a:off x="1454" y="1938"/>
              <a:ext cx="4457" cy="216"/>
            </a:xfrm>
            <a:prstGeom prst="rect">
              <a:avLst/>
            </a:prstGeom>
            <a:noFill/>
            <a:ln w="9525">
              <a:noFill/>
              <a:round/>
              <a:headEnd/>
              <a:tailEnd/>
            </a:ln>
            <a:effectLst>
              <a:outerShdw dist="40186" dir="4303642" algn="ctr" rotWithShape="0">
                <a:srgbClr val="808080"/>
              </a:outerShdw>
            </a:effectLst>
          </p:spPr>
        </p:pic>
        <p:pic>
          <p:nvPicPr>
            <p:cNvPr id="74775" name="Picture 23"/>
            <p:cNvPicPr>
              <a:picLocks noChangeAspect="1" noChangeArrowheads="1"/>
            </p:cNvPicPr>
            <p:nvPr/>
          </p:nvPicPr>
          <p:blipFill>
            <a:blip r:embed="rId8">
              <a:lum contrast="48000"/>
            </a:blip>
            <a:srcRect/>
            <a:stretch>
              <a:fillRect/>
            </a:stretch>
          </p:blipFill>
          <p:spPr bwMode="auto">
            <a:xfrm>
              <a:off x="1498" y="2029"/>
              <a:ext cx="4457" cy="216"/>
            </a:xfrm>
            <a:prstGeom prst="rect">
              <a:avLst/>
            </a:prstGeom>
            <a:noFill/>
            <a:ln w="9525">
              <a:noFill/>
              <a:round/>
              <a:headEnd/>
              <a:tailEnd/>
            </a:ln>
            <a:effectLst>
              <a:outerShdw dist="40186" dir="4303642" algn="ctr" rotWithShape="0">
                <a:srgbClr val="808080"/>
              </a:outerShdw>
            </a:effectLst>
          </p:spPr>
        </p:pic>
        <p:pic>
          <p:nvPicPr>
            <p:cNvPr id="74776" name="Picture 24"/>
            <p:cNvPicPr>
              <a:picLocks noChangeAspect="1" noChangeArrowheads="1"/>
            </p:cNvPicPr>
            <p:nvPr/>
          </p:nvPicPr>
          <p:blipFill>
            <a:blip r:embed="rId8">
              <a:lum contrast="48000"/>
            </a:blip>
            <a:srcRect/>
            <a:stretch>
              <a:fillRect/>
            </a:stretch>
          </p:blipFill>
          <p:spPr bwMode="auto">
            <a:xfrm>
              <a:off x="1463" y="2120"/>
              <a:ext cx="4457" cy="215"/>
            </a:xfrm>
            <a:prstGeom prst="rect">
              <a:avLst/>
            </a:prstGeom>
            <a:noFill/>
            <a:ln w="9525">
              <a:noFill/>
              <a:round/>
              <a:headEnd/>
              <a:tailEnd/>
            </a:ln>
            <a:effectLst>
              <a:outerShdw dist="40186" dir="4303642" algn="ctr" rotWithShape="0">
                <a:srgbClr val="808080"/>
              </a:outerShdw>
            </a:effectLst>
          </p:spPr>
        </p:pic>
        <p:pic>
          <p:nvPicPr>
            <p:cNvPr id="74777" name="Picture 25"/>
            <p:cNvPicPr>
              <a:picLocks noChangeAspect="1" noChangeArrowheads="1"/>
            </p:cNvPicPr>
            <p:nvPr/>
          </p:nvPicPr>
          <p:blipFill>
            <a:blip r:embed="rId8">
              <a:lum contrast="48000"/>
            </a:blip>
            <a:srcRect/>
            <a:stretch>
              <a:fillRect/>
            </a:stretch>
          </p:blipFill>
          <p:spPr bwMode="auto">
            <a:xfrm>
              <a:off x="1489" y="2201"/>
              <a:ext cx="4457" cy="216"/>
            </a:xfrm>
            <a:prstGeom prst="rect">
              <a:avLst/>
            </a:prstGeom>
            <a:noFill/>
            <a:ln w="9525">
              <a:noFill/>
              <a:round/>
              <a:headEnd/>
              <a:tailEnd/>
            </a:ln>
            <a:effectLst>
              <a:outerShdw dist="40186" dir="4303642" algn="ctr" rotWithShape="0">
                <a:srgbClr val="808080"/>
              </a:outerShdw>
            </a:effectLst>
          </p:spPr>
        </p:pic>
        <p:pic>
          <p:nvPicPr>
            <p:cNvPr id="74778" name="Picture 26"/>
            <p:cNvPicPr>
              <a:picLocks noChangeAspect="1" noChangeArrowheads="1"/>
            </p:cNvPicPr>
            <p:nvPr/>
          </p:nvPicPr>
          <p:blipFill>
            <a:blip r:embed="rId8">
              <a:lum contrast="48000"/>
            </a:blip>
            <a:srcRect/>
            <a:stretch>
              <a:fillRect/>
            </a:stretch>
          </p:blipFill>
          <p:spPr bwMode="auto">
            <a:xfrm>
              <a:off x="1463" y="2301"/>
              <a:ext cx="4457" cy="216"/>
            </a:xfrm>
            <a:prstGeom prst="rect">
              <a:avLst/>
            </a:prstGeom>
            <a:noFill/>
            <a:ln w="9525">
              <a:noFill/>
              <a:round/>
              <a:headEnd/>
              <a:tailEnd/>
            </a:ln>
            <a:effectLst>
              <a:outerShdw dist="40186" dir="4303642" algn="ctr" rotWithShape="0">
                <a:srgbClr val="808080"/>
              </a:outerShdw>
            </a:effectLst>
          </p:spPr>
        </p:pic>
        <p:pic>
          <p:nvPicPr>
            <p:cNvPr id="74779" name="Picture 27"/>
            <p:cNvPicPr>
              <a:picLocks noChangeAspect="1" noChangeArrowheads="1"/>
            </p:cNvPicPr>
            <p:nvPr/>
          </p:nvPicPr>
          <p:blipFill>
            <a:blip r:embed="rId8">
              <a:lum contrast="48000"/>
            </a:blip>
            <a:srcRect/>
            <a:stretch>
              <a:fillRect/>
            </a:stretch>
          </p:blipFill>
          <p:spPr bwMode="auto">
            <a:xfrm>
              <a:off x="1486" y="1848"/>
              <a:ext cx="4457" cy="216"/>
            </a:xfrm>
            <a:prstGeom prst="rect">
              <a:avLst/>
            </a:prstGeom>
            <a:noFill/>
            <a:ln w="9525">
              <a:noFill/>
              <a:round/>
              <a:headEnd/>
              <a:tailEnd/>
            </a:ln>
            <a:effectLst>
              <a:outerShdw dist="40186" dir="4303642" algn="ctr" rotWithShape="0">
                <a:srgbClr val="808080"/>
              </a:outerShdw>
            </a:effectLst>
          </p:spPr>
        </p:pic>
      </p:grpSp>
      <p:grpSp>
        <p:nvGrpSpPr>
          <p:cNvPr id="73751" name="Group 28"/>
          <p:cNvGrpSpPr>
            <a:grpSpLocks/>
          </p:cNvGrpSpPr>
          <p:nvPr/>
        </p:nvGrpSpPr>
        <p:grpSpPr bwMode="auto">
          <a:xfrm>
            <a:off x="3121028" y="4089404"/>
            <a:ext cx="6229350" cy="758824"/>
            <a:chOff x="1966" y="2576"/>
            <a:chExt cx="3924" cy="478"/>
          </a:xfrm>
        </p:grpSpPr>
        <p:pic>
          <p:nvPicPr>
            <p:cNvPr id="74781" name="Picture 29"/>
            <p:cNvPicPr>
              <a:picLocks noChangeAspect="1" noChangeArrowheads="1"/>
            </p:cNvPicPr>
            <p:nvPr/>
          </p:nvPicPr>
          <p:blipFill>
            <a:blip r:embed="rId9">
              <a:lum bright="-18000" contrast="60000"/>
            </a:blip>
            <a:srcRect/>
            <a:stretch>
              <a:fillRect/>
            </a:stretch>
          </p:blipFill>
          <p:spPr bwMode="auto">
            <a:xfrm>
              <a:off x="1985" y="2576"/>
              <a:ext cx="3898" cy="215"/>
            </a:xfrm>
            <a:prstGeom prst="rect">
              <a:avLst/>
            </a:prstGeom>
            <a:noFill/>
            <a:ln w="9525">
              <a:noFill/>
              <a:round/>
              <a:headEnd/>
              <a:tailEnd/>
            </a:ln>
            <a:effectLst>
              <a:outerShdw dist="40186" dir="4303642" algn="ctr" rotWithShape="0">
                <a:srgbClr val="808080"/>
              </a:outerShdw>
            </a:effectLst>
          </p:spPr>
        </p:pic>
        <p:pic>
          <p:nvPicPr>
            <p:cNvPr id="74782" name="Picture 30"/>
            <p:cNvPicPr>
              <a:picLocks noChangeAspect="1" noChangeArrowheads="1"/>
            </p:cNvPicPr>
            <p:nvPr/>
          </p:nvPicPr>
          <p:blipFill>
            <a:blip r:embed="rId9">
              <a:lum bright="-18000" contrast="60000"/>
            </a:blip>
            <a:srcRect/>
            <a:stretch>
              <a:fillRect/>
            </a:stretch>
          </p:blipFill>
          <p:spPr bwMode="auto">
            <a:xfrm>
              <a:off x="1966" y="2666"/>
              <a:ext cx="3898" cy="215"/>
            </a:xfrm>
            <a:prstGeom prst="rect">
              <a:avLst/>
            </a:prstGeom>
            <a:noFill/>
            <a:ln w="9525">
              <a:noFill/>
              <a:round/>
              <a:headEnd/>
              <a:tailEnd/>
            </a:ln>
            <a:effectLst>
              <a:outerShdw dist="40186" dir="4303642" algn="ctr" rotWithShape="0">
                <a:srgbClr val="808080"/>
              </a:outerShdw>
            </a:effectLst>
          </p:spPr>
        </p:pic>
        <p:pic>
          <p:nvPicPr>
            <p:cNvPr id="74783" name="Picture 31"/>
            <p:cNvPicPr>
              <a:picLocks noChangeAspect="1" noChangeArrowheads="1"/>
            </p:cNvPicPr>
            <p:nvPr/>
          </p:nvPicPr>
          <p:blipFill>
            <a:blip r:embed="rId9">
              <a:lum bright="-18000" contrast="60000"/>
            </a:blip>
            <a:srcRect/>
            <a:stretch>
              <a:fillRect/>
            </a:stretch>
          </p:blipFill>
          <p:spPr bwMode="auto">
            <a:xfrm>
              <a:off x="1994" y="2748"/>
              <a:ext cx="3898" cy="215"/>
            </a:xfrm>
            <a:prstGeom prst="rect">
              <a:avLst/>
            </a:prstGeom>
            <a:noFill/>
            <a:ln w="9525">
              <a:noFill/>
              <a:round/>
              <a:headEnd/>
              <a:tailEnd/>
            </a:ln>
            <a:effectLst>
              <a:outerShdw dist="40186" dir="4303642" algn="ctr" rotWithShape="0">
                <a:srgbClr val="808080"/>
              </a:outerShdw>
            </a:effectLst>
          </p:spPr>
        </p:pic>
        <p:pic>
          <p:nvPicPr>
            <p:cNvPr id="74784" name="Picture 32"/>
            <p:cNvPicPr>
              <a:picLocks noChangeAspect="1" noChangeArrowheads="1"/>
            </p:cNvPicPr>
            <p:nvPr/>
          </p:nvPicPr>
          <p:blipFill>
            <a:blip r:embed="rId9">
              <a:lum bright="-18000" contrast="60000"/>
            </a:blip>
            <a:srcRect/>
            <a:stretch>
              <a:fillRect/>
            </a:stretch>
          </p:blipFill>
          <p:spPr bwMode="auto">
            <a:xfrm>
              <a:off x="1966" y="2838"/>
              <a:ext cx="3898" cy="215"/>
            </a:xfrm>
            <a:prstGeom prst="rect">
              <a:avLst/>
            </a:prstGeom>
            <a:noFill/>
            <a:ln w="9525">
              <a:noFill/>
              <a:round/>
              <a:headEnd/>
              <a:tailEnd/>
            </a:ln>
            <a:effectLst>
              <a:outerShdw dist="40186" dir="4303642" algn="ctr" rotWithShape="0">
                <a:srgbClr val="808080"/>
              </a:outerShdw>
            </a:effectLst>
          </p:spPr>
        </p:pic>
      </p:grpSp>
      <p:grpSp>
        <p:nvGrpSpPr>
          <p:cNvPr id="73752" name="Group 33"/>
          <p:cNvGrpSpPr>
            <a:grpSpLocks/>
          </p:cNvGrpSpPr>
          <p:nvPr/>
        </p:nvGrpSpPr>
        <p:grpSpPr bwMode="auto">
          <a:xfrm>
            <a:off x="4335473" y="4962535"/>
            <a:ext cx="5140325" cy="688975"/>
            <a:chOff x="2731" y="3126"/>
            <a:chExt cx="3238" cy="434"/>
          </a:xfrm>
        </p:grpSpPr>
        <p:pic>
          <p:nvPicPr>
            <p:cNvPr id="74786" name="Picture 34"/>
            <p:cNvPicPr>
              <a:picLocks noChangeAspect="1" noChangeArrowheads="1"/>
            </p:cNvPicPr>
            <p:nvPr/>
          </p:nvPicPr>
          <p:blipFill>
            <a:blip r:embed="rId10"/>
            <a:srcRect/>
            <a:stretch>
              <a:fillRect/>
            </a:stretch>
          </p:blipFill>
          <p:spPr bwMode="auto">
            <a:xfrm>
              <a:off x="2784" y="3134"/>
              <a:ext cx="3184" cy="187"/>
            </a:xfrm>
            <a:prstGeom prst="rect">
              <a:avLst/>
            </a:prstGeom>
            <a:noFill/>
            <a:ln w="9525">
              <a:noFill/>
              <a:round/>
              <a:headEnd/>
              <a:tailEnd/>
            </a:ln>
            <a:effectLst>
              <a:outerShdw dist="40186" dir="4303642" algn="ctr" rotWithShape="0">
                <a:srgbClr val="808080"/>
              </a:outerShdw>
            </a:effectLst>
          </p:spPr>
        </p:pic>
        <p:pic>
          <p:nvPicPr>
            <p:cNvPr id="74787" name="Picture 35"/>
            <p:cNvPicPr>
              <a:picLocks noChangeAspect="1" noChangeArrowheads="1"/>
            </p:cNvPicPr>
            <p:nvPr/>
          </p:nvPicPr>
          <p:blipFill>
            <a:blip r:embed="rId10"/>
            <a:srcRect/>
            <a:stretch>
              <a:fillRect/>
            </a:stretch>
          </p:blipFill>
          <p:spPr bwMode="auto">
            <a:xfrm>
              <a:off x="2758" y="3215"/>
              <a:ext cx="3183" cy="187"/>
            </a:xfrm>
            <a:prstGeom prst="rect">
              <a:avLst/>
            </a:prstGeom>
            <a:noFill/>
            <a:ln w="9525">
              <a:noFill/>
              <a:round/>
              <a:headEnd/>
              <a:tailEnd/>
            </a:ln>
            <a:effectLst>
              <a:outerShdw dist="40186" dir="4303642" algn="ctr" rotWithShape="0">
                <a:srgbClr val="808080"/>
              </a:outerShdw>
            </a:effectLst>
          </p:spPr>
        </p:pic>
        <p:pic>
          <p:nvPicPr>
            <p:cNvPr id="74788" name="Picture 36"/>
            <p:cNvPicPr>
              <a:picLocks noChangeAspect="1" noChangeArrowheads="1"/>
            </p:cNvPicPr>
            <p:nvPr/>
          </p:nvPicPr>
          <p:blipFill>
            <a:blip r:embed="rId10"/>
            <a:srcRect/>
            <a:stretch>
              <a:fillRect/>
            </a:stretch>
          </p:blipFill>
          <p:spPr bwMode="auto">
            <a:xfrm>
              <a:off x="2731" y="3296"/>
              <a:ext cx="3184" cy="187"/>
            </a:xfrm>
            <a:prstGeom prst="rect">
              <a:avLst/>
            </a:prstGeom>
            <a:noFill/>
            <a:ln w="9525">
              <a:noFill/>
              <a:round/>
              <a:headEnd/>
              <a:tailEnd/>
            </a:ln>
            <a:effectLst>
              <a:outerShdw dist="40186" dir="4303642" algn="ctr" rotWithShape="0">
                <a:srgbClr val="808080"/>
              </a:outerShdw>
            </a:effectLst>
          </p:spPr>
        </p:pic>
        <p:pic>
          <p:nvPicPr>
            <p:cNvPr id="74789" name="Picture 37"/>
            <p:cNvPicPr>
              <a:picLocks noChangeAspect="1" noChangeArrowheads="1"/>
            </p:cNvPicPr>
            <p:nvPr/>
          </p:nvPicPr>
          <p:blipFill>
            <a:blip r:embed="rId10"/>
            <a:srcRect/>
            <a:stretch>
              <a:fillRect/>
            </a:stretch>
          </p:blipFill>
          <p:spPr bwMode="auto">
            <a:xfrm>
              <a:off x="2748" y="3369"/>
              <a:ext cx="3184" cy="187"/>
            </a:xfrm>
            <a:prstGeom prst="rect">
              <a:avLst/>
            </a:prstGeom>
            <a:noFill/>
            <a:ln w="9525">
              <a:noFill/>
              <a:round/>
              <a:headEnd/>
              <a:tailEnd/>
            </a:ln>
            <a:effectLst>
              <a:outerShdw dist="40186" dir="4303642" algn="ctr" rotWithShape="0">
                <a:srgbClr val="808080"/>
              </a:outerShdw>
            </a:effectLst>
          </p:spPr>
        </p:pic>
      </p:grpSp>
      <p:pic>
        <p:nvPicPr>
          <p:cNvPr id="73753" name="Picture 38"/>
          <p:cNvPicPr>
            <a:picLocks noChangeAspect="1" noChangeArrowheads="1"/>
          </p:cNvPicPr>
          <p:nvPr/>
        </p:nvPicPr>
        <p:blipFill>
          <a:blip r:embed="rId5"/>
          <a:srcRect/>
          <a:stretch>
            <a:fillRect/>
          </a:stretch>
        </p:blipFill>
        <p:spPr bwMode="auto">
          <a:xfrm>
            <a:off x="4046538" y="2392366"/>
            <a:ext cx="331788" cy="5029200"/>
          </a:xfrm>
          <a:prstGeom prst="rect">
            <a:avLst/>
          </a:prstGeom>
          <a:noFill/>
          <a:ln w="9525">
            <a:noFill/>
            <a:round/>
            <a:headEnd/>
            <a:tailEnd/>
          </a:ln>
        </p:spPr>
      </p:pic>
      <p:grpSp>
        <p:nvGrpSpPr>
          <p:cNvPr id="73754" name="Group 39"/>
          <p:cNvGrpSpPr>
            <a:grpSpLocks/>
          </p:cNvGrpSpPr>
          <p:nvPr/>
        </p:nvGrpSpPr>
        <p:grpSpPr bwMode="auto">
          <a:xfrm>
            <a:off x="4214813" y="5811839"/>
            <a:ext cx="5165725" cy="703262"/>
            <a:chOff x="2655" y="3661"/>
            <a:chExt cx="3254" cy="443"/>
          </a:xfrm>
        </p:grpSpPr>
        <p:pic>
          <p:nvPicPr>
            <p:cNvPr id="74792" name="Picture 40"/>
            <p:cNvPicPr>
              <a:picLocks noChangeAspect="1" noChangeArrowheads="1"/>
            </p:cNvPicPr>
            <p:nvPr/>
          </p:nvPicPr>
          <p:blipFill>
            <a:blip r:embed="rId11">
              <a:lum contrast="36000"/>
            </a:blip>
            <a:srcRect/>
            <a:stretch>
              <a:fillRect/>
            </a:stretch>
          </p:blipFill>
          <p:spPr bwMode="auto">
            <a:xfrm>
              <a:off x="2765" y="3667"/>
              <a:ext cx="3092" cy="186"/>
            </a:xfrm>
            <a:prstGeom prst="rect">
              <a:avLst/>
            </a:prstGeom>
            <a:noFill/>
            <a:ln w="9525">
              <a:noFill/>
              <a:round/>
              <a:headEnd/>
              <a:tailEnd/>
            </a:ln>
            <a:effectLst>
              <a:outerShdw dist="40186" dir="4303642" algn="ctr" rotWithShape="0">
                <a:srgbClr val="808080"/>
              </a:outerShdw>
            </a:effectLst>
          </p:spPr>
        </p:pic>
        <p:pic>
          <p:nvPicPr>
            <p:cNvPr id="74793" name="Picture 41"/>
            <p:cNvPicPr>
              <a:picLocks noChangeAspect="1" noChangeArrowheads="1"/>
            </p:cNvPicPr>
            <p:nvPr/>
          </p:nvPicPr>
          <p:blipFill>
            <a:blip r:embed="rId11">
              <a:lum contrast="36000"/>
            </a:blip>
            <a:srcRect/>
            <a:stretch>
              <a:fillRect/>
            </a:stretch>
          </p:blipFill>
          <p:spPr bwMode="auto">
            <a:xfrm>
              <a:off x="2748" y="3749"/>
              <a:ext cx="3092" cy="186"/>
            </a:xfrm>
            <a:prstGeom prst="rect">
              <a:avLst/>
            </a:prstGeom>
            <a:noFill/>
            <a:ln w="9525">
              <a:noFill/>
              <a:round/>
              <a:headEnd/>
              <a:tailEnd/>
            </a:ln>
            <a:effectLst>
              <a:outerShdw dist="40186" dir="4303642" algn="ctr" rotWithShape="0">
                <a:srgbClr val="808080"/>
              </a:outerShdw>
            </a:effectLst>
          </p:spPr>
        </p:pic>
        <p:pic>
          <p:nvPicPr>
            <p:cNvPr id="74794" name="Picture 42"/>
            <p:cNvPicPr>
              <a:picLocks noChangeAspect="1" noChangeArrowheads="1"/>
            </p:cNvPicPr>
            <p:nvPr/>
          </p:nvPicPr>
          <p:blipFill>
            <a:blip r:embed="rId11">
              <a:lum contrast="36000"/>
            </a:blip>
            <a:srcRect/>
            <a:stretch>
              <a:fillRect/>
            </a:stretch>
          </p:blipFill>
          <p:spPr bwMode="auto">
            <a:xfrm>
              <a:off x="2817" y="3831"/>
              <a:ext cx="3092" cy="186"/>
            </a:xfrm>
            <a:prstGeom prst="rect">
              <a:avLst/>
            </a:prstGeom>
            <a:noFill/>
            <a:ln w="9525">
              <a:noFill/>
              <a:round/>
              <a:headEnd/>
              <a:tailEnd/>
            </a:ln>
            <a:effectLst>
              <a:outerShdw dist="40186" dir="4303642" algn="ctr" rotWithShape="0">
                <a:srgbClr val="808080"/>
              </a:outerShdw>
            </a:effectLst>
          </p:spPr>
        </p:pic>
        <p:pic>
          <p:nvPicPr>
            <p:cNvPr id="74795" name="Picture 43"/>
            <p:cNvPicPr>
              <a:picLocks noChangeAspect="1" noChangeArrowheads="1"/>
            </p:cNvPicPr>
            <p:nvPr/>
          </p:nvPicPr>
          <p:blipFill>
            <a:blip r:embed="rId11">
              <a:lum contrast="36000"/>
            </a:blip>
            <a:srcRect/>
            <a:stretch>
              <a:fillRect/>
            </a:stretch>
          </p:blipFill>
          <p:spPr bwMode="auto">
            <a:xfrm>
              <a:off x="2757" y="3912"/>
              <a:ext cx="3092" cy="186"/>
            </a:xfrm>
            <a:prstGeom prst="rect">
              <a:avLst/>
            </a:prstGeom>
            <a:noFill/>
            <a:ln w="9525">
              <a:noFill/>
              <a:round/>
              <a:headEnd/>
              <a:tailEnd/>
            </a:ln>
            <a:effectLst>
              <a:outerShdw dist="40186" dir="4303642" algn="ctr" rotWithShape="0">
                <a:srgbClr val="808080"/>
              </a:outerShdw>
            </a:effectLst>
          </p:spPr>
        </p:pic>
        <p:sp>
          <p:nvSpPr>
            <p:cNvPr id="73837" name="Text Box 44"/>
            <p:cNvSpPr txBox="1">
              <a:spLocks noChangeArrowheads="1"/>
            </p:cNvSpPr>
            <p:nvPr/>
          </p:nvSpPr>
          <p:spPr bwMode="auto">
            <a:xfrm>
              <a:off x="2655" y="3684"/>
              <a:ext cx="2601" cy="323"/>
            </a:xfrm>
            <a:prstGeom prst="rect">
              <a:avLst/>
            </a:prstGeom>
            <a:noFill/>
            <a:ln w="9525">
              <a:noFill/>
              <a:round/>
              <a:headEnd/>
              <a:tailEnd/>
            </a:ln>
          </p:spPr>
          <p:txBody>
            <a:bodyPr wrap="none" anchor="ctr"/>
            <a:lstStyle/>
            <a:p>
              <a:endParaRPr lang="en-US"/>
            </a:p>
          </p:txBody>
        </p:sp>
      </p:grpSp>
      <p:pic>
        <p:nvPicPr>
          <p:cNvPr id="73755" name="Picture 45"/>
          <p:cNvPicPr>
            <a:picLocks noChangeAspect="1" noChangeArrowheads="1"/>
          </p:cNvPicPr>
          <p:nvPr/>
        </p:nvPicPr>
        <p:blipFill>
          <a:blip r:embed="rId6"/>
          <a:srcRect/>
          <a:stretch>
            <a:fillRect/>
          </a:stretch>
        </p:blipFill>
        <p:spPr bwMode="auto">
          <a:xfrm>
            <a:off x="3238500" y="2328863"/>
            <a:ext cx="331788" cy="5218111"/>
          </a:xfrm>
          <a:prstGeom prst="rect">
            <a:avLst/>
          </a:prstGeom>
          <a:noFill/>
          <a:ln w="9525">
            <a:noFill/>
            <a:round/>
            <a:headEnd/>
            <a:tailEnd/>
          </a:ln>
        </p:spPr>
      </p:pic>
      <p:pic>
        <p:nvPicPr>
          <p:cNvPr id="73756" name="Picture 46"/>
          <p:cNvPicPr>
            <a:picLocks noChangeAspect="1" noChangeArrowheads="1"/>
          </p:cNvPicPr>
          <p:nvPr/>
        </p:nvPicPr>
        <p:blipFill>
          <a:blip r:embed="rId6"/>
          <a:srcRect/>
          <a:stretch>
            <a:fillRect/>
          </a:stretch>
        </p:blipFill>
        <p:spPr bwMode="auto">
          <a:xfrm>
            <a:off x="2413002" y="2460629"/>
            <a:ext cx="331788" cy="5029200"/>
          </a:xfrm>
          <a:prstGeom prst="rect">
            <a:avLst/>
          </a:prstGeom>
          <a:noFill/>
          <a:ln w="9525">
            <a:noFill/>
            <a:round/>
            <a:headEnd/>
            <a:tailEnd/>
          </a:ln>
        </p:spPr>
      </p:pic>
      <p:pic>
        <p:nvPicPr>
          <p:cNvPr id="73757" name="Picture 47"/>
          <p:cNvPicPr>
            <a:picLocks noChangeAspect="1" noChangeArrowheads="1"/>
          </p:cNvPicPr>
          <p:nvPr/>
        </p:nvPicPr>
        <p:blipFill>
          <a:blip r:embed="rId7"/>
          <a:srcRect/>
          <a:stretch>
            <a:fillRect/>
          </a:stretch>
        </p:blipFill>
        <p:spPr bwMode="auto">
          <a:xfrm>
            <a:off x="7299325" y="2349505"/>
            <a:ext cx="331788" cy="5118100"/>
          </a:xfrm>
          <a:prstGeom prst="rect">
            <a:avLst/>
          </a:prstGeom>
          <a:noFill/>
          <a:ln w="9525">
            <a:noFill/>
            <a:round/>
            <a:headEnd/>
            <a:tailEnd/>
          </a:ln>
        </p:spPr>
      </p:pic>
      <p:pic>
        <p:nvPicPr>
          <p:cNvPr id="73758" name="Picture 48"/>
          <p:cNvPicPr>
            <a:picLocks noChangeAspect="1" noChangeArrowheads="1"/>
          </p:cNvPicPr>
          <p:nvPr/>
        </p:nvPicPr>
        <p:blipFill>
          <a:blip r:embed="rId7"/>
          <a:srcRect/>
          <a:stretch>
            <a:fillRect/>
          </a:stretch>
        </p:blipFill>
        <p:spPr bwMode="auto">
          <a:xfrm>
            <a:off x="6505575" y="2378085"/>
            <a:ext cx="331788" cy="5045075"/>
          </a:xfrm>
          <a:prstGeom prst="rect">
            <a:avLst/>
          </a:prstGeom>
          <a:noFill/>
          <a:ln w="9525">
            <a:noFill/>
            <a:round/>
            <a:headEnd/>
            <a:tailEnd/>
          </a:ln>
        </p:spPr>
      </p:pic>
      <p:pic>
        <p:nvPicPr>
          <p:cNvPr id="73759" name="Picture 49"/>
          <p:cNvPicPr>
            <a:picLocks noChangeAspect="1" noChangeArrowheads="1"/>
          </p:cNvPicPr>
          <p:nvPr/>
        </p:nvPicPr>
        <p:blipFill>
          <a:blip r:embed="rId5"/>
          <a:srcRect/>
          <a:stretch>
            <a:fillRect/>
          </a:stretch>
        </p:blipFill>
        <p:spPr bwMode="auto">
          <a:xfrm>
            <a:off x="4827590" y="2398714"/>
            <a:ext cx="331788" cy="5076824"/>
          </a:xfrm>
          <a:prstGeom prst="rect">
            <a:avLst/>
          </a:prstGeom>
          <a:noFill/>
          <a:ln w="9525">
            <a:noFill/>
            <a:round/>
            <a:headEnd/>
            <a:tailEnd/>
          </a:ln>
        </p:spPr>
      </p:pic>
      <p:pic>
        <p:nvPicPr>
          <p:cNvPr id="73760" name="Picture 50"/>
          <p:cNvPicPr>
            <a:picLocks noChangeAspect="1" noChangeArrowheads="1"/>
          </p:cNvPicPr>
          <p:nvPr/>
        </p:nvPicPr>
        <p:blipFill>
          <a:blip r:embed="rId12"/>
          <a:srcRect/>
          <a:stretch>
            <a:fillRect/>
          </a:stretch>
        </p:blipFill>
        <p:spPr bwMode="auto">
          <a:xfrm>
            <a:off x="5656264" y="2460625"/>
            <a:ext cx="331788" cy="4883150"/>
          </a:xfrm>
          <a:prstGeom prst="rect">
            <a:avLst/>
          </a:prstGeom>
          <a:noFill/>
          <a:ln w="9525">
            <a:noFill/>
            <a:round/>
            <a:headEnd/>
            <a:tailEnd/>
          </a:ln>
        </p:spPr>
      </p:pic>
      <p:sp>
        <p:nvSpPr>
          <p:cNvPr id="73761" name="Text Box 51"/>
          <p:cNvSpPr txBox="1">
            <a:spLocks noChangeArrowheads="1"/>
          </p:cNvSpPr>
          <p:nvPr/>
        </p:nvSpPr>
        <p:spPr bwMode="auto">
          <a:xfrm>
            <a:off x="3457564" y="4188577"/>
            <a:ext cx="4429156" cy="488668"/>
          </a:xfrm>
          <a:prstGeom prst="rect">
            <a:avLst/>
          </a:prstGeom>
          <a:noFill/>
          <a:ln w="9525">
            <a:noFill/>
            <a:round/>
            <a:headEnd/>
            <a:tailEnd/>
          </a:ln>
        </p:spPr>
        <p:txBody>
          <a:bodyPr wrap="square" lIns="101750" tIns="51056" rIns="101750" bIns="51056">
            <a:spAutoFit/>
          </a:bodyPr>
          <a:lstStyle/>
          <a:p>
            <a:pPr algn="r">
              <a:lnSpc>
                <a:spcPct val="100000"/>
              </a:lnSpc>
              <a:spcBef>
                <a:spcPts val="1688"/>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a:solidFill>
                  <a:srgbClr val="00AE00"/>
                </a:solidFill>
                <a:latin typeface="Arial Black" charset="0"/>
              </a:rPr>
              <a:t>NGALEI KHANGASHIT</a:t>
            </a:r>
          </a:p>
        </p:txBody>
      </p:sp>
      <p:sp>
        <p:nvSpPr>
          <p:cNvPr id="73762" name="Text Box 52"/>
          <p:cNvSpPr txBox="1">
            <a:spLocks noChangeArrowheads="1"/>
          </p:cNvSpPr>
          <p:nvPr/>
        </p:nvSpPr>
        <p:spPr bwMode="auto">
          <a:xfrm>
            <a:off x="2663857" y="3171820"/>
            <a:ext cx="6151558" cy="540990"/>
          </a:xfrm>
          <a:prstGeom prst="rect">
            <a:avLst/>
          </a:prstGeom>
          <a:noFill/>
          <a:ln w="9525">
            <a:noFill/>
            <a:round/>
            <a:headEnd/>
            <a:tailEnd/>
          </a:ln>
        </p:spPr>
        <p:txBody>
          <a:bodyPr wrap="square" lIns="101750" tIns="51056" rIns="101750" bIns="51056">
            <a:spAutoFit/>
          </a:bodyPr>
          <a:lstStyle/>
          <a:p>
            <a:pPr>
              <a:lnSpc>
                <a:spcPct val="100000"/>
              </a:lnSpc>
              <a:spcBef>
                <a:spcPts val="2250"/>
              </a:spcBef>
              <a:buClr>
                <a:srgbClr val="618FFD"/>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a:solidFill>
                  <a:srgbClr val="618FFD"/>
                </a:solidFill>
                <a:latin typeface="Arial Black" charset="0"/>
              </a:rPr>
              <a:t>ABRAHAMLI KHANGASHIT</a:t>
            </a:r>
          </a:p>
        </p:txBody>
      </p:sp>
      <p:sp>
        <p:nvSpPr>
          <p:cNvPr id="73763" name="Text Box 53"/>
          <p:cNvSpPr txBox="1">
            <a:spLocks noChangeArrowheads="1"/>
          </p:cNvSpPr>
          <p:nvPr/>
        </p:nvSpPr>
        <p:spPr bwMode="auto">
          <a:xfrm>
            <a:off x="4214823" y="5898225"/>
            <a:ext cx="4957791" cy="488668"/>
          </a:xfrm>
          <a:prstGeom prst="rect">
            <a:avLst/>
          </a:prstGeom>
          <a:noFill/>
          <a:ln w="9525">
            <a:noFill/>
            <a:round/>
            <a:headEnd/>
            <a:tailEnd/>
          </a:ln>
        </p:spPr>
        <p:txBody>
          <a:bodyPr wrap="square" lIns="101750" tIns="51056" rIns="101750" bIns="51056">
            <a:spAutoFit/>
          </a:bodyPr>
          <a:lstStyle/>
          <a:p>
            <a:pPr algn="ctr">
              <a:lnSpc>
                <a:spcPct val="100000"/>
              </a:lnSpc>
              <a:spcBef>
                <a:spcPts val="1688"/>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a:solidFill>
                  <a:srgbClr val="00AE00"/>
                </a:solidFill>
                <a:latin typeface="Arial Black" charset="0"/>
              </a:rPr>
              <a:t>KADHARA KHANGASHIT</a:t>
            </a:r>
          </a:p>
        </p:txBody>
      </p:sp>
      <p:sp>
        <p:nvSpPr>
          <p:cNvPr id="73764" name="Text Box 54"/>
          <p:cNvSpPr txBox="1">
            <a:spLocks noChangeArrowheads="1"/>
          </p:cNvSpPr>
          <p:nvPr/>
        </p:nvSpPr>
        <p:spPr bwMode="auto">
          <a:xfrm>
            <a:off x="4451380" y="5076837"/>
            <a:ext cx="4864100" cy="488668"/>
          </a:xfrm>
          <a:prstGeom prst="rect">
            <a:avLst/>
          </a:prstGeom>
          <a:noFill/>
          <a:ln w="9525">
            <a:noFill/>
            <a:round/>
            <a:headEnd/>
            <a:tailEnd/>
          </a:ln>
        </p:spPr>
        <p:txBody>
          <a:bodyPr lIns="101750" tIns="51056" rIns="101750" bIns="51056">
            <a:spAutoFit/>
          </a:bodyPr>
          <a:lstStyle/>
          <a:p>
            <a:pPr algn="ctr">
              <a:lnSpc>
                <a:spcPct val="100000"/>
              </a:lnSpc>
              <a:spcBef>
                <a:spcPts val="1688"/>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a:solidFill>
                  <a:srgbClr val="00AE00"/>
                </a:solidFill>
                <a:latin typeface="Arial Black" charset="0"/>
              </a:rPr>
              <a:t>DAVIDLI KHANGASHIT</a:t>
            </a:r>
          </a:p>
        </p:txBody>
      </p:sp>
      <p:sp>
        <p:nvSpPr>
          <p:cNvPr id="73765" name="Rectangle 55"/>
          <p:cNvSpPr>
            <a:spLocks noChangeArrowheads="1"/>
          </p:cNvSpPr>
          <p:nvPr/>
        </p:nvSpPr>
        <p:spPr bwMode="auto">
          <a:xfrm rot="-3660000">
            <a:off x="5364078" y="1320422"/>
            <a:ext cx="2877335" cy="170688"/>
          </a:xfrm>
          <a:prstGeom prst="rect">
            <a:avLst/>
          </a:prstGeom>
          <a:noFill/>
          <a:ln w="9525">
            <a:noFill/>
            <a:round/>
            <a:headEnd/>
            <a:tailEnd/>
          </a:ln>
        </p:spPr>
        <p:txBody>
          <a:bodyPr wrap="none" lIns="0" tIns="0" rIns="0" bIns="0">
            <a:spAutoFit/>
          </a:bodyPr>
          <a:lstStyle/>
          <a:p>
            <a:pP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EA18"/>
                </a:solidFill>
                <a:latin typeface="Arial" charset="0"/>
              </a:rPr>
              <a:t>YAONAOWUI SHAKKAZA ZATKHANG</a:t>
            </a:r>
          </a:p>
        </p:txBody>
      </p:sp>
      <p:sp>
        <p:nvSpPr>
          <p:cNvPr id="73766" name="Rectangle 56"/>
          <p:cNvSpPr>
            <a:spLocks noChangeArrowheads="1"/>
          </p:cNvSpPr>
          <p:nvPr/>
        </p:nvSpPr>
        <p:spPr bwMode="auto">
          <a:xfrm rot="-3660000">
            <a:off x="6198171" y="1685975"/>
            <a:ext cx="1732445" cy="153888"/>
          </a:xfrm>
          <a:prstGeom prst="rect">
            <a:avLst/>
          </a:prstGeom>
          <a:noFill/>
          <a:ln w="9525">
            <a:noFill/>
            <a:round/>
            <a:headEnd/>
            <a:tailEnd/>
          </a:ln>
        </p:spPr>
        <p:txBody>
          <a:bodyPr wrap="none" lIns="0" tIns="0" rIns="0" bIns="0">
            <a:spAutoFit/>
          </a:bodyPr>
          <a:lstStyle/>
          <a:p>
            <a:pPr>
              <a:lnSpc>
                <a:spcPct val="80000"/>
              </a:lnSpc>
              <a:buClr>
                <a:srgbClr val="11B0C5"/>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11B0C5"/>
                </a:solidFill>
                <a:latin typeface="Arial" charset="0"/>
              </a:rPr>
              <a:t>KATKHANE LATKHARA</a:t>
            </a:r>
          </a:p>
        </p:txBody>
      </p:sp>
      <p:sp>
        <p:nvSpPr>
          <p:cNvPr id="73767" name="Rectangle 57"/>
          <p:cNvSpPr>
            <a:spLocks noChangeArrowheads="1"/>
          </p:cNvSpPr>
          <p:nvPr/>
        </p:nvSpPr>
        <p:spPr bwMode="auto">
          <a:xfrm rot="-3660000">
            <a:off x="6353164" y="1244461"/>
            <a:ext cx="2782708" cy="155170"/>
          </a:xfrm>
          <a:prstGeom prst="rect">
            <a:avLst/>
          </a:prstGeom>
          <a:noFill/>
          <a:ln w="9525">
            <a:noFill/>
            <a:round/>
            <a:headEnd/>
            <a:tailEnd/>
          </a:ln>
        </p:spPr>
        <p:txBody>
          <a:bodyPr wrap="none" lIns="0" tIns="0" rIns="0" bIns="0">
            <a:spAutoFit/>
          </a:bodyPr>
          <a:lstStyle/>
          <a:p>
            <a:pPr>
              <a:lnSpc>
                <a:spcPct val="8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08F220"/>
                </a:solidFill>
                <a:latin typeface="Arial" charset="0"/>
              </a:rPr>
              <a:t>CHRISTAWUI OKATHUILI KHAMUNG</a:t>
            </a:r>
          </a:p>
        </p:txBody>
      </p:sp>
      <p:sp>
        <p:nvSpPr>
          <p:cNvPr id="73768" name="Rectangle 58"/>
          <p:cNvSpPr>
            <a:spLocks noChangeArrowheads="1"/>
          </p:cNvSpPr>
          <p:nvPr/>
        </p:nvSpPr>
        <p:spPr bwMode="auto">
          <a:xfrm rot="-3660000">
            <a:off x="6892557" y="1181489"/>
            <a:ext cx="2445678" cy="338272"/>
          </a:xfrm>
          <a:prstGeom prst="rect">
            <a:avLst/>
          </a:prstGeom>
          <a:noFill/>
          <a:ln w="9525">
            <a:noFill/>
            <a:round/>
            <a:headEnd/>
            <a:tailEnd/>
          </a:ln>
        </p:spPr>
        <p:txBody>
          <a:bodyPr wrap="square" lIns="0" tIns="0" rIns="0" bIns="0">
            <a:spAutoFit/>
          </a:bodyPr>
          <a:lstStyle/>
          <a:p>
            <a:pPr>
              <a:lnSpc>
                <a:spcPct val="9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Arial" charset="0"/>
              </a:rPr>
              <a:t>HAKKHAMAHA KACHARA WUNGPAMKHONG BICHAR</a:t>
            </a:r>
          </a:p>
        </p:txBody>
      </p:sp>
      <p:sp>
        <p:nvSpPr>
          <p:cNvPr id="73769" name="Rectangle 59"/>
          <p:cNvSpPr>
            <a:spLocks noChangeArrowheads="1"/>
          </p:cNvSpPr>
          <p:nvPr/>
        </p:nvSpPr>
        <p:spPr bwMode="auto">
          <a:xfrm rot="-3660000">
            <a:off x="7436184" y="1323460"/>
            <a:ext cx="2164883" cy="304135"/>
          </a:xfrm>
          <a:prstGeom prst="rect">
            <a:avLst/>
          </a:prstGeom>
          <a:noFill/>
          <a:ln w="9525">
            <a:noFill/>
            <a:round/>
            <a:headEnd/>
            <a:tailEnd/>
          </a:ln>
        </p:spPr>
        <p:txBody>
          <a:bodyPr wrap="square" lIns="0" tIns="0" rIns="0" bIns="0">
            <a:spAutoFit/>
          </a:bodyPr>
          <a:lstStyle/>
          <a:p>
            <a:pPr>
              <a:lnSpc>
                <a:spcPct val="80000"/>
              </a:lnSpc>
              <a:buClr>
                <a:srgbClr val="F87B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87B57"/>
                </a:solidFill>
                <a:latin typeface="Arial" charset="0"/>
              </a:rPr>
              <a:t>KATHARA KAZINGRAM, KADHARA OKATHUI</a:t>
            </a:r>
          </a:p>
        </p:txBody>
      </p:sp>
      <p:grpSp>
        <p:nvGrpSpPr>
          <p:cNvPr id="73770" name="Group 60"/>
          <p:cNvGrpSpPr>
            <a:grpSpLocks/>
          </p:cNvGrpSpPr>
          <p:nvPr/>
        </p:nvGrpSpPr>
        <p:grpSpPr bwMode="auto">
          <a:xfrm>
            <a:off x="2111381" y="2506665"/>
            <a:ext cx="5861050" cy="4468812"/>
            <a:chOff x="1330" y="1579"/>
            <a:chExt cx="3692" cy="2815"/>
          </a:xfrm>
        </p:grpSpPr>
        <p:grpSp>
          <p:nvGrpSpPr>
            <p:cNvPr id="73801" name="Group 61"/>
            <p:cNvGrpSpPr>
              <a:grpSpLocks/>
            </p:cNvGrpSpPr>
            <p:nvPr/>
          </p:nvGrpSpPr>
          <p:grpSpPr bwMode="auto">
            <a:xfrm>
              <a:off x="1330" y="1579"/>
              <a:ext cx="3674" cy="169"/>
              <a:chOff x="1330" y="1579"/>
              <a:chExt cx="3674" cy="169"/>
            </a:xfrm>
          </p:grpSpPr>
          <p:sp>
            <p:nvSpPr>
              <p:cNvPr id="74814" name="AutoShape 62"/>
              <p:cNvSpPr>
                <a:spLocks noChangeArrowheads="1"/>
              </p:cNvSpPr>
              <p:nvPr/>
            </p:nvSpPr>
            <p:spPr bwMode="auto">
              <a:xfrm rot="-1860000">
                <a:off x="1351" y="1614"/>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15" name="AutoShape 63"/>
              <p:cNvSpPr>
                <a:spLocks noChangeArrowheads="1"/>
              </p:cNvSpPr>
              <p:nvPr/>
            </p:nvSpPr>
            <p:spPr bwMode="auto">
              <a:xfrm rot="-1860000">
                <a:off x="1600"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16" name="AutoShape 64"/>
              <p:cNvSpPr>
                <a:spLocks noChangeArrowheads="1"/>
              </p:cNvSpPr>
              <p:nvPr/>
            </p:nvSpPr>
            <p:spPr bwMode="auto">
              <a:xfrm rot="-1860000">
                <a:off x="1857"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17" name="AutoShape 65"/>
              <p:cNvSpPr>
                <a:spLocks noChangeArrowheads="1"/>
              </p:cNvSpPr>
              <p:nvPr/>
            </p:nvSpPr>
            <p:spPr bwMode="auto">
              <a:xfrm rot="-1860000">
                <a:off x="2108"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18" name="AutoShape 66"/>
              <p:cNvSpPr>
                <a:spLocks noChangeArrowheads="1"/>
              </p:cNvSpPr>
              <p:nvPr/>
            </p:nvSpPr>
            <p:spPr bwMode="auto">
              <a:xfrm rot="-1860000">
                <a:off x="2345" y="161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19" name="AutoShape 67"/>
              <p:cNvSpPr>
                <a:spLocks noChangeArrowheads="1"/>
              </p:cNvSpPr>
              <p:nvPr/>
            </p:nvSpPr>
            <p:spPr bwMode="auto">
              <a:xfrm rot="-1860000">
                <a:off x="2609" y="1603"/>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74820" name="AutoShape 68"/>
              <p:cNvSpPr>
                <a:spLocks noChangeArrowheads="1"/>
              </p:cNvSpPr>
              <p:nvPr/>
            </p:nvSpPr>
            <p:spPr bwMode="auto">
              <a:xfrm rot="-1860000">
                <a:off x="285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74821" name="AutoShape 69"/>
              <p:cNvSpPr>
                <a:spLocks noChangeArrowheads="1"/>
              </p:cNvSpPr>
              <p:nvPr/>
            </p:nvSpPr>
            <p:spPr bwMode="auto">
              <a:xfrm rot="-1860000">
                <a:off x="3107"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74822" name="AutoShape 70"/>
              <p:cNvSpPr>
                <a:spLocks noChangeArrowheads="1"/>
              </p:cNvSpPr>
              <p:nvPr/>
            </p:nvSpPr>
            <p:spPr bwMode="auto">
              <a:xfrm rot="-1860000">
                <a:off x="3362"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74823" name="AutoShape 71"/>
              <p:cNvSpPr>
                <a:spLocks noChangeArrowheads="1"/>
              </p:cNvSpPr>
              <p:nvPr/>
            </p:nvSpPr>
            <p:spPr bwMode="auto">
              <a:xfrm rot="-1860000">
                <a:off x="363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74824" name="AutoShape 72"/>
              <p:cNvSpPr>
                <a:spLocks noChangeArrowheads="1"/>
              </p:cNvSpPr>
              <p:nvPr/>
            </p:nvSpPr>
            <p:spPr bwMode="auto">
              <a:xfrm rot="-1860000">
                <a:off x="3879" y="160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25" name="AutoShape 73"/>
              <p:cNvSpPr>
                <a:spLocks noChangeArrowheads="1"/>
              </p:cNvSpPr>
              <p:nvPr/>
            </p:nvSpPr>
            <p:spPr bwMode="auto">
              <a:xfrm rot="-1860000">
                <a:off x="4157" y="160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26" name="AutoShape 74"/>
              <p:cNvSpPr>
                <a:spLocks noChangeArrowheads="1"/>
              </p:cNvSpPr>
              <p:nvPr/>
            </p:nvSpPr>
            <p:spPr bwMode="auto">
              <a:xfrm rot="-1860000">
                <a:off x="4404"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27" name="AutoShape 75"/>
              <p:cNvSpPr>
                <a:spLocks noChangeArrowheads="1"/>
              </p:cNvSpPr>
              <p:nvPr/>
            </p:nvSpPr>
            <p:spPr bwMode="auto">
              <a:xfrm rot="-1860000">
                <a:off x="4655" y="1610"/>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28" name="AutoShape 76"/>
              <p:cNvSpPr>
                <a:spLocks noChangeArrowheads="1"/>
              </p:cNvSpPr>
              <p:nvPr/>
            </p:nvSpPr>
            <p:spPr bwMode="auto">
              <a:xfrm rot="-1860000">
                <a:off x="4885" y="159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grpSp>
        <p:grpSp>
          <p:nvGrpSpPr>
            <p:cNvPr id="73802" name="Group 77"/>
            <p:cNvGrpSpPr>
              <a:grpSpLocks/>
            </p:cNvGrpSpPr>
            <p:nvPr/>
          </p:nvGrpSpPr>
          <p:grpSpPr bwMode="auto">
            <a:xfrm>
              <a:off x="1349" y="4246"/>
              <a:ext cx="3674" cy="148"/>
              <a:chOff x="1349" y="4246"/>
              <a:chExt cx="3674" cy="148"/>
            </a:xfrm>
          </p:grpSpPr>
          <p:sp>
            <p:nvSpPr>
              <p:cNvPr id="74830" name="AutoShape 78"/>
              <p:cNvSpPr>
                <a:spLocks noChangeArrowheads="1"/>
              </p:cNvSpPr>
              <p:nvPr/>
            </p:nvSpPr>
            <p:spPr bwMode="auto">
              <a:xfrm rot="-9120000">
                <a:off x="1369" y="4262"/>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31" name="AutoShape 79"/>
              <p:cNvSpPr>
                <a:spLocks noChangeArrowheads="1"/>
              </p:cNvSpPr>
              <p:nvPr/>
            </p:nvSpPr>
            <p:spPr bwMode="auto">
              <a:xfrm rot="-9120000">
                <a:off x="16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32" name="AutoShape 80"/>
              <p:cNvSpPr>
                <a:spLocks noChangeArrowheads="1"/>
              </p:cNvSpPr>
              <p:nvPr/>
            </p:nvSpPr>
            <p:spPr bwMode="auto">
              <a:xfrm rot="-9120000">
                <a:off x="187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33" name="AutoShape 81"/>
              <p:cNvSpPr>
                <a:spLocks noChangeArrowheads="1"/>
              </p:cNvSpPr>
              <p:nvPr/>
            </p:nvSpPr>
            <p:spPr bwMode="auto">
              <a:xfrm rot="-9120000">
                <a:off x="213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34" name="AutoShape 82"/>
              <p:cNvSpPr>
                <a:spLocks noChangeArrowheads="1"/>
              </p:cNvSpPr>
              <p:nvPr/>
            </p:nvSpPr>
            <p:spPr bwMode="auto">
              <a:xfrm rot="-9120000">
                <a:off x="2366"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35" name="AutoShape 83"/>
              <p:cNvSpPr>
                <a:spLocks noChangeArrowheads="1"/>
              </p:cNvSpPr>
              <p:nvPr/>
            </p:nvSpPr>
            <p:spPr bwMode="auto">
              <a:xfrm rot="-9120000">
                <a:off x="2627"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36" name="AutoShape 84"/>
              <p:cNvSpPr>
                <a:spLocks noChangeArrowheads="1"/>
              </p:cNvSpPr>
              <p:nvPr/>
            </p:nvSpPr>
            <p:spPr bwMode="auto">
              <a:xfrm rot="-9120000">
                <a:off x="28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37" name="AutoShape 85"/>
              <p:cNvSpPr>
                <a:spLocks noChangeArrowheads="1"/>
              </p:cNvSpPr>
              <p:nvPr/>
            </p:nvSpPr>
            <p:spPr bwMode="auto">
              <a:xfrm rot="-9120000">
                <a:off x="3128" y="4269"/>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38" name="AutoShape 86"/>
              <p:cNvSpPr>
                <a:spLocks noChangeArrowheads="1"/>
              </p:cNvSpPr>
              <p:nvPr/>
            </p:nvSpPr>
            <p:spPr bwMode="auto">
              <a:xfrm rot="-9120000">
                <a:off x="3644"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39" name="AutoShape 87"/>
              <p:cNvSpPr>
                <a:spLocks noChangeArrowheads="1"/>
              </p:cNvSpPr>
              <p:nvPr/>
            </p:nvSpPr>
            <p:spPr bwMode="auto">
              <a:xfrm rot="-9120000">
                <a:off x="339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40" name="AutoShape 88"/>
              <p:cNvSpPr>
                <a:spLocks noChangeArrowheads="1"/>
              </p:cNvSpPr>
              <p:nvPr/>
            </p:nvSpPr>
            <p:spPr bwMode="auto">
              <a:xfrm rot="-9120000">
                <a:off x="3899"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41" name="AutoShape 89"/>
              <p:cNvSpPr>
                <a:spLocks noChangeArrowheads="1"/>
              </p:cNvSpPr>
              <p:nvPr/>
            </p:nvSpPr>
            <p:spPr bwMode="auto">
              <a:xfrm rot="-9120000">
                <a:off x="41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42" name="AutoShape 90"/>
              <p:cNvSpPr>
                <a:spLocks noChangeArrowheads="1"/>
              </p:cNvSpPr>
              <p:nvPr/>
            </p:nvSpPr>
            <p:spPr bwMode="auto">
              <a:xfrm rot="-9120000">
                <a:off x="4436" y="4278"/>
                <a:ext cx="92" cy="102"/>
              </a:xfrm>
              <a:prstGeom prst="can">
                <a:avLst>
                  <a:gd name="adj" fmla="val 20721"/>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43" name="AutoShape 91"/>
              <p:cNvSpPr>
                <a:spLocks noChangeArrowheads="1"/>
              </p:cNvSpPr>
              <p:nvPr/>
            </p:nvSpPr>
            <p:spPr bwMode="auto">
              <a:xfrm rot="-9120000">
                <a:off x="4683"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74844" name="AutoShape 92"/>
              <p:cNvSpPr>
                <a:spLocks noChangeArrowheads="1"/>
              </p:cNvSpPr>
              <p:nvPr/>
            </p:nvSpPr>
            <p:spPr bwMode="auto">
              <a:xfrm rot="-9120000">
                <a:off x="49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grpSp>
      </p:grpSp>
      <p:sp>
        <p:nvSpPr>
          <p:cNvPr id="73771" name="Text Box 93"/>
          <p:cNvSpPr txBox="1">
            <a:spLocks noChangeArrowheads="1"/>
          </p:cNvSpPr>
          <p:nvPr/>
        </p:nvSpPr>
        <p:spPr bwMode="auto">
          <a:xfrm>
            <a:off x="5219700" y="1811342"/>
            <a:ext cx="874713" cy="1263703"/>
          </a:xfrm>
          <a:prstGeom prst="rect">
            <a:avLst/>
          </a:prstGeom>
          <a:noFill/>
          <a:ln w="9525">
            <a:noFill/>
            <a:round/>
            <a:headEnd/>
            <a:tailEnd/>
          </a:ln>
        </p:spPr>
        <p:txBody>
          <a:bodyPr lIns="414908" tIns="207452" rIns="414908" bIns="207452">
            <a:spAutoFit/>
          </a:bodyPr>
          <a:lstStyle/>
          <a:p>
            <a:pPr>
              <a:lnSpc>
                <a:spcPct val="100000"/>
              </a:lnSpc>
              <a:spcBef>
                <a:spcPts val="33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5300" b="1">
                <a:solidFill>
                  <a:srgbClr val="FFFFFF"/>
                </a:solidFill>
              </a:rPr>
              <a:t>J</a:t>
            </a:r>
          </a:p>
        </p:txBody>
      </p:sp>
      <p:sp>
        <p:nvSpPr>
          <p:cNvPr id="73772" name="Rectangle 94"/>
          <p:cNvSpPr>
            <a:spLocks noChangeArrowheads="1"/>
          </p:cNvSpPr>
          <p:nvPr/>
        </p:nvSpPr>
        <p:spPr bwMode="auto">
          <a:xfrm>
            <a:off x="2522539" y="1536700"/>
            <a:ext cx="1490662" cy="1054100"/>
          </a:xfrm>
          <a:prstGeom prst="rect">
            <a:avLst/>
          </a:prstGeom>
          <a:noFill/>
          <a:ln w="9525">
            <a:noFill/>
            <a:round/>
            <a:headEnd/>
            <a:tailEnd/>
          </a:ln>
        </p:spPr>
        <p:txBody>
          <a:bodyPr lIns="414908" tIns="207452" rIns="414908" bIns="207452">
            <a:spAutoFit/>
          </a:bodyPr>
          <a:lstStyle/>
          <a:p>
            <a:pP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EA18"/>
                </a:solidFill>
              </a:rPr>
              <a:t>4P</a:t>
            </a:r>
          </a:p>
        </p:txBody>
      </p:sp>
      <p:sp>
        <p:nvSpPr>
          <p:cNvPr id="73773" name="Rectangle 95"/>
          <p:cNvSpPr>
            <a:spLocks noChangeArrowheads="1"/>
          </p:cNvSpPr>
          <p:nvPr/>
        </p:nvSpPr>
        <p:spPr bwMode="auto">
          <a:xfrm>
            <a:off x="3763973" y="1520826"/>
            <a:ext cx="1685925" cy="1054100"/>
          </a:xfrm>
          <a:prstGeom prst="rect">
            <a:avLst/>
          </a:prstGeom>
          <a:noFill/>
          <a:ln w="9525">
            <a:noFill/>
            <a:round/>
            <a:headEnd/>
            <a:tailEnd/>
          </a:ln>
        </p:spPr>
        <p:txBody>
          <a:bodyPr lIns="414908" tIns="207452" rIns="414908" bIns="207452">
            <a:spAutoFit/>
          </a:bodyPr>
          <a:lstStyle/>
          <a:p>
            <a:pP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EA18"/>
                </a:solidFill>
              </a:rPr>
              <a:t> 3S</a:t>
            </a:r>
          </a:p>
        </p:txBody>
      </p:sp>
      <p:grpSp>
        <p:nvGrpSpPr>
          <p:cNvPr id="73774" name="Group 96"/>
          <p:cNvGrpSpPr>
            <a:grpSpLocks/>
          </p:cNvGrpSpPr>
          <p:nvPr/>
        </p:nvGrpSpPr>
        <p:grpSpPr bwMode="auto">
          <a:xfrm>
            <a:off x="1658948" y="2114563"/>
            <a:ext cx="4059237" cy="863600"/>
            <a:chOff x="1045" y="1332"/>
            <a:chExt cx="2557" cy="544"/>
          </a:xfrm>
        </p:grpSpPr>
        <p:grpSp>
          <p:nvGrpSpPr>
            <p:cNvPr id="73791" name="Group 97"/>
            <p:cNvGrpSpPr>
              <a:grpSpLocks/>
            </p:cNvGrpSpPr>
            <p:nvPr/>
          </p:nvGrpSpPr>
          <p:grpSpPr bwMode="auto">
            <a:xfrm>
              <a:off x="1045" y="1332"/>
              <a:ext cx="2294" cy="544"/>
              <a:chOff x="1045" y="1332"/>
              <a:chExt cx="2294" cy="544"/>
            </a:xfrm>
          </p:grpSpPr>
          <p:sp>
            <p:nvSpPr>
              <p:cNvPr id="73793" name="Rectangle 98"/>
              <p:cNvSpPr>
                <a:spLocks noChangeArrowheads="1"/>
              </p:cNvSpPr>
              <p:nvPr/>
            </p:nvSpPr>
            <p:spPr bwMode="auto">
              <a:xfrm>
                <a:off x="1045" y="1337"/>
                <a:ext cx="532" cy="526"/>
              </a:xfrm>
              <a:prstGeom prst="rect">
                <a:avLst/>
              </a:prstGeom>
              <a:noFill/>
              <a:ln w="9525">
                <a:noFill/>
                <a:round/>
                <a:headEnd/>
                <a:tailEnd/>
              </a:ln>
            </p:spPr>
            <p:txBody>
              <a:bodyPr lIns="415440" tIns="207720" rIns="415440" bIns="207720">
                <a:spAutoFit/>
              </a:bodyPr>
              <a:lstStyle/>
              <a:p>
                <a:pPr>
                  <a:lnSpc>
                    <a:spcPct val="100000"/>
                  </a:lnSpc>
                  <a:buClr>
                    <a:srgbClr val="F09F32"/>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09F32"/>
                    </a:solidFill>
                  </a:rPr>
                  <a:t>C</a:t>
                </a:r>
              </a:p>
            </p:txBody>
          </p:sp>
          <p:sp>
            <p:nvSpPr>
              <p:cNvPr id="73794" name="Rectangle 99"/>
              <p:cNvSpPr>
                <a:spLocks noChangeArrowheads="1"/>
              </p:cNvSpPr>
              <p:nvPr/>
            </p:nvSpPr>
            <p:spPr bwMode="auto">
              <a:xfrm>
                <a:off x="1296" y="1337"/>
                <a:ext cx="532"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A</a:t>
                </a:r>
              </a:p>
            </p:txBody>
          </p:sp>
          <p:sp>
            <p:nvSpPr>
              <p:cNvPr id="73795" name="Rectangle 100"/>
              <p:cNvSpPr>
                <a:spLocks noChangeArrowheads="1"/>
              </p:cNvSpPr>
              <p:nvPr/>
            </p:nvSpPr>
            <p:spPr bwMode="auto">
              <a:xfrm>
                <a:off x="1558" y="1339"/>
                <a:ext cx="527"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J</a:t>
                </a:r>
              </a:p>
            </p:txBody>
          </p:sp>
          <p:sp>
            <p:nvSpPr>
              <p:cNvPr id="73796" name="Rectangle 101"/>
              <p:cNvSpPr>
                <a:spLocks noChangeArrowheads="1"/>
              </p:cNvSpPr>
              <p:nvPr/>
            </p:nvSpPr>
            <p:spPr bwMode="auto">
              <a:xfrm>
                <a:off x="1809" y="1337"/>
                <a:ext cx="532"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M</a:t>
                </a:r>
              </a:p>
            </p:txBody>
          </p:sp>
          <p:sp>
            <p:nvSpPr>
              <p:cNvPr id="73797" name="Rectangle 102"/>
              <p:cNvSpPr>
                <a:spLocks noChangeArrowheads="1"/>
              </p:cNvSpPr>
              <p:nvPr/>
            </p:nvSpPr>
            <p:spPr bwMode="auto">
              <a:xfrm>
                <a:off x="2054" y="1332"/>
                <a:ext cx="529"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J</a:t>
                </a:r>
              </a:p>
            </p:txBody>
          </p:sp>
          <p:sp>
            <p:nvSpPr>
              <p:cNvPr id="73798" name="Rectangle 103"/>
              <p:cNvSpPr>
                <a:spLocks noChangeArrowheads="1"/>
              </p:cNvSpPr>
              <p:nvPr/>
            </p:nvSpPr>
            <p:spPr bwMode="auto">
              <a:xfrm>
                <a:off x="2318" y="1341"/>
                <a:ext cx="529" cy="526"/>
              </a:xfrm>
              <a:prstGeom prst="rect">
                <a:avLst/>
              </a:prstGeom>
              <a:noFill/>
              <a:ln w="9525">
                <a:noFill/>
                <a:round/>
                <a:headEnd/>
                <a:tailEnd/>
              </a:ln>
            </p:spPr>
            <p:txBody>
              <a:bodyPr lIns="415440" tIns="207720" rIns="415440" bIns="207720">
                <a:spAutoFit/>
              </a:bodyPr>
              <a:lstStyle/>
              <a:p>
                <a:pPr>
                  <a:lnSpc>
                    <a:spcPct val="10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08F220"/>
                    </a:solidFill>
                  </a:rPr>
                  <a:t>A</a:t>
                </a:r>
              </a:p>
            </p:txBody>
          </p:sp>
          <p:sp>
            <p:nvSpPr>
              <p:cNvPr id="73799" name="Rectangle 104"/>
              <p:cNvSpPr>
                <a:spLocks noChangeArrowheads="1"/>
              </p:cNvSpPr>
              <p:nvPr/>
            </p:nvSpPr>
            <p:spPr bwMode="auto">
              <a:xfrm>
                <a:off x="2558" y="1341"/>
                <a:ext cx="527" cy="526"/>
              </a:xfrm>
              <a:prstGeom prst="rect">
                <a:avLst/>
              </a:prstGeom>
              <a:noFill/>
              <a:ln w="9525">
                <a:noFill/>
                <a:round/>
                <a:headEnd/>
                <a:tailEnd/>
              </a:ln>
            </p:spPr>
            <p:txBody>
              <a:bodyPr lIns="415440" tIns="207720" rIns="415440" bIns="207720">
                <a:spAutoFit/>
              </a:bodyPr>
              <a:lstStyle/>
              <a:p>
                <a:pPr>
                  <a:lnSpc>
                    <a:spcPct val="10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08F220"/>
                    </a:solidFill>
                  </a:rPr>
                  <a:t>R</a:t>
                </a:r>
              </a:p>
            </p:txBody>
          </p:sp>
          <p:sp>
            <p:nvSpPr>
              <p:cNvPr id="73800" name="Rectangle 105"/>
              <p:cNvSpPr>
                <a:spLocks noChangeArrowheads="1"/>
              </p:cNvSpPr>
              <p:nvPr/>
            </p:nvSpPr>
            <p:spPr bwMode="auto">
              <a:xfrm>
                <a:off x="2812" y="1350"/>
                <a:ext cx="527" cy="526"/>
              </a:xfrm>
              <a:prstGeom prst="rect">
                <a:avLst/>
              </a:prstGeom>
              <a:noFill/>
              <a:ln w="9525">
                <a:noFill/>
                <a:round/>
                <a:headEnd/>
                <a:tailEnd/>
              </a:ln>
            </p:spPr>
            <p:txBody>
              <a:bodyPr lIns="415440" tIns="207720" rIns="415440" bIns="207720">
                <a:spAutoFit/>
              </a:bodyPr>
              <a:lstStyle/>
              <a:p>
                <a:pPr>
                  <a:lnSpc>
                    <a:spcPct val="10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08F220"/>
                    </a:solidFill>
                  </a:rPr>
                  <a:t>C</a:t>
                </a:r>
              </a:p>
            </p:txBody>
          </p:sp>
        </p:grpSp>
        <p:sp>
          <p:nvSpPr>
            <p:cNvPr id="73792" name="Rectangle 106"/>
            <p:cNvSpPr>
              <a:spLocks noChangeArrowheads="1"/>
            </p:cNvSpPr>
            <p:nvPr/>
          </p:nvSpPr>
          <p:spPr bwMode="auto">
            <a:xfrm>
              <a:off x="3075" y="1342"/>
              <a:ext cx="527" cy="526"/>
            </a:xfrm>
            <a:prstGeom prst="rect">
              <a:avLst/>
            </a:prstGeom>
            <a:noFill/>
            <a:ln w="9525">
              <a:noFill/>
              <a:round/>
              <a:headEnd/>
              <a:tailEnd/>
            </a:ln>
          </p:spPr>
          <p:txBody>
            <a:bodyPr lIns="415440" tIns="207720" rIns="415440" bIns="207720">
              <a:spAutoFit/>
            </a:bodyPr>
            <a:lstStyle/>
            <a:p>
              <a:pPr>
                <a:lnSpc>
                  <a:spcPct val="100000"/>
                </a:lnSpc>
                <a:buClr>
                  <a:srgbClr val="11B0C5"/>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11B0C5"/>
                  </a:solidFill>
                </a:rPr>
                <a:t>S</a:t>
              </a:r>
            </a:p>
          </p:txBody>
        </p:sp>
      </p:grpSp>
      <p:grpSp>
        <p:nvGrpSpPr>
          <p:cNvPr id="73775" name="Group 107"/>
          <p:cNvGrpSpPr>
            <a:grpSpLocks/>
          </p:cNvGrpSpPr>
          <p:nvPr/>
        </p:nvGrpSpPr>
        <p:grpSpPr bwMode="auto">
          <a:xfrm>
            <a:off x="3432175" y="717553"/>
            <a:ext cx="874713" cy="1558925"/>
            <a:chOff x="2162" y="452"/>
            <a:chExt cx="551" cy="982"/>
          </a:xfrm>
        </p:grpSpPr>
        <p:sp>
          <p:nvSpPr>
            <p:cNvPr id="73789" name="Text Box 108"/>
            <p:cNvSpPr txBox="1">
              <a:spLocks noChangeArrowheads="1"/>
            </p:cNvSpPr>
            <p:nvPr/>
          </p:nvSpPr>
          <p:spPr bwMode="auto">
            <a:xfrm>
              <a:off x="2162" y="452"/>
              <a:ext cx="551" cy="982"/>
            </a:xfrm>
            <a:prstGeom prst="rect">
              <a:avLst/>
            </a:prstGeom>
            <a:noFill/>
            <a:ln w="9525">
              <a:noFill/>
              <a:round/>
              <a:headEnd/>
              <a:tailEnd/>
            </a:ln>
          </p:spPr>
          <p:txBody>
            <a:bodyPr lIns="415440" tIns="207720" rIns="415440" bIns="207720">
              <a:spAutoFit/>
            </a:bodyPr>
            <a:lstStyle/>
            <a:p>
              <a:pPr>
                <a:lnSpc>
                  <a:spcPct val="100000"/>
                </a:lnSpc>
                <a:spcBef>
                  <a:spcPts val="4624"/>
                </a:spcBef>
                <a:buClr>
                  <a:srgbClr val="FF262D"/>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7400" b="1" i="1">
                  <a:solidFill>
                    <a:srgbClr val="FF262D"/>
                  </a:solidFill>
                </a:rPr>
                <a:t>7</a:t>
              </a:r>
            </a:p>
          </p:txBody>
        </p:sp>
        <p:sp>
          <p:nvSpPr>
            <p:cNvPr id="73790" name="Line 109"/>
            <p:cNvSpPr>
              <a:spLocks noChangeShapeType="1"/>
            </p:cNvSpPr>
            <p:nvPr/>
          </p:nvSpPr>
          <p:spPr bwMode="auto">
            <a:xfrm>
              <a:off x="2291" y="719"/>
              <a:ext cx="149" cy="1"/>
            </a:xfrm>
            <a:prstGeom prst="line">
              <a:avLst/>
            </a:prstGeom>
            <a:noFill/>
            <a:ln w="9525">
              <a:noFill/>
              <a:round/>
              <a:headEnd/>
              <a:tailEnd/>
            </a:ln>
          </p:spPr>
          <p:txBody>
            <a:bodyPr/>
            <a:lstStyle/>
            <a:p>
              <a:endParaRPr lang="en-US"/>
            </a:p>
          </p:txBody>
        </p:sp>
      </p:grpSp>
      <p:sp>
        <p:nvSpPr>
          <p:cNvPr id="74862" name="Line 110"/>
          <p:cNvSpPr>
            <a:spLocks noChangeShapeType="1"/>
          </p:cNvSpPr>
          <p:nvPr/>
        </p:nvSpPr>
        <p:spPr bwMode="auto">
          <a:xfrm>
            <a:off x="3975100" y="1543053"/>
            <a:ext cx="330200" cy="1588"/>
          </a:xfrm>
          <a:prstGeom prst="line">
            <a:avLst/>
          </a:prstGeom>
          <a:noFill/>
          <a:ln w="76320">
            <a:solidFill>
              <a:srgbClr val="FF262D"/>
            </a:solidFill>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74863" name="Rectangle 111"/>
          <p:cNvSpPr>
            <a:spLocks noChangeArrowheads="1"/>
          </p:cNvSpPr>
          <p:nvPr/>
        </p:nvSpPr>
        <p:spPr bwMode="auto">
          <a:xfrm>
            <a:off x="4043366" y="2311400"/>
            <a:ext cx="1211262" cy="490538"/>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328" tIns="45662" rIns="91328" bIns="45662" anchor="ctr"/>
          <a:lstStyle/>
          <a:p>
            <a:pPr defTabSz="455133"/>
            <a:endParaRPr lang="en-US"/>
          </a:p>
        </p:txBody>
      </p:sp>
      <p:sp>
        <p:nvSpPr>
          <p:cNvPr id="74864" name="Rectangle 112"/>
          <p:cNvSpPr>
            <a:spLocks noChangeArrowheads="1"/>
          </p:cNvSpPr>
          <p:nvPr/>
        </p:nvSpPr>
        <p:spPr bwMode="auto">
          <a:xfrm>
            <a:off x="2382838" y="2312998"/>
            <a:ext cx="1566862" cy="490537"/>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328" tIns="45662" rIns="91328" bIns="45662" anchor="ctr"/>
          <a:lstStyle/>
          <a:p>
            <a:pPr defTabSz="455133"/>
            <a:endParaRPr lang="en-US"/>
          </a:p>
        </p:txBody>
      </p:sp>
      <p:sp>
        <p:nvSpPr>
          <p:cNvPr id="74865" name="Rectangle 113"/>
          <p:cNvSpPr>
            <a:spLocks noChangeArrowheads="1"/>
          </p:cNvSpPr>
          <p:nvPr/>
        </p:nvSpPr>
        <p:spPr bwMode="auto">
          <a:xfrm>
            <a:off x="0" y="0"/>
            <a:ext cx="10058400" cy="7772400"/>
          </a:xfrm>
          <a:prstGeom prst="rect">
            <a:avLst/>
          </a:prstGeom>
          <a:solidFill>
            <a:srgbClr val="000000">
              <a:alpha val="72156"/>
            </a:srgbClr>
          </a:solidFill>
          <a:ln w="12600">
            <a:solidFill>
              <a:srgbClr val="000000"/>
            </a:solidFill>
            <a:miter lim="800000"/>
            <a:headEnd/>
            <a:tailEnd/>
          </a:ln>
        </p:spPr>
        <p:txBody>
          <a:bodyPr wrap="none" lIns="91328" tIns="45662" rIns="91328" bIns="45662" anchor="ctr"/>
          <a:lstStyle/>
          <a:p>
            <a:endParaRPr lang="en-US"/>
          </a:p>
        </p:txBody>
      </p:sp>
      <p:sp>
        <p:nvSpPr>
          <p:cNvPr id="74866" name="Rectangle 114"/>
          <p:cNvSpPr>
            <a:spLocks noChangeArrowheads="1"/>
          </p:cNvSpPr>
          <p:nvPr/>
        </p:nvSpPr>
        <p:spPr bwMode="auto">
          <a:xfrm rot="-3660000">
            <a:off x="174796" y="4280001"/>
            <a:ext cx="3437446" cy="756382"/>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wrap="square" lIns="0" tIns="0" rIns="0" bIns="0">
            <a:spAutoFit/>
          </a:bodyPr>
          <a:lstStyle/>
          <a:p>
            <a:pPr algn="ctr" defTabSz="456611">
              <a:lnSpc>
                <a:spcPts val="2997"/>
              </a:lnSpc>
              <a:buClr>
                <a:srgbClr val="FFFFFF"/>
              </a:buClr>
              <a:tabLst>
                <a:tab pos="0" algn="l"/>
                <a:tab pos="913224" algn="l"/>
                <a:tab pos="1826449" algn="l"/>
                <a:tab pos="2739675" algn="l"/>
                <a:tab pos="3652897" algn="l"/>
                <a:tab pos="4566124" algn="l"/>
                <a:tab pos="5479347" algn="l"/>
                <a:tab pos="6392572" algn="l"/>
                <a:tab pos="7305797" algn="l"/>
                <a:tab pos="8219022" algn="l"/>
                <a:tab pos="9132247" algn="l"/>
                <a:tab pos="10045471" algn="l"/>
              </a:tabLst>
              <a:defRPr/>
            </a:pPr>
            <a:r>
              <a:rPr lang="en-GB" sz="2000" b="1">
                <a:solidFill>
                  <a:srgbClr val="FFFFFF"/>
                </a:solidFill>
                <a:latin typeface="Arial" pitchFamily="-112" charset="0"/>
                <a:ea typeface="+mn-ea"/>
              </a:rPr>
              <a:t>YAONAOWUI SHAKKAZA ZATKHANG</a:t>
            </a:r>
          </a:p>
        </p:txBody>
      </p:sp>
      <p:sp>
        <p:nvSpPr>
          <p:cNvPr id="74867" name="Rectangle 115"/>
          <p:cNvSpPr>
            <a:spLocks noChangeArrowheads="1"/>
          </p:cNvSpPr>
          <p:nvPr/>
        </p:nvSpPr>
        <p:spPr bwMode="auto">
          <a:xfrm rot="-3660000">
            <a:off x="1554669" y="4518181"/>
            <a:ext cx="3914775" cy="371576"/>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6611">
              <a:lnSpc>
                <a:spcPts val="2997"/>
              </a:lnSpc>
              <a:spcBef>
                <a:spcPts val="0"/>
              </a:spcBef>
              <a:buClr>
                <a:srgbClr val="FFFFFF"/>
              </a:buClr>
              <a:tabLst>
                <a:tab pos="0" algn="l"/>
                <a:tab pos="913224" algn="l"/>
                <a:tab pos="1826449" algn="l"/>
                <a:tab pos="2739675" algn="l"/>
                <a:tab pos="3652897" algn="l"/>
                <a:tab pos="4566124" algn="l"/>
                <a:tab pos="5479347" algn="l"/>
                <a:tab pos="6392572" algn="l"/>
                <a:tab pos="7305797" algn="l"/>
                <a:tab pos="8219022" algn="l"/>
                <a:tab pos="9132247" algn="l"/>
                <a:tab pos="10045471" algn="l"/>
              </a:tabLst>
              <a:defRPr/>
            </a:pPr>
            <a:r>
              <a:rPr lang="en-GB" sz="2000" b="1">
                <a:solidFill>
                  <a:srgbClr val="FFFFFF"/>
                </a:solidFill>
                <a:latin typeface="Arial" pitchFamily="-112" charset="0"/>
                <a:ea typeface="+mn-ea"/>
              </a:rPr>
              <a:t>CHRISTAWUI KAKHANE KHARA</a:t>
            </a:r>
          </a:p>
        </p:txBody>
      </p:sp>
      <p:sp>
        <p:nvSpPr>
          <p:cNvPr id="74868" name="Rectangle 116"/>
          <p:cNvSpPr>
            <a:spLocks noChangeArrowheads="1"/>
          </p:cNvSpPr>
          <p:nvPr/>
        </p:nvSpPr>
        <p:spPr bwMode="auto">
          <a:xfrm rot="-3660000">
            <a:off x="3302350" y="4319567"/>
            <a:ext cx="3311525" cy="756382"/>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6611">
              <a:lnSpc>
                <a:spcPts val="2997"/>
              </a:lnSpc>
              <a:buClr>
                <a:srgbClr val="FFFFFF"/>
              </a:buClr>
              <a:tabLst>
                <a:tab pos="0" algn="l"/>
                <a:tab pos="913224" algn="l"/>
                <a:tab pos="1826449" algn="l"/>
                <a:tab pos="2739675" algn="l"/>
                <a:tab pos="3652897" algn="l"/>
                <a:tab pos="4566124" algn="l"/>
                <a:tab pos="5479347" algn="l"/>
                <a:tab pos="6392572" algn="l"/>
                <a:tab pos="7305797" algn="l"/>
                <a:tab pos="8219022" algn="l"/>
                <a:tab pos="9132247" algn="l"/>
                <a:tab pos="10045471" algn="l"/>
              </a:tabLst>
              <a:defRPr/>
            </a:pPr>
            <a:r>
              <a:rPr lang="en-GB" sz="2000" b="1">
                <a:solidFill>
                  <a:srgbClr val="FFFFFF"/>
                </a:solidFill>
                <a:latin typeface="Arial" pitchFamily="-112" charset="0"/>
                <a:ea typeface="+mn-ea"/>
              </a:rPr>
              <a:t>CHRISTAWUI OKATHUILI KHAMUNG</a:t>
            </a:r>
          </a:p>
        </p:txBody>
      </p:sp>
      <p:sp>
        <p:nvSpPr>
          <p:cNvPr id="74869" name="Rectangle 117"/>
          <p:cNvSpPr>
            <a:spLocks noChangeArrowheads="1"/>
          </p:cNvSpPr>
          <p:nvPr/>
        </p:nvSpPr>
        <p:spPr bwMode="auto">
          <a:xfrm rot="-3660000">
            <a:off x="4540146" y="4215146"/>
            <a:ext cx="4052887" cy="756382"/>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6611">
              <a:lnSpc>
                <a:spcPts val="2997"/>
              </a:lnSpc>
              <a:buClr>
                <a:srgbClr val="FFFFFF"/>
              </a:buClr>
              <a:tabLst>
                <a:tab pos="0" algn="l"/>
                <a:tab pos="913224" algn="l"/>
                <a:tab pos="1826449" algn="l"/>
                <a:tab pos="2739675" algn="l"/>
                <a:tab pos="3652897" algn="l"/>
                <a:tab pos="4566124" algn="l"/>
                <a:tab pos="5479347" algn="l"/>
                <a:tab pos="6392572" algn="l"/>
                <a:tab pos="7305797" algn="l"/>
                <a:tab pos="8219022" algn="l"/>
                <a:tab pos="9132247" algn="l"/>
                <a:tab pos="10045471" algn="l"/>
              </a:tabLst>
              <a:defRPr/>
            </a:pPr>
            <a:r>
              <a:rPr lang="en-GB" sz="2000" b="1">
                <a:solidFill>
                  <a:srgbClr val="FFFFFF"/>
                </a:solidFill>
                <a:latin typeface="Arial" pitchFamily="-112" charset="0"/>
                <a:ea typeface="+mn-ea"/>
              </a:rPr>
              <a:t>HAKKHAMAHA KACHARA WUNGPAMKHONG BICHAR</a:t>
            </a:r>
          </a:p>
        </p:txBody>
      </p:sp>
      <p:sp>
        <p:nvSpPr>
          <p:cNvPr id="74870" name="Rectangle 118"/>
          <p:cNvSpPr>
            <a:spLocks noChangeArrowheads="1"/>
          </p:cNvSpPr>
          <p:nvPr/>
        </p:nvSpPr>
        <p:spPr bwMode="auto">
          <a:xfrm rot="-3660000">
            <a:off x="6199283" y="4209456"/>
            <a:ext cx="3713162" cy="756382"/>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6611">
              <a:lnSpc>
                <a:spcPts val="2997"/>
              </a:lnSpc>
              <a:buClr>
                <a:srgbClr val="FFFFFF"/>
              </a:buClr>
              <a:tabLst>
                <a:tab pos="0" algn="l"/>
                <a:tab pos="913224" algn="l"/>
                <a:tab pos="1826449" algn="l"/>
                <a:tab pos="2739675" algn="l"/>
                <a:tab pos="3652897" algn="l"/>
                <a:tab pos="4566124" algn="l"/>
                <a:tab pos="5479347" algn="l"/>
                <a:tab pos="6392572" algn="l"/>
                <a:tab pos="7305797" algn="l"/>
                <a:tab pos="8219022" algn="l"/>
                <a:tab pos="9132247" algn="l"/>
                <a:tab pos="10045471" algn="l"/>
              </a:tabLst>
              <a:defRPr/>
            </a:pPr>
            <a:r>
              <a:rPr lang="en-GB" sz="2000" b="1">
                <a:solidFill>
                  <a:srgbClr val="FFFFFF"/>
                </a:solidFill>
                <a:latin typeface="Arial" pitchFamily="-112" charset="0"/>
                <a:ea typeface="+mn-ea"/>
              </a:rPr>
              <a:t>KADHARA KAZINGRAM EINA KADHARA OKATHUI</a:t>
            </a:r>
          </a:p>
        </p:txBody>
      </p:sp>
      <p:sp>
        <p:nvSpPr>
          <p:cNvPr id="73785" name="Text Box 119"/>
          <p:cNvSpPr txBox="1">
            <a:spLocks noChangeArrowheads="1"/>
          </p:cNvSpPr>
          <p:nvPr/>
        </p:nvSpPr>
        <p:spPr bwMode="auto">
          <a:xfrm>
            <a:off x="861198" y="7432123"/>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73786" name="Rectangle 120"/>
          <p:cNvSpPr>
            <a:spLocks noChangeArrowheads="1"/>
          </p:cNvSpPr>
          <p:nvPr/>
        </p:nvSpPr>
        <p:spPr bwMode="auto">
          <a:xfrm>
            <a:off x="8696369"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73787" name="Text Box 121"/>
          <p:cNvSpPr txBox="1">
            <a:spLocks noChangeArrowheads="1"/>
          </p:cNvSpPr>
          <p:nvPr/>
        </p:nvSpPr>
        <p:spPr bwMode="auto">
          <a:xfrm>
            <a:off x="9566275" y="7345373"/>
            <a:ext cx="311150" cy="339725"/>
          </a:xfrm>
          <a:prstGeom prst="rect">
            <a:avLst/>
          </a:prstGeom>
          <a:noFill/>
          <a:ln w="9525">
            <a:noFill/>
            <a:round/>
            <a:headEnd/>
            <a:tailEnd/>
          </a:ln>
        </p:spPr>
        <p:txBody>
          <a:bodyPr wrap="none" lIns="89886" tIns="46738" rIns="89886" bIns="46738" anchor="ctr">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5</a:t>
            </a:r>
          </a:p>
        </p:txBody>
      </p:sp>
      <p:sp>
        <p:nvSpPr>
          <p:cNvPr id="73788" name="Text Box 122"/>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71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4865"/>
                                        </p:tgtEl>
                                        <p:attrNameLst>
                                          <p:attrName>style.visibility</p:attrName>
                                        </p:attrNameLst>
                                      </p:cBhvr>
                                      <p:to>
                                        <p:strVal val="visible"/>
                                      </p:to>
                                    </p:set>
                                    <p:animEffect transition="in" filter="wipe(up)">
                                      <p:cBhvr>
                                        <p:cTn id="7" dur="2000"/>
                                        <p:tgtEl>
                                          <p:spTgt spid="74865"/>
                                        </p:tgtEl>
                                      </p:cBhvr>
                                    </p:animEffect>
                                  </p:childTnLst>
                                </p:cTn>
                              </p:par>
                            </p:childTnLst>
                          </p:cTn>
                        </p:par>
                        <p:par>
                          <p:cTn id="8" fill="hold" nodeType="afterGroup">
                            <p:stCondLst>
                              <p:cond delay="0"/>
                            </p:stCondLst>
                            <p:childTnLst>
                              <p:par>
                                <p:cTn id="9" presetID="23" presetClass="entr" presetSubtype="272" fill="hold" nodeType="afterEffect">
                                  <p:stCondLst>
                                    <p:cond delay="0"/>
                                  </p:stCondLst>
                                  <p:childTnLst>
                                    <p:set>
                                      <p:cBhvr>
                                        <p:cTn id="10" dur="1" fill="hold">
                                          <p:stCondLst>
                                            <p:cond delay="0"/>
                                          </p:stCondLst>
                                        </p:cTn>
                                        <p:tgtEl>
                                          <p:spTgt spid="74866"/>
                                        </p:tgtEl>
                                        <p:attrNameLst>
                                          <p:attrName>style.visibility</p:attrName>
                                        </p:attrNameLst>
                                      </p:cBhvr>
                                      <p:to>
                                        <p:strVal val="visible"/>
                                      </p:to>
                                    </p:set>
                                    <p:anim calcmode="lin" valueType="num">
                                      <p:cBhvr>
                                        <p:cTn id="11" dur="500" fill="hold"/>
                                        <p:tgtEl>
                                          <p:spTgt spid="74866"/>
                                        </p:tgtEl>
                                        <p:attrNameLst>
                                          <p:attrName>ppt_w</p:attrName>
                                        </p:attrNameLst>
                                      </p:cBhvr>
                                      <p:tavLst>
                                        <p:tav tm="100000">
                                          <p:val>
                                            <p:strVal val="2/3*#ppt_w"/>
                                          </p:val>
                                        </p:tav>
                                        <p:tav tm="100000">
                                          <p:val>
                                            <p:strVal val="#ppt_w"/>
                                          </p:val>
                                        </p:tav>
                                      </p:tavLst>
                                    </p:anim>
                                    <p:anim calcmode="lin" valueType="num">
                                      <p:cBhvr>
                                        <p:cTn id="12" dur="500" fill="hold"/>
                                        <p:tgtEl>
                                          <p:spTgt spid="74866"/>
                                        </p:tgtEl>
                                        <p:attrNameLst>
                                          <p:attrName>ppt_h</p:attrName>
                                        </p:attrNameLst>
                                      </p:cBhvr>
                                      <p:tavLst>
                                        <p:tav tm="100000">
                                          <p:val>
                                            <p:strVal val="2/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74867"/>
                                        </p:tgtEl>
                                        <p:attrNameLst>
                                          <p:attrName>style.visibility</p:attrName>
                                        </p:attrNameLst>
                                      </p:cBhvr>
                                      <p:to>
                                        <p:strVal val="visible"/>
                                      </p:to>
                                    </p:set>
                                    <p:anim calcmode="lin" valueType="num">
                                      <p:cBhvr>
                                        <p:cTn id="17" dur="500" fill="hold"/>
                                        <p:tgtEl>
                                          <p:spTgt spid="74867"/>
                                        </p:tgtEl>
                                        <p:attrNameLst>
                                          <p:attrName>ppt_w</p:attrName>
                                        </p:attrNameLst>
                                      </p:cBhvr>
                                      <p:tavLst>
                                        <p:tav tm="100000">
                                          <p:val>
                                            <p:strVal val="2/3*#ppt_w"/>
                                          </p:val>
                                        </p:tav>
                                        <p:tav tm="100000">
                                          <p:val>
                                            <p:strVal val="#ppt_w"/>
                                          </p:val>
                                        </p:tav>
                                      </p:tavLst>
                                    </p:anim>
                                    <p:anim calcmode="lin" valueType="num">
                                      <p:cBhvr>
                                        <p:cTn id="18" dur="500" fill="hold"/>
                                        <p:tgtEl>
                                          <p:spTgt spid="74867"/>
                                        </p:tgtEl>
                                        <p:attrNameLst>
                                          <p:attrName>ppt_h</p:attrName>
                                        </p:attrNameLst>
                                      </p:cBhvr>
                                      <p:tavLst>
                                        <p:tav tm="10000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72" fill="hold" nodeType="clickEffect">
                                  <p:stCondLst>
                                    <p:cond delay="0"/>
                                  </p:stCondLst>
                                  <p:childTnLst>
                                    <p:set>
                                      <p:cBhvr>
                                        <p:cTn id="22" dur="1" fill="hold">
                                          <p:stCondLst>
                                            <p:cond delay="0"/>
                                          </p:stCondLst>
                                        </p:cTn>
                                        <p:tgtEl>
                                          <p:spTgt spid="74868"/>
                                        </p:tgtEl>
                                        <p:attrNameLst>
                                          <p:attrName>style.visibility</p:attrName>
                                        </p:attrNameLst>
                                      </p:cBhvr>
                                      <p:to>
                                        <p:strVal val="visible"/>
                                      </p:to>
                                    </p:set>
                                    <p:anim calcmode="lin" valueType="num">
                                      <p:cBhvr>
                                        <p:cTn id="23" dur="500" fill="hold"/>
                                        <p:tgtEl>
                                          <p:spTgt spid="74868"/>
                                        </p:tgtEl>
                                        <p:attrNameLst>
                                          <p:attrName>ppt_w</p:attrName>
                                        </p:attrNameLst>
                                      </p:cBhvr>
                                      <p:tavLst>
                                        <p:tav tm="100000">
                                          <p:val>
                                            <p:strVal val="2/3*#ppt_w"/>
                                          </p:val>
                                        </p:tav>
                                        <p:tav tm="100000">
                                          <p:val>
                                            <p:strVal val="#ppt_w"/>
                                          </p:val>
                                        </p:tav>
                                      </p:tavLst>
                                    </p:anim>
                                    <p:anim calcmode="lin" valueType="num">
                                      <p:cBhvr>
                                        <p:cTn id="24" dur="500" fill="hold"/>
                                        <p:tgtEl>
                                          <p:spTgt spid="74868"/>
                                        </p:tgtEl>
                                        <p:attrNameLst>
                                          <p:attrName>ppt_h</p:attrName>
                                        </p:attrNameLst>
                                      </p:cBhvr>
                                      <p:tavLst>
                                        <p:tav tm="100000">
                                          <p:val>
                                            <p:strVal val="2/3*#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272" fill="hold" nodeType="clickEffect">
                                  <p:stCondLst>
                                    <p:cond delay="0"/>
                                  </p:stCondLst>
                                  <p:childTnLst>
                                    <p:set>
                                      <p:cBhvr>
                                        <p:cTn id="28" dur="1" fill="hold">
                                          <p:stCondLst>
                                            <p:cond delay="0"/>
                                          </p:stCondLst>
                                        </p:cTn>
                                        <p:tgtEl>
                                          <p:spTgt spid="74869"/>
                                        </p:tgtEl>
                                        <p:attrNameLst>
                                          <p:attrName>style.visibility</p:attrName>
                                        </p:attrNameLst>
                                      </p:cBhvr>
                                      <p:to>
                                        <p:strVal val="visible"/>
                                      </p:to>
                                    </p:set>
                                    <p:anim calcmode="lin" valueType="num">
                                      <p:cBhvr>
                                        <p:cTn id="29" dur="500" fill="hold"/>
                                        <p:tgtEl>
                                          <p:spTgt spid="74869"/>
                                        </p:tgtEl>
                                        <p:attrNameLst>
                                          <p:attrName>ppt_w</p:attrName>
                                        </p:attrNameLst>
                                      </p:cBhvr>
                                      <p:tavLst>
                                        <p:tav tm="100000">
                                          <p:val>
                                            <p:strVal val="2/3*#ppt_w"/>
                                          </p:val>
                                        </p:tav>
                                        <p:tav tm="100000">
                                          <p:val>
                                            <p:strVal val="#ppt_w"/>
                                          </p:val>
                                        </p:tav>
                                      </p:tavLst>
                                    </p:anim>
                                    <p:anim calcmode="lin" valueType="num">
                                      <p:cBhvr>
                                        <p:cTn id="30" dur="500" fill="hold"/>
                                        <p:tgtEl>
                                          <p:spTgt spid="74869"/>
                                        </p:tgtEl>
                                        <p:attrNameLst>
                                          <p:attrName>ppt_h</p:attrName>
                                        </p:attrNameLst>
                                      </p:cBhvr>
                                      <p:tavLst>
                                        <p:tav tm="100000">
                                          <p:val>
                                            <p:strVal val="2/3*#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72" fill="hold" nodeType="clickEffect">
                                  <p:stCondLst>
                                    <p:cond delay="0"/>
                                  </p:stCondLst>
                                  <p:childTnLst>
                                    <p:set>
                                      <p:cBhvr>
                                        <p:cTn id="34" dur="1" fill="hold">
                                          <p:stCondLst>
                                            <p:cond delay="0"/>
                                          </p:stCondLst>
                                        </p:cTn>
                                        <p:tgtEl>
                                          <p:spTgt spid="74870"/>
                                        </p:tgtEl>
                                        <p:attrNameLst>
                                          <p:attrName>style.visibility</p:attrName>
                                        </p:attrNameLst>
                                      </p:cBhvr>
                                      <p:to>
                                        <p:strVal val="visible"/>
                                      </p:to>
                                    </p:set>
                                    <p:anim calcmode="lin" valueType="num">
                                      <p:cBhvr>
                                        <p:cTn id="35" dur="500" fill="hold"/>
                                        <p:tgtEl>
                                          <p:spTgt spid="74870"/>
                                        </p:tgtEl>
                                        <p:attrNameLst>
                                          <p:attrName>ppt_w</p:attrName>
                                        </p:attrNameLst>
                                      </p:cBhvr>
                                      <p:tavLst>
                                        <p:tav tm="100000">
                                          <p:val>
                                            <p:strVal val="2/3*#ppt_w"/>
                                          </p:val>
                                        </p:tav>
                                        <p:tav tm="100000">
                                          <p:val>
                                            <p:strVal val="#ppt_w"/>
                                          </p:val>
                                        </p:tav>
                                      </p:tavLst>
                                    </p:anim>
                                    <p:anim calcmode="lin" valueType="num">
                                      <p:cBhvr>
                                        <p:cTn id="36" dur="500" fill="hold"/>
                                        <p:tgtEl>
                                          <p:spTgt spid="74870"/>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6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5778" name="AutoShape 2"/>
          <p:cNvSpPr>
            <a:spLocks noChangeArrowheads="1"/>
          </p:cNvSpPr>
          <p:nvPr/>
        </p:nvSpPr>
        <p:spPr bwMode="auto">
          <a:xfrm>
            <a:off x="1220788" y="195422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328" tIns="45662" rIns="91328" bIns="45662" anchor="ctr"/>
          <a:lstStyle/>
          <a:p>
            <a:pPr defTabSz="455133"/>
            <a:endParaRPr lang="en-US"/>
          </a:p>
        </p:txBody>
      </p:sp>
      <p:sp>
        <p:nvSpPr>
          <p:cNvPr id="74756" name="Text Box 3"/>
          <p:cNvSpPr txBox="1">
            <a:spLocks noChangeArrowheads="1"/>
          </p:cNvSpPr>
          <p:nvPr/>
        </p:nvSpPr>
        <p:spPr bwMode="auto">
          <a:xfrm>
            <a:off x="1122363" y="2565627"/>
            <a:ext cx="4772026" cy="331551"/>
          </a:xfrm>
          <a:prstGeom prst="rect">
            <a:avLst/>
          </a:prstGeom>
          <a:noFill/>
          <a:ln w="9525">
            <a:noFill/>
            <a:round/>
            <a:headEnd/>
            <a:tailEnd/>
          </a:ln>
        </p:spPr>
        <p:txBody>
          <a:bodyPr lIns="89886" tIns="46738" rIns="89886" bIns="46738">
            <a:spAutoFit/>
          </a:bodyPr>
          <a:lstStyle/>
          <a:p>
            <a:pPr algn="ctr">
              <a:lnSpc>
                <a:spcPct val="7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FFEA18"/>
                </a:solidFill>
                <a:latin typeface="Comic Sans MS" charset="0"/>
              </a:rPr>
              <a:t>Katang makhavai mirin yangkhakakhui</a:t>
            </a:r>
          </a:p>
        </p:txBody>
      </p:sp>
      <p:sp>
        <p:nvSpPr>
          <p:cNvPr id="74757" name="Rectangle 4"/>
          <p:cNvSpPr>
            <a:spLocks noChangeArrowheads="1"/>
          </p:cNvSpPr>
          <p:nvPr/>
        </p:nvSpPr>
        <p:spPr bwMode="auto">
          <a:xfrm>
            <a:off x="1147763" y="1481139"/>
            <a:ext cx="4641850" cy="535664"/>
          </a:xfrm>
          <a:prstGeom prst="rect">
            <a:avLst/>
          </a:prstGeom>
          <a:noFill/>
          <a:ln w="9525">
            <a:noFill/>
            <a:round/>
            <a:headEnd/>
            <a:tailEnd/>
          </a:ln>
        </p:spPr>
        <p:txBody>
          <a:bodyPr lIns="90246" tIns="44224" rIns="90246" bIns="44224">
            <a:spAutoFit/>
          </a:bodyPr>
          <a:lstStyle/>
          <a:p>
            <a:pPr algn="ctr">
              <a:lnSpc>
                <a:spcPct val="65000"/>
              </a:lnSpc>
              <a:spcBef>
                <a:spcPts val="2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FFFF"/>
                </a:solidFill>
                <a:effectLst>
                  <a:outerShdw blurRad="50800" dist="76200" dir="2700000" algn="tl" rotWithShape="0">
                    <a:srgbClr val="000000">
                      <a:alpha val="99000"/>
                    </a:srgbClr>
                  </a:outerShdw>
                </a:effectLst>
                <a:latin typeface="Helvetica" charset="0"/>
              </a:rPr>
              <a:t>Phongkhami</a:t>
            </a:r>
          </a:p>
        </p:txBody>
      </p:sp>
      <p:sp>
        <p:nvSpPr>
          <p:cNvPr id="74758" name="Text Box 5"/>
          <p:cNvSpPr txBox="1">
            <a:spLocks noChangeArrowheads="1"/>
          </p:cNvSpPr>
          <p:nvPr/>
        </p:nvSpPr>
        <p:spPr bwMode="auto">
          <a:xfrm>
            <a:off x="9696180" y="21171"/>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4759" name="Rectangle 6"/>
          <p:cNvSpPr>
            <a:spLocks noChangeArrowheads="1"/>
          </p:cNvSpPr>
          <p:nvPr/>
        </p:nvSpPr>
        <p:spPr bwMode="auto">
          <a:xfrm>
            <a:off x="7142173" y="3638550"/>
            <a:ext cx="1785937" cy="909638"/>
          </a:xfrm>
          <a:prstGeom prst="rect">
            <a:avLst/>
          </a:prstGeom>
          <a:solidFill>
            <a:srgbClr val="000090"/>
          </a:solidFill>
          <a:ln w="25560">
            <a:solidFill>
              <a:srgbClr val="000000"/>
            </a:solidFill>
            <a:miter lim="800000"/>
            <a:headEnd/>
            <a:tailEnd/>
          </a:ln>
        </p:spPr>
        <p:txBody>
          <a:bodyPr wrap="none" lIns="91328" tIns="45662" rIns="91328" bIns="45662" anchor="ctr"/>
          <a:lstStyle/>
          <a:p>
            <a:endParaRPr lang="en-US"/>
          </a:p>
        </p:txBody>
      </p:sp>
      <p:sp>
        <p:nvSpPr>
          <p:cNvPr id="74760" name="Rectangle 7"/>
          <p:cNvSpPr>
            <a:spLocks noChangeArrowheads="1"/>
          </p:cNvSpPr>
          <p:nvPr/>
        </p:nvSpPr>
        <p:spPr bwMode="auto">
          <a:xfrm>
            <a:off x="7172340" y="3639803"/>
            <a:ext cx="1738340" cy="933484"/>
          </a:xfrm>
          <a:prstGeom prst="rect">
            <a:avLst/>
          </a:prstGeom>
          <a:noFill/>
          <a:ln w="9525">
            <a:noFill/>
            <a:round/>
            <a:headEnd/>
            <a:tailEnd/>
          </a:ln>
        </p:spPr>
        <p:txBody>
          <a:bodyPr wrap="square" lIns="101390" tIns="50695" rIns="101390" bIns="50695">
            <a:spAutoFit/>
          </a:bodyPr>
          <a:lstStyle/>
          <a:p>
            <a:pPr algn="ctr">
              <a:lnSpc>
                <a:spcPct val="100000"/>
              </a:lnSpc>
              <a:spcBef>
                <a:spcPts val="0"/>
              </a:spcBef>
              <a:buClr>
                <a:srgbClr val="FFB3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B3C0"/>
                </a:solidFill>
                <a:latin typeface="Helvetica" charset="0"/>
              </a:rPr>
              <a:t>Katang makhavai rakhara mirin</a:t>
            </a:r>
          </a:p>
        </p:txBody>
      </p:sp>
      <p:sp>
        <p:nvSpPr>
          <p:cNvPr id="75784" name="Line 8"/>
          <p:cNvSpPr>
            <a:spLocks noChangeShapeType="1"/>
          </p:cNvSpPr>
          <p:nvPr/>
        </p:nvSpPr>
        <p:spPr bwMode="auto">
          <a:xfrm>
            <a:off x="6962775" y="4686302"/>
            <a:ext cx="2101850" cy="1588"/>
          </a:xfrm>
          <a:prstGeom prst="line">
            <a:avLst/>
          </a:prstGeom>
          <a:noFill/>
          <a:ln w="76320">
            <a:solidFill>
              <a:srgbClr val="FFFFFF"/>
            </a:solidFill>
            <a:miter lim="800000"/>
            <a:headEnd/>
            <a:tailEnd/>
          </a:ln>
          <a:effectLst>
            <a:outerShdw dist="63504" dir="2216092" algn="ctr" rotWithShape="0">
              <a:srgbClr val="808080"/>
            </a:outerShdw>
          </a:effectLst>
        </p:spPr>
        <p:txBody>
          <a:bodyPr lIns="91328" tIns="45662" rIns="91328" bIns="45662"/>
          <a:lstStyle/>
          <a:p>
            <a:pPr>
              <a:defRPr/>
            </a:pPr>
            <a:endParaRPr lang="en-US"/>
          </a:p>
        </p:txBody>
      </p:sp>
      <p:sp>
        <p:nvSpPr>
          <p:cNvPr id="75785" name="Line 9"/>
          <p:cNvSpPr>
            <a:spLocks noChangeShapeType="1"/>
          </p:cNvSpPr>
          <p:nvPr/>
        </p:nvSpPr>
        <p:spPr bwMode="auto">
          <a:xfrm>
            <a:off x="7010400" y="4692660"/>
            <a:ext cx="1588" cy="1287463"/>
          </a:xfrm>
          <a:prstGeom prst="line">
            <a:avLst/>
          </a:prstGeom>
          <a:noFill/>
          <a:ln w="76320">
            <a:solidFill>
              <a:srgbClr val="FFFFFF"/>
            </a:solidFill>
            <a:miter lim="800000"/>
            <a:headEnd/>
            <a:tailEnd/>
          </a:ln>
          <a:effectLst>
            <a:outerShdw dist="63504" dir="2216092" algn="ctr" rotWithShape="0">
              <a:srgbClr val="808080"/>
            </a:outerShdw>
          </a:effectLst>
        </p:spPr>
        <p:txBody>
          <a:bodyPr lIns="91328" tIns="45662" rIns="91328" bIns="45662"/>
          <a:lstStyle/>
          <a:p>
            <a:pPr>
              <a:defRPr/>
            </a:pPr>
            <a:endParaRPr lang="en-US"/>
          </a:p>
        </p:txBody>
      </p:sp>
      <p:sp>
        <p:nvSpPr>
          <p:cNvPr id="75786" name="Line 10"/>
          <p:cNvSpPr>
            <a:spLocks noChangeShapeType="1"/>
          </p:cNvSpPr>
          <p:nvPr/>
        </p:nvSpPr>
        <p:spPr bwMode="auto">
          <a:xfrm>
            <a:off x="9067800" y="4657725"/>
            <a:ext cx="1588" cy="1735138"/>
          </a:xfrm>
          <a:prstGeom prst="line">
            <a:avLst/>
          </a:prstGeom>
          <a:noFill/>
          <a:ln w="76320">
            <a:solidFill>
              <a:srgbClr val="FFFFFF"/>
            </a:solidFill>
            <a:miter lim="800000"/>
            <a:headEnd/>
            <a:tailEnd/>
          </a:ln>
          <a:effectLst>
            <a:outerShdw dist="63504" dir="2216092" algn="ctr" rotWithShape="0">
              <a:srgbClr val="808080"/>
            </a:outerShdw>
          </a:effectLst>
        </p:spPr>
        <p:txBody>
          <a:bodyPr lIns="91328" tIns="45662" rIns="91328" bIns="45662"/>
          <a:lstStyle/>
          <a:p>
            <a:pPr>
              <a:defRPr/>
            </a:pPr>
            <a:endParaRPr lang="en-US"/>
          </a:p>
        </p:txBody>
      </p:sp>
      <p:sp>
        <p:nvSpPr>
          <p:cNvPr id="74764" name="Rectangle 11"/>
          <p:cNvSpPr>
            <a:spLocks noChangeArrowheads="1"/>
          </p:cNvSpPr>
          <p:nvPr/>
        </p:nvSpPr>
        <p:spPr bwMode="auto">
          <a:xfrm>
            <a:off x="6554788" y="3184525"/>
            <a:ext cx="2047876" cy="417513"/>
          </a:xfrm>
          <a:prstGeom prst="rect">
            <a:avLst/>
          </a:prstGeom>
          <a:noFill/>
          <a:ln w="9525">
            <a:noFill/>
            <a:round/>
            <a:headEnd/>
            <a:tailEnd/>
          </a:ln>
        </p:spPr>
        <p:txBody>
          <a:bodyPr lIns="101390" tIns="50695" rIns="101390" bIns="50695">
            <a:spAutoFit/>
          </a:bodyPr>
          <a:lstStyle/>
          <a:p>
            <a:pPr algn="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(Lairik 1)</a:t>
            </a:r>
          </a:p>
        </p:txBody>
      </p:sp>
      <p:sp>
        <p:nvSpPr>
          <p:cNvPr id="74765" name="Rectangle 12"/>
          <p:cNvSpPr>
            <a:spLocks noChangeArrowheads="1"/>
          </p:cNvSpPr>
          <p:nvPr/>
        </p:nvSpPr>
        <p:spPr bwMode="auto">
          <a:xfrm>
            <a:off x="6740526" y="4991110"/>
            <a:ext cx="2638425" cy="362711"/>
          </a:xfrm>
          <a:prstGeom prst="rect">
            <a:avLst/>
          </a:prstGeom>
          <a:noFill/>
          <a:ln w="9525">
            <a:noFill/>
            <a:round/>
            <a:headEnd/>
            <a:tailEnd/>
          </a:ln>
        </p:spPr>
        <p:txBody>
          <a:bodyPr lIns="90246" tIns="44224" rIns="90246" bIns="44224">
            <a:spAutoFit/>
          </a:bodyPr>
          <a:lstStyle/>
          <a:p>
            <a:pPr algn="ctr">
              <a:lnSpc>
                <a:spcPct val="65000"/>
              </a:lnSpc>
              <a:spcBef>
                <a:spcPts val="1500"/>
              </a:spcBef>
              <a:buClr>
                <a:srgbClr val="A7FFA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i="1">
                <a:solidFill>
                  <a:srgbClr val="A7FFA7"/>
                </a:solidFill>
                <a:effectLst>
                  <a:outerShdw blurRad="50800" dist="76200" dir="2700000" algn="tl" rotWithShape="0">
                    <a:srgbClr val="000000">
                      <a:alpha val="99000"/>
                    </a:srgbClr>
                  </a:outerShdw>
                </a:effectLst>
                <a:latin typeface="Helvetica" charset="0"/>
              </a:rPr>
              <a:t>Phongkhami</a:t>
            </a:r>
          </a:p>
        </p:txBody>
      </p:sp>
      <p:pic>
        <p:nvPicPr>
          <p:cNvPr id="74766" name="Picture 13"/>
          <p:cNvPicPr>
            <a:picLocks noChangeAspect="1" noChangeArrowheads="1"/>
          </p:cNvPicPr>
          <p:nvPr/>
        </p:nvPicPr>
        <p:blipFill>
          <a:blip r:embed="rId3"/>
          <a:srcRect/>
          <a:stretch>
            <a:fillRect/>
          </a:stretch>
        </p:blipFill>
        <p:spPr bwMode="auto">
          <a:xfrm>
            <a:off x="6061085" y="336560"/>
            <a:ext cx="3400425" cy="2379663"/>
          </a:xfrm>
          <a:prstGeom prst="rect">
            <a:avLst/>
          </a:prstGeom>
          <a:noFill/>
          <a:ln w="57240">
            <a:solidFill>
              <a:srgbClr val="2F8B20"/>
            </a:solidFill>
            <a:miter lim="800000"/>
            <a:headEnd/>
            <a:tailEnd/>
          </a:ln>
        </p:spPr>
      </p:pic>
      <p:sp>
        <p:nvSpPr>
          <p:cNvPr id="74767" name="Text Box 14"/>
          <p:cNvSpPr txBox="1">
            <a:spLocks noChangeArrowheads="1"/>
          </p:cNvSpPr>
          <p:nvPr/>
        </p:nvSpPr>
        <p:spPr bwMode="auto">
          <a:xfrm>
            <a:off x="6030920" y="1406525"/>
            <a:ext cx="3459162" cy="723967"/>
          </a:xfrm>
          <a:prstGeom prst="rect">
            <a:avLst/>
          </a:prstGeom>
          <a:noFill/>
          <a:ln>
            <a:noFill/>
          </a:ln>
        </p:spPr>
        <p:txBody>
          <a:bodyPr wrap="square" lIns="89816" tIns="46699" rIns="89816" bIns="46699">
            <a:spAutoFit/>
          </a:bodyPr>
          <a:lstStyle>
            <a:defPPr>
              <a:defRPr lang="en-GB"/>
            </a:defPPr>
            <a:lvl1pPr algn="ctr" defTabSz="450850">
              <a:lnSpc>
                <a:spcPct val="100000"/>
              </a:lnSpc>
              <a:spcBef>
                <a:spcPts val="1250"/>
              </a:spcBef>
              <a:buClr>
                <a:srgbClr val="FFEA18"/>
              </a:buCl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EA18"/>
                </a:solidFill>
                <a:effectLst>
                  <a:outerShdw blurRad="50800" dist="63500" dir="2700000" algn="tl" rotWithShape="0">
                    <a:srgbClr val="000000"/>
                  </a:outerShdw>
                </a:effectLst>
                <a:latin typeface="Comic Sans MS" charset="0"/>
                <a:ea typeface="ＭＳ Ｐゴシック" charset="0"/>
                <a:cs typeface="ＭＳ Ｐゴシック" charset="0"/>
              </a:defRPr>
            </a:lvl1pPr>
            <a:lvl2pPr marL="742950" indent="-285750"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2pPr>
            <a:lvl3pPr marL="1143000" indent="-228600"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3pPr>
            <a:lvl4pPr marL="1600200" indent="-228600"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4pPr>
            <a:lvl5pPr marL="2057400" indent="-228600" defTabSz="4508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a:ea typeface="ＭＳ Ｐゴシック" charset="0"/>
                <a:cs typeface="ＭＳ Ｐゴシック" charset="0"/>
              </a:defRPr>
            </a:lvl9pPr>
          </a:lstStyle>
          <a:p>
            <a:r>
              <a:rPr lang="en-GB" dirty="0"/>
              <a:t>Patmos </a:t>
            </a:r>
            <a:r>
              <a:rPr lang="en-GB" dirty="0" err="1"/>
              <a:t>Islandwui</a:t>
            </a:r>
            <a:r>
              <a:rPr lang="en-GB" dirty="0"/>
              <a:t> </a:t>
            </a:r>
            <a:r>
              <a:rPr lang="en-GB" dirty="0" err="1"/>
              <a:t>eina</a:t>
            </a:r>
            <a:r>
              <a:rPr lang="en-GB" dirty="0"/>
              <a:t> A.D. 95. </a:t>
            </a:r>
            <a:r>
              <a:rPr lang="en-GB" dirty="0" err="1"/>
              <a:t>maikhali</a:t>
            </a:r>
            <a:r>
              <a:rPr lang="en-GB" dirty="0"/>
              <a:t> </a:t>
            </a:r>
            <a:r>
              <a:rPr lang="en-GB" dirty="0" err="1"/>
              <a:t>kagapi</a:t>
            </a:r>
            <a:endParaRPr lang="en-GB" dirty="0"/>
          </a:p>
        </p:txBody>
      </p:sp>
      <p:sp>
        <p:nvSpPr>
          <p:cNvPr id="75791" name="Rectangle 15"/>
          <p:cNvSpPr>
            <a:spLocks noChangeArrowheads="1"/>
          </p:cNvSpPr>
          <p:nvPr/>
        </p:nvSpPr>
        <p:spPr bwMode="auto">
          <a:xfrm>
            <a:off x="1314261" y="3236307"/>
            <a:ext cx="4413277" cy="2864481"/>
          </a:xfrm>
          <a:prstGeom prst="rect">
            <a:avLst/>
          </a:prstGeom>
          <a:noFill/>
          <a:ln w="9525">
            <a:noFill/>
            <a:round/>
            <a:headEnd/>
            <a:tailEnd/>
          </a:ln>
        </p:spPr>
        <p:txBody>
          <a:bodyPr wrap="square" lIns="89886" tIns="46738" rIns="89886" bIns="46738">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dirty="0">
                <a:solidFill>
                  <a:srgbClr val="FFFFFF"/>
                </a:solidFill>
                <a:effectLst>
                  <a:outerShdw blurRad="50800" dist="76200" dir="2700000" algn="tl" rotWithShape="0">
                    <a:srgbClr val="000000">
                      <a:alpha val="99000"/>
                    </a:srgbClr>
                  </a:outerShdw>
                </a:effectLst>
                <a:latin typeface="Helvetica" charset="0"/>
              </a:rPr>
              <a:t>PHONGKHAMILI KHAMATAIYA APONG PHANGA: KAPIKASANG</a:t>
            </a:r>
            <a:br>
              <a:rPr lang="en-GB" sz="3600" b="1" dirty="0">
                <a:solidFill>
                  <a:srgbClr val="FFFFFF"/>
                </a:solidFill>
                <a:effectLst>
                  <a:outerShdw blurRad="50800" dist="76200" dir="2700000" algn="tl" rotWithShape="0">
                    <a:srgbClr val="000000">
                      <a:alpha val="99000"/>
                    </a:srgbClr>
                  </a:outerShdw>
                </a:effectLst>
                <a:latin typeface="Helvetica" charset="0"/>
              </a:rPr>
            </a:br>
            <a:r>
              <a:rPr lang="en-GB" sz="3600" b="1" dirty="0">
                <a:solidFill>
                  <a:srgbClr val="FFFFFF"/>
                </a:solidFill>
                <a:effectLst>
                  <a:outerShdw blurRad="50800" dist="76200" dir="2700000" algn="tl" rotWithShape="0">
                    <a:srgbClr val="000000">
                      <a:alpha val="99000"/>
                    </a:srgbClr>
                  </a:outerShdw>
                </a:effectLst>
                <a:latin typeface="Helvetica" charset="0"/>
              </a:rPr>
              <a:t>19, 20, 21</a:t>
            </a:r>
          </a:p>
        </p:txBody>
      </p:sp>
      <p:sp>
        <p:nvSpPr>
          <p:cNvPr id="74769" name="Text Box 16"/>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74770" name="Text Box 17"/>
          <p:cNvSpPr txBox="1">
            <a:spLocks noChangeArrowheads="1"/>
          </p:cNvSpPr>
          <p:nvPr/>
        </p:nvSpPr>
        <p:spPr bwMode="auto">
          <a:xfrm>
            <a:off x="9192457" y="7511937"/>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72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75791"/>
                                        </p:tgtEl>
                                        <p:attrNameLst>
                                          <p:attrName>style.visibility</p:attrName>
                                        </p:attrNameLst>
                                      </p:cBhvr>
                                      <p:to>
                                        <p:strVal val="visible"/>
                                      </p:to>
                                    </p:set>
                                    <p:animEffect transition="in" filter="fade">
                                      <p:cBhvr>
                                        <p:cTn id="7" dur="1000"/>
                                        <p:tgtEl>
                                          <p:spTgt spid="75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1"/>
          <p:cNvSpPr>
            <a:spLocks noChangeArrowheads="1"/>
          </p:cNvSpPr>
          <p:nvPr/>
        </p:nvSpPr>
        <p:spPr bwMode="auto">
          <a:xfrm>
            <a:off x="6075363" y="544515"/>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75779" name="Text Box 2"/>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6803" name="AutoShape 3"/>
          <p:cNvSpPr>
            <a:spLocks noChangeArrowheads="1"/>
          </p:cNvSpPr>
          <p:nvPr/>
        </p:nvSpPr>
        <p:spPr bwMode="auto">
          <a:xfrm>
            <a:off x="1220788" y="195422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328" tIns="45662" rIns="91328" bIns="45662" anchor="ctr"/>
          <a:lstStyle/>
          <a:p>
            <a:pPr defTabSz="455133"/>
            <a:endParaRPr lang="en-US"/>
          </a:p>
        </p:txBody>
      </p:sp>
      <p:sp>
        <p:nvSpPr>
          <p:cNvPr id="75781" name="Text Box 4"/>
          <p:cNvSpPr txBox="1">
            <a:spLocks noChangeArrowheads="1"/>
          </p:cNvSpPr>
          <p:nvPr/>
        </p:nvSpPr>
        <p:spPr bwMode="auto">
          <a:xfrm>
            <a:off x="1122363" y="2279875"/>
            <a:ext cx="4772026" cy="331551"/>
          </a:xfrm>
          <a:prstGeom prst="rect">
            <a:avLst/>
          </a:prstGeom>
          <a:noFill/>
          <a:ln w="9525">
            <a:noFill/>
            <a:round/>
            <a:headEnd/>
            <a:tailEnd/>
          </a:ln>
        </p:spPr>
        <p:txBody>
          <a:bodyPr lIns="89886" tIns="46738" rIns="89886" bIns="46738">
            <a:spAutoFit/>
          </a:bodyPr>
          <a:lstStyle/>
          <a:p>
            <a:pPr algn="ctr">
              <a:lnSpc>
                <a:spcPct val="7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FFEA18"/>
                </a:solidFill>
                <a:latin typeface="Comic Sans MS" charset="0"/>
              </a:rPr>
              <a:t>Katang makhavai mirin yangkhakakhui</a:t>
            </a:r>
          </a:p>
        </p:txBody>
      </p:sp>
      <p:sp>
        <p:nvSpPr>
          <p:cNvPr id="75782" name="Rectangle 5"/>
          <p:cNvSpPr>
            <a:spLocks noChangeArrowheads="1"/>
          </p:cNvSpPr>
          <p:nvPr/>
        </p:nvSpPr>
        <p:spPr bwMode="auto">
          <a:xfrm>
            <a:off x="1147763" y="1481139"/>
            <a:ext cx="4641850" cy="535664"/>
          </a:xfrm>
          <a:prstGeom prst="rect">
            <a:avLst/>
          </a:prstGeom>
          <a:noFill/>
          <a:ln w="9525">
            <a:noFill/>
            <a:round/>
            <a:headEnd/>
            <a:tailEnd/>
          </a:ln>
        </p:spPr>
        <p:txBody>
          <a:bodyPr lIns="90246" tIns="44224" rIns="90246" bIns="44224">
            <a:spAutoFit/>
          </a:bodyPr>
          <a:lstStyle/>
          <a:p>
            <a:pPr algn="ctr">
              <a:lnSpc>
                <a:spcPct val="65000"/>
              </a:lnSpc>
              <a:spcBef>
                <a:spcPts val="2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FFFF"/>
                </a:solidFill>
                <a:latin typeface="Helvetica" charset="0"/>
              </a:rPr>
              <a:t>Phongkhami</a:t>
            </a:r>
          </a:p>
        </p:txBody>
      </p:sp>
      <p:sp>
        <p:nvSpPr>
          <p:cNvPr id="75783" name="Text Box 6"/>
          <p:cNvSpPr txBox="1">
            <a:spLocks noChangeArrowheads="1"/>
          </p:cNvSpPr>
          <p:nvPr/>
        </p:nvSpPr>
        <p:spPr bwMode="auto">
          <a:xfrm>
            <a:off x="9696180" y="21171"/>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5784" name="Text Box 7"/>
          <p:cNvSpPr txBox="1">
            <a:spLocks noChangeArrowheads="1"/>
          </p:cNvSpPr>
          <p:nvPr/>
        </p:nvSpPr>
        <p:spPr bwMode="auto">
          <a:xfrm>
            <a:off x="6024563" y="600062"/>
            <a:ext cx="3452812"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YAONAOWUI </a:t>
            </a:r>
            <a:r>
              <a:rPr lang="en-GB" sz="2000" b="1" u="sng">
                <a:latin typeface="Helvetica" charset="0"/>
              </a:rPr>
              <a:t>SHAKKAZA ZAT KHANG</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19:1-10</a:t>
            </a:r>
          </a:p>
        </p:txBody>
      </p:sp>
      <p:sp>
        <p:nvSpPr>
          <p:cNvPr id="76808" name="Rectangle 8"/>
          <p:cNvSpPr>
            <a:spLocks noChangeArrowheads="1"/>
          </p:cNvSpPr>
          <p:nvPr/>
        </p:nvSpPr>
        <p:spPr bwMode="auto">
          <a:xfrm>
            <a:off x="1417638" y="2432053"/>
            <a:ext cx="4191000" cy="4648117"/>
          </a:xfrm>
          <a:prstGeom prst="rect">
            <a:avLst/>
          </a:prstGeom>
          <a:noFill/>
          <a:ln w="9525">
            <a:noFill/>
            <a:round/>
            <a:headEnd/>
            <a:tailEnd/>
          </a:ln>
        </p:spPr>
        <p:txBody>
          <a:bodyPr lIns="89886" tIns="46738" rIns="89886" bIns="46738">
            <a:spAutoFit/>
          </a:bodyPr>
          <a:lstStyle/>
          <a:p>
            <a:pPr algn="ct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EA18"/>
                </a:solidFill>
                <a:latin typeface="Helvetica" charset="0"/>
              </a:rPr>
              <a:t>PHONGKHAMI 19:9</a:t>
            </a:r>
            <a:r>
              <a:rPr lang="en-GB" sz="3200">
                <a:solidFill>
                  <a:srgbClr val="FFEA18"/>
                </a:solidFill>
                <a:latin typeface="Helvetica" charset="0"/>
              </a:rPr>
              <a:t>                   </a:t>
            </a:r>
            <a:r>
              <a:rPr lang="en-US" sz="3200">
                <a:solidFill>
                  <a:srgbClr val="FFFFFF"/>
                </a:solidFill>
                <a:latin typeface="Helvetica" charset="0"/>
              </a:rPr>
              <a:t>Kala kazingraona ili hanga, “Hi kapikhuilu: Yaonaowui shakkaza zatkhangli kahobingchi sokhami ngasaranu” kala ana ili hanga, “Hi Varewui tuilaka.”</a:t>
            </a:r>
            <a:endParaRPr lang="en-GB" sz="3200">
              <a:solidFill>
                <a:srgbClr val="FFFFFF"/>
              </a:solidFill>
              <a:latin typeface="Helvetica" charset="0"/>
            </a:endParaRPr>
          </a:p>
        </p:txBody>
      </p:sp>
      <p:sp>
        <p:nvSpPr>
          <p:cNvPr id="75786" name="Text Box 9"/>
          <p:cNvSpPr txBox="1">
            <a:spLocks noChangeArrowheads="1"/>
          </p:cNvSpPr>
          <p:nvPr/>
        </p:nvSpPr>
        <p:spPr bwMode="auto">
          <a:xfrm>
            <a:off x="9192457" y="7511937"/>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73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0"/>
                                  </p:stCondLst>
                                  <p:childTnLst>
                                    <p:set>
                                      <p:cBhvr>
                                        <p:cTn id="6" dur="1" fill="hold">
                                          <p:stCondLst>
                                            <p:cond delay="0"/>
                                          </p:stCondLst>
                                        </p:cTn>
                                        <p:tgtEl>
                                          <p:spTgt spid="76808"/>
                                        </p:tgtEl>
                                        <p:attrNameLst>
                                          <p:attrName>style.visibility</p:attrName>
                                        </p:attrNameLst>
                                      </p:cBhvr>
                                      <p:to>
                                        <p:strVal val="visible"/>
                                      </p:to>
                                    </p:set>
                                    <p:anim calcmode="lin" valueType="num">
                                      <p:cBhvr>
                                        <p:cTn id="7" dur="500" fill="hold"/>
                                        <p:tgtEl>
                                          <p:spTgt spid="76808"/>
                                        </p:tgtEl>
                                        <p:attrNameLst>
                                          <p:attrName>ppt_w</p:attrName>
                                        </p:attrNameLst>
                                      </p:cBhvr>
                                      <p:tavLst>
                                        <p:tav tm="100000">
                                          <p:val>
                                            <p:strVal val="2/3*#ppt_w"/>
                                          </p:val>
                                        </p:tav>
                                        <p:tav tm="100000">
                                          <p:val>
                                            <p:strVal val="#ppt_w"/>
                                          </p:val>
                                        </p:tav>
                                      </p:tavLst>
                                    </p:anim>
                                    <p:anim calcmode="lin" valueType="num">
                                      <p:cBhvr>
                                        <p:cTn id="8" dur="500" fill="hold"/>
                                        <p:tgtEl>
                                          <p:spTgt spid="76808"/>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7826" name="AutoShape 2"/>
          <p:cNvSpPr>
            <a:spLocks noChangeArrowheads="1"/>
          </p:cNvSpPr>
          <p:nvPr/>
        </p:nvSpPr>
        <p:spPr bwMode="auto">
          <a:xfrm>
            <a:off x="1220788" y="195422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328" tIns="45662" rIns="91328" bIns="45662" anchor="ctr"/>
          <a:lstStyle/>
          <a:p>
            <a:pPr defTabSz="455133"/>
            <a:endParaRPr lang="en-US"/>
          </a:p>
        </p:txBody>
      </p:sp>
      <p:sp>
        <p:nvSpPr>
          <p:cNvPr id="76804" name="Rectangle 3"/>
          <p:cNvSpPr>
            <a:spLocks noChangeArrowheads="1"/>
          </p:cNvSpPr>
          <p:nvPr/>
        </p:nvSpPr>
        <p:spPr bwMode="auto">
          <a:xfrm>
            <a:off x="1147763" y="1481139"/>
            <a:ext cx="4641850" cy="535664"/>
          </a:xfrm>
          <a:prstGeom prst="rect">
            <a:avLst/>
          </a:prstGeom>
          <a:noFill/>
          <a:ln w="9525">
            <a:noFill/>
            <a:round/>
            <a:headEnd/>
            <a:tailEnd/>
          </a:ln>
        </p:spPr>
        <p:txBody>
          <a:bodyPr lIns="90246" tIns="44224" rIns="90246" bIns="44224">
            <a:spAutoFit/>
          </a:bodyPr>
          <a:lstStyle/>
          <a:p>
            <a:pPr algn="ctr">
              <a:lnSpc>
                <a:spcPct val="65000"/>
              </a:lnSpc>
              <a:spcBef>
                <a:spcPts val="2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FFFF"/>
                </a:solidFill>
                <a:latin typeface="Helvetica" charset="0"/>
              </a:rPr>
              <a:t>Phongkhami</a:t>
            </a:r>
          </a:p>
        </p:txBody>
      </p:sp>
      <p:sp>
        <p:nvSpPr>
          <p:cNvPr id="76805" name="Text Box 4"/>
          <p:cNvSpPr txBox="1">
            <a:spLocks noChangeArrowheads="1"/>
          </p:cNvSpPr>
          <p:nvPr/>
        </p:nvSpPr>
        <p:spPr bwMode="auto">
          <a:xfrm>
            <a:off x="1122363" y="2386012"/>
            <a:ext cx="4772026" cy="331551"/>
          </a:xfrm>
          <a:prstGeom prst="rect">
            <a:avLst/>
          </a:prstGeom>
          <a:noFill/>
          <a:ln w="9525">
            <a:noFill/>
            <a:round/>
            <a:headEnd/>
            <a:tailEnd/>
          </a:ln>
        </p:spPr>
        <p:txBody>
          <a:bodyPr lIns="89886" tIns="46738" rIns="89886" bIns="46738">
            <a:spAutoFit/>
          </a:bodyPr>
          <a:lstStyle/>
          <a:p>
            <a:pPr algn="ctr">
              <a:lnSpc>
                <a:spcPct val="7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FFEA18"/>
                </a:solidFill>
                <a:latin typeface="Comic Sans MS" charset="0"/>
              </a:rPr>
              <a:t>Katang makhavai mirin yangkhakakhui</a:t>
            </a:r>
          </a:p>
        </p:txBody>
      </p:sp>
      <p:sp>
        <p:nvSpPr>
          <p:cNvPr id="77829" name="AutoShape 5"/>
          <p:cNvSpPr>
            <a:spLocks noChangeArrowheads="1"/>
          </p:cNvSpPr>
          <p:nvPr/>
        </p:nvSpPr>
        <p:spPr bwMode="auto">
          <a:xfrm>
            <a:off x="6075363" y="544515"/>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77830" name="AutoShape 6"/>
          <p:cNvSpPr>
            <a:spLocks noChangeArrowheads="1"/>
          </p:cNvSpPr>
          <p:nvPr/>
        </p:nvSpPr>
        <p:spPr bwMode="auto">
          <a:xfrm>
            <a:off x="6073775" y="1971676"/>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76808" name="Text Box 7"/>
          <p:cNvSpPr txBox="1">
            <a:spLocks noChangeArrowheads="1"/>
          </p:cNvSpPr>
          <p:nvPr/>
        </p:nvSpPr>
        <p:spPr bwMode="auto">
          <a:xfrm>
            <a:off x="9696180" y="21171"/>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6809" name="Text Box 8"/>
          <p:cNvSpPr txBox="1">
            <a:spLocks noChangeArrowheads="1"/>
          </p:cNvSpPr>
          <p:nvPr/>
        </p:nvSpPr>
        <p:spPr bwMode="auto">
          <a:xfrm>
            <a:off x="6024563" y="638184"/>
            <a:ext cx="3452812"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YAONAOWUI </a:t>
            </a:r>
            <a:r>
              <a:rPr lang="en-GB" sz="2000" b="1" u="sng">
                <a:latin typeface="Helvetica" charset="0"/>
              </a:rPr>
              <a:t>SHAKKAZA ZAT KHANG</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19:1-10</a:t>
            </a:r>
          </a:p>
        </p:txBody>
      </p:sp>
      <p:sp>
        <p:nvSpPr>
          <p:cNvPr id="76810" name="Text Box 9"/>
          <p:cNvSpPr txBox="1">
            <a:spLocks noChangeArrowheads="1"/>
          </p:cNvSpPr>
          <p:nvPr/>
        </p:nvSpPr>
        <p:spPr bwMode="auto">
          <a:xfrm>
            <a:off x="6018213" y="2070110"/>
            <a:ext cx="3452812"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JESU CHRISTAWUI </a:t>
            </a:r>
            <a:r>
              <a:rPr lang="en-GB" sz="2000" b="1" u="sng">
                <a:latin typeface="Helvetica" charset="0"/>
              </a:rPr>
              <a:t>KAKHANE KHARA</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19:11-16</a:t>
            </a:r>
          </a:p>
        </p:txBody>
      </p:sp>
      <p:sp>
        <p:nvSpPr>
          <p:cNvPr id="77834" name="Text Box 10"/>
          <p:cNvSpPr txBox="1">
            <a:spLocks noChangeArrowheads="1"/>
          </p:cNvSpPr>
          <p:nvPr/>
        </p:nvSpPr>
        <p:spPr bwMode="auto">
          <a:xfrm>
            <a:off x="1389073" y="2695575"/>
            <a:ext cx="4268787" cy="4316744"/>
          </a:xfrm>
          <a:prstGeom prst="rect">
            <a:avLst/>
          </a:prstGeom>
          <a:noFill/>
          <a:ln w="9525">
            <a:noFill/>
            <a:round/>
            <a:headEnd/>
            <a:tailEnd/>
          </a:ln>
        </p:spPr>
        <p:txBody>
          <a:bodyPr lIns="89886" tIns="46738" rIns="89886" bIns="46738">
            <a:spAutoFit/>
          </a:bodyPr>
          <a:lstStyle/>
          <a:p>
            <a:pPr algn="ct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Helvetica" charset="0"/>
              </a:rPr>
              <a:t>PHONGKHAMI 19:11 &amp; 16</a:t>
            </a:r>
            <a:r>
              <a:rPr lang="en-GB">
                <a:solidFill>
                  <a:srgbClr val="FFEA18"/>
                </a:solidFill>
                <a:latin typeface="Helvetica" charset="0"/>
              </a:rPr>
              <a:t>                              </a:t>
            </a:r>
            <a:r>
              <a:rPr lang="en-GB" sz="2200">
                <a:solidFill>
                  <a:srgbClr val="FFFFFF"/>
                </a:solidFill>
                <a:latin typeface="Helvetica" charset="0"/>
              </a:rPr>
              <a:t>Chiwui thili kazingram shokahai ina thei; kala chili sigui kachara akha leisai; katongapa chili Ningkatong kala Khamashunga hoi; kaja bicharlila raikhangararlila ava mashunglaka. Awui kachonli kala akhaishangli “AWUNGABINGWUI AWUNGA kala PROHOBINGWUI PROHO” da aming kapisanghai.</a:t>
            </a:r>
          </a:p>
        </p:txBody>
      </p:sp>
      <p:sp>
        <p:nvSpPr>
          <p:cNvPr id="76812" name="AutoShape 11"/>
          <p:cNvSpPr>
            <a:spLocks noChangeArrowheads="1"/>
          </p:cNvSpPr>
          <p:nvPr/>
        </p:nvSpPr>
        <p:spPr bwMode="auto">
          <a:xfrm>
            <a:off x="6100780" y="600056"/>
            <a:ext cx="3273425" cy="1116011"/>
          </a:xfrm>
          <a:prstGeom prst="roundRect">
            <a:avLst>
              <a:gd name="adj" fmla="val 16667"/>
            </a:avLst>
          </a:prstGeom>
          <a:solidFill>
            <a:srgbClr val="000000">
              <a:alpha val="50195"/>
            </a:srgbClr>
          </a:solidFill>
          <a:ln w="12600">
            <a:solidFill>
              <a:srgbClr val="000000"/>
            </a:solidFill>
            <a:miter lim="800000"/>
            <a:headEnd/>
            <a:tailEnd/>
          </a:ln>
        </p:spPr>
        <p:txBody>
          <a:bodyPr wrap="none" lIns="91328" tIns="45662" rIns="91328" bIns="45662" anchor="ctr"/>
          <a:lstStyle/>
          <a:p>
            <a:endParaRPr lang="en-US"/>
          </a:p>
        </p:txBody>
      </p:sp>
      <p:sp>
        <p:nvSpPr>
          <p:cNvPr id="76813" name="Text Box 12"/>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76814" name="Text Box 13"/>
          <p:cNvSpPr txBox="1">
            <a:spLocks noChangeArrowheads="1"/>
          </p:cNvSpPr>
          <p:nvPr/>
        </p:nvSpPr>
        <p:spPr bwMode="auto">
          <a:xfrm>
            <a:off x="9190871" y="7511937"/>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74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0"/>
                                  </p:stCondLst>
                                  <p:childTnLst>
                                    <p:set>
                                      <p:cBhvr>
                                        <p:cTn id="6" dur="1" fill="hold">
                                          <p:stCondLst>
                                            <p:cond delay="0"/>
                                          </p:stCondLst>
                                        </p:cTn>
                                        <p:tgtEl>
                                          <p:spTgt spid="77834"/>
                                        </p:tgtEl>
                                        <p:attrNameLst>
                                          <p:attrName>style.visibility</p:attrName>
                                        </p:attrNameLst>
                                      </p:cBhvr>
                                      <p:to>
                                        <p:strVal val="visible"/>
                                      </p:to>
                                    </p:set>
                                    <p:anim calcmode="lin" valueType="num">
                                      <p:cBhvr>
                                        <p:cTn id="7" dur="500" fill="hold"/>
                                        <p:tgtEl>
                                          <p:spTgt spid="77834"/>
                                        </p:tgtEl>
                                        <p:attrNameLst>
                                          <p:attrName>ppt_w</p:attrName>
                                        </p:attrNameLst>
                                      </p:cBhvr>
                                      <p:tavLst>
                                        <p:tav tm="100000">
                                          <p:val>
                                            <p:strVal val="2/3*#ppt_w"/>
                                          </p:val>
                                        </p:tav>
                                        <p:tav tm="100000">
                                          <p:val>
                                            <p:strVal val="#ppt_w"/>
                                          </p:val>
                                        </p:tav>
                                      </p:tavLst>
                                    </p:anim>
                                    <p:anim calcmode="lin" valueType="num">
                                      <p:cBhvr>
                                        <p:cTn id="8" dur="500" fill="hold"/>
                                        <p:tgtEl>
                                          <p:spTgt spid="77834"/>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8850" name="AutoShape 2"/>
          <p:cNvSpPr>
            <a:spLocks noChangeArrowheads="1"/>
          </p:cNvSpPr>
          <p:nvPr/>
        </p:nvSpPr>
        <p:spPr bwMode="auto">
          <a:xfrm>
            <a:off x="957234" y="2025653"/>
            <a:ext cx="4854604" cy="5289573"/>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328" tIns="45662" rIns="91328" bIns="45662" anchor="ctr"/>
          <a:lstStyle/>
          <a:p>
            <a:pPr defTabSz="455133"/>
            <a:endParaRPr lang="en-US"/>
          </a:p>
        </p:txBody>
      </p:sp>
      <p:sp>
        <p:nvSpPr>
          <p:cNvPr id="77828" name="Rectangle 3"/>
          <p:cNvSpPr>
            <a:spLocks noChangeArrowheads="1"/>
          </p:cNvSpPr>
          <p:nvPr/>
        </p:nvSpPr>
        <p:spPr bwMode="auto">
          <a:xfrm>
            <a:off x="1147763" y="1481139"/>
            <a:ext cx="4641850" cy="535664"/>
          </a:xfrm>
          <a:prstGeom prst="rect">
            <a:avLst/>
          </a:prstGeom>
          <a:noFill/>
          <a:ln w="9525">
            <a:noFill/>
            <a:round/>
            <a:headEnd/>
            <a:tailEnd/>
          </a:ln>
        </p:spPr>
        <p:txBody>
          <a:bodyPr lIns="90246" tIns="44224" rIns="90246" bIns="44224">
            <a:spAutoFit/>
          </a:bodyPr>
          <a:lstStyle/>
          <a:p>
            <a:pPr algn="ctr">
              <a:lnSpc>
                <a:spcPct val="65000"/>
              </a:lnSpc>
              <a:spcBef>
                <a:spcPts val="2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FFFF"/>
                </a:solidFill>
                <a:latin typeface="Helvetica" charset="0"/>
              </a:rPr>
              <a:t>Phongkhami</a:t>
            </a:r>
          </a:p>
        </p:txBody>
      </p:sp>
      <p:sp>
        <p:nvSpPr>
          <p:cNvPr id="77829" name="Text Box 4"/>
          <p:cNvSpPr txBox="1">
            <a:spLocks noChangeArrowheads="1"/>
          </p:cNvSpPr>
          <p:nvPr/>
        </p:nvSpPr>
        <p:spPr bwMode="auto">
          <a:xfrm>
            <a:off x="976314" y="2457450"/>
            <a:ext cx="4772026" cy="331551"/>
          </a:xfrm>
          <a:prstGeom prst="rect">
            <a:avLst/>
          </a:prstGeom>
          <a:noFill/>
          <a:ln w="9525">
            <a:noFill/>
            <a:round/>
            <a:headEnd/>
            <a:tailEnd/>
          </a:ln>
        </p:spPr>
        <p:txBody>
          <a:bodyPr lIns="89886" tIns="46738" rIns="89886" bIns="46738">
            <a:spAutoFit/>
          </a:bodyPr>
          <a:lstStyle/>
          <a:p>
            <a:pPr algn="ctr">
              <a:lnSpc>
                <a:spcPct val="7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FFEA18"/>
                </a:solidFill>
                <a:latin typeface="Comic Sans MS" charset="0"/>
              </a:rPr>
              <a:t>Katang makhavai mirin yangkhakakhui</a:t>
            </a:r>
          </a:p>
        </p:txBody>
      </p:sp>
      <p:sp>
        <p:nvSpPr>
          <p:cNvPr id="78853" name="AutoShape 5"/>
          <p:cNvSpPr>
            <a:spLocks noChangeArrowheads="1"/>
          </p:cNvSpPr>
          <p:nvPr/>
        </p:nvSpPr>
        <p:spPr bwMode="auto">
          <a:xfrm>
            <a:off x="6075363" y="544515"/>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78854" name="AutoShape 6"/>
          <p:cNvSpPr>
            <a:spLocks noChangeArrowheads="1"/>
          </p:cNvSpPr>
          <p:nvPr/>
        </p:nvSpPr>
        <p:spPr bwMode="auto">
          <a:xfrm>
            <a:off x="6075363" y="3403603"/>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78855" name="AutoShape 7"/>
          <p:cNvSpPr>
            <a:spLocks noChangeArrowheads="1"/>
          </p:cNvSpPr>
          <p:nvPr/>
        </p:nvSpPr>
        <p:spPr bwMode="auto">
          <a:xfrm>
            <a:off x="6073775" y="1971676"/>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77833" name="Text Box 8"/>
          <p:cNvSpPr txBox="1">
            <a:spLocks noChangeArrowheads="1"/>
          </p:cNvSpPr>
          <p:nvPr/>
        </p:nvSpPr>
        <p:spPr bwMode="auto">
          <a:xfrm>
            <a:off x="9696180" y="21171"/>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7834" name="Text Box 9"/>
          <p:cNvSpPr txBox="1">
            <a:spLocks noChangeArrowheads="1"/>
          </p:cNvSpPr>
          <p:nvPr/>
        </p:nvSpPr>
        <p:spPr bwMode="auto">
          <a:xfrm>
            <a:off x="6024563" y="638184"/>
            <a:ext cx="3452812"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YAONAOWUI </a:t>
            </a:r>
            <a:r>
              <a:rPr lang="en-GB" sz="2000" b="1" u="sng">
                <a:latin typeface="Helvetica" charset="0"/>
              </a:rPr>
              <a:t>SHAKKAZA ZAT KHANG</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19:1-10</a:t>
            </a:r>
          </a:p>
        </p:txBody>
      </p:sp>
      <p:sp>
        <p:nvSpPr>
          <p:cNvPr id="77835" name="Text Box 10"/>
          <p:cNvSpPr txBox="1">
            <a:spLocks noChangeArrowheads="1"/>
          </p:cNvSpPr>
          <p:nvPr/>
        </p:nvSpPr>
        <p:spPr bwMode="auto">
          <a:xfrm>
            <a:off x="6035685" y="3522672"/>
            <a:ext cx="3452813"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CHRISTAWUI </a:t>
            </a:r>
            <a:r>
              <a:rPr lang="en-GB" sz="2000" b="1" u="sng">
                <a:latin typeface="Helvetica" charset="0"/>
              </a:rPr>
              <a:t>OKATHUILI KHAMUNG</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20:4-6</a:t>
            </a:r>
          </a:p>
        </p:txBody>
      </p:sp>
      <p:sp>
        <p:nvSpPr>
          <p:cNvPr id="77836" name="Text Box 11"/>
          <p:cNvSpPr txBox="1">
            <a:spLocks noChangeArrowheads="1"/>
          </p:cNvSpPr>
          <p:nvPr/>
        </p:nvSpPr>
        <p:spPr bwMode="auto">
          <a:xfrm>
            <a:off x="6018213" y="2070110"/>
            <a:ext cx="3452812"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JESU CHRISTAWUI </a:t>
            </a:r>
            <a:r>
              <a:rPr lang="en-GB" sz="2000" b="1" u="sng">
                <a:latin typeface="Helvetica" charset="0"/>
              </a:rPr>
              <a:t>KAKHANE KHARA</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19:11-16</a:t>
            </a:r>
          </a:p>
        </p:txBody>
      </p:sp>
      <p:sp>
        <p:nvSpPr>
          <p:cNvPr id="78860" name="Text Box 12"/>
          <p:cNvSpPr txBox="1">
            <a:spLocks noChangeArrowheads="1"/>
          </p:cNvSpPr>
          <p:nvPr/>
        </p:nvSpPr>
        <p:spPr bwMode="auto">
          <a:xfrm>
            <a:off x="1131882" y="3027347"/>
            <a:ext cx="4683136" cy="4126365"/>
          </a:xfrm>
          <a:prstGeom prst="rect">
            <a:avLst/>
          </a:prstGeom>
          <a:noFill/>
          <a:ln w="9525">
            <a:noFill/>
            <a:round/>
            <a:headEnd/>
            <a:tailEnd/>
          </a:ln>
        </p:spPr>
        <p:txBody>
          <a:bodyPr wrap="square" lIns="89886" tIns="46738" rIns="89886" bIns="46738">
            <a:spAutoFit/>
          </a:bodyPr>
          <a:lstStyle/>
          <a:p>
            <a:pPr algn="ct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EA18"/>
                </a:solidFill>
                <a:latin typeface="Helvetica" charset="0"/>
              </a:rPr>
              <a:t>PHONGKHAMI 20:6</a:t>
            </a:r>
            <a:r>
              <a:rPr lang="en-GB" sz="2800">
                <a:solidFill>
                  <a:srgbClr val="FFEA18"/>
                </a:solidFill>
                <a:latin typeface="Helvetica" charset="0"/>
              </a:rPr>
              <a:t>                         </a:t>
            </a:r>
            <a:r>
              <a:rPr lang="en-GB" sz="2600">
                <a:solidFill>
                  <a:srgbClr val="FFFFFF"/>
                </a:solidFill>
                <a:latin typeface="Helvetica" charset="0"/>
              </a:rPr>
              <a:t>Ringkhalui khareli kazang athum sokhami kala kathara ngasaranu! Chikathawui tungli kakhane kathi china khipangshapkha maleimana kha athum Vare eina Christawui pangmon sada athumna ali ngasoda zingkum thingkha mungrumra.</a:t>
            </a:r>
            <a:endParaRPr lang="en-GB" sz="2600">
              <a:solidFill>
                <a:srgbClr val="FFEA18"/>
              </a:solidFill>
              <a:latin typeface="Helvetica" charset="0"/>
            </a:endParaRPr>
          </a:p>
        </p:txBody>
      </p:sp>
      <p:sp>
        <p:nvSpPr>
          <p:cNvPr id="77838" name="AutoShape 13"/>
          <p:cNvSpPr>
            <a:spLocks noChangeArrowheads="1"/>
          </p:cNvSpPr>
          <p:nvPr/>
        </p:nvSpPr>
        <p:spPr bwMode="auto">
          <a:xfrm>
            <a:off x="6100780" y="2028812"/>
            <a:ext cx="3273425" cy="1116011"/>
          </a:xfrm>
          <a:prstGeom prst="roundRect">
            <a:avLst>
              <a:gd name="adj" fmla="val 16667"/>
            </a:avLst>
          </a:prstGeom>
          <a:solidFill>
            <a:srgbClr val="000000">
              <a:alpha val="50195"/>
            </a:srgbClr>
          </a:solidFill>
          <a:ln w="12600">
            <a:solidFill>
              <a:srgbClr val="000000"/>
            </a:solidFill>
            <a:miter lim="800000"/>
            <a:headEnd/>
            <a:tailEnd/>
          </a:ln>
        </p:spPr>
        <p:txBody>
          <a:bodyPr wrap="none" lIns="91328" tIns="45662" rIns="91328" bIns="45662" anchor="ctr"/>
          <a:lstStyle/>
          <a:p>
            <a:endParaRPr lang="en-US"/>
          </a:p>
        </p:txBody>
      </p:sp>
      <p:sp>
        <p:nvSpPr>
          <p:cNvPr id="77839" name="AutoShape 14"/>
          <p:cNvSpPr>
            <a:spLocks noChangeArrowheads="1"/>
          </p:cNvSpPr>
          <p:nvPr/>
        </p:nvSpPr>
        <p:spPr bwMode="auto">
          <a:xfrm>
            <a:off x="6100780" y="555619"/>
            <a:ext cx="3273425" cy="1116013"/>
          </a:xfrm>
          <a:prstGeom prst="roundRect">
            <a:avLst>
              <a:gd name="adj" fmla="val 16667"/>
            </a:avLst>
          </a:prstGeom>
          <a:solidFill>
            <a:srgbClr val="000000">
              <a:alpha val="50195"/>
            </a:srgbClr>
          </a:solidFill>
          <a:ln w="12600">
            <a:solidFill>
              <a:srgbClr val="000000"/>
            </a:solidFill>
            <a:miter lim="800000"/>
            <a:headEnd/>
            <a:tailEnd/>
          </a:ln>
        </p:spPr>
        <p:txBody>
          <a:bodyPr wrap="none" lIns="91328" tIns="45662" rIns="91328" bIns="45662" anchor="ctr"/>
          <a:lstStyle/>
          <a:p>
            <a:endParaRPr lang="en-US"/>
          </a:p>
        </p:txBody>
      </p:sp>
      <p:sp>
        <p:nvSpPr>
          <p:cNvPr id="77840" name="Text Box 15"/>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77841" name="Text Box 16"/>
          <p:cNvSpPr txBox="1">
            <a:spLocks noChangeArrowheads="1"/>
          </p:cNvSpPr>
          <p:nvPr/>
        </p:nvSpPr>
        <p:spPr bwMode="auto">
          <a:xfrm>
            <a:off x="9190873" y="7511937"/>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75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0"/>
                                  </p:stCondLst>
                                  <p:childTnLst>
                                    <p:set>
                                      <p:cBhvr>
                                        <p:cTn id="6" dur="1" fill="hold">
                                          <p:stCondLst>
                                            <p:cond delay="0"/>
                                          </p:stCondLst>
                                        </p:cTn>
                                        <p:tgtEl>
                                          <p:spTgt spid="78860"/>
                                        </p:tgtEl>
                                        <p:attrNameLst>
                                          <p:attrName>style.visibility</p:attrName>
                                        </p:attrNameLst>
                                      </p:cBhvr>
                                      <p:to>
                                        <p:strVal val="visible"/>
                                      </p:to>
                                    </p:set>
                                    <p:anim calcmode="lin" valueType="num">
                                      <p:cBhvr>
                                        <p:cTn id="7" dur="500" fill="hold"/>
                                        <p:tgtEl>
                                          <p:spTgt spid="78860"/>
                                        </p:tgtEl>
                                        <p:attrNameLst>
                                          <p:attrName>ppt_w</p:attrName>
                                        </p:attrNameLst>
                                      </p:cBhvr>
                                      <p:tavLst>
                                        <p:tav tm="100000">
                                          <p:val>
                                            <p:strVal val="2/3*#ppt_w"/>
                                          </p:val>
                                        </p:tav>
                                        <p:tav tm="100000">
                                          <p:val>
                                            <p:strVal val="#ppt_w"/>
                                          </p:val>
                                        </p:tav>
                                      </p:tavLst>
                                    </p:anim>
                                    <p:anim calcmode="lin" valueType="num">
                                      <p:cBhvr>
                                        <p:cTn id="8" dur="500" fill="hold"/>
                                        <p:tgtEl>
                                          <p:spTgt spid="78860"/>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9874" name="AutoShape 2"/>
          <p:cNvSpPr>
            <a:spLocks noChangeArrowheads="1"/>
          </p:cNvSpPr>
          <p:nvPr/>
        </p:nvSpPr>
        <p:spPr bwMode="auto">
          <a:xfrm>
            <a:off x="1028672" y="1954223"/>
            <a:ext cx="4857784" cy="55038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328" tIns="45662" rIns="91328" bIns="45662" anchor="ctr"/>
          <a:lstStyle/>
          <a:p>
            <a:pPr defTabSz="455133"/>
            <a:endParaRPr lang="en-US"/>
          </a:p>
        </p:txBody>
      </p:sp>
      <p:sp>
        <p:nvSpPr>
          <p:cNvPr id="78852" name="Rectangle 3"/>
          <p:cNvSpPr>
            <a:spLocks noChangeArrowheads="1"/>
          </p:cNvSpPr>
          <p:nvPr/>
        </p:nvSpPr>
        <p:spPr bwMode="auto">
          <a:xfrm>
            <a:off x="1147763" y="1481139"/>
            <a:ext cx="4641850" cy="535664"/>
          </a:xfrm>
          <a:prstGeom prst="rect">
            <a:avLst/>
          </a:prstGeom>
          <a:noFill/>
          <a:ln w="9525">
            <a:noFill/>
            <a:round/>
            <a:headEnd/>
            <a:tailEnd/>
          </a:ln>
        </p:spPr>
        <p:txBody>
          <a:bodyPr lIns="90246" tIns="44224" rIns="90246" bIns="44224">
            <a:spAutoFit/>
          </a:bodyPr>
          <a:lstStyle/>
          <a:p>
            <a:pPr algn="ctr">
              <a:lnSpc>
                <a:spcPct val="65000"/>
              </a:lnSpc>
              <a:spcBef>
                <a:spcPts val="2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FFFF"/>
                </a:solidFill>
                <a:latin typeface="Helvetica" charset="0"/>
              </a:rPr>
              <a:t>Phongkhami</a:t>
            </a:r>
          </a:p>
        </p:txBody>
      </p:sp>
      <p:sp>
        <p:nvSpPr>
          <p:cNvPr id="79876" name="AutoShape 4"/>
          <p:cNvSpPr>
            <a:spLocks noChangeArrowheads="1"/>
          </p:cNvSpPr>
          <p:nvPr/>
        </p:nvSpPr>
        <p:spPr bwMode="auto">
          <a:xfrm>
            <a:off x="6075363" y="544515"/>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79877" name="AutoShape 5"/>
          <p:cNvSpPr>
            <a:spLocks noChangeArrowheads="1"/>
          </p:cNvSpPr>
          <p:nvPr/>
        </p:nvSpPr>
        <p:spPr bwMode="auto">
          <a:xfrm>
            <a:off x="6075363" y="3403603"/>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79878" name="AutoShape 6"/>
          <p:cNvSpPr>
            <a:spLocks noChangeArrowheads="1"/>
          </p:cNvSpPr>
          <p:nvPr/>
        </p:nvSpPr>
        <p:spPr bwMode="auto">
          <a:xfrm>
            <a:off x="6086475" y="49133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79879" name="AutoShape 7"/>
          <p:cNvSpPr>
            <a:spLocks noChangeArrowheads="1"/>
          </p:cNvSpPr>
          <p:nvPr/>
        </p:nvSpPr>
        <p:spPr bwMode="auto">
          <a:xfrm>
            <a:off x="6073775" y="1971676"/>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78857" name="Text Box 8"/>
          <p:cNvSpPr txBox="1">
            <a:spLocks noChangeArrowheads="1"/>
          </p:cNvSpPr>
          <p:nvPr/>
        </p:nvSpPr>
        <p:spPr bwMode="auto">
          <a:xfrm>
            <a:off x="9696180" y="21171"/>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8858" name="Text Box 9"/>
          <p:cNvSpPr txBox="1">
            <a:spLocks noChangeArrowheads="1"/>
          </p:cNvSpPr>
          <p:nvPr/>
        </p:nvSpPr>
        <p:spPr bwMode="auto">
          <a:xfrm>
            <a:off x="6024563" y="638184"/>
            <a:ext cx="3452812"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YAONAOWUI </a:t>
            </a:r>
            <a:r>
              <a:rPr lang="en-GB" sz="2000" b="1" u="sng">
                <a:latin typeface="Helvetica" charset="0"/>
              </a:rPr>
              <a:t>SHAKKAZA ZAT KHANG</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19:1-10</a:t>
            </a:r>
          </a:p>
        </p:txBody>
      </p:sp>
      <p:sp>
        <p:nvSpPr>
          <p:cNvPr id="78859" name="Text Box 10"/>
          <p:cNvSpPr txBox="1">
            <a:spLocks noChangeArrowheads="1"/>
          </p:cNvSpPr>
          <p:nvPr/>
        </p:nvSpPr>
        <p:spPr bwMode="auto">
          <a:xfrm>
            <a:off x="6035685" y="3522672"/>
            <a:ext cx="3452813"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CHRISTAWUI </a:t>
            </a:r>
            <a:r>
              <a:rPr lang="en-GB" sz="2000" b="1" u="sng">
                <a:latin typeface="Helvetica" charset="0"/>
              </a:rPr>
              <a:t>OKATHUILI KHAMUNG</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20:4-6</a:t>
            </a:r>
          </a:p>
        </p:txBody>
      </p:sp>
      <p:sp>
        <p:nvSpPr>
          <p:cNvPr id="78860" name="Text Box 11"/>
          <p:cNvSpPr txBox="1">
            <a:spLocks noChangeArrowheads="1"/>
          </p:cNvSpPr>
          <p:nvPr/>
        </p:nvSpPr>
        <p:spPr bwMode="auto">
          <a:xfrm>
            <a:off x="6018213" y="2070110"/>
            <a:ext cx="3452812"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JESU CHRISTAWUI </a:t>
            </a:r>
            <a:r>
              <a:rPr lang="en-GB" sz="2000" b="1" u="sng">
                <a:latin typeface="Helvetica" charset="0"/>
              </a:rPr>
              <a:t>KAKHANE KHARA</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19:11-16</a:t>
            </a:r>
          </a:p>
        </p:txBody>
      </p:sp>
      <p:sp>
        <p:nvSpPr>
          <p:cNvPr id="78861" name="Text Box 12"/>
          <p:cNvSpPr txBox="1">
            <a:spLocks noChangeArrowheads="1"/>
          </p:cNvSpPr>
          <p:nvPr/>
        </p:nvSpPr>
        <p:spPr bwMode="auto">
          <a:xfrm>
            <a:off x="6045210" y="5011738"/>
            <a:ext cx="3452813" cy="925489"/>
          </a:xfrm>
          <a:prstGeom prst="rect">
            <a:avLst/>
          </a:prstGeom>
          <a:noFill/>
          <a:ln w="9525">
            <a:noFill/>
            <a:round/>
            <a:headEnd/>
            <a:tailEnd/>
          </a:ln>
        </p:spPr>
        <p:txBody>
          <a:bodyPr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EA18"/>
                </a:solidFill>
                <a:latin typeface="Helvetica" charset="0"/>
              </a:rPr>
              <a:t>HAKKHAMAHA </a:t>
            </a:r>
            <a:r>
              <a:rPr lang="en-GB" sz="1800" b="1" u="sng">
                <a:latin typeface="Helvetica" charset="0"/>
              </a:rPr>
              <a:t>KACHARA</a:t>
            </a:r>
            <a:r>
              <a:rPr lang="en-GB" sz="1800" b="1">
                <a:solidFill>
                  <a:srgbClr val="FFEA18"/>
                </a:solidFill>
                <a:latin typeface="Helvetica" charset="0"/>
              </a:rPr>
              <a:t> </a:t>
            </a:r>
            <a:r>
              <a:rPr lang="en-GB" sz="1800" b="1" u="sng">
                <a:latin typeface="Helvetica" charset="0"/>
              </a:rPr>
              <a:t>WUNGPAMKHONG</a:t>
            </a:r>
            <a:r>
              <a:rPr lang="en-GB" sz="1800" b="1">
                <a:solidFill>
                  <a:srgbClr val="FFFF00"/>
                </a:solidFill>
                <a:latin typeface="Helvetica" charset="0"/>
              </a:rPr>
              <a:t> BICHAR </a:t>
            </a:r>
            <a:r>
              <a:rPr lang="en-GB" sz="1800" b="1">
                <a:solidFill>
                  <a:srgbClr val="FFEA18"/>
                </a:solidFill>
                <a:latin typeface="Helvetica" charset="0"/>
              </a:rPr>
              <a:t>Phongkhami 20:11-15</a:t>
            </a:r>
          </a:p>
        </p:txBody>
      </p:sp>
      <p:sp>
        <p:nvSpPr>
          <p:cNvPr id="78862" name="Text Box 13"/>
          <p:cNvSpPr txBox="1">
            <a:spLocks noChangeArrowheads="1"/>
          </p:cNvSpPr>
          <p:nvPr/>
        </p:nvSpPr>
        <p:spPr bwMode="auto">
          <a:xfrm>
            <a:off x="1074237" y="2256564"/>
            <a:ext cx="4772026" cy="331551"/>
          </a:xfrm>
          <a:prstGeom prst="rect">
            <a:avLst/>
          </a:prstGeom>
          <a:noFill/>
          <a:ln w="9525">
            <a:noFill/>
            <a:round/>
            <a:headEnd/>
            <a:tailEnd/>
          </a:ln>
        </p:spPr>
        <p:txBody>
          <a:bodyPr lIns="89886" tIns="46738" rIns="89886" bIns="46738">
            <a:spAutoFit/>
          </a:bodyPr>
          <a:lstStyle/>
          <a:p>
            <a:pPr algn="ctr">
              <a:lnSpc>
                <a:spcPct val="7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FFEA18"/>
                </a:solidFill>
                <a:latin typeface="Comic Sans MS" charset="0"/>
              </a:rPr>
              <a:t>Katang makhavai mirin yangkhakakhui</a:t>
            </a:r>
          </a:p>
        </p:txBody>
      </p:sp>
      <p:sp>
        <p:nvSpPr>
          <p:cNvPr id="79886" name="Text Box 14"/>
          <p:cNvSpPr txBox="1">
            <a:spLocks noChangeArrowheads="1"/>
          </p:cNvSpPr>
          <p:nvPr/>
        </p:nvSpPr>
        <p:spPr bwMode="auto">
          <a:xfrm>
            <a:off x="1171548" y="2681310"/>
            <a:ext cx="4643470" cy="4848686"/>
          </a:xfrm>
          <a:prstGeom prst="rect">
            <a:avLst/>
          </a:prstGeom>
          <a:noFill/>
          <a:ln w="9525">
            <a:noFill/>
            <a:round/>
            <a:headEnd/>
            <a:tailEnd/>
          </a:ln>
        </p:spPr>
        <p:txBody>
          <a:bodyPr wrap="square" lIns="89886" tIns="46738" rIns="89886" bIns="46738">
            <a:spAutoFit/>
          </a:bodyPr>
          <a:lstStyle/>
          <a:p>
            <a:pPr algn="ctr">
              <a:lnSpc>
                <a:spcPct val="11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EA18"/>
                </a:solidFill>
                <a:latin typeface="Helvetica" charset="0"/>
              </a:rPr>
              <a:t>PHONGKHAMI  20:11-12</a:t>
            </a:r>
            <a:endParaRPr lang="en-GB" sz="2000" b="1">
              <a:solidFill>
                <a:srgbClr val="FFEA18"/>
              </a:solidFill>
              <a:latin typeface="Helvetica" charset="0"/>
            </a:endParaRPr>
          </a:p>
          <a:p>
            <a:pPr algn="ctr">
              <a:lnSpc>
                <a:spcPct val="11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Helvetica" charset="0"/>
              </a:rPr>
              <a:t>Chiwui thili charshi kahai wungpamkhong kahakva akha chili kapama chili thei, awui mangali kazingla okathuila shimanhaida athumwui pam maleisamana. Kathebing khareila kateola wungpamkhong mangali khanganing kala lairikbing harkahai chi ina thei. Khangatei lairik akhala harluihaowa, chiya kharingawui lairikna. Lairik hili kapikahai takam eina kathebingli athum kachichana sakahai athi shurda bichar sai.</a:t>
            </a:r>
            <a:endParaRPr lang="en-GB" sz="2000" b="1">
              <a:solidFill>
                <a:srgbClr val="FFEA18"/>
              </a:solidFill>
              <a:latin typeface="Helvetica" charset="0"/>
            </a:endParaRPr>
          </a:p>
        </p:txBody>
      </p:sp>
      <p:sp>
        <p:nvSpPr>
          <p:cNvPr id="78864" name="AutoShape 15"/>
          <p:cNvSpPr>
            <a:spLocks noChangeArrowheads="1"/>
          </p:cNvSpPr>
          <p:nvPr/>
        </p:nvSpPr>
        <p:spPr bwMode="auto">
          <a:xfrm>
            <a:off x="6100780" y="2100255"/>
            <a:ext cx="3273425" cy="1116011"/>
          </a:xfrm>
          <a:prstGeom prst="roundRect">
            <a:avLst>
              <a:gd name="adj" fmla="val 16667"/>
            </a:avLst>
          </a:prstGeom>
          <a:solidFill>
            <a:srgbClr val="000000">
              <a:alpha val="50195"/>
            </a:srgbClr>
          </a:solidFill>
          <a:ln w="12600">
            <a:solidFill>
              <a:srgbClr val="000000"/>
            </a:solidFill>
            <a:miter lim="800000"/>
            <a:headEnd/>
            <a:tailEnd/>
          </a:ln>
        </p:spPr>
        <p:txBody>
          <a:bodyPr wrap="none" lIns="91328" tIns="45662" rIns="91328" bIns="45662" anchor="ctr"/>
          <a:lstStyle/>
          <a:p>
            <a:endParaRPr lang="en-US"/>
          </a:p>
        </p:txBody>
      </p:sp>
      <p:sp>
        <p:nvSpPr>
          <p:cNvPr id="78865" name="AutoShape 16"/>
          <p:cNvSpPr>
            <a:spLocks noChangeArrowheads="1"/>
          </p:cNvSpPr>
          <p:nvPr/>
        </p:nvSpPr>
        <p:spPr bwMode="auto">
          <a:xfrm>
            <a:off x="6100780" y="600062"/>
            <a:ext cx="3273425" cy="1116013"/>
          </a:xfrm>
          <a:prstGeom prst="roundRect">
            <a:avLst>
              <a:gd name="adj" fmla="val 16667"/>
            </a:avLst>
          </a:prstGeom>
          <a:solidFill>
            <a:srgbClr val="000000">
              <a:alpha val="50195"/>
            </a:srgbClr>
          </a:solidFill>
          <a:ln w="12600">
            <a:solidFill>
              <a:srgbClr val="000000"/>
            </a:solidFill>
            <a:miter lim="800000"/>
            <a:headEnd/>
            <a:tailEnd/>
          </a:ln>
        </p:spPr>
        <p:txBody>
          <a:bodyPr wrap="none" lIns="91328" tIns="45662" rIns="91328" bIns="45662" anchor="ctr"/>
          <a:lstStyle/>
          <a:p>
            <a:endParaRPr lang="en-US"/>
          </a:p>
        </p:txBody>
      </p:sp>
      <p:sp>
        <p:nvSpPr>
          <p:cNvPr id="78866" name="AutoShape 17"/>
          <p:cNvSpPr>
            <a:spLocks noChangeArrowheads="1"/>
          </p:cNvSpPr>
          <p:nvPr/>
        </p:nvSpPr>
        <p:spPr bwMode="auto">
          <a:xfrm>
            <a:off x="6100780" y="3457572"/>
            <a:ext cx="3273425" cy="1116011"/>
          </a:xfrm>
          <a:prstGeom prst="roundRect">
            <a:avLst>
              <a:gd name="adj" fmla="val 16667"/>
            </a:avLst>
          </a:prstGeom>
          <a:solidFill>
            <a:srgbClr val="000000">
              <a:alpha val="50195"/>
            </a:srgbClr>
          </a:solidFill>
          <a:ln w="12600">
            <a:solidFill>
              <a:srgbClr val="000000"/>
            </a:solidFill>
            <a:miter lim="800000"/>
            <a:headEnd/>
            <a:tailEnd/>
          </a:ln>
        </p:spPr>
        <p:txBody>
          <a:bodyPr wrap="none" lIns="91328" tIns="45662" rIns="91328" bIns="45662" anchor="ctr"/>
          <a:lstStyle/>
          <a:p>
            <a:endParaRPr lang="en-US"/>
          </a:p>
        </p:txBody>
      </p:sp>
      <p:sp>
        <p:nvSpPr>
          <p:cNvPr id="78867" name="Text Box 18"/>
          <p:cNvSpPr txBox="1">
            <a:spLocks noChangeArrowheads="1"/>
          </p:cNvSpPr>
          <p:nvPr/>
        </p:nvSpPr>
        <p:spPr bwMode="auto">
          <a:xfrm>
            <a:off x="8821743" y="7410460"/>
            <a:ext cx="184150" cy="244475"/>
          </a:xfrm>
          <a:prstGeom prst="rect">
            <a:avLst/>
          </a:prstGeom>
          <a:noFill/>
          <a:ln w="9525">
            <a:noFill/>
            <a:round/>
            <a:headEnd/>
            <a:tailEnd/>
          </a:ln>
        </p:spPr>
        <p:txBody>
          <a:bodyPr wrap="none" lIns="91328" tIns="45662" rIns="91328" bIns="45662" anchor="ctr"/>
          <a:lstStyle/>
          <a:p>
            <a:endParaRPr lang="en-US"/>
          </a:p>
        </p:txBody>
      </p:sp>
      <p:sp>
        <p:nvSpPr>
          <p:cNvPr id="78868" name="Text Box 19"/>
          <p:cNvSpPr txBox="1">
            <a:spLocks noChangeArrowheads="1"/>
          </p:cNvSpPr>
          <p:nvPr/>
        </p:nvSpPr>
        <p:spPr bwMode="auto">
          <a:xfrm>
            <a:off x="9192457" y="7511937"/>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76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0"/>
                                  </p:stCondLst>
                                  <p:childTnLst>
                                    <p:set>
                                      <p:cBhvr>
                                        <p:cTn id="6" dur="1" fill="hold">
                                          <p:stCondLst>
                                            <p:cond delay="0"/>
                                          </p:stCondLst>
                                        </p:cTn>
                                        <p:tgtEl>
                                          <p:spTgt spid="79886"/>
                                        </p:tgtEl>
                                        <p:attrNameLst>
                                          <p:attrName>style.visibility</p:attrName>
                                        </p:attrNameLst>
                                      </p:cBhvr>
                                      <p:to>
                                        <p:strVal val="visible"/>
                                      </p:to>
                                    </p:set>
                                    <p:anim calcmode="lin" valueType="num">
                                      <p:cBhvr>
                                        <p:cTn id="7" dur="500" fill="hold"/>
                                        <p:tgtEl>
                                          <p:spTgt spid="79886"/>
                                        </p:tgtEl>
                                        <p:attrNameLst>
                                          <p:attrName>ppt_w</p:attrName>
                                        </p:attrNameLst>
                                      </p:cBhvr>
                                      <p:tavLst>
                                        <p:tav tm="100000">
                                          <p:val>
                                            <p:strVal val="2/3*#ppt_w"/>
                                          </p:val>
                                        </p:tav>
                                        <p:tav tm="100000">
                                          <p:val>
                                            <p:strVal val="#ppt_w"/>
                                          </p:val>
                                        </p:tav>
                                      </p:tavLst>
                                    </p:anim>
                                    <p:anim calcmode="lin" valueType="num">
                                      <p:cBhvr>
                                        <p:cTn id="8" dur="500" fill="hold"/>
                                        <p:tgtEl>
                                          <p:spTgt spid="79886"/>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9696180" y="2124"/>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80898" name="AutoShape 2"/>
          <p:cNvSpPr>
            <a:spLocks noChangeArrowheads="1"/>
          </p:cNvSpPr>
          <p:nvPr/>
        </p:nvSpPr>
        <p:spPr bwMode="auto">
          <a:xfrm>
            <a:off x="636712" y="2029386"/>
            <a:ext cx="5233708" cy="5572164"/>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328" tIns="45662" rIns="91328" bIns="45662" anchor="ctr"/>
          <a:lstStyle/>
          <a:p>
            <a:pPr defTabSz="455133"/>
            <a:endParaRPr lang="en-US"/>
          </a:p>
        </p:txBody>
      </p:sp>
      <p:sp>
        <p:nvSpPr>
          <p:cNvPr id="79876" name="Rectangle 3"/>
          <p:cNvSpPr>
            <a:spLocks noChangeArrowheads="1"/>
          </p:cNvSpPr>
          <p:nvPr/>
        </p:nvSpPr>
        <p:spPr bwMode="auto">
          <a:xfrm>
            <a:off x="1147763" y="1481139"/>
            <a:ext cx="4641850" cy="535664"/>
          </a:xfrm>
          <a:prstGeom prst="rect">
            <a:avLst/>
          </a:prstGeom>
          <a:noFill/>
          <a:ln w="9525">
            <a:noFill/>
            <a:round/>
            <a:headEnd/>
            <a:tailEnd/>
          </a:ln>
        </p:spPr>
        <p:txBody>
          <a:bodyPr lIns="90246" tIns="44224" rIns="90246" bIns="44224">
            <a:spAutoFit/>
          </a:bodyPr>
          <a:lstStyle/>
          <a:p>
            <a:pPr algn="ctr">
              <a:lnSpc>
                <a:spcPct val="65000"/>
              </a:lnSpc>
              <a:spcBef>
                <a:spcPts val="2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FFFF"/>
                </a:solidFill>
                <a:latin typeface="Helvetica" charset="0"/>
              </a:rPr>
              <a:t>Phongkhami</a:t>
            </a:r>
          </a:p>
        </p:txBody>
      </p:sp>
      <p:sp>
        <p:nvSpPr>
          <p:cNvPr id="79877" name="Text Box 4"/>
          <p:cNvSpPr txBox="1">
            <a:spLocks noChangeArrowheads="1"/>
          </p:cNvSpPr>
          <p:nvPr/>
        </p:nvSpPr>
        <p:spPr bwMode="auto">
          <a:xfrm>
            <a:off x="710768" y="2086000"/>
            <a:ext cx="5167581" cy="320451"/>
          </a:xfrm>
          <a:prstGeom prst="rect">
            <a:avLst/>
          </a:prstGeom>
          <a:noFill/>
          <a:ln w="9525">
            <a:noFill/>
            <a:round/>
            <a:headEnd/>
            <a:tailEnd/>
          </a:ln>
        </p:spPr>
        <p:txBody>
          <a:bodyPr wrap="square" lIns="89886" tIns="46738" rIns="89886" bIns="46738">
            <a:spAutoFit/>
          </a:bodyPr>
          <a:lstStyle/>
          <a:p>
            <a:pPr algn="ctr">
              <a:lnSpc>
                <a:spcPct val="7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900" b="1" i="1">
                <a:solidFill>
                  <a:srgbClr val="FFEA18"/>
                </a:solidFill>
                <a:latin typeface="Comic Sans MS" charset="0"/>
              </a:rPr>
              <a:t>Katang makhavai mirin yangkhakakhui</a:t>
            </a:r>
          </a:p>
        </p:txBody>
      </p:sp>
      <p:sp>
        <p:nvSpPr>
          <p:cNvPr id="80901" name="AutoShape 5"/>
          <p:cNvSpPr>
            <a:spLocks noChangeArrowheads="1"/>
          </p:cNvSpPr>
          <p:nvPr/>
        </p:nvSpPr>
        <p:spPr bwMode="auto">
          <a:xfrm>
            <a:off x="6075363" y="38574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80902" name="AutoShape 6"/>
          <p:cNvSpPr>
            <a:spLocks noChangeArrowheads="1"/>
          </p:cNvSpPr>
          <p:nvPr/>
        </p:nvSpPr>
        <p:spPr bwMode="auto">
          <a:xfrm>
            <a:off x="6075363" y="3244825"/>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80903" name="AutoShape 7"/>
          <p:cNvSpPr>
            <a:spLocks noChangeArrowheads="1"/>
          </p:cNvSpPr>
          <p:nvPr/>
        </p:nvSpPr>
        <p:spPr bwMode="auto">
          <a:xfrm>
            <a:off x="6086475" y="4754539"/>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80904" name="AutoShape 8"/>
          <p:cNvSpPr>
            <a:spLocks noChangeArrowheads="1"/>
          </p:cNvSpPr>
          <p:nvPr/>
        </p:nvSpPr>
        <p:spPr bwMode="auto">
          <a:xfrm>
            <a:off x="6075363" y="6303938"/>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80905" name="AutoShape 9"/>
          <p:cNvSpPr>
            <a:spLocks noChangeArrowheads="1"/>
          </p:cNvSpPr>
          <p:nvPr/>
        </p:nvSpPr>
        <p:spPr bwMode="auto">
          <a:xfrm>
            <a:off x="6073775" y="1812905"/>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79883" name="Text Box 10"/>
          <p:cNvSpPr txBox="1">
            <a:spLocks noChangeArrowheads="1"/>
          </p:cNvSpPr>
          <p:nvPr/>
        </p:nvSpPr>
        <p:spPr bwMode="auto">
          <a:xfrm>
            <a:off x="9696180" y="21171"/>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79884" name="Text Box 11"/>
          <p:cNvSpPr txBox="1">
            <a:spLocks noChangeArrowheads="1"/>
          </p:cNvSpPr>
          <p:nvPr/>
        </p:nvSpPr>
        <p:spPr bwMode="auto">
          <a:xfrm>
            <a:off x="6024563" y="479409"/>
            <a:ext cx="3452812"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YAONAOWUI </a:t>
            </a:r>
            <a:r>
              <a:rPr lang="en-GB" sz="2000" b="1" u="sng">
                <a:latin typeface="Helvetica" charset="0"/>
              </a:rPr>
              <a:t>SHAKKAZA ZAT KHANG</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19:1-10</a:t>
            </a:r>
          </a:p>
        </p:txBody>
      </p:sp>
      <p:sp>
        <p:nvSpPr>
          <p:cNvPr id="79885" name="Text Box 12"/>
          <p:cNvSpPr txBox="1">
            <a:spLocks noChangeArrowheads="1"/>
          </p:cNvSpPr>
          <p:nvPr/>
        </p:nvSpPr>
        <p:spPr bwMode="auto">
          <a:xfrm>
            <a:off x="6035685" y="3363898"/>
            <a:ext cx="3452813"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CHRISTAWUI </a:t>
            </a:r>
            <a:r>
              <a:rPr lang="en-GB" sz="2000" b="1" u="sng">
                <a:latin typeface="Helvetica" charset="0"/>
              </a:rPr>
              <a:t>OKATHUILI KHAMUNG</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20:4-6</a:t>
            </a:r>
          </a:p>
        </p:txBody>
      </p:sp>
      <p:sp>
        <p:nvSpPr>
          <p:cNvPr id="79886" name="Text Box 13"/>
          <p:cNvSpPr txBox="1">
            <a:spLocks noChangeArrowheads="1"/>
          </p:cNvSpPr>
          <p:nvPr/>
        </p:nvSpPr>
        <p:spPr bwMode="auto">
          <a:xfrm>
            <a:off x="6018213" y="1911334"/>
            <a:ext cx="3452812"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JESU CHRISTAWUI </a:t>
            </a:r>
            <a:r>
              <a:rPr lang="en-GB" sz="2000" b="1" u="sng">
                <a:latin typeface="Helvetica" charset="0"/>
              </a:rPr>
              <a:t>KAKHANE KHARA</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19:11-16</a:t>
            </a:r>
          </a:p>
        </p:txBody>
      </p:sp>
      <p:sp>
        <p:nvSpPr>
          <p:cNvPr id="79887" name="Text Box 14"/>
          <p:cNvSpPr txBox="1">
            <a:spLocks noChangeArrowheads="1"/>
          </p:cNvSpPr>
          <p:nvPr/>
        </p:nvSpPr>
        <p:spPr bwMode="auto">
          <a:xfrm>
            <a:off x="6045210" y="4852964"/>
            <a:ext cx="3452813" cy="925489"/>
          </a:xfrm>
          <a:prstGeom prst="rect">
            <a:avLst/>
          </a:prstGeom>
          <a:noFill/>
          <a:ln w="9525">
            <a:noFill/>
            <a:round/>
            <a:headEnd/>
            <a:tailEnd/>
          </a:ln>
        </p:spPr>
        <p:txBody>
          <a:bodyPr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EA18"/>
                </a:solidFill>
                <a:latin typeface="Helvetica" charset="0"/>
              </a:rPr>
              <a:t>HAKKHAMAHA </a:t>
            </a:r>
            <a:r>
              <a:rPr lang="en-GB" sz="1800" b="1" u="sng">
                <a:latin typeface="Helvetica" charset="0"/>
              </a:rPr>
              <a:t>KACHARA WUNGPAMKHONG</a:t>
            </a:r>
            <a:r>
              <a:rPr lang="en-GB" sz="1800" b="1">
                <a:solidFill>
                  <a:srgbClr val="FFFF00"/>
                </a:solidFill>
                <a:latin typeface="Helvetica" charset="0"/>
              </a:rPr>
              <a:t> BICHAR </a:t>
            </a:r>
            <a:r>
              <a:rPr lang="en-GB" sz="1800" b="1">
                <a:solidFill>
                  <a:srgbClr val="FFEA18"/>
                </a:solidFill>
                <a:latin typeface="Helvetica" charset="0"/>
              </a:rPr>
              <a:t>Phongkhami 20:11-15</a:t>
            </a:r>
          </a:p>
        </p:txBody>
      </p:sp>
      <p:sp>
        <p:nvSpPr>
          <p:cNvPr id="79888" name="Text Box 15"/>
          <p:cNvSpPr txBox="1">
            <a:spLocks noChangeArrowheads="1"/>
          </p:cNvSpPr>
          <p:nvPr/>
        </p:nvSpPr>
        <p:spPr bwMode="auto">
          <a:xfrm>
            <a:off x="6035685" y="6418238"/>
            <a:ext cx="3452813" cy="985576"/>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900" b="1">
                <a:solidFill>
                  <a:srgbClr val="FFFF00"/>
                </a:solidFill>
                <a:latin typeface="Helvetica" charset="0"/>
              </a:rPr>
              <a:t>KADHARA </a:t>
            </a:r>
            <a:r>
              <a:rPr lang="en-GB" sz="1900" b="1" u="sng">
                <a:latin typeface="Helvetica" charset="0"/>
              </a:rPr>
              <a:t>KAZINGRAM </a:t>
            </a:r>
            <a:r>
              <a:rPr lang="en-GB" sz="1900" b="1">
                <a:solidFill>
                  <a:srgbClr val="FFFF00"/>
                </a:solidFill>
                <a:latin typeface="Helvetica" charset="0"/>
              </a:rPr>
              <a:t>EINA KADHARA </a:t>
            </a:r>
            <a:r>
              <a:rPr lang="en-GB" sz="1900" b="1" u="sng">
                <a:latin typeface="Helvetica" charset="0"/>
              </a:rPr>
              <a:t>OKATHUI</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900" b="1">
                <a:solidFill>
                  <a:srgbClr val="FFEA18"/>
                </a:solidFill>
                <a:latin typeface="Helvetica" charset="0"/>
              </a:rPr>
              <a:t>Phongkhami 21:1-8</a:t>
            </a:r>
          </a:p>
        </p:txBody>
      </p:sp>
      <p:sp>
        <p:nvSpPr>
          <p:cNvPr id="80912" name="Text Box 16"/>
          <p:cNvSpPr txBox="1">
            <a:spLocks noChangeArrowheads="1"/>
          </p:cNvSpPr>
          <p:nvPr/>
        </p:nvSpPr>
        <p:spPr bwMode="auto">
          <a:xfrm>
            <a:off x="780728" y="2300259"/>
            <a:ext cx="5105728" cy="4711037"/>
          </a:xfrm>
          <a:prstGeom prst="rect">
            <a:avLst/>
          </a:prstGeom>
          <a:noFill/>
          <a:ln w="9525">
            <a:noFill/>
            <a:round/>
            <a:headEnd/>
            <a:tailEnd/>
          </a:ln>
        </p:spPr>
        <p:txBody>
          <a:bodyPr wrap="square" lIns="89886" tIns="46738" rIns="89886" bIns="46738">
            <a:spAutoFit/>
          </a:bodyPr>
          <a:lstStyle/>
          <a:p>
            <a:pPr algn="ct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dirty="0">
                <a:solidFill>
                  <a:srgbClr val="FFEA18"/>
                </a:solidFill>
                <a:latin typeface="Helvetica" charset="0"/>
              </a:rPr>
              <a:t>PHONGKHAMI 21:1-2</a:t>
            </a:r>
            <a:r>
              <a:rPr lang="en-GB" b="1" dirty="0">
                <a:solidFill>
                  <a:srgbClr val="FFEA18"/>
                </a:solidFill>
                <a:latin typeface="Helvetica" charset="0"/>
              </a:rPr>
              <a:t>                               </a:t>
            </a:r>
            <a:r>
              <a:rPr lang="en-GB" b="1" dirty="0" err="1">
                <a:solidFill>
                  <a:srgbClr val="FFFFFF"/>
                </a:solidFill>
                <a:latin typeface="Helvetica" charset="0"/>
              </a:rPr>
              <a:t>Chiwui</a:t>
            </a:r>
            <a:r>
              <a:rPr lang="en-GB" b="1" dirty="0">
                <a:solidFill>
                  <a:srgbClr val="FFFFFF"/>
                </a:solidFill>
                <a:latin typeface="Helvetica" charset="0"/>
              </a:rPr>
              <a:t> </a:t>
            </a:r>
            <a:r>
              <a:rPr lang="en-GB" b="1" dirty="0" err="1">
                <a:solidFill>
                  <a:srgbClr val="FFFFFF"/>
                </a:solidFill>
                <a:latin typeface="Helvetica" charset="0"/>
              </a:rPr>
              <a:t>thili</a:t>
            </a:r>
            <a:r>
              <a:rPr lang="en-GB" b="1" dirty="0">
                <a:solidFill>
                  <a:srgbClr val="FFFFFF"/>
                </a:solidFill>
                <a:latin typeface="Helvetica" charset="0"/>
              </a:rPr>
              <a:t> </a:t>
            </a:r>
            <a:r>
              <a:rPr lang="en-GB" b="1" dirty="0" err="1">
                <a:solidFill>
                  <a:srgbClr val="FFFFFF"/>
                </a:solidFill>
                <a:latin typeface="Helvetica" charset="0"/>
              </a:rPr>
              <a:t>ina</a:t>
            </a:r>
            <a:r>
              <a:rPr lang="en-GB" b="1" dirty="0">
                <a:solidFill>
                  <a:srgbClr val="FFFFFF"/>
                </a:solidFill>
                <a:latin typeface="Helvetica" charset="0"/>
              </a:rPr>
              <a:t> </a:t>
            </a:r>
            <a:r>
              <a:rPr lang="en-GB" b="1" dirty="0" err="1">
                <a:solidFill>
                  <a:srgbClr val="FFFFFF"/>
                </a:solidFill>
                <a:latin typeface="Helvetica" charset="0"/>
              </a:rPr>
              <a:t>kazingram</a:t>
            </a:r>
            <a:r>
              <a:rPr lang="en-GB" b="1" dirty="0">
                <a:solidFill>
                  <a:srgbClr val="FFFFFF"/>
                </a:solidFill>
                <a:latin typeface="Helvetica" charset="0"/>
              </a:rPr>
              <a:t> </a:t>
            </a:r>
            <a:r>
              <a:rPr lang="en-GB" b="1" dirty="0" err="1">
                <a:solidFill>
                  <a:srgbClr val="FFFFFF"/>
                </a:solidFill>
                <a:latin typeface="Helvetica" charset="0"/>
              </a:rPr>
              <a:t>kadhar</a:t>
            </a:r>
            <a:r>
              <a:rPr lang="en-GB" b="1" dirty="0">
                <a:solidFill>
                  <a:srgbClr val="FFFFFF"/>
                </a:solidFill>
                <a:latin typeface="Helvetica" charset="0"/>
              </a:rPr>
              <a:t> </a:t>
            </a:r>
            <a:r>
              <a:rPr lang="en-GB" b="1" dirty="0" err="1">
                <a:solidFill>
                  <a:srgbClr val="FFFFFF"/>
                </a:solidFill>
                <a:latin typeface="Helvetica" charset="0"/>
              </a:rPr>
              <a:t>eina</a:t>
            </a:r>
            <a:r>
              <a:rPr lang="en-GB" b="1" dirty="0">
                <a:solidFill>
                  <a:srgbClr val="FFFFFF"/>
                </a:solidFill>
                <a:latin typeface="Helvetica" charset="0"/>
              </a:rPr>
              <a:t> </a:t>
            </a:r>
            <a:r>
              <a:rPr lang="en-GB" b="1" dirty="0" err="1">
                <a:solidFill>
                  <a:srgbClr val="FFFFFF"/>
                </a:solidFill>
                <a:latin typeface="Helvetica" charset="0"/>
              </a:rPr>
              <a:t>okathui</a:t>
            </a:r>
            <a:r>
              <a:rPr lang="en-GB" b="1" dirty="0">
                <a:solidFill>
                  <a:srgbClr val="FFFFFF"/>
                </a:solidFill>
                <a:latin typeface="Helvetica" charset="0"/>
              </a:rPr>
              <a:t> </a:t>
            </a:r>
            <a:r>
              <a:rPr lang="en-GB" b="1" dirty="0" err="1">
                <a:solidFill>
                  <a:srgbClr val="FFFFFF"/>
                </a:solidFill>
                <a:latin typeface="Helvetica" charset="0"/>
              </a:rPr>
              <a:t>kadhar</a:t>
            </a:r>
            <a:r>
              <a:rPr lang="en-GB" b="1" dirty="0">
                <a:solidFill>
                  <a:srgbClr val="FFFFFF"/>
                </a:solidFill>
                <a:latin typeface="Helvetica" charset="0"/>
              </a:rPr>
              <a:t> </a:t>
            </a:r>
            <a:r>
              <a:rPr lang="en-GB" b="1" dirty="0" err="1">
                <a:solidFill>
                  <a:srgbClr val="FFFFFF"/>
                </a:solidFill>
                <a:latin typeface="Helvetica" charset="0"/>
              </a:rPr>
              <a:t>akha</a:t>
            </a:r>
            <a:r>
              <a:rPr lang="en-GB" b="1" dirty="0">
                <a:solidFill>
                  <a:srgbClr val="FFFFFF"/>
                </a:solidFill>
                <a:latin typeface="Helvetica" charset="0"/>
              </a:rPr>
              <a:t> </a:t>
            </a:r>
            <a:r>
              <a:rPr lang="en-GB" b="1" dirty="0" err="1">
                <a:solidFill>
                  <a:srgbClr val="FFFFFF"/>
                </a:solidFill>
                <a:latin typeface="Helvetica" charset="0"/>
              </a:rPr>
              <a:t>thei</a:t>
            </a:r>
            <a:r>
              <a:rPr lang="en-GB" b="1" dirty="0">
                <a:solidFill>
                  <a:srgbClr val="FFFFFF"/>
                </a:solidFill>
                <a:latin typeface="Helvetica" charset="0"/>
              </a:rPr>
              <a:t> </a:t>
            </a:r>
            <a:r>
              <a:rPr lang="en-GB" b="1" dirty="0" err="1">
                <a:solidFill>
                  <a:srgbClr val="FFFFFF"/>
                </a:solidFill>
                <a:latin typeface="Helvetica" charset="0"/>
              </a:rPr>
              <a:t>kala</a:t>
            </a:r>
            <a:r>
              <a:rPr lang="en-GB" b="1" dirty="0">
                <a:solidFill>
                  <a:srgbClr val="FFFFFF"/>
                </a:solidFill>
                <a:latin typeface="Helvetica" charset="0"/>
              </a:rPr>
              <a:t> </a:t>
            </a:r>
            <a:r>
              <a:rPr lang="en-GB" b="1" dirty="0" err="1">
                <a:solidFill>
                  <a:srgbClr val="FFFFFF"/>
                </a:solidFill>
                <a:latin typeface="Helvetica" charset="0"/>
              </a:rPr>
              <a:t>kazingram</a:t>
            </a:r>
            <a:r>
              <a:rPr lang="en-GB" b="1" dirty="0">
                <a:solidFill>
                  <a:srgbClr val="FFFFFF"/>
                </a:solidFill>
                <a:latin typeface="Helvetica" charset="0"/>
              </a:rPr>
              <a:t> </a:t>
            </a:r>
            <a:r>
              <a:rPr lang="en-GB" b="1" dirty="0" err="1">
                <a:solidFill>
                  <a:srgbClr val="FFFFFF"/>
                </a:solidFill>
                <a:latin typeface="Helvetica" charset="0"/>
              </a:rPr>
              <a:t>khare</a:t>
            </a:r>
            <a:r>
              <a:rPr lang="en-GB" b="1" dirty="0">
                <a:solidFill>
                  <a:srgbClr val="FFFFFF"/>
                </a:solidFill>
                <a:latin typeface="Helvetica" charset="0"/>
              </a:rPr>
              <a:t> </a:t>
            </a:r>
            <a:r>
              <a:rPr lang="en-GB" b="1" dirty="0" err="1">
                <a:solidFill>
                  <a:srgbClr val="FFFFFF"/>
                </a:solidFill>
                <a:latin typeface="Helvetica" charset="0"/>
              </a:rPr>
              <a:t>eina</a:t>
            </a:r>
            <a:r>
              <a:rPr lang="en-GB" b="1" dirty="0">
                <a:solidFill>
                  <a:srgbClr val="FFFFFF"/>
                </a:solidFill>
                <a:latin typeface="Helvetica" charset="0"/>
              </a:rPr>
              <a:t> </a:t>
            </a:r>
            <a:r>
              <a:rPr lang="en-GB" b="1" dirty="0" err="1">
                <a:solidFill>
                  <a:srgbClr val="FFFFFF"/>
                </a:solidFill>
                <a:latin typeface="Helvetica" charset="0"/>
              </a:rPr>
              <a:t>okathui</a:t>
            </a:r>
            <a:r>
              <a:rPr lang="en-GB" b="1" dirty="0">
                <a:solidFill>
                  <a:srgbClr val="FFFFFF"/>
                </a:solidFill>
                <a:latin typeface="Helvetica" charset="0"/>
              </a:rPr>
              <a:t> </a:t>
            </a:r>
            <a:r>
              <a:rPr lang="en-GB" b="1" dirty="0" err="1">
                <a:solidFill>
                  <a:srgbClr val="FFFFFF"/>
                </a:solidFill>
                <a:latin typeface="Helvetica" charset="0"/>
              </a:rPr>
              <a:t>khare</a:t>
            </a:r>
            <a:r>
              <a:rPr lang="en-GB" b="1" dirty="0">
                <a:solidFill>
                  <a:srgbClr val="FFFFFF"/>
                </a:solidFill>
                <a:latin typeface="Helvetica" charset="0"/>
              </a:rPr>
              <a:t> chi </a:t>
            </a:r>
            <a:r>
              <a:rPr lang="en-GB" b="1" dirty="0" err="1">
                <a:solidFill>
                  <a:srgbClr val="FFFFFF"/>
                </a:solidFill>
                <a:latin typeface="Helvetica" charset="0"/>
              </a:rPr>
              <a:t>shimanhaida</a:t>
            </a:r>
            <a:r>
              <a:rPr lang="en-GB" b="1" dirty="0">
                <a:solidFill>
                  <a:srgbClr val="FFFFFF"/>
                </a:solidFill>
                <a:latin typeface="Helvetica" charset="0"/>
              </a:rPr>
              <a:t> </a:t>
            </a:r>
            <a:r>
              <a:rPr lang="en-GB" b="1" dirty="0" err="1">
                <a:solidFill>
                  <a:srgbClr val="FFFFFF"/>
                </a:solidFill>
                <a:latin typeface="Helvetica" charset="0"/>
              </a:rPr>
              <a:t>ngayila</a:t>
            </a:r>
            <a:r>
              <a:rPr lang="en-GB" b="1" dirty="0">
                <a:solidFill>
                  <a:srgbClr val="FFFFFF"/>
                </a:solidFill>
                <a:latin typeface="Helvetica" charset="0"/>
              </a:rPr>
              <a:t> </a:t>
            </a:r>
            <a:r>
              <a:rPr lang="en-GB" b="1" dirty="0" err="1">
                <a:solidFill>
                  <a:srgbClr val="FFFFFF"/>
                </a:solidFill>
                <a:latin typeface="Helvetica" charset="0"/>
              </a:rPr>
              <a:t>maleithuwa</a:t>
            </a:r>
            <a:r>
              <a:rPr lang="en-GB" b="1" dirty="0">
                <a:solidFill>
                  <a:srgbClr val="FFFFFF"/>
                </a:solidFill>
                <a:latin typeface="Helvetica" charset="0"/>
              </a:rPr>
              <a:t>, </a:t>
            </a:r>
            <a:r>
              <a:rPr lang="en-GB" b="1" dirty="0" err="1">
                <a:solidFill>
                  <a:srgbClr val="FFFFFF"/>
                </a:solidFill>
                <a:latin typeface="Helvetica" charset="0"/>
              </a:rPr>
              <a:t>kala</a:t>
            </a:r>
            <a:r>
              <a:rPr lang="en-GB" b="1" dirty="0">
                <a:solidFill>
                  <a:srgbClr val="FFFFFF"/>
                </a:solidFill>
                <a:latin typeface="Helvetica" charset="0"/>
              </a:rPr>
              <a:t> </a:t>
            </a:r>
            <a:r>
              <a:rPr lang="en-GB" b="1" dirty="0" err="1">
                <a:solidFill>
                  <a:srgbClr val="FFFFFF"/>
                </a:solidFill>
                <a:latin typeface="Helvetica" charset="0"/>
              </a:rPr>
              <a:t>makhamkahaivana</a:t>
            </a:r>
            <a:r>
              <a:rPr lang="en-GB" b="1" dirty="0">
                <a:solidFill>
                  <a:srgbClr val="FFFFFF"/>
                </a:solidFill>
                <a:latin typeface="Helvetica" charset="0"/>
              </a:rPr>
              <a:t> </a:t>
            </a:r>
            <a:r>
              <a:rPr lang="en-GB" b="1" dirty="0" err="1">
                <a:solidFill>
                  <a:srgbClr val="FFFFFF"/>
                </a:solidFill>
                <a:latin typeface="Helvetica" charset="0"/>
              </a:rPr>
              <a:t>gaharali</a:t>
            </a:r>
            <a:r>
              <a:rPr lang="en-GB" b="1" dirty="0">
                <a:solidFill>
                  <a:srgbClr val="FFFFFF"/>
                </a:solidFill>
                <a:latin typeface="Helvetica" charset="0"/>
              </a:rPr>
              <a:t> </a:t>
            </a:r>
            <a:r>
              <a:rPr lang="en-GB" b="1" dirty="0" err="1">
                <a:solidFill>
                  <a:srgbClr val="FFFFFF"/>
                </a:solidFill>
                <a:latin typeface="Helvetica" charset="0"/>
              </a:rPr>
              <a:t>samphangkhavai</a:t>
            </a:r>
            <a:r>
              <a:rPr lang="en-GB" b="1" dirty="0">
                <a:solidFill>
                  <a:srgbClr val="FFFFFF"/>
                </a:solidFill>
                <a:latin typeface="Helvetica" charset="0"/>
              </a:rPr>
              <a:t> </a:t>
            </a:r>
            <a:r>
              <a:rPr lang="en-GB" b="1" dirty="0" err="1">
                <a:solidFill>
                  <a:srgbClr val="FFFFFF"/>
                </a:solidFill>
                <a:latin typeface="Helvetica" charset="0"/>
              </a:rPr>
              <a:t>shaksakazak</a:t>
            </a:r>
            <a:r>
              <a:rPr lang="en-GB" b="1" dirty="0">
                <a:solidFill>
                  <a:srgbClr val="FFFFFF"/>
                </a:solidFill>
                <a:latin typeface="Helvetica" charset="0"/>
              </a:rPr>
              <a:t> </a:t>
            </a:r>
            <a:r>
              <a:rPr lang="en-GB" b="1" dirty="0" err="1">
                <a:solidFill>
                  <a:srgbClr val="FFFFFF"/>
                </a:solidFill>
                <a:latin typeface="Helvetica" charset="0"/>
              </a:rPr>
              <a:t>kahai</a:t>
            </a:r>
            <a:r>
              <a:rPr lang="en-GB" b="1" dirty="0">
                <a:solidFill>
                  <a:srgbClr val="FFFFFF"/>
                </a:solidFill>
                <a:latin typeface="Helvetica" charset="0"/>
              </a:rPr>
              <a:t> </a:t>
            </a:r>
            <a:r>
              <a:rPr lang="en-GB" b="1" dirty="0" err="1">
                <a:solidFill>
                  <a:srgbClr val="FFFFFF"/>
                </a:solidFill>
                <a:latin typeface="Helvetica" charset="0"/>
              </a:rPr>
              <a:t>thada</a:t>
            </a:r>
            <a:r>
              <a:rPr lang="en-GB" b="1" dirty="0">
                <a:solidFill>
                  <a:srgbClr val="FFFFFF"/>
                </a:solidFill>
                <a:latin typeface="Helvetica" charset="0"/>
              </a:rPr>
              <a:t> </a:t>
            </a:r>
            <a:r>
              <a:rPr lang="en-GB" b="1" dirty="0" err="1">
                <a:solidFill>
                  <a:srgbClr val="FFFFFF"/>
                </a:solidFill>
                <a:latin typeface="Helvetica" charset="0"/>
              </a:rPr>
              <a:t>kathara</a:t>
            </a:r>
            <a:r>
              <a:rPr lang="en-GB" b="1" dirty="0">
                <a:solidFill>
                  <a:srgbClr val="FFFFFF"/>
                </a:solidFill>
                <a:latin typeface="Helvetica" charset="0"/>
              </a:rPr>
              <a:t> </a:t>
            </a:r>
            <a:r>
              <a:rPr lang="en-GB" b="1" dirty="0" err="1">
                <a:solidFill>
                  <a:srgbClr val="FFFFFF"/>
                </a:solidFill>
                <a:latin typeface="Helvetica" charset="0"/>
              </a:rPr>
              <a:t>keinung</a:t>
            </a:r>
            <a:r>
              <a:rPr lang="en-GB" b="1" dirty="0">
                <a:solidFill>
                  <a:srgbClr val="FFFFFF"/>
                </a:solidFill>
                <a:latin typeface="Helvetica" charset="0"/>
              </a:rPr>
              <a:t>, </a:t>
            </a:r>
            <a:r>
              <a:rPr lang="en-GB" b="1" dirty="0" err="1">
                <a:solidFill>
                  <a:srgbClr val="FFFFFF"/>
                </a:solidFill>
                <a:latin typeface="Helvetica" charset="0"/>
              </a:rPr>
              <a:t>kadhara</a:t>
            </a:r>
            <a:r>
              <a:rPr lang="en-GB" b="1" dirty="0">
                <a:solidFill>
                  <a:srgbClr val="FFFFFF"/>
                </a:solidFill>
                <a:latin typeface="Helvetica" charset="0"/>
              </a:rPr>
              <a:t> Jerusalem chi </a:t>
            </a:r>
            <a:r>
              <a:rPr lang="en-GB" b="1" dirty="0" err="1">
                <a:solidFill>
                  <a:srgbClr val="FFFFFF"/>
                </a:solidFill>
                <a:latin typeface="Helvetica" charset="0"/>
              </a:rPr>
              <a:t>kazingramwui</a:t>
            </a:r>
            <a:r>
              <a:rPr lang="en-GB" b="1" dirty="0">
                <a:solidFill>
                  <a:srgbClr val="FFFFFF"/>
                </a:solidFill>
                <a:latin typeface="Helvetica" charset="0"/>
              </a:rPr>
              <a:t> </a:t>
            </a:r>
            <a:r>
              <a:rPr lang="en-GB" b="1" dirty="0" err="1">
                <a:solidFill>
                  <a:srgbClr val="FFFFFF"/>
                </a:solidFill>
                <a:latin typeface="Helvetica" charset="0"/>
              </a:rPr>
              <a:t>Varivarawui</a:t>
            </a:r>
            <a:r>
              <a:rPr lang="en-GB" b="1" dirty="0">
                <a:solidFill>
                  <a:srgbClr val="FFFFFF"/>
                </a:solidFill>
                <a:latin typeface="Helvetica" charset="0"/>
              </a:rPr>
              <a:t> </a:t>
            </a:r>
            <a:r>
              <a:rPr lang="en-GB" b="1" dirty="0" err="1">
                <a:solidFill>
                  <a:srgbClr val="FFFFFF"/>
                </a:solidFill>
                <a:latin typeface="Helvetica" charset="0"/>
              </a:rPr>
              <a:t>eina</a:t>
            </a:r>
            <a:r>
              <a:rPr lang="en-GB" b="1" dirty="0">
                <a:solidFill>
                  <a:srgbClr val="FFFFFF"/>
                </a:solidFill>
                <a:latin typeface="Helvetica" charset="0"/>
              </a:rPr>
              <a:t> kata chi </a:t>
            </a:r>
            <a:r>
              <a:rPr lang="en-GB" b="1" dirty="0" err="1">
                <a:solidFill>
                  <a:srgbClr val="FFFFFF"/>
                </a:solidFill>
                <a:latin typeface="Helvetica" charset="0"/>
              </a:rPr>
              <a:t>ina</a:t>
            </a:r>
            <a:r>
              <a:rPr lang="en-GB" b="1" dirty="0">
                <a:solidFill>
                  <a:srgbClr val="FFFFFF"/>
                </a:solidFill>
                <a:latin typeface="Helvetica" charset="0"/>
              </a:rPr>
              <a:t> </a:t>
            </a:r>
            <a:r>
              <a:rPr lang="en-GB" b="1" dirty="0" err="1">
                <a:solidFill>
                  <a:srgbClr val="FFFFFF"/>
                </a:solidFill>
                <a:latin typeface="Helvetica" charset="0"/>
              </a:rPr>
              <a:t>thei</a:t>
            </a:r>
            <a:r>
              <a:rPr lang="en-GB" b="1" dirty="0">
                <a:solidFill>
                  <a:srgbClr val="FFFFFF"/>
                </a:solidFill>
                <a:latin typeface="Helvetica" charset="0"/>
              </a:rPr>
              <a:t>.</a:t>
            </a:r>
            <a:endParaRPr lang="en-GB" b="1" dirty="0">
              <a:solidFill>
                <a:srgbClr val="FFEA18"/>
              </a:solidFill>
              <a:latin typeface="Helvetica" charset="0"/>
            </a:endParaRPr>
          </a:p>
        </p:txBody>
      </p:sp>
      <p:sp>
        <p:nvSpPr>
          <p:cNvPr id="79890" name="AutoShape 17"/>
          <p:cNvSpPr>
            <a:spLocks noChangeArrowheads="1"/>
          </p:cNvSpPr>
          <p:nvPr/>
        </p:nvSpPr>
        <p:spPr bwMode="auto">
          <a:xfrm>
            <a:off x="6100780" y="1870041"/>
            <a:ext cx="3273425" cy="1116011"/>
          </a:xfrm>
          <a:prstGeom prst="roundRect">
            <a:avLst>
              <a:gd name="adj" fmla="val 16667"/>
            </a:avLst>
          </a:prstGeom>
          <a:solidFill>
            <a:srgbClr val="000000">
              <a:alpha val="50195"/>
            </a:srgbClr>
          </a:solidFill>
          <a:ln w="12600">
            <a:solidFill>
              <a:srgbClr val="000000"/>
            </a:solidFill>
            <a:miter lim="800000"/>
            <a:headEnd/>
            <a:tailEnd/>
          </a:ln>
        </p:spPr>
        <p:txBody>
          <a:bodyPr wrap="none" lIns="91328" tIns="45662" rIns="91328" bIns="45662" anchor="ctr"/>
          <a:lstStyle/>
          <a:p>
            <a:endParaRPr lang="en-US"/>
          </a:p>
        </p:txBody>
      </p:sp>
      <p:sp>
        <p:nvSpPr>
          <p:cNvPr id="79891" name="AutoShape 18"/>
          <p:cNvSpPr>
            <a:spLocks noChangeArrowheads="1"/>
          </p:cNvSpPr>
          <p:nvPr/>
        </p:nvSpPr>
        <p:spPr bwMode="auto">
          <a:xfrm>
            <a:off x="6116822" y="441288"/>
            <a:ext cx="3273425" cy="1116013"/>
          </a:xfrm>
          <a:prstGeom prst="roundRect">
            <a:avLst>
              <a:gd name="adj" fmla="val 16667"/>
            </a:avLst>
          </a:prstGeom>
          <a:solidFill>
            <a:srgbClr val="000000">
              <a:alpha val="50195"/>
            </a:srgbClr>
          </a:solidFill>
          <a:ln w="12600">
            <a:solidFill>
              <a:srgbClr val="000000"/>
            </a:solidFill>
            <a:miter lim="800000"/>
            <a:headEnd/>
            <a:tailEnd/>
          </a:ln>
        </p:spPr>
        <p:txBody>
          <a:bodyPr wrap="none" lIns="91328" tIns="45662" rIns="91328" bIns="45662" anchor="ctr"/>
          <a:lstStyle/>
          <a:p>
            <a:endParaRPr lang="en-US"/>
          </a:p>
        </p:txBody>
      </p:sp>
      <p:sp>
        <p:nvSpPr>
          <p:cNvPr id="79892" name="AutoShape 19"/>
          <p:cNvSpPr>
            <a:spLocks noChangeArrowheads="1"/>
          </p:cNvSpPr>
          <p:nvPr/>
        </p:nvSpPr>
        <p:spPr bwMode="auto">
          <a:xfrm>
            <a:off x="6100780" y="3298797"/>
            <a:ext cx="3273425" cy="1116011"/>
          </a:xfrm>
          <a:prstGeom prst="roundRect">
            <a:avLst>
              <a:gd name="adj" fmla="val 16667"/>
            </a:avLst>
          </a:prstGeom>
          <a:solidFill>
            <a:srgbClr val="000000">
              <a:alpha val="50195"/>
            </a:srgbClr>
          </a:solidFill>
          <a:ln w="12600">
            <a:solidFill>
              <a:srgbClr val="000000"/>
            </a:solidFill>
            <a:miter lim="800000"/>
            <a:headEnd/>
            <a:tailEnd/>
          </a:ln>
        </p:spPr>
        <p:txBody>
          <a:bodyPr wrap="none" lIns="91328" tIns="45662" rIns="91328" bIns="45662" anchor="ctr"/>
          <a:lstStyle/>
          <a:p>
            <a:endParaRPr lang="en-US"/>
          </a:p>
        </p:txBody>
      </p:sp>
      <p:sp>
        <p:nvSpPr>
          <p:cNvPr id="79893" name="AutoShape 20"/>
          <p:cNvSpPr>
            <a:spLocks noChangeArrowheads="1"/>
          </p:cNvSpPr>
          <p:nvPr/>
        </p:nvSpPr>
        <p:spPr bwMode="auto">
          <a:xfrm>
            <a:off x="6172218" y="4814905"/>
            <a:ext cx="3273425" cy="1116013"/>
          </a:xfrm>
          <a:prstGeom prst="roundRect">
            <a:avLst>
              <a:gd name="adj" fmla="val 16667"/>
            </a:avLst>
          </a:prstGeom>
          <a:solidFill>
            <a:srgbClr val="000000">
              <a:alpha val="50195"/>
            </a:srgbClr>
          </a:solidFill>
          <a:ln w="12600">
            <a:solidFill>
              <a:srgbClr val="000000"/>
            </a:solidFill>
            <a:miter lim="800000"/>
            <a:headEnd/>
            <a:tailEnd/>
          </a:ln>
        </p:spPr>
        <p:txBody>
          <a:bodyPr wrap="none" lIns="91328" tIns="45662" rIns="91328" bIns="45662"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0"/>
                                  </p:stCondLst>
                                  <p:childTnLst>
                                    <p:set>
                                      <p:cBhvr>
                                        <p:cTn id="6" dur="1" fill="hold">
                                          <p:stCondLst>
                                            <p:cond delay="0"/>
                                          </p:stCondLst>
                                        </p:cTn>
                                        <p:tgtEl>
                                          <p:spTgt spid="80912"/>
                                        </p:tgtEl>
                                        <p:attrNameLst>
                                          <p:attrName>style.visibility</p:attrName>
                                        </p:attrNameLst>
                                      </p:cBhvr>
                                      <p:to>
                                        <p:strVal val="visible"/>
                                      </p:to>
                                    </p:set>
                                    <p:anim calcmode="lin" valueType="num">
                                      <p:cBhvr>
                                        <p:cTn id="7" dur="500" fill="hold"/>
                                        <p:tgtEl>
                                          <p:spTgt spid="80912"/>
                                        </p:tgtEl>
                                        <p:attrNameLst>
                                          <p:attrName>ppt_w</p:attrName>
                                        </p:attrNameLst>
                                      </p:cBhvr>
                                      <p:tavLst>
                                        <p:tav tm="100000">
                                          <p:val>
                                            <p:strVal val="2/3*#ppt_w"/>
                                          </p:val>
                                        </p:tav>
                                        <p:tav tm="100000">
                                          <p:val>
                                            <p:strVal val="#ppt_w"/>
                                          </p:val>
                                        </p:tav>
                                      </p:tavLst>
                                    </p:anim>
                                    <p:anim calcmode="lin" valueType="num">
                                      <p:cBhvr>
                                        <p:cTn id="8" dur="500" fill="hold"/>
                                        <p:tgtEl>
                                          <p:spTgt spid="80912"/>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1113" y="2"/>
            <a:ext cx="10067926" cy="7802563"/>
            <a:chOff x="-7" y="0"/>
            <a:chExt cx="6342" cy="4915"/>
          </a:xfrm>
        </p:grpSpPr>
        <p:pic>
          <p:nvPicPr>
            <p:cNvPr id="80917" name="Picture 2"/>
            <p:cNvPicPr>
              <a:picLocks noChangeAspect="1" noChangeArrowheads="1"/>
            </p:cNvPicPr>
            <p:nvPr/>
          </p:nvPicPr>
          <p:blipFill>
            <a:blip r:embed="rId3"/>
            <a:srcRect r="8611"/>
            <a:stretch>
              <a:fillRect/>
            </a:stretch>
          </p:blipFill>
          <p:spPr bwMode="auto">
            <a:xfrm>
              <a:off x="171" y="77"/>
              <a:ext cx="5411" cy="4806"/>
            </a:xfrm>
            <a:prstGeom prst="rect">
              <a:avLst/>
            </a:prstGeom>
            <a:noFill/>
            <a:ln w="9525">
              <a:noFill/>
              <a:round/>
              <a:headEnd/>
              <a:tailEnd/>
            </a:ln>
          </p:spPr>
        </p:pic>
        <p:sp>
          <p:nvSpPr>
            <p:cNvPr id="80918" name="Rectangle 3"/>
            <p:cNvSpPr>
              <a:spLocks noChangeArrowheads="1"/>
            </p:cNvSpPr>
            <p:nvPr/>
          </p:nvSpPr>
          <p:spPr bwMode="auto">
            <a:xfrm>
              <a:off x="5575" y="8"/>
              <a:ext cx="761" cy="4854"/>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80919" name="Rectangle 4"/>
            <p:cNvSpPr>
              <a:spLocks noChangeArrowheads="1"/>
            </p:cNvSpPr>
            <p:nvPr/>
          </p:nvSpPr>
          <p:spPr bwMode="auto">
            <a:xfrm>
              <a:off x="-7" y="74"/>
              <a:ext cx="454" cy="4746"/>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80920" name="Rectangle 5"/>
            <p:cNvSpPr>
              <a:spLocks noChangeArrowheads="1"/>
            </p:cNvSpPr>
            <p:nvPr/>
          </p:nvSpPr>
          <p:spPr bwMode="auto">
            <a:xfrm>
              <a:off x="0" y="4640"/>
              <a:ext cx="5836" cy="276"/>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80921" name="Rectangle 6"/>
            <p:cNvSpPr>
              <a:spLocks noChangeArrowheads="1"/>
            </p:cNvSpPr>
            <p:nvPr/>
          </p:nvSpPr>
          <p:spPr bwMode="auto">
            <a:xfrm>
              <a:off x="0" y="0"/>
              <a:ext cx="5836" cy="137"/>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80922" name="Rectangle 7"/>
            <p:cNvSpPr>
              <a:spLocks noChangeArrowheads="1"/>
            </p:cNvSpPr>
            <p:nvPr/>
          </p:nvSpPr>
          <p:spPr bwMode="auto">
            <a:xfrm>
              <a:off x="499" y="4640"/>
              <a:ext cx="5836" cy="275"/>
            </a:xfrm>
            <a:prstGeom prst="rect">
              <a:avLst/>
            </a:prstGeom>
            <a:solidFill>
              <a:srgbClr val="040404"/>
            </a:solidFill>
            <a:ln w="12600">
              <a:solidFill>
                <a:srgbClr val="000000"/>
              </a:solidFill>
              <a:miter lim="800000"/>
              <a:headEnd/>
              <a:tailEnd/>
            </a:ln>
          </p:spPr>
          <p:txBody>
            <a:bodyPr wrap="none" anchor="ctr"/>
            <a:lstStyle/>
            <a:p>
              <a:endParaRPr lang="en-US"/>
            </a:p>
          </p:txBody>
        </p:sp>
      </p:grpSp>
      <p:sp>
        <p:nvSpPr>
          <p:cNvPr id="81928" name="AutoShape 8"/>
          <p:cNvSpPr>
            <a:spLocks noChangeArrowheads="1"/>
          </p:cNvSpPr>
          <p:nvPr/>
        </p:nvSpPr>
        <p:spPr bwMode="auto">
          <a:xfrm>
            <a:off x="6075363" y="544515"/>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81929" name="AutoShape 9"/>
          <p:cNvSpPr>
            <a:spLocks noChangeArrowheads="1"/>
          </p:cNvSpPr>
          <p:nvPr/>
        </p:nvSpPr>
        <p:spPr bwMode="auto">
          <a:xfrm>
            <a:off x="6075363" y="3403603"/>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81930" name="AutoShape 10"/>
          <p:cNvSpPr>
            <a:spLocks noChangeArrowheads="1"/>
          </p:cNvSpPr>
          <p:nvPr/>
        </p:nvSpPr>
        <p:spPr bwMode="auto">
          <a:xfrm>
            <a:off x="6086475" y="49133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81931" name="AutoShape 11"/>
          <p:cNvSpPr>
            <a:spLocks noChangeArrowheads="1"/>
          </p:cNvSpPr>
          <p:nvPr/>
        </p:nvSpPr>
        <p:spPr bwMode="auto">
          <a:xfrm>
            <a:off x="6075363" y="6462716"/>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81932" name="AutoShape 12"/>
          <p:cNvSpPr>
            <a:spLocks noChangeArrowheads="1"/>
          </p:cNvSpPr>
          <p:nvPr/>
        </p:nvSpPr>
        <p:spPr bwMode="auto">
          <a:xfrm>
            <a:off x="6073775" y="1971676"/>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328" tIns="45662" rIns="91328" bIns="45662" anchor="ctr"/>
          <a:lstStyle/>
          <a:p>
            <a:pPr defTabSz="455133"/>
            <a:endParaRPr lang="en-US"/>
          </a:p>
        </p:txBody>
      </p:sp>
      <p:sp>
        <p:nvSpPr>
          <p:cNvPr id="80904" name="Text Box 13"/>
          <p:cNvSpPr txBox="1">
            <a:spLocks noChangeArrowheads="1"/>
          </p:cNvSpPr>
          <p:nvPr/>
        </p:nvSpPr>
        <p:spPr bwMode="auto">
          <a:xfrm>
            <a:off x="9696180" y="21171"/>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81934" name="AutoShape 14"/>
          <p:cNvSpPr>
            <a:spLocks noChangeArrowheads="1"/>
          </p:cNvSpPr>
          <p:nvPr/>
        </p:nvSpPr>
        <p:spPr bwMode="auto">
          <a:xfrm>
            <a:off x="1220788" y="1971679"/>
            <a:ext cx="4591050" cy="5145089"/>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328" tIns="45662" rIns="91328" bIns="45662" anchor="ctr"/>
          <a:lstStyle/>
          <a:p>
            <a:pPr defTabSz="455133"/>
            <a:endParaRPr lang="en-US"/>
          </a:p>
        </p:txBody>
      </p:sp>
      <p:sp>
        <p:nvSpPr>
          <p:cNvPr id="80906" name="Rectangle 15"/>
          <p:cNvSpPr>
            <a:spLocks noChangeArrowheads="1"/>
          </p:cNvSpPr>
          <p:nvPr/>
        </p:nvSpPr>
        <p:spPr bwMode="auto">
          <a:xfrm>
            <a:off x="1147763" y="1498605"/>
            <a:ext cx="4641850" cy="535664"/>
          </a:xfrm>
          <a:prstGeom prst="rect">
            <a:avLst/>
          </a:prstGeom>
          <a:noFill/>
          <a:ln w="9525">
            <a:noFill/>
            <a:round/>
            <a:headEnd/>
            <a:tailEnd/>
          </a:ln>
        </p:spPr>
        <p:txBody>
          <a:bodyPr lIns="90246" tIns="44224" rIns="90246" bIns="44224">
            <a:spAutoFit/>
          </a:bodyPr>
          <a:lstStyle/>
          <a:p>
            <a:pPr algn="ctr">
              <a:lnSpc>
                <a:spcPct val="65000"/>
              </a:lnSpc>
              <a:spcBef>
                <a:spcPts val="25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FFFF"/>
                </a:solidFill>
                <a:latin typeface="Helvetica" charset="0"/>
              </a:rPr>
              <a:t>Phongkhami</a:t>
            </a:r>
          </a:p>
        </p:txBody>
      </p:sp>
      <p:sp>
        <p:nvSpPr>
          <p:cNvPr id="80907" name="Text Box 16"/>
          <p:cNvSpPr txBox="1">
            <a:spLocks noChangeArrowheads="1"/>
          </p:cNvSpPr>
          <p:nvPr/>
        </p:nvSpPr>
        <p:spPr bwMode="auto">
          <a:xfrm>
            <a:off x="6024563" y="638184"/>
            <a:ext cx="3452812"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YAONAOWUI </a:t>
            </a:r>
            <a:r>
              <a:rPr lang="en-GB" sz="2000" b="1" u="sng">
                <a:latin typeface="Helvetica" charset="0"/>
              </a:rPr>
              <a:t>SHAKKAZA ZAT KHANG</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19:1-10</a:t>
            </a:r>
          </a:p>
        </p:txBody>
      </p:sp>
      <p:sp>
        <p:nvSpPr>
          <p:cNvPr id="80908" name="Text Box 17"/>
          <p:cNvSpPr txBox="1">
            <a:spLocks noChangeArrowheads="1"/>
          </p:cNvSpPr>
          <p:nvPr/>
        </p:nvSpPr>
        <p:spPr bwMode="auto">
          <a:xfrm>
            <a:off x="6035685" y="3522672"/>
            <a:ext cx="3452813"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CHRISTAWUI </a:t>
            </a:r>
            <a:r>
              <a:rPr lang="en-GB" sz="2000" b="1" u="sng">
                <a:latin typeface="Helvetica" charset="0"/>
              </a:rPr>
              <a:t>OKATHUILI KHAMUNG</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20:4-6</a:t>
            </a:r>
          </a:p>
        </p:txBody>
      </p:sp>
      <p:sp>
        <p:nvSpPr>
          <p:cNvPr id="80909" name="Text Box 18"/>
          <p:cNvSpPr txBox="1">
            <a:spLocks noChangeArrowheads="1"/>
          </p:cNvSpPr>
          <p:nvPr/>
        </p:nvSpPr>
        <p:spPr bwMode="auto">
          <a:xfrm>
            <a:off x="6018213" y="2070110"/>
            <a:ext cx="3452812"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JESU CHRISTAWUI </a:t>
            </a:r>
            <a:r>
              <a:rPr lang="en-GB" sz="2000" b="1" u="sng">
                <a:latin typeface="Helvetica" charset="0"/>
              </a:rPr>
              <a:t>KAKHANE KHARA</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19:11-16</a:t>
            </a:r>
          </a:p>
        </p:txBody>
      </p:sp>
      <p:sp>
        <p:nvSpPr>
          <p:cNvPr id="80910" name="Text Box 19"/>
          <p:cNvSpPr txBox="1">
            <a:spLocks noChangeArrowheads="1"/>
          </p:cNvSpPr>
          <p:nvPr/>
        </p:nvSpPr>
        <p:spPr bwMode="auto">
          <a:xfrm>
            <a:off x="6045210" y="5011738"/>
            <a:ext cx="3452813" cy="925489"/>
          </a:xfrm>
          <a:prstGeom prst="rect">
            <a:avLst/>
          </a:prstGeom>
          <a:noFill/>
          <a:ln w="9525">
            <a:noFill/>
            <a:round/>
            <a:headEnd/>
            <a:tailEnd/>
          </a:ln>
        </p:spPr>
        <p:txBody>
          <a:bodyPr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EA18"/>
                </a:solidFill>
                <a:latin typeface="Helvetica" charset="0"/>
              </a:rPr>
              <a:t>HAKKHAMAHA </a:t>
            </a:r>
            <a:r>
              <a:rPr lang="en-GB" sz="1800" b="1" u="sng">
                <a:latin typeface="Helvetica" charset="0"/>
              </a:rPr>
              <a:t>KACHARA WUNGPAMKHONG</a:t>
            </a:r>
            <a:r>
              <a:rPr lang="en-GB" sz="1800" b="1">
                <a:solidFill>
                  <a:srgbClr val="FFFF00"/>
                </a:solidFill>
                <a:latin typeface="Helvetica" charset="0"/>
              </a:rPr>
              <a:t> BICHAR </a:t>
            </a:r>
            <a:r>
              <a:rPr lang="en-GB" sz="1800" b="1">
                <a:solidFill>
                  <a:srgbClr val="FFEA18"/>
                </a:solidFill>
                <a:latin typeface="Helvetica" charset="0"/>
              </a:rPr>
              <a:t>Phongkhami 20:11-15</a:t>
            </a:r>
          </a:p>
        </p:txBody>
      </p:sp>
      <p:sp>
        <p:nvSpPr>
          <p:cNvPr id="80911" name="Text Box 20"/>
          <p:cNvSpPr txBox="1">
            <a:spLocks noChangeArrowheads="1"/>
          </p:cNvSpPr>
          <p:nvPr/>
        </p:nvSpPr>
        <p:spPr bwMode="auto">
          <a:xfrm>
            <a:off x="6035685" y="6577023"/>
            <a:ext cx="3452813" cy="1037899"/>
          </a:xfrm>
          <a:prstGeom prst="rect">
            <a:avLst/>
          </a:prstGeom>
          <a:noFill/>
          <a:ln w="9525">
            <a:noFill/>
            <a:round/>
            <a:headEnd/>
            <a:tailEnd/>
          </a:ln>
        </p:spPr>
        <p:txBody>
          <a:bodyPr lIns="89886" tIns="46738" rIns="89886" bIns="46738">
            <a:spAutoFit/>
          </a:bodyPr>
          <a:lstStyle/>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00"/>
                </a:solidFill>
                <a:latin typeface="Helvetica" charset="0"/>
              </a:rPr>
              <a:t>KADHARA </a:t>
            </a:r>
            <a:r>
              <a:rPr lang="en-GB" sz="2000" b="1" u="sng">
                <a:latin typeface="Helvetica" charset="0"/>
              </a:rPr>
              <a:t>KAZINGRAM </a:t>
            </a:r>
            <a:r>
              <a:rPr lang="en-GB" sz="2000" b="1">
                <a:solidFill>
                  <a:srgbClr val="FFFF00"/>
                </a:solidFill>
                <a:latin typeface="Helvetica" charset="0"/>
              </a:rPr>
              <a:t>EINA KADHARA </a:t>
            </a:r>
            <a:r>
              <a:rPr lang="en-GB" sz="2000" b="1" u="sng">
                <a:latin typeface="Helvetica" charset="0"/>
              </a:rPr>
              <a:t>OKATHUI</a:t>
            </a:r>
          </a:p>
          <a:p>
            <a:pPr algn="ctr">
              <a:lnSpc>
                <a:spcPct val="100000"/>
              </a:lnSpc>
              <a:spcBef>
                <a:spcPts val="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EA18"/>
                </a:solidFill>
                <a:latin typeface="Helvetica" charset="0"/>
              </a:rPr>
              <a:t>Phongkhami 21:1-8</a:t>
            </a:r>
          </a:p>
        </p:txBody>
      </p:sp>
      <p:sp>
        <p:nvSpPr>
          <p:cNvPr id="80912" name="Rectangle 21"/>
          <p:cNvSpPr>
            <a:spLocks noChangeArrowheads="1"/>
          </p:cNvSpPr>
          <p:nvPr/>
        </p:nvSpPr>
        <p:spPr bwMode="auto">
          <a:xfrm>
            <a:off x="1465263" y="3036899"/>
            <a:ext cx="4191000" cy="3863287"/>
          </a:xfrm>
          <a:prstGeom prst="rect">
            <a:avLst/>
          </a:prstGeom>
          <a:noFill/>
          <a:ln w="9525">
            <a:noFill/>
            <a:round/>
            <a:headEnd/>
            <a:tailEnd/>
          </a:ln>
        </p:spPr>
        <p:txBody>
          <a:bodyPr lIns="89886" tIns="46738" rIns="89886" bIns="46738">
            <a:spAutoFit/>
          </a:bodyPr>
          <a:lstStyle/>
          <a:p>
            <a:pPr algn="ct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a:solidFill>
                  <a:srgbClr val="92D050"/>
                </a:solidFill>
                <a:latin typeface="Helvetica" charset="0"/>
              </a:rPr>
              <a:t>PHONGKHAMILI KHAMATAIYA APONG PHANGA: KAPIKASANG</a:t>
            </a:r>
          </a:p>
          <a:p>
            <a:pPr algn="ct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a:solidFill>
                  <a:srgbClr val="92D050"/>
                </a:solidFill>
                <a:latin typeface="Helvetica" charset="0"/>
              </a:rPr>
              <a:t>19-21</a:t>
            </a:r>
          </a:p>
        </p:txBody>
      </p:sp>
      <p:sp>
        <p:nvSpPr>
          <p:cNvPr id="80913" name="Text Box 22"/>
          <p:cNvSpPr txBox="1">
            <a:spLocks noChangeArrowheads="1"/>
          </p:cNvSpPr>
          <p:nvPr/>
        </p:nvSpPr>
        <p:spPr bwMode="auto">
          <a:xfrm>
            <a:off x="1122363" y="2139950"/>
            <a:ext cx="4772026" cy="1825625"/>
          </a:xfrm>
          <a:prstGeom prst="rect">
            <a:avLst/>
          </a:prstGeom>
          <a:noFill/>
          <a:ln w="9525">
            <a:noFill/>
            <a:round/>
            <a:headEnd/>
            <a:tailEnd/>
          </a:ln>
        </p:spPr>
        <p:txBody>
          <a:bodyPr lIns="89886" tIns="46738" rIns="89886" bIns="46738">
            <a:spAutoFit/>
          </a:bodyPr>
          <a:lstStyle/>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i="1">
                <a:solidFill>
                  <a:srgbClr val="FFEA18"/>
                </a:solidFill>
                <a:latin typeface="Comic Sans MS" charset="0"/>
              </a:rPr>
              <a:t>A Glimpse of Eternity Future</a:t>
            </a:r>
          </a:p>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2000" b="1">
              <a:solidFill>
                <a:srgbClr val="FFEA18"/>
              </a:solidFill>
              <a:latin typeface="Helvetica" charset="0"/>
            </a:endParaRPr>
          </a:p>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2000" b="1">
              <a:solidFill>
                <a:srgbClr val="FFEA18"/>
              </a:solidFill>
              <a:latin typeface="Helvetica" charset="0"/>
            </a:endParaRPr>
          </a:p>
          <a:p>
            <a:pPr algn="ctr">
              <a:lnSpc>
                <a:spcPct val="100000"/>
              </a:lnSpc>
              <a:spcBef>
                <a:spcPts val="1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endParaRPr lang="en-GB" sz="2000" b="1">
              <a:solidFill>
                <a:srgbClr val="FFEA18"/>
              </a:solidFill>
              <a:latin typeface="Helvetica" charset="0"/>
            </a:endParaRPr>
          </a:p>
        </p:txBody>
      </p:sp>
      <p:sp>
        <p:nvSpPr>
          <p:cNvPr id="80914" name="Text Box 23"/>
          <p:cNvSpPr txBox="1">
            <a:spLocks noChangeArrowheads="1"/>
          </p:cNvSpPr>
          <p:nvPr/>
        </p:nvSpPr>
        <p:spPr bwMode="auto">
          <a:xfrm>
            <a:off x="9190873" y="7413317"/>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78</a:t>
            </a:r>
          </a:p>
        </p:txBody>
      </p:sp>
      <p:sp>
        <p:nvSpPr>
          <p:cNvPr id="80915" name="Text Box 24"/>
          <p:cNvSpPr txBox="1">
            <a:spLocks noChangeArrowheads="1"/>
          </p:cNvSpPr>
          <p:nvPr/>
        </p:nvSpPr>
        <p:spPr bwMode="auto">
          <a:xfrm>
            <a:off x="858024" y="744324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80916" name="Rectangle 25"/>
          <p:cNvSpPr>
            <a:spLocks noChangeArrowheads="1"/>
          </p:cNvSpPr>
          <p:nvPr/>
        </p:nvSpPr>
        <p:spPr bwMode="auto">
          <a:xfrm>
            <a:off x="8696369" y="7411733"/>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grpSp>
        <p:nvGrpSpPr>
          <p:cNvPr id="8195" name="Group 2"/>
          <p:cNvGrpSpPr>
            <a:grpSpLocks/>
          </p:cNvGrpSpPr>
          <p:nvPr/>
        </p:nvGrpSpPr>
        <p:grpSpPr bwMode="auto">
          <a:xfrm>
            <a:off x="923925" y="1603375"/>
            <a:ext cx="4665663" cy="5754688"/>
            <a:chOff x="582" y="1010"/>
            <a:chExt cx="2939" cy="3625"/>
          </a:xfrm>
        </p:grpSpPr>
        <p:sp>
          <p:nvSpPr>
            <p:cNvPr id="9219" name="Rectangle 3"/>
            <p:cNvSpPr>
              <a:spLocks noChangeArrowheads="1"/>
            </p:cNvSpPr>
            <p:nvPr/>
          </p:nvSpPr>
          <p:spPr bwMode="auto">
            <a:xfrm>
              <a:off x="582" y="1010"/>
              <a:ext cx="2940" cy="3626"/>
            </a:xfrm>
            <a:prstGeom prst="rect">
              <a:avLst/>
            </a:prstGeom>
            <a:noFill/>
            <a:ln w="50760">
              <a:solidFill>
                <a:srgbClr val="00279F"/>
              </a:solidFill>
              <a:miter lim="800000"/>
              <a:headEnd/>
              <a:tailEnd/>
            </a:ln>
            <a:effectLst>
              <a:outerShdw dist="107933" dir="2700000" algn="ctr" rotWithShape="0">
                <a:srgbClr val="919191"/>
              </a:outerShdw>
            </a:effectLst>
          </p:spPr>
          <p:txBody>
            <a:bodyPr wrap="none" anchor="ctr"/>
            <a:lstStyle/>
            <a:p>
              <a:pPr defTabSz="455133"/>
              <a:endParaRPr lang="en-US"/>
            </a:p>
          </p:txBody>
        </p:sp>
        <p:pic>
          <p:nvPicPr>
            <p:cNvPr id="8207" name="Picture 4"/>
            <p:cNvPicPr>
              <a:picLocks noChangeAspect="1" noChangeArrowheads="1"/>
            </p:cNvPicPr>
            <p:nvPr/>
          </p:nvPicPr>
          <p:blipFill>
            <a:blip r:embed="rId3"/>
            <a:srcRect/>
            <a:stretch>
              <a:fillRect/>
            </a:stretch>
          </p:blipFill>
          <p:spPr bwMode="auto">
            <a:xfrm>
              <a:off x="674" y="1073"/>
              <a:ext cx="2790" cy="3539"/>
            </a:xfrm>
            <a:prstGeom prst="rect">
              <a:avLst/>
            </a:prstGeom>
            <a:noFill/>
            <a:ln w="9525">
              <a:noFill/>
              <a:round/>
              <a:headEnd/>
              <a:tailEnd/>
            </a:ln>
          </p:spPr>
        </p:pic>
      </p:grpSp>
      <p:sp>
        <p:nvSpPr>
          <p:cNvPr id="8196" name="Text Box 5"/>
          <p:cNvSpPr txBox="1">
            <a:spLocks noChangeArrowheads="1"/>
          </p:cNvSpPr>
          <p:nvPr/>
        </p:nvSpPr>
        <p:spPr bwMode="auto">
          <a:xfrm>
            <a:off x="9696180" y="3710"/>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8197" name="Text Box 6"/>
          <p:cNvSpPr txBox="1">
            <a:spLocks noChangeArrowheads="1"/>
          </p:cNvSpPr>
          <p:nvPr/>
        </p:nvSpPr>
        <p:spPr bwMode="auto">
          <a:xfrm>
            <a:off x="6078566" y="1957377"/>
            <a:ext cx="30226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PAOKAPH</a:t>
            </a:r>
            <a:r>
              <a:rPr lang="en-GB" sz="3600" b="1">
                <a:solidFill>
                  <a:srgbClr val="FFEA18"/>
                </a:solidFill>
                <a:latin typeface="Arial"/>
                <a:cs typeface="Arial"/>
              </a:rPr>
              <a:t>Â</a:t>
            </a:r>
            <a:endParaRPr lang="en-GB" sz="3600" b="1">
              <a:solidFill>
                <a:srgbClr val="FFEA18"/>
              </a:solidFill>
              <a:latin typeface="Helvetica" charset="0"/>
            </a:endParaRPr>
          </a:p>
        </p:txBody>
      </p:sp>
      <p:sp>
        <p:nvSpPr>
          <p:cNvPr id="8198" name="Text Box 7"/>
          <p:cNvSpPr txBox="1">
            <a:spLocks noChangeArrowheads="1"/>
          </p:cNvSpPr>
          <p:nvPr/>
        </p:nvSpPr>
        <p:spPr bwMode="auto">
          <a:xfrm>
            <a:off x="6526238" y="3380591"/>
            <a:ext cx="21463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OTSAK</a:t>
            </a:r>
            <a:endParaRPr lang="en-GB" sz="4300" b="1">
              <a:solidFill>
                <a:srgbClr val="FFEA18"/>
              </a:solidFill>
              <a:latin typeface="Helvetica" charset="0"/>
            </a:endParaRPr>
          </a:p>
        </p:txBody>
      </p:sp>
      <p:sp>
        <p:nvSpPr>
          <p:cNvPr id="8199" name="Text Box 8"/>
          <p:cNvSpPr txBox="1">
            <a:spLocks noChangeArrowheads="1"/>
          </p:cNvSpPr>
          <p:nvPr/>
        </p:nvSpPr>
        <p:spPr bwMode="auto">
          <a:xfrm>
            <a:off x="6032500" y="5023660"/>
            <a:ext cx="30353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CHITHI</a:t>
            </a:r>
            <a:endParaRPr lang="en-GB" sz="4300" b="1">
              <a:solidFill>
                <a:srgbClr val="FFEA18"/>
              </a:solidFill>
              <a:latin typeface="Helvetica" charset="0"/>
            </a:endParaRPr>
          </a:p>
        </p:txBody>
      </p:sp>
      <p:sp>
        <p:nvSpPr>
          <p:cNvPr id="8200" name="Text Box 9"/>
          <p:cNvSpPr txBox="1">
            <a:spLocks noChangeArrowheads="1"/>
          </p:cNvSpPr>
          <p:nvPr/>
        </p:nvSpPr>
        <p:spPr bwMode="auto">
          <a:xfrm>
            <a:off x="5937280" y="6523858"/>
            <a:ext cx="33782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PHONGKHAMI</a:t>
            </a:r>
            <a:endParaRPr lang="en-GB" sz="4300" b="1">
              <a:solidFill>
                <a:srgbClr val="FFEA18"/>
              </a:solidFill>
              <a:latin typeface="Helvetica" charset="0"/>
            </a:endParaRPr>
          </a:p>
        </p:txBody>
      </p:sp>
      <p:sp>
        <p:nvSpPr>
          <p:cNvPr id="8201" name="Text Box 10"/>
          <p:cNvSpPr txBox="1">
            <a:spLocks noChangeArrowheads="1"/>
          </p:cNvSpPr>
          <p:nvPr/>
        </p:nvSpPr>
        <p:spPr bwMode="auto">
          <a:xfrm>
            <a:off x="9262340" y="7510410"/>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07</a:t>
            </a:r>
          </a:p>
        </p:txBody>
      </p:sp>
      <p:grpSp>
        <p:nvGrpSpPr>
          <p:cNvPr id="3" name="Group 11"/>
          <p:cNvGrpSpPr>
            <a:grpSpLocks/>
          </p:cNvGrpSpPr>
          <p:nvPr/>
        </p:nvGrpSpPr>
        <p:grpSpPr bwMode="auto">
          <a:xfrm>
            <a:off x="3092450" y="2774954"/>
            <a:ext cx="6532563" cy="3173413"/>
            <a:chOff x="1948" y="1748"/>
            <a:chExt cx="4115" cy="1999"/>
          </a:xfrm>
        </p:grpSpPr>
        <p:sp>
          <p:nvSpPr>
            <p:cNvPr id="9228" name="Oval 12"/>
            <p:cNvSpPr>
              <a:spLocks noChangeArrowheads="1"/>
            </p:cNvSpPr>
            <p:nvPr/>
          </p:nvSpPr>
          <p:spPr bwMode="auto">
            <a:xfrm>
              <a:off x="3448" y="3000"/>
              <a:ext cx="2616" cy="748"/>
            </a:xfrm>
            <a:prstGeom prst="ellipse">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5133"/>
              <a:endParaRPr lang="en-US"/>
            </a:p>
          </p:txBody>
        </p:sp>
        <p:sp>
          <p:nvSpPr>
            <p:cNvPr id="9229" name="AutoShape 13"/>
            <p:cNvSpPr>
              <a:spLocks noChangeArrowheads="1"/>
            </p:cNvSpPr>
            <p:nvPr/>
          </p:nvSpPr>
          <p:spPr bwMode="auto">
            <a:xfrm>
              <a:off x="1948" y="1748"/>
              <a:ext cx="712" cy="342"/>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5133"/>
              <a:endParaRPr lang="en-US"/>
            </a:p>
          </p:txBody>
        </p:sp>
        <p:sp>
          <p:nvSpPr>
            <p:cNvPr id="9230" name="Line 14"/>
            <p:cNvSpPr>
              <a:spLocks noChangeShapeType="1"/>
            </p:cNvSpPr>
            <p:nvPr/>
          </p:nvSpPr>
          <p:spPr bwMode="auto">
            <a:xfrm flipH="1" flipV="1">
              <a:off x="2640" y="2071"/>
              <a:ext cx="977" cy="1076"/>
            </a:xfrm>
            <a:prstGeom prst="line">
              <a:avLst/>
            </a:prstGeom>
            <a:noFill/>
            <a:ln w="76320">
              <a:solidFill>
                <a:srgbClr val="FC0128"/>
              </a:solidFill>
              <a:miter lim="800000"/>
              <a:headEnd/>
              <a:tailEnd type="triangle" w="med" len="med"/>
            </a:ln>
            <a:effectLst>
              <a:outerShdw dist="17819" dir="2700000" algn="ctr" rotWithShape="0">
                <a:srgbClr val="808080"/>
              </a:outerShdw>
            </a:effectLst>
          </p:spPr>
          <p:txBody>
            <a:bodyPr/>
            <a:lstStyle/>
            <a:p>
              <a:pPr>
                <a:defRPr/>
              </a:pP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1"/>
          <p:cNvGrpSpPr>
            <a:grpSpLocks/>
          </p:cNvGrpSpPr>
          <p:nvPr/>
        </p:nvGrpSpPr>
        <p:grpSpPr bwMode="auto">
          <a:xfrm>
            <a:off x="-147639" y="-30160"/>
            <a:ext cx="10090150" cy="7804151"/>
            <a:chOff x="-20" y="-20"/>
            <a:chExt cx="6356" cy="4916"/>
          </a:xfrm>
        </p:grpSpPr>
        <p:pic>
          <p:nvPicPr>
            <p:cNvPr id="81928" name="Picture 2"/>
            <p:cNvPicPr>
              <a:picLocks noChangeAspect="1" noChangeArrowheads="1"/>
            </p:cNvPicPr>
            <p:nvPr/>
          </p:nvPicPr>
          <p:blipFill>
            <a:blip r:embed="rId3"/>
            <a:srcRect r="8611"/>
            <a:stretch>
              <a:fillRect/>
            </a:stretch>
          </p:blipFill>
          <p:spPr bwMode="auto">
            <a:xfrm>
              <a:off x="171" y="57"/>
              <a:ext cx="5411" cy="4806"/>
            </a:xfrm>
            <a:prstGeom prst="rect">
              <a:avLst/>
            </a:prstGeom>
            <a:noFill/>
            <a:ln w="9525">
              <a:noFill/>
              <a:round/>
              <a:headEnd/>
              <a:tailEnd/>
            </a:ln>
          </p:spPr>
        </p:pic>
        <p:sp>
          <p:nvSpPr>
            <p:cNvPr id="81929" name="Rectangle 3"/>
            <p:cNvSpPr>
              <a:spLocks noChangeArrowheads="1"/>
            </p:cNvSpPr>
            <p:nvPr/>
          </p:nvSpPr>
          <p:spPr bwMode="auto">
            <a:xfrm>
              <a:off x="5575" y="-12"/>
              <a:ext cx="761" cy="4854"/>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81930" name="Rectangle 4"/>
            <p:cNvSpPr>
              <a:spLocks noChangeArrowheads="1"/>
            </p:cNvSpPr>
            <p:nvPr/>
          </p:nvSpPr>
          <p:spPr bwMode="auto">
            <a:xfrm>
              <a:off x="-20" y="54"/>
              <a:ext cx="454" cy="4746"/>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81931" name="Rectangle 5"/>
            <p:cNvSpPr>
              <a:spLocks noChangeArrowheads="1"/>
            </p:cNvSpPr>
            <p:nvPr/>
          </p:nvSpPr>
          <p:spPr bwMode="auto">
            <a:xfrm>
              <a:off x="0" y="4620"/>
              <a:ext cx="5836" cy="276"/>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81932" name="Rectangle 6"/>
            <p:cNvSpPr>
              <a:spLocks noChangeArrowheads="1"/>
            </p:cNvSpPr>
            <p:nvPr/>
          </p:nvSpPr>
          <p:spPr bwMode="auto">
            <a:xfrm>
              <a:off x="0" y="-20"/>
              <a:ext cx="5836" cy="137"/>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81933" name="Rectangle 7"/>
            <p:cNvSpPr>
              <a:spLocks noChangeArrowheads="1"/>
            </p:cNvSpPr>
            <p:nvPr/>
          </p:nvSpPr>
          <p:spPr bwMode="auto">
            <a:xfrm>
              <a:off x="499" y="4620"/>
              <a:ext cx="5836" cy="275"/>
            </a:xfrm>
            <a:prstGeom prst="rect">
              <a:avLst/>
            </a:prstGeom>
            <a:solidFill>
              <a:srgbClr val="040404"/>
            </a:solidFill>
            <a:ln w="12600">
              <a:solidFill>
                <a:srgbClr val="000000"/>
              </a:solidFill>
              <a:miter lim="800000"/>
              <a:headEnd/>
              <a:tailEnd/>
            </a:ln>
          </p:spPr>
          <p:txBody>
            <a:bodyPr wrap="none" anchor="ctr"/>
            <a:lstStyle/>
            <a:p>
              <a:endParaRPr lang="en-US"/>
            </a:p>
          </p:txBody>
        </p:sp>
        <p:sp>
          <p:nvSpPr>
            <p:cNvPr id="81934" name="Rectangle 8"/>
            <p:cNvSpPr>
              <a:spLocks noChangeArrowheads="1"/>
            </p:cNvSpPr>
            <p:nvPr/>
          </p:nvSpPr>
          <p:spPr bwMode="auto">
            <a:xfrm>
              <a:off x="485" y="171"/>
              <a:ext cx="5564" cy="4441"/>
            </a:xfrm>
            <a:prstGeom prst="rect">
              <a:avLst/>
            </a:prstGeom>
            <a:solidFill>
              <a:srgbClr val="000000">
                <a:alpha val="50195"/>
              </a:srgbClr>
            </a:solidFill>
            <a:ln w="9525">
              <a:noFill/>
              <a:round/>
              <a:headEnd/>
              <a:tailEnd/>
            </a:ln>
          </p:spPr>
          <p:txBody>
            <a:bodyPr wrap="none" anchor="ctr"/>
            <a:lstStyle/>
            <a:p>
              <a:endParaRPr lang="en-US"/>
            </a:p>
          </p:txBody>
        </p:sp>
        <p:sp>
          <p:nvSpPr>
            <p:cNvPr id="81935" name="Line 9"/>
            <p:cNvSpPr>
              <a:spLocks noChangeShapeType="1"/>
            </p:cNvSpPr>
            <p:nvPr/>
          </p:nvSpPr>
          <p:spPr bwMode="auto">
            <a:xfrm>
              <a:off x="1980" y="336"/>
              <a:ext cx="4020" cy="1"/>
            </a:xfrm>
            <a:prstGeom prst="line">
              <a:avLst/>
            </a:prstGeom>
            <a:noFill/>
            <a:ln w="9525">
              <a:noFill/>
              <a:round/>
              <a:headEnd/>
              <a:tailEnd/>
            </a:ln>
          </p:spPr>
          <p:txBody>
            <a:bodyPr/>
            <a:lstStyle/>
            <a:p>
              <a:endParaRPr lang="en-US"/>
            </a:p>
          </p:txBody>
        </p:sp>
        <p:sp>
          <p:nvSpPr>
            <p:cNvPr id="81936" name="Text Box 10"/>
            <p:cNvSpPr txBox="1">
              <a:spLocks noChangeArrowheads="1"/>
            </p:cNvSpPr>
            <p:nvPr/>
          </p:nvSpPr>
          <p:spPr bwMode="auto">
            <a:xfrm>
              <a:off x="5895" y="4366"/>
              <a:ext cx="116" cy="231"/>
            </a:xfrm>
            <a:prstGeom prst="rect">
              <a:avLst/>
            </a:prstGeom>
            <a:noFill/>
            <a:ln w="9525">
              <a:noFill/>
              <a:round/>
              <a:headEnd/>
              <a:tailEnd/>
            </a:ln>
          </p:spPr>
          <p:txBody>
            <a:bodyPr wrap="none" anchor="ctr"/>
            <a:lstStyle/>
            <a:p>
              <a:endParaRPr lang="en-US"/>
            </a:p>
          </p:txBody>
        </p:sp>
      </p:grpSp>
      <p:sp>
        <p:nvSpPr>
          <p:cNvPr id="82956" name="Text Box 12"/>
          <p:cNvSpPr txBox="1">
            <a:spLocks noChangeArrowheads="1"/>
          </p:cNvSpPr>
          <p:nvPr/>
        </p:nvSpPr>
        <p:spPr bwMode="auto">
          <a:xfrm>
            <a:off x="6449807" y="6445259"/>
            <a:ext cx="2221148" cy="371388"/>
          </a:xfrm>
          <a:prstGeom prst="rect">
            <a:avLst/>
          </a:prstGeom>
          <a:noFill/>
          <a:ln w="9525">
            <a:noFill/>
            <a:round/>
            <a:headEnd/>
            <a:tailEnd/>
          </a:ln>
        </p:spPr>
        <p:txBody>
          <a:bodyPr wrap="none" lIns="89886" tIns="46738" rIns="89886" bIns="46738">
            <a:spAutoFit/>
          </a:bodyPr>
          <a:lstStyle/>
          <a:p>
            <a:pPr algn="ct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b="1">
                <a:solidFill>
                  <a:srgbClr val="FFEA18"/>
                </a:solidFill>
                <a:latin typeface="Helvetica" charset="0"/>
              </a:rPr>
              <a:t>Phongkhami 22:20</a:t>
            </a:r>
          </a:p>
        </p:txBody>
      </p:sp>
      <p:sp>
        <p:nvSpPr>
          <p:cNvPr id="81924" name="Text Box 13"/>
          <p:cNvSpPr txBox="1">
            <a:spLocks noChangeArrowheads="1"/>
          </p:cNvSpPr>
          <p:nvPr/>
        </p:nvSpPr>
        <p:spPr bwMode="auto">
          <a:xfrm>
            <a:off x="1084273" y="1554406"/>
            <a:ext cx="7693025" cy="5502711"/>
          </a:xfrm>
          <a:prstGeom prst="rect">
            <a:avLst/>
          </a:prstGeom>
          <a:noFill/>
          <a:ln w="9525">
            <a:noFill/>
            <a:round/>
            <a:headEnd/>
            <a:tailEnd/>
          </a:ln>
        </p:spPr>
        <p:txBody>
          <a:bodyPr lIns="89886" tIns="46738" rIns="89886" bIns="46738">
            <a:spAutoFit/>
          </a:bodyPr>
          <a:lstStyle/>
          <a:p>
            <a:pPr algn="ctr">
              <a:lnSpc>
                <a:spcPct val="100000"/>
              </a:lnSpc>
              <a:spcBef>
                <a:spcPts val="4312"/>
              </a:spcBef>
              <a:buClr>
                <a:srgbClr val="FFE9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6900" b="1" dirty="0" err="1">
                <a:solidFill>
                  <a:srgbClr val="FFE957"/>
                </a:solidFill>
                <a:effectLst>
                  <a:glow rad="101600">
                    <a:schemeClr val="tx1">
                      <a:alpha val="96000"/>
                    </a:schemeClr>
                  </a:glow>
                </a:effectLst>
                <a:latin typeface="Helvetica" charset="0"/>
              </a:rPr>
              <a:t>Saikora</a:t>
            </a:r>
            <a:r>
              <a:rPr lang="en-US" sz="6900" b="1" dirty="0">
                <a:solidFill>
                  <a:srgbClr val="FFE957"/>
                </a:solidFill>
                <a:effectLst>
                  <a:glow rad="101600">
                    <a:schemeClr val="tx1">
                      <a:alpha val="96000"/>
                    </a:schemeClr>
                  </a:glow>
                </a:effectLst>
                <a:latin typeface="Helvetica" charset="0"/>
              </a:rPr>
              <a:t> </a:t>
            </a:r>
            <a:r>
              <a:rPr lang="en-US" sz="6900" b="1" dirty="0" err="1">
                <a:solidFill>
                  <a:srgbClr val="FFE957"/>
                </a:solidFill>
                <a:effectLst>
                  <a:glow rad="101600">
                    <a:schemeClr val="tx1">
                      <a:alpha val="96000"/>
                    </a:schemeClr>
                  </a:glow>
                </a:effectLst>
                <a:latin typeface="Helvetica" charset="0"/>
              </a:rPr>
              <a:t>hili</a:t>
            </a:r>
            <a:r>
              <a:rPr lang="en-US" sz="6900" b="1" dirty="0">
                <a:solidFill>
                  <a:srgbClr val="FFE957"/>
                </a:solidFill>
                <a:effectLst>
                  <a:glow rad="101600">
                    <a:schemeClr val="tx1">
                      <a:alpha val="96000"/>
                    </a:schemeClr>
                  </a:glow>
                </a:effectLst>
                <a:latin typeface="Helvetica" charset="0"/>
              </a:rPr>
              <a:t> </a:t>
            </a:r>
            <a:r>
              <a:rPr lang="en-US" sz="6900" b="1" dirty="0" err="1">
                <a:solidFill>
                  <a:srgbClr val="FFE957"/>
                </a:solidFill>
                <a:effectLst>
                  <a:glow rad="101600">
                    <a:schemeClr val="tx1">
                      <a:alpha val="96000"/>
                    </a:schemeClr>
                  </a:glow>
                </a:effectLst>
                <a:latin typeface="Helvetica" charset="0"/>
              </a:rPr>
              <a:t>sakhi</a:t>
            </a:r>
            <a:r>
              <a:rPr lang="en-US" sz="6900" b="1" dirty="0">
                <a:solidFill>
                  <a:srgbClr val="FFE957"/>
                </a:solidFill>
                <a:effectLst>
                  <a:glow rad="101600">
                    <a:schemeClr val="tx1">
                      <a:alpha val="96000"/>
                    </a:schemeClr>
                  </a:glow>
                </a:effectLst>
                <a:latin typeface="Helvetica" charset="0"/>
              </a:rPr>
              <a:t> </a:t>
            </a:r>
            <a:r>
              <a:rPr lang="en-US" sz="6900" b="1" dirty="0" err="1">
                <a:solidFill>
                  <a:srgbClr val="FFE957"/>
                </a:solidFill>
                <a:effectLst>
                  <a:glow rad="101600">
                    <a:schemeClr val="tx1">
                      <a:alpha val="96000"/>
                    </a:schemeClr>
                  </a:glow>
                </a:effectLst>
                <a:latin typeface="Helvetica" charset="0"/>
              </a:rPr>
              <a:t>khame</a:t>
            </a:r>
            <a:r>
              <a:rPr lang="en-US" sz="6900" b="1" dirty="0">
                <a:solidFill>
                  <a:srgbClr val="FFE957"/>
                </a:solidFill>
                <a:effectLst>
                  <a:glow rad="101600">
                    <a:schemeClr val="tx1">
                      <a:alpha val="96000"/>
                    </a:schemeClr>
                  </a:glow>
                </a:effectLst>
                <a:latin typeface="Helvetica" charset="0"/>
              </a:rPr>
              <a:t> china </a:t>
            </a:r>
            <a:r>
              <a:rPr lang="en-US" sz="6900" b="1" dirty="0" err="1">
                <a:solidFill>
                  <a:srgbClr val="FFE957"/>
                </a:solidFill>
                <a:effectLst>
                  <a:glow rad="101600">
                    <a:schemeClr val="tx1">
                      <a:alpha val="96000"/>
                    </a:schemeClr>
                  </a:glow>
                </a:effectLst>
                <a:latin typeface="Helvetica" charset="0"/>
              </a:rPr>
              <a:t>hanga</a:t>
            </a:r>
            <a:r>
              <a:rPr lang="en-US" sz="6900" b="1" dirty="0">
                <a:solidFill>
                  <a:srgbClr val="FFE957"/>
                </a:solidFill>
                <a:effectLst>
                  <a:glow rad="101600">
                    <a:schemeClr val="tx1">
                      <a:alpha val="96000"/>
                    </a:schemeClr>
                  </a:glow>
                </a:effectLst>
                <a:latin typeface="Helvetica" charset="0"/>
              </a:rPr>
              <a:t>: “I </a:t>
            </a:r>
            <a:r>
              <a:rPr lang="en-US" sz="6900" b="1" dirty="0" err="1">
                <a:solidFill>
                  <a:srgbClr val="FFE957"/>
                </a:solidFill>
                <a:effectLst>
                  <a:glow rad="101600">
                    <a:schemeClr val="tx1">
                      <a:alpha val="96000"/>
                    </a:schemeClr>
                  </a:glow>
                </a:effectLst>
                <a:latin typeface="Helvetica" charset="0"/>
              </a:rPr>
              <a:t>thaklak</a:t>
            </a:r>
            <a:r>
              <a:rPr lang="en-US" sz="6900" b="1" dirty="0">
                <a:solidFill>
                  <a:srgbClr val="FFE957"/>
                </a:solidFill>
                <a:effectLst>
                  <a:glow rad="101600">
                    <a:schemeClr val="tx1">
                      <a:alpha val="96000"/>
                    </a:schemeClr>
                  </a:glow>
                </a:effectLst>
                <a:latin typeface="Helvetica" charset="0"/>
              </a:rPr>
              <a:t> </a:t>
            </a:r>
            <a:r>
              <a:rPr lang="en-US" sz="6900" b="1" dirty="0" err="1">
                <a:solidFill>
                  <a:srgbClr val="FFE957"/>
                </a:solidFill>
                <a:effectLst>
                  <a:glow rad="101600">
                    <a:schemeClr val="tx1">
                      <a:alpha val="96000"/>
                    </a:schemeClr>
                  </a:glow>
                </a:effectLst>
                <a:latin typeface="Helvetica" charset="0"/>
              </a:rPr>
              <a:t>eina</a:t>
            </a:r>
            <a:r>
              <a:rPr lang="en-US" sz="6900" b="1" dirty="0">
                <a:solidFill>
                  <a:srgbClr val="FFE957"/>
                </a:solidFill>
                <a:effectLst>
                  <a:glow rad="101600">
                    <a:schemeClr val="tx1">
                      <a:alpha val="96000"/>
                    </a:schemeClr>
                  </a:glow>
                </a:effectLst>
                <a:latin typeface="Helvetica" charset="0"/>
              </a:rPr>
              <a:t> </a:t>
            </a:r>
            <a:r>
              <a:rPr lang="en-US" sz="6900" b="1" dirty="0" err="1">
                <a:solidFill>
                  <a:srgbClr val="FFE957"/>
                </a:solidFill>
                <a:effectLst>
                  <a:glow rad="101600">
                    <a:schemeClr val="tx1">
                      <a:alpha val="96000"/>
                    </a:schemeClr>
                  </a:glow>
                </a:effectLst>
                <a:latin typeface="Helvetica" charset="0"/>
              </a:rPr>
              <a:t>latrara</a:t>
            </a:r>
            <a:r>
              <a:rPr lang="en-US" sz="6900" b="1" dirty="0">
                <a:solidFill>
                  <a:srgbClr val="FFE957"/>
                </a:solidFill>
                <a:effectLst>
                  <a:glow rad="101600">
                    <a:schemeClr val="tx1">
                      <a:alpha val="96000"/>
                    </a:schemeClr>
                  </a:glow>
                </a:effectLst>
                <a:latin typeface="Helvetica" charset="0"/>
              </a:rPr>
              <a:t>!” Amen</a:t>
            </a:r>
            <a:endParaRPr lang="en-GB" sz="6900" b="1" dirty="0">
              <a:solidFill>
                <a:srgbClr val="FFE957"/>
              </a:solidFill>
              <a:effectLst>
                <a:glow rad="101600">
                  <a:schemeClr val="tx1">
                    <a:alpha val="96000"/>
                  </a:schemeClr>
                </a:glow>
              </a:effectLst>
              <a:latin typeface="Helvetica" charset="0"/>
            </a:endParaRPr>
          </a:p>
        </p:txBody>
      </p:sp>
      <p:sp>
        <p:nvSpPr>
          <p:cNvPr id="81925" name="Text Box 14"/>
          <p:cNvSpPr txBox="1">
            <a:spLocks noChangeArrowheads="1"/>
          </p:cNvSpPr>
          <p:nvPr/>
        </p:nvSpPr>
        <p:spPr bwMode="auto">
          <a:xfrm>
            <a:off x="858024" y="744324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81926" name="Rectangle 15"/>
          <p:cNvSpPr>
            <a:spLocks noChangeArrowheads="1"/>
          </p:cNvSpPr>
          <p:nvPr/>
        </p:nvSpPr>
        <p:spPr bwMode="auto">
          <a:xfrm>
            <a:off x="8696369" y="7411733"/>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81927" name="Text Box 16"/>
          <p:cNvSpPr txBox="1">
            <a:spLocks noChangeArrowheads="1"/>
          </p:cNvSpPr>
          <p:nvPr/>
        </p:nvSpPr>
        <p:spPr bwMode="auto">
          <a:xfrm>
            <a:off x="9200399" y="7413317"/>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79</a:t>
            </a:r>
          </a:p>
        </p:txBody>
      </p:sp>
      <p:sp>
        <p:nvSpPr>
          <p:cNvPr id="17" name="WordArt 11"/>
          <p:cNvSpPr>
            <a:spLocks noChangeArrowheads="1" noChangeShapeType="1" noTextEdit="1"/>
          </p:cNvSpPr>
          <p:nvPr/>
        </p:nvSpPr>
        <p:spPr bwMode="auto">
          <a:xfrm>
            <a:off x="5068834" y="102294"/>
            <a:ext cx="21552" cy="1361"/>
          </a:xfrm>
          <a:prstGeom prst="rect">
            <a:avLst/>
          </a:prstGeom>
        </p:spPr>
        <p:txBody>
          <a:bodyPr wrap="none" numCol="1"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He who testifies to these things says, “Yes, I am coming soon.” Amen.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p:cTn id="6" dur="1" fill="hold">
                                          <p:stCondLst>
                                            <p:cond delay="0"/>
                                          </p:stCondLst>
                                        </p:cTn>
                                        <p:tgtEl>
                                          <p:spTgt spid="82956"/>
                                        </p:tgtEl>
                                        <p:attrNameLst>
                                          <p:attrName>style.visibility</p:attrName>
                                        </p:attrNameLst>
                                      </p:cBhvr>
                                      <p:to>
                                        <p:strVal val="visible"/>
                                      </p:to>
                                    </p:set>
                                    <p:animEffect transition="in" filter="fade">
                                      <p:cBhvr>
                                        <p:cTn id="7" dur="1000"/>
                                        <p:tgtEl>
                                          <p:spTgt spid="82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p:cNvPicPr>
            <a:picLocks noChangeAspect="1" noChangeArrowheads="1"/>
          </p:cNvPicPr>
          <p:nvPr/>
        </p:nvPicPr>
        <p:blipFill>
          <a:blip r:embed="rId3"/>
          <a:srcRect r="8611"/>
          <a:stretch>
            <a:fillRect/>
          </a:stretch>
        </p:blipFill>
        <p:spPr bwMode="auto">
          <a:xfrm>
            <a:off x="293698" y="90490"/>
            <a:ext cx="8569325" cy="7629525"/>
          </a:xfrm>
          <a:prstGeom prst="rect">
            <a:avLst/>
          </a:prstGeom>
          <a:noFill/>
          <a:ln w="9525">
            <a:noFill/>
            <a:round/>
            <a:headEnd/>
            <a:tailEnd/>
          </a:ln>
        </p:spPr>
      </p:pic>
      <p:sp>
        <p:nvSpPr>
          <p:cNvPr id="82947" name="Rectangle 2"/>
          <p:cNvSpPr>
            <a:spLocks noChangeArrowheads="1"/>
          </p:cNvSpPr>
          <p:nvPr/>
        </p:nvSpPr>
        <p:spPr bwMode="auto">
          <a:xfrm>
            <a:off x="8851900" y="-19040"/>
            <a:ext cx="1206500" cy="7705725"/>
          </a:xfrm>
          <a:prstGeom prst="rect">
            <a:avLst/>
          </a:prstGeom>
          <a:solidFill>
            <a:srgbClr val="040404"/>
          </a:solidFill>
          <a:ln w="12600">
            <a:solidFill>
              <a:srgbClr val="000000"/>
            </a:solidFill>
            <a:miter lim="800000"/>
            <a:headEnd/>
            <a:tailEnd/>
          </a:ln>
        </p:spPr>
        <p:txBody>
          <a:bodyPr wrap="none" lIns="91328" tIns="45662" rIns="91328" bIns="45662" anchor="ctr"/>
          <a:lstStyle/>
          <a:p>
            <a:endParaRPr lang="en-US"/>
          </a:p>
        </p:txBody>
      </p:sp>
      <p:sp>
        <p:nvSpPr>
          <p:cNvPr id="82948" name="Rectangle 3"/>
          <p:cNvSpPr>
            <a:spLocks noChangeArrowheads="1"/>
          </p:cNvSpPr>
          <p:nvPr/>
        </p:nvSpPr>
        <p:spPr bwMode="auto">
          <a:xfrm>
            <a:off x="-7938" y="0"/>
            <a:ext cx="719138" cy="7772400"/>
          </a:xfrm>
          <a:prstGeom prst="rect">
            <a:avLst/>
          </a:prstGeom>
          <a:solidFill>
            <a:srgbClr val="040404"/>
          </a:solidFill>
          <a:ln w="12600">
            <a:solidFill>
              <a:srgbClr val="000000"/>
            </a:solidFill>
            <a:miter lim="800000"/>
            <a:headEnd/>
            <a:tailEnd/>
          </a:ln>
        </p:spPr>
        <p:txBody>
          <a:bodyPr wrap="none" lIns="91328" tIns="45662" rIns="91328" bIns="45662" anchor="ctr"/>
          <a:lstStyle/>
          <a:p>
            <a:endParaRPr lang="en-US"/>
          </a:p>
        </p:txBody>
      </p:sp>
      <p:sp>
        <p:nvSpPr>
          <p:cNvPr id="82949" name="Rectangle 4"/>
          <p:cNvSpPr>
            <a:spLocks noChangeArrowheads="1"/>
          </p:cNvSpPr>
          <p:nvPr/>
        </p:nvSpPr>
        <p:spPr bwMode="auto">
          <a:xfrm>
            <a:off x="23813" y="7334255"/>
            <a:ext cx="9244012" cy="438150"/>
          </a:xfrm>
          <a:prstGeom prst="rect">
            <a:avLst/>
          </a:prstGeom>
          <a:solidFill>
            <a:srgbClr val="040404"/>
          </a:solidFill>
          <a:ln w="12600">
            <a:solidFill>
              <a:srgbClr val="000000"/>
            </a:solidFill>
            <a:miter lim="800000"/>
            <a:headEnd/>
            <a:tailEnd/>
          </a:ln>
        </p:spPr>
        <p:txBody>
          <a:bodyPr wrap="none" lIns="91328" tIns="45662" rIns="91328" bIns="45662" anchor="ctr"/>
          <a:lstStyle/>
          <a:p>
            <a:endParaRPr lang="en-US"/>
          </a:p>
        </p:txBody>
      </p:sp>
      <p:sp>
        <p:nvSpPr>
          <p:cNvPr id="82950" name="Rectangle 5"/>
          <p:cNvSpPr>
            <a:spLocks noChangeArrowheads="1"/>
          </p:cNvSpPr>
          <p:nvPr/>
        </p:nvSpPr>
        <p:spPr bwMode="auto">
          <a:xfrm>
            <a:off x="23813" y="-31750"/>
            <a:ext cx="9244012" cy="217488"/>
          </a:xfrm>
          <a:prstGeom prst="rect">
            <a:avLst/>
          </a:prstGeom>
          <a:solidFill>
            <a:srgbClr val="040404"/>
          </a:solidFill>
          <a:ln w="12600">
            <a:solidFill>
              <a:srgbClr val="000000"/>
            </a:solidFill>
            <a:miter lim="800000"/>
            <a:headEnd/>
            <a:tailEnd/>
          </a:ln>
        </p:spPr>
        <p:txBody>
          <a:bodyPr wrap="none" lIns="91328" tIns="45662" rIns="91328" bIns="45662" anchor="ctr"/>
          <a:lstStyle/>
          <a:p>
            <a:endParaRPr lang="en-US"/>
          </a:p>
        </p:txBody>
      </p:sp>
      <p:sp>
        <p:nvSpPr>
          <p:cNvPr id="82951" name="Rectangle 6"/>
          <p:cNvSpPr>
            <a:spLocks noChangeArrowheads="1"/>
          </p:cNvSpPr>
          <p:nvPr/>
        </p:nvSpPr>
        <p:spPr bwMode="auto">
          <a:xfrm>
            <a:off x="812802" y="7334260"/>
            <a:ext cx="9244013" cy="436563"/>
          </a:xfrm>
          <a:prstGeom prst="rect">
            <a:avLst/>
          </a:prstGeom>
          <a:solidFill>
            <a:srgbClr val="040404"/>
          </a:solidFill>
          <a:ln w="12600">
            <a:solidFill>
              <a:srgbClr val="000000"/>
            </a:solidFill>
            <a:miter lim="800000"/>
            <a:headEnd/>
            <a:tailEnd/>
          </a:ln>
        </p:spPr>
        <p:txBody>
          <a:bodyPr wrap="none" lIns="91328" tIns="45662" rIns="91328" bIns="45662" anchor="ctr"/>
          <a:lstStyle/>
          <a:p>
            <a:endParaRPr lang="en-US"/>
          </a:p>
        </p:txBody>
      </p:sp>
      <p:sp>
        <p:nvSpPr>
          <p:cNvPr id="82952" name="Line 7"/>
          <p:cNvSpPr>
            <a:spLocks noChangeShapeType="1"/>
          </p:cNvSpPr>
          <p:nvPr/>
        </p:nvSpPr>
        <p:spPr bwMode="auto">
          <a:xfrm>
            <a:off x="3143255" y="533400"/>
            <a:ext cx="6381750" cy="1588"/>
          </a:xfrm>
          <a:prstGeom prst="line">
            <a:avLst/>
          </a:prstGeom>
          <a:noFill/>
          <a:ln w="9525">
            <a:noFill/>
            <a:round/>
            <a:headEnd/>
            <a:tailEnd/>
          </a:ln>
        </p:spPr>
        <p:txBody>
          <a:bodyPr lIns="91328" tIns="45662" rIns="91328" bIns="45662"/>
          <a:lstStyle/>
          <a:p>
            <a:endParaRPr lang="en-US"/>
          </a:p>
        </p:txBody>
      </p:sp>
      <p:sp>
        <p:nvSpPr>
          <p:cNvPr id="82953" name="Text Box 8"/>
          <p:cNvSpPr txBox="1">
            <a:spLocks noChangeArrowheads="1"/>
          </p:cNvSpPr>
          <p:nvPr/>
        </p:nvSpPr>
        <p:spPr bwMode="auto">
          <a:xfrm>
            <a:off x="9358313" y="6931029"/>
            <a:ext cx="184150" cy="366713"/>
          </a:xfrm>
          <a:prstGeom prst="rect">
            <a:avLst/>
          </a:prstGeom>
          <a:noFill/>
          <a:ln w="9525">
            <a:noFill/>
            <a:round/>
            <a:headEnd/>
            <a:tailEnd/>
          </a:ln>
        </p:spPr>
        <p:txBody>
          <a:bodyPr wrap="none" lIns="91328" tIns="45662" rIns="91328" bIns="45662" anchor="ctr"/>
          <a:lstStyle/>
          <a:p>
            <a:endParaRPr lang="en-US"/>
          </a:p>
        </p:txBody>
      </p:sp>
      <p:sp>
        <p:nvSpPr>
          <p:cNvPr id="82954" name="WordArt 9"/>
          <p:cNvSpPr>
            <a:spLocks noChangeArrowheads="1" noChangeShapeType="1" noTextEdit="1"/>
          </p:cNvSpPr>
          <p:nvPr/>
        </p:nvSpPr>
        <p:spPr bwMode="auto">
          <a:xfrm>
            <a:off x="1535115" y="1787525"/>
            <a:ext cx="9566317" cy="3765550"/>
          </a:xfrm>
          <a:prstGeom prst="rect">
            <a:avLst/>
          </a:prstGeom>
        </p:spPr>
        <p:txBody>
          <a:bodyPr wrap="none" lIns="91348" tIns="45672" rIns="91348" bIns="45672"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40012"/>
                    </a:gs>
                    <a:gs pos="50000">
                      <a:srgbClr val="FC0128"/>
                    </a:gs>
                    <a:gs pos="100000">
                      <a:srgbClr val="740012"/>
                    </a:gs>
                  </a:gsLst>
                  <a:lin ang="5400000" scaled="1"/>
                </a:gradFill>
                <a:latin typeface="Impact"/>
              </a:rPr>
              <a:t>Ramilu, Proho Jesu!</a:t>
            </a:r>
          </a:p>
        </p:txBody>
      </p:sp>
      <p:sp>
        <p:nvSpPr>
          <p:cNvPr id="82955" name="Text Box 10"/>
          <p:cNvSpPr txBox="1">
            <a:spLocks noChangeArrowheads="1"/>
          </p:cNvSpPr>
          <p:nvPr/>
        </p:nvSpPr>
        <p:spPr bwMode="auto">
          <a:xfrm>
            <a:off x="858024" y="744324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82956" name="Rectangle 11"/>
          <p:cNvSpPr>
            <a:spLocks noChangeArrowheads="1"/>
          </p:cNvSpPr>
          <p:nvPr/>
        </p:nvSpPr>
        <p:spPr bwMode="auto">
          <a:xfrm>
            <a:off x="8696369" y="7411733"/>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82957" name="Text Box 12"/>
          <p:cNvSpPr txBox="1">
            <a:spLocks noChangeArrowheads="1"/>
          </p:cNvSpPr>
          <p:nvPr/>
        </p:nvSpPr>
        <p:spPr bwMode="auto">
          <a:xfrm>
            <a:off x="9192457" y="7416493"/>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80</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p:cNvPicPr>
            <a:picLocks noChangeAspect="1" noChangeArrowheads="1"/>
          </p:cNvPicPr>
          <p:nvPr/>
        </p:nvPicPr>
        <p:blipFill>
          <a:blip r:embed="rId3"/>
          <a:srcRect/>
          <a:stretch>
            <a:fillRect/>
          </a:stretch>
        </p:blipFill>
        <p:spPr bwMode="auto">
          <a:xfrm>
            <a:off x="-19050" y="3177"/>
            <a:ext cx="10077450" cy="7769226"/>
          </a:xfrm>
          <a:prstGeom prst="rect">
            <a:avLst/>
          </a:prstGeom>
          <a:noFill/>
          <a:ln w="9525">
            <a:noFill/>
            <a:round/>
            <a:headEnd/>
            <a:tailEnd/>
          </a:ln>
        </p:spPr>
      </p:pic>
      <p:sp>
        <p:nvSpPr>
          <p:cNvPr id="83971" name="Rectangle 2"/>
          <p:cNvSpPr>
            <a:spLocks noChangeArrowheads="1"/>
          </p:cNvSpPr>
          <p:nvPr/>
        </p:nvSpPr>
        <p:spPr bwMode="auto">
          <a:xfrm>
            <a:off x="7164390" y="379413"/>
            <a:ext cx="522287" cy="301625"/>
          </a:xfrm>
          <a:prstGeom prst="rect">
            <a:avLst/>
          </a:prstGeom>
          <a:noFill/>
          <a:ln w="9525">
            <a:noFill/>
            <a:round/>
            <a:headEnd/>
            <a:tailEnd/>
          </a:ln>
        </p:spPr>
        <p:txBody>
          <a:bodyPr wrap="none" lIns="91328" tIns="45662" rIns="91328" bIns="45662" anchor="ctr"/>
          <a:lstStyle/>
          <a:p>
            <a:endParaRPr lang="en-US"/>
          </a:p>
        </p:txBody>
      </p:sp>
      <p:pic>
        <p:nvPicPr>
          <p:cNvPr id="83972" name="Picture 3"/>
          <p:cNvPicPr>
            <a:picLocks noChangeAspect="1" noChangeArrowheads="1"/>
          </p:cNvPicPr>
          <p:nvPr/>
        </p:nvPicPr>
        <p:blipFill>
          <a:blip r:embed="rId4"/>
          <a:srcRect/>
          <a:stretch>
            <a:fillRect/>
          </a:stretch>
        </p:blipFill>
        <p:spPr bwMode="auto">
          <a:xfrm>
            <a:off x="2052638" y="430223"/>
            <a:ext cx="5695950" cy="6415087"/>
          </a:xfrm>
          <a:prstGeom prst="rect">
            <a:avLst/>
          </a:prstGeom>
          <a:noFill/>
          <a:ln w="9525">
            <a:noFill/>
            <a:round/>
            <a:headEnd/>
            <a:tailEnd/>
          </a:ln>
        </p:spPr>
      </p:pic>
      <p:sp>
        <p:nvSpPr>
          <p:cNvPr id="84996" name="Rectangle 4"/>
          <p:cNvSpPr>
            <a:spLocks noChangeArrowheads="1"/>
          </p:cNvSpPr>
          <p:nvPr/>
        </p:nvSpPr>
        <p:spPr bwMode="auto">
          <a:xfrm>
            <a:off x="2022480" y="417513"/>
            <a:ext cx="5740400" cy="6416675"/>
          </a:xfrm>
          <a:prstGeom prst="rect">
            <a:avLst/>
          </a:prstGeom>
          <a:noFill/>
          <a:ln w="50760">
            <a:solidFill>
              <a:srgbClr val="00279F"/>
            </a:solidFill>
            <a:miter lim="800000"/>
            <a:headEnd/>
            <a:tailEnd/>
          </a:ln>
          <a:effectLst>
            <a:outerShdw dist="107933" dir="2700000" algn="ctr" rotWithShape="0">
              <a:srgbClr val="919191"/>
            </a:outerShdw>
          </a:effectLst>
        </p:spPr>
        <p:txBody>
          <a:bodyPr wrap="none" lIns="91328" tIns="45662" rIns="91328" bIns="45662" anchor="ctr"/>
          <a:lstStyle/>
          <a:p>
            <a:pPr defTabSz="455133"/>
            <a:endParaRPr lang="en-US"/>
          </a:p>
        </p:txBody>
      </p:sp>
      <p:sp>
        <p:nvSpPr>
          <p:cNvPr id="84997" name="Text Box 5"/>
          <p:cNvSpPr txBox="1">
            <a:spLocks noChangeArrowheads="1"/>
          </p:cNvSpPr>
          <p:nvPr/>
        </p:nvSpPr>
        <p:spPr bwMode="auto">
          <a:xfrm>
            <a:off x="457168" y="6722836"/>
            <a:ext cx="4929222" cy="863830"/>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wrap="square" lIns="89886" tIns="46738" rIns="89886" bIns="46738" anchor="ctr">
            <a:spAutoFit/>
          </a:bodyPr>
          <a:lstStyle/>
          <a:p>
            <a:pPr algn="ctr">
              <a:lnSpc>
                <a:spcPct val="100000"/>
              </a:lnSpc>
              <a:spcBef>
                <a:spcPts val="200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b="1">
                <a:solidFill>
                  <a:srgbClr val="FFFF00"/>
                </a:solidFill>
                <a:latin typeface="Comic Sans MS" charset="0"/>
              </a:rPr>
              <a:t>KATAMLI KHANGACHON #35 </a:t>
            </a:r>
          </a:p>
        </p:txBody>
      </p:sp>
      <p:sp>
        <p:nvSpPr>
          <p:cNvPr id="83975" name="Text Box 6"/>
          <p:cNvSpPr txBox="1">
            <a:spLocks noChangeArrowheads="1"/>
          </p:cNvSpPr>
          <p:nvPr/>
        </p:nvSpPr>
        <p:spPr bwMode="auto">
          <a:xfrm>
            <a:off x="858024" y="7432123"/>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83976" name="Rectangle 7"/>
          <p:cNvSpPr>
            <a:spLocks noChangeArrowheads="1"/>
          </p:cNvSpPr>
          <p:nvPr/>
        </p:nvSpPr>
        <p:spPr bwMode="auto">
          <a:xfrm>
            <a:off x="8694783"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83977" name="Text Box 8"/>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81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after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p:cTn id="7" dur="1000" fill="hold"/>
                                        <p:tgtEl>
                                          <p:spTgt spid="84997"/>
                                        </p:tgtEl>
                                        <p:attrNameLst>
                                          <p:attrName>ppt_w</p:attrName>
                                        </p:attrNameLst>
                                      </p:cBhvr>
                                      <p:tavLst>
                                        <p:tav tm="100000">
                                          <p:val>
                                            <p:fltVal val="0"/>
                                          </p:val>
                                        </p:tav>
                                        <p:tav tm="100000">
                                          <p:val>
                                            <p:strVal val="#ppt_w"/>
                                          </p:val>
                                        </p:tav>
                                      </p:tavLst>
                                    </p:anim>
                                    <p:anim calcmode="lin" valueType="num">
                                      <p:cBhvr>
                                        <p:cTn id="8" dur="1000" fill="hold"/>
                                        <p:tgtEl>
                                          <p:spTgt spid="84997"/>
                                        </p:tgtEl>
                                        <p:attrNameLst>
                                          <p:attrName>ppt_h</p:attrName>
                                        </p:attrNameLst>
                                      </p:cBhvr>
                                      <p:tavLst>
                                        <p:tav tm="100000">
                                          <p:val>
                                            <p:fltVal val="0"/>
                                          </p:val>
                                        </p:tav>
                                        <p:tav tm="100000">
                                          <p:val>
                                            <p:strVal val="#ppt_h"/>
                                          </p:val>
                                        </p:tav>
                                      </p:tavLst>
                                    </p:anim>
                                    <p:anim calcmode="lin" valueType="num">
                                      <p:cBhvr>
                                        <p:cTn id="9" dur="1000" fill="hold"/>
                                        <p:tgtEl>
                                          <p:spTgt spid="849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49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noChangeArrowheads="1"/>
          </p:cNvPicPr>
          <p:nvPr/>
        </p:nvPicPr>
        <p:blipFill>
          <a:blip r:embed="rId3"/>
          <a:srcRect l="35419" t="16667" r="23611" b="10156"/>
          <a:stretch>
            <a:fillRect/>
          </a:stretch>
        </p:blipFill>
        <p:spPr bwMode="auto">
          <a:xfrm>
            <a:off x="919163" y="1878019"/>
            <a:ext cx="3825875" cy="5076824"/>
          </a:xfrm>
          <a:prstGeom prst="rect">
            <a:avLst/>
          </a:prstGeom>
          <a:noFill/>
          <a:ln w="9525">
            <a:noFill/>
            <a:round/>
            <a:headEnd/>
            <a:tailEnd/>
          </a:ln>
        </p:spPr>
      </p:pic>
      <p:pic>
        <p:nvPicPr>
          <p:cNvPr id="84995" name="Picture 2"/>
          <p:cNvPicPr>
            <a:picLocks noChangeAspect="1" noChangeArrowheads="1"/>
          </p:cNvPicPr>
          <p:nvPr/>
        </p:nvPicPr>
        <p:blipFill>
          <a:blip r:embed="rId4"/>
          <a:srcRect/>
          <a:stretch>
            <a:fillRect/>
          </a:stretch>
        </p:blipFill>
        <p:spPr bwMode="auto">
          <a:xfrm>
            <a:off x="0" y="3177"/>
            <a:ext cx="10058400" cy="7769226"/>
          </a:xfrm>
          <a:prstGeom prst="rect">
            <a:avLst/>
          </a:prstGeom>
          <a:noFill/>
          <a:ln w="9525">
            <a:noFill/>
            <a:round/>
            <a:headEnd/>
            <a:tailEnd/>
          </a:ln>
        </p:spPr>
      </p:pic>
      <p:sp>
        <p:nvSpPr>
          <p:cNvPr id="84996" name="Rectangle 3"/>
          <p:cNvSpPr>
            <a:spLocks noChangeArrowheads="1"/>
          </p:cNvSpPr>
          <p:nvPr/>
        </p:nvSpPr>
        <p:spPr bwMode="auto">
          <a:xfrm>
            <a:off x="7164390" y="381003"/>
            <a:ext cx="522287" cy="301625"/>
          </a:xfrm>
          <a:prstGeom prst="rect">
            <a:avLst/>
          </a:prstGeom>
          <a:noFill/>
          <a:ln w="9525">
            <a:noFill/>
            <a:round/>
            <a:headEnd/>
            <a:tailEnd/>
          </a:ln>
        </p:spPr>
        <p:txBody>
          <a:bodyPr wrap="none" lIns="91328" tIns="45662" rIns="91328" bIns="45662" anchor="ctr"/>
          <a:lstStyle/>
          <a:p>
            <a:endParaRPr lang="en-US"/>
          </a:p>
        </p:txBody>
      </p:sp>
      <p:pic>
        <p:nvPicPr>
          <p:cNvPr id="84997" name="Picture 4"/>
          <p:cNvPicPr>
            <a:picLocks noChangeAspect="1" noChangeArrowheads="1"/>
          </p:cNvPicPr>
          <p:nvPr/>
        </p:nvPicPr>
        <p:blipFill>
          <a:blip r:embed="rId5"/>
          <a:srcRect/>
          <a:stretch>
            <a:fillRect/>
          </a:stretch>
        </p:blipFill>
        <p:spPr bwMode="auto">
          <a:xfrm>
            <a:off x="5253038" y="1892301"/>
            <a:ext cx="3798887" cy="5075238"/>
          </a:xfrm>
          <a:prstGeom prst="rect">
            <a:avLst/>
          </a:prstGeom>
          <a:noFill/>
          <a:ln w="9525">
            <a:noFill/>
            <a:round/>
            <a:headEnd/>
            <a:tailEnd/>
          </a:ln>
        </p:spPr>
      </p:pic>
      <p:sp>
        <p:nvSpPr>
          <p:cNvPr id="84998" name="Rectangle 5"/>
          <p:cNvSpPr>
            <a:spLocks noChangeArrowheads="1"/>
          </p:cNvSpPr>
          <p:nvPr/>
        </p:nvSpPr>
        <p:spPr bwMode="auto">
          <a:xfrm>
            <a:off x="831851" y="1263651"/>
            <a:ext cx="8394700" cy="399772"/>
          </a:xfrm>
          <a:prstGeom prst="rect">
            <a:avLst/>
          </a:prstGeom>
          <a:noFill/>
          <a:ln w="9525">
            <a:noFill/>
            <a:round/>
            <a:headEnd/>
            <a:tailEnd/>
          </a:ln>
        </p:spPr>
        <p:txBody>
          <a:bodyPr lIns="90246" tIns="44224" rIns="90246" bIns="44224">
            <a:spAutoFit/>
          </a:bodyPr>
          <a:lstStyle/>
          <a:p>
            <a:pPr algn="ctr">
              <a:lnSpc>
                <a:spcPct val="65000"/>
              </a:lnSpc>
              <a:spcBef>
                <a:spcPts val="1749"/>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ja-JP" altLang="en-GB" sz="2800" b="1" i="1" dirty="0">
                <a:solidFill>
                  <a:srgbClr val="000000"/>
                </a:solidFill>
                <a:latin typeface="Helvetica" charset="0"/>
              </a:rPr>
              <a:t>“</a:t>
            </a:r>
            <a:r>
              <a:rPr lang="en-GB" altLang="ja-JP" sz="2800" b="1" i="1" dirty="0">
                <a:solidFill>
                  <a:srgbClr val="000000"/>
                </a:solidFill>
                <a:latin typeface="Helvetica" charset="0"/>
              </a:rPr>
              <a:t>BIBLEWUI LAIRIK 66 CHI KHORKAKA</a:t>
            </a:r>
            <a:r>
              <a:rPr lang="ja-JP" altLang="en-GB" sz="2800" b="1" i="1" dirty="0">
                <a:solidFill>
                  <a:srgbClr val="000000"/>
                </a:solidFill>
                <a:latin typeface="Helvetica" charset="0"/>
              </a:rPr>
              <a:t>”</a:t>
            </a:r>
            <a:endParaRPr lang="en-GB" sz="2800" b="1" i="1" dirty="0">
              <a:solidFill>
                <a:srgbClr val="000000"/>
              </a:solidFill>
              <a:latin typeface="Helvetica" charset="0"/>
            </a:endParaRPr>
          </a:p>
        </p:txBody>
      </p:sp>
      <p:sp>
        <p:nvSpPr>
          <p:cNvPr id="86022" name="Rectangle 6"/>
          <p:cNvSpPr>
            <a:spLocks noChangeArrowheads="1"/>
          </p:cNvSpPr>
          <p:nvPr/>
        </p:nvSpPr>
        <p:spPr bwMode="auto">
          <a:xfrm>
            <a:off x="889000" y="1846267"/>
            <a:ext cx="3878263" cy="5146675"/>
          </a:xfrm>
          <a:prstGeom prst="rect">
            <a:avLst/>
          </a:prstGeom>
          <a:noFill/>
          <a:ln w="50760">
            <a:solidFill>
              <a:srgbClr val="00279F"/>
            </a:solidFill>
            <a:miter lim="800000"/>
            <a:headEnd/>
            <a:tailEnd/>
          </a:ln>
          <a:effectLst>
            <a:outerShdw dist="107933" dir="2700000" algn="ctr" rotWithShape="0">
              <a:srgbClr val="919191"/>
            </a:outerShdw>
          </a:effectLst>
        </p:spPr>
        <p:txBody>
          <a:bodyPr wrap="none" lIns="91328" tIns="45662" rIns="91328" bIns="45662" anchor="ctr"/>
          <a:lstStyle/>
          <a:p>
            <a:pPr defTabSz="455133"/>
            <a:endParaRPr lang="en-US"/>
          </a:p>
        </p:txBody>
      </p:sp>
      <p:sp>
        <p:nvSpPr>
          <p:cNvPr id="86023" name="Rectangle 7"/>
          <p:cNvSpPr>
            <a:spLocks noChangeArrowheads="1"/>
          </p:cNvSpPr>
          <p:nvPr/>
        </p:nvSpPr>
        <p:spPr bwMode="auto">
          <a:xfrm>
            <a:off x="5207002" y="1846267"/>
            <a:ext cx="3878263" cy="5146675"/>
          </a:xfrm>
          <a:prstGeom prst="rect">
            <a:avLst/>
          </a:prstGeom>
          <a:noFill/>
          <a:ln w="50760">
            <a:solidFill>
              <a:srgbClr val="00279F"/>
            </a:solidFill>
            <a:miter lim="800000"/>
            <a:headEnd/>
            <a:tailEnd/>
          </a:ln>
          <a:effectLst>
            <a:outerShdw dist="107933" dir="2700000" algn="ctr" rotWithShape="0">
              <a:srgbClr val="919191"/>
            </a:outerShdw>
          </a:effectLst>
        </p:spPr>
        <p:txBody>
          <a:bodyPr wrap="none" lIns="91328" tIns="45662" rIns="91328" bIns="45662" anchor="ctr"/>
          <a:lstStyle/>
          <a:p>
            <a:pPr defTabSz="455133"/>
            <a:endParaRPr lang="en-US"/>
          </a:p>
        </p:txBody>
      </p:sp>
      <p:sp>
        <p:nvSpPr>
          <p:cNvPr id="85001" name="Rectangle 8"/>
          <p:cNvSpPr>
            <a:spLocks noChangeArrowheads="1"/>
          </p:cNvSpPr>
          <p:nvPr/>
        </p:nvSpPr>
        <p:spPr bwMode="auto">
          <a:xfrm>
            <a:off x="5948363" y="3195641"/>
            <a:ext cx="2879725" cy="2114550"/>
          </a:xfrm>
          <a:prstGeom prst="rect">
            <a:avLst/>
          </a:prstGeom>
          <a:noFill/>
          <a:ln w="9525">
            <a:noFill/>
            <a:round/>
            <a:headEnd/>
            <a:tailEnd/>
          </a:ln>
        </p:spPr>
        <p:txBody>
          <a:bodyPr lIns="90246" tIns="44224" rIns="90246" bIns="44224">
            <a:spAutoFit/>
          </a:bodyPr>
          <a:lstStyle/>
          <a:p>
            <a:pPr>
              <a:lnSpc>
                <a:spcPct val="100000"/>
              </a:lnSpc>
              <a:spcBef>
                <a:spcPts val="805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900" b="1" i="1">
                <a:solidFill>
                  <a:srgbClr val="FC0128"/>
                </a:solidFill>
                <a:latin typeface="Helvetica" charset="0"/>
              </a:rPr>
              <a:t>NT</a:t>
            </a:r>
          </a:p>
        </p:txBody>
      </p:sp>
      <p:sp>
        <p:nvSpPr>
          <p:cNvPr id="85002" name="Rectangle 9"/>
          <p:cNvSpPr>
            <a:spLocks noChangeArrowheads="1"/>
          </p:cNvSpPr>
          <p:nvPr/>
        </p:nvSpPr>
        <p:spPr bwMode="auto">
          <a:xfrm>
            <a:off x="1154113" y="273053"/>
            <a:ext cx="7807325" cy="841375"/>
          </a:xfrm>
          <a:prstGeom prst="rect">
            <a:avLst/>
          </a:prstGeom>
          <a:noFill/>
          <a:ln w="9525">
            <a:noFill/>
            <a:round/>
            <a:headEnd/>
            <a:tailEnd/>
          </a:ln>
        </p:spPr>
        <p:txBody>
          <a:bodyPr lIns="90246" tIns="44224" rIns="90246" bIns="44224">
            <a:spAutoFit/>
          </a:bodyPr>
          <a:lstStyle/>
          <a:p>
            <a:pPr algn="ctr">
              <a:lnSpc>
                <a:spcPct val="100000"/>
              </a:lnSpc>
              <a:spcBef>
                <a:spcPts val="2997"/>
              </a:spcBef>
              <a:buClr>
                <a:srgbClr val="4618C6"/>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800" b="1" i="1">
                <a:solidFill>
                  <a:srgbClr val="4618C6"/>
                </a:solidFill>
                <a:latin typeface="Kosher-Normal" charset="0"/>
              </a:rPr>
              <a:t>BIBLE NGASHANKAKHUI</a:t>
            </a:r>
          </a:p>
        </p:txBody>
      </p:sp>
      <p:sp>
        <p:nvSpPr>
          <p:cNvPr id="85003" name="Rectangle 10"/>
          <p:cNvSpPr>
            <a:spLocks noChangeArrowheads="1"/>
          </p:cNvSpPr>
          <p:nvPr/>
        </p:nvSpPr>
        <p:spPr bwMode="auto">
          <a:xfrm>
            <a:off x="7549480" y="366714"/>
            <a:ext cx="336551" cy="369978"/>
          </a:xfrm>
          <a:prstGeom prst="rect">
            <a:avLst/>
          </a:prstGeom>
          <a:noFill/>
          <a:ln w="9525">
            <a:noFill/>
            <a:round/>
            <a:headEnd/>
            <a:tailEnd/>
          </a:ln>
        </p:spPr>
        <p:txBody>
          <a:bodyPr lIns="90246" tIns="44224" rIns="90246" bIns="44224">
            <a:spAutoFit/>
          </a:bodyPr>
          <a:lstStyle/>
          <a:p>
            <a:pPr>
              <a:lnSpc>
                <a:spcPct val="100000"/>
              </a:lnSpc>
              <a:spcBef>
                <a:spcPts val="1125"/>
              </a:spcBef>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800" i="1" dirty="0">
                <a:solidFill>
                  <a:srgbClr val="000000"/>
                </a:solidFill>
                <a:latin typeface="Helvetica" charset="0"/>
              </a:rPr>
              <a:t>®</a:t>
            </a:r>
          </a:p>
        </p:txBody>
      </p:sp>
      <p:sp>
        <p:nvSpPr>
          <p:cNvPr id="85004" name="Text Box 11"/>
          <p:cNvSpPr txBox="1">
            <a:spLocks noChangeArrowheads="1"/>
          </p:cNvSpPr>
          <p:nvPr/>
        </p:nvSpPr>
        <p:spPr bwMode="auto">
          <a:xfrm>
            <a:off x="8391534" y="6904039"/>
            <a:ext cx="1244601" cy="396875"/>
          </a:xfrm>
          <a:prstGeom prst="rect">
            <a:avLst/>
          </a:prstGeom>
          <a:noFill/>
          <a:ln w="9525">
            <a:noFill/>
            <a:round/>
            <a:headEnd/>
            <a:tailEnd/>
          </a:ln>
        </p:spPr>
        <p:txBody>
          <a:bodyPr wrap="none" lIns="91328" tIns="45662" rIns="91328" bIns="45662" anchor="ctr"/>
          <a:lstStyle/>
          <a:p>
            <a:endParaRPr lang="en-US"/>
          </a:p>
        </p:txBody>
      </p:sp>
      <p:sp>
        <p:nvSpPr>
          <p:cNvPr id="85005" name="Text Box 12"/>
          <p:cNvSpPr txBox="1">
            <a:spLocks noChangeArrowheads="1"/>
          </p:cNvSpPr>
          <p:nvPr/>
        </p:nvSpPr>
        <p:spPr bwMode="auto">
          <a:xfrm>
            <a:off x="9691689" y="6350"/>
            <a:ext cx="184150" cy="396875"/>
          </a:xfrm>
          <a:prstGeom prst="rect">
            <a:avLst/>
          </a:prstGeom>
          <a:noFill/>
          <a:ln w="9525">
            <a:noFill/>
            <a:round/>
            <a:headEnd/>
            <a:tailEnd/>
          </a:ln>
        </p:spPr>
        <p:txBody>
          <a:bodyPr wrap="none" lIns="91328" tIns="45662" rIns="91328" bIns="45662" anchor="ctr"/>
          <a:lstStyle/>
          <a:p>
            <a:endParaRPr lang="en-US"/>
          </a:p>
        </p:txBody>
      </p:sp>
      <p:sp>
        <p:nvSpPr>
          <p:cNvPr id="85006" name="Text Box 13"/>
          <p:cNvSpPr txBox="1">
            <a:spLocks noChangeArrowheads="1"/>
          </p:cNvSpPr>
          <p:nvPr/>
        </p:nvSpPr>
        <p:spPr bwMode="auto">
          <a:xfrm>
            <a:off x="9690105" y="7264400"/>
            <a:ext cx="184150" cy="396875"/>
          </a:xfrm>
          <a:prstGeom prst="rect">
            <a:avLst/>
          </a:prstGeom>
          <a:noFill/>
          <a:ln w="9525">
            <a:noFill/>
            <a:round/>
            <a:headEnd/>
            <a:tailEnd/>
          </a:ln>
        </p:spPr>
        <p:txBody>
          <a:bodyPr wrap="none" lIns="91328" tIns="45662" rIns="91328" bIns="45662" anchor="ctr"/>
          <a:lstStyle/>
          <a:p>
            <a:endParaRPr lang="en-US"/>
          </a:p>
        </p:txBody>
      </p:sp>
      <p:sp>
        <p:nvSpPr>
          <p:cNvPr id="85007" name="Text Box 14"/>
          <p:cNvSpPr txBox="1">
            <a:spLocks noChangeArrowheads="1"/>
          </p:cNvSpPr>
          <p:nvPr/>
        </p:nvSpPr>
        <p:spPr bwMode="auto">
          <a:xfrm>
            <a:off x="899301" y="7432123"/>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85008" name="Rectangle 15"/>
          <p:cNvSpPr>
            <a:spLocks noChangeArrowheads="1"/>
          </p:cNvSpPr>
          <p:nvPr/>
        </p:nvSpPr>
        <p:spPr bwMode="auto">
          <a:xfrm>
            <a:off x="8697955"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85009" name="Text Box 16"/>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82</a:t>
            </a:r>
          </a:p>
        </p:txBody>
      </p:sp>
      <p:pic>
        <p:nvPicPr>
          <p:cNvPr id="85010" name="Picture 17"/>
          <p:cNvPicPr>
            <a:picLocks noChangeAspect="1" noChangeArrowheads="1"/>
          </p:cNvPicPr>
          <p:nvPr/>
        </p:nvPicPr>
        <p:blipFill>
          <a:blip r:embed="rId3"/>
          <a:srcRect l="35419" t="16667" r="23611" b="10156"/>
          <a:stretch>
            <a:fillRect/>
          </a:stretch>
        </p:blipFill>
        <p:spPr bwMode="auto">
          <a:xfrm>
            <a:off x="995370" y="1971686"/>
            <a:ext cx="3759201" cy="4970463"/>
          </a:xfrm>
          <a:prstGeom prst="rect">
            <a:avLst/>
          </a:prstGeom>
          <a:noFill/>
          <a:ln w="9525">
            <a:noFill/>
            <a:round/>
            <a:headEnd/>
            <a:tailEnd/>
          </a:ln>
        </p:spPr>
      </p:pic>
      <p:sp>
        <p:nvSpPr>
          <p:cNvPr id="85011" name="Rectangle 18"/>
          <p:cNvSpPr>
            <a:spLocks noChangeArrowheads="1"/>
          </p:cNvSpPr>
          <p:nvPr/>
        </p:nvSpPr>
        <p:spPr bwMode="auto">
          <a:xfrm>
            <a:off x="1441459" y="3167064"/>
            <a:ext cx="2765425" cy="2114550"/>
          </a:xfrm>
          <a:prstGeom prst="rect">
            <a:avLst/>
          </a:prstGeom>
          <a:noFill/>
          <a:ln w="9525">
            <a:noFill/>
            <a:round/>
            <a:headEnd/>
            <a:tailEnd/>
          </a:ln>
        </p:spPr>
        <p:txBody>
          <a:bodyPr lIns="90246" tIns="44224" rIns="90246" bIns="44224">
            <a:spAutoFit/>
          </a:bodyPr>
          <a:lstStyle/>
          <a:p>
            <a:pPr>
              <a:lnSpc>
                <a:spcPct val="100000"/>
              </a:lnSpc>
              <a:spcBef>
                <a:spcPts val="8055"/>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900" b="1" i="1">
                <a:solidFill>
                  <a:srgbClr val="FC0128"/>
                </a:solidFill>
                <a:latin typeface="Helvetica" charset="0"/>
              </a:rPr>
              <a:t>OT</a:t>
            </a:r>
          </a:p>
        </p:txBody>
      </p:sp>
      <p:sp>
        <p:nvSpPr>
          <p:cNvPr id="86035" name="Text Box 19"/>
          <p:cNvSpPr txBox="1">
            <a:spLocks noChangeArrowheads="1"/>
          </p:cNvSpPr>
          <p:nvPr/>
        </p:nvSpPr>
        <p:spPr bwMode="auto">
          <a:xfrm>
            <a:off x="2028806" y="7057730"/>
            <a:ext cx="6113483" cy="479797"/>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wrap="square" lIns="89886" tIns="46738" rIns="89886" bIns="46738" anchor="ctr">
            <a:spAutoFit/>
          </a:bodyPr>
          <a:lstStyle/>
          <a:p>
            <a:pPr algn="ctr">
              <a:lnSpc>
                <a:spcPct val="100000"/>
              </a:lnSpc>
              <a:spcBef>
                <a:spcPts val="2000"/>
              </a:spcBef>
              <a:buClr>
                <a:srgbClr val="FFFF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b="1">
                <a:solidFill>
                  <a:srgbClr val="FFFF00"/>
                </a:solidFill>
                <a:latin typeface="Comic Sans MS" charset="0"/>
              </a:rPr>
              <a:t>KATAMLI KHANGACHON #34 &amp; #35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86035"/>
                                        </p:tgtEl>
                                        <p:attrNameLst>
                                          <p:attrName>style.visibility</p:attrName>
                                        </p:attrNameLst>
                                      </p:cBhvr>
                                      <p:to>
                                        <p:strVal val="visible"/>
                                      </p:to>
                                    </p:set>
                                    <p:anim calcmode="lin" valueType="num">
                                      <p:cBhvr>
                                        <p:cTn id="7" dur="500" fill="hold"/>
                                        <p:tgtEl>
                                          <p:spTgt spid="86035"/>
                                        </p:tgtEl>
                                        <p:attrNameLst>
                                          <p:attrName>ppt_x</p:attrName>
                                        </p:attrNameLst>
                                      </p:cBhvr>
                                      <p:tavLst>
                                        <p:tav tm="100000">
                                          <p:val>
                                            <p:strVal val="#ppt_x"/>
                                          </p:val>
                                        </p:tav>
                                        <p:tav tm="100000">
                                          <p:val>
                                            <p:strVal val="#ppt_x"/>
                                          </p:val>
                                        </p:tav>
                                      </p:tavLst>
                                    </p:anim>
                                    <p:anim calcmode="lin" valueType="num">
                                      <p:cBhvr>
                                        <p:cTn id="8" dur="500" fill="hold"/>
                                        <p:tgtEl>
                                          <p:spTgt spid="86035"/>
                                        </p:tgtEl>
                                        <p:attrNameLst>
                                          <p:attrName>ppt_y</p:attrName>
                                        </p:attrNameLst>
                                      </p:cBhvr>
                                      <p:tavLst>
                                        <p:tav tm="10000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ChangeArrowheads="1"/>
          </p:cNvSpPr>
          <p:nvPr/>
        </p:nvSpPr>
        <p:spPr bwMode="auto">
          <a:xfrm>
            <a:off x="14288" y="0"/>
            <a:ext cx="10058400" cy="7772400"/>
          </a:xfrm>
          <a:prstGeom prst="rect">
            <a:avLst/>
          </a:prstGeom>
          <a:blipFill dpi="0" rotWithShape="0">
            <a:blip r:embed="rId3"/>
            <a:srcRect/>
            <a:tile tx="0" ty="0" sx="100000" sy="100000" flip="none" algn="tl"/>
          </a:blipFill>
          <a:ln w="9525">
            <a:noFill/>
            <a:round/>
            <a:headEnd/>
            <a:tailEnd/>
          </a:ln>
        </p:spPr>
        <p:txBody>
          <a:bodyPr wrap="none" lIns="91328" tIns="45662" rIns="91328" bIns="45662" anchor="ctr"/>
          <a:lstStyle/>
          <a:p>
            <a:endParaRPr lang="en-US"/>
          </a:p>
        </p:txBody>
      </p:sp>
      <p:sp>
        <p:nvSpPr>
          <p:cNvPr id="86019" name="Rectangle 2"/>
          <p:cNvSpPr>
            <a:spLocks noChangeArrowheads="1"/>
          </p:cNvSpPr>
          <p:nvPr/>
        </p:nvSpPr>
        <p:spPr bwMode="auto">
          <a:xfrm rot="-5400000">
            <a:off x="8869363" y="5737225"/>
            <a:ext cx="182562" cy="1588"/>
          </a:xfrm>
          <a:prstGeom prst="rect">
            <a:avLst/>
          </a:prstGeom>
          <a:noFill/>
          <a:ln w="9525">
            <a:noFill/>
            <a:round/>
            <a:headEnd/>
            <a:tailEnd/>
          </a:ln>
        </p:spPr>
        <p:txBody>
          <a:bodyPr wrap="none" lIns="91328" tIns="45662" rIns="91328" bIns="45662" anchor="ctr"/>
          <a:lstStyle/>
          <a:p>
            <a:endParaRPr lang="en-US"/>
          </a:p>
        </p:txBody>
      </p:sp>
      <p:sp>
        <p:nvSpPr>
          <p:cNvPr id="86020" name="Rectangle 3"/>
          <p:cNvSpPr>
            <a:spLocks noChangeArrowheads="1"/>
          </p:cNvSpPr>
          <p:nvPr/>
        </p:nvSpPr>
        <p:spPr bwMode="auto">
          <a:xfrm rot="-5400000">
            <a:off x="9024947" y="5751513"/>
            <a:ext cx="182563" cy="1588"/>
          </a:xfrm>
          <a:prstGeom prst="rect">
            <a:avLst/>
          </a:prstGeom>
          <a:noFill/>
          <a:ln w="9525">
            <a:noFill/>
            <a:round/>
            <a:headEnd/>
            <a:tailEnd/>
          </a:ln>
        </p:spPr>
        <p:txBody>
          <a:bodyPr wrap="none" lIns="91328" tIns="45662" rIns="91328" bIns="45662" anchor="ctr"/>
          <a:lstStyle/>
          <a:p>
            <a:endParaRPr lang="en-US"/>
          </a:p>
        </p:txBody>
      </p:sp>
      <p:sp>
        <p:nvSpPr>
          <p:cNvPr id="86021" name="Rectangle 4"/>
          <p:cNvSpPr>
            <a:spLocks noChangeArrowheads="1"/>
          </p:cNvSpPr>
          <p:nvPr/>
        </p:nvSpPr>
        <p:spPr bwMode="auto">
          <a:xfrm>
            <a:off x="8212139" y="2505076"/>
            <a:ext cx="223837" cy="4483099"/>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328" tIns="45662" rIns="91328" bIns="45662" anchor="ctr">
            <a:flatTx/>
          </a:bodyPr>
          <a:lstStyle/>
          <a:p>
            <a:endParaRPr lang="en-US"/>
          </a:p>
        </p:txBody>
      </p:sp>
      <p:sp>
        <p:nvSpPr>
          <p:cNvPr id="86022" name="Rectangle 5"/>
          <p:cNvSpPr>
            <a:spLocks noChangeArrowheads="1"/>
          </p:cNvSpPr>
          <p:nvPr/>
        </p:nvSpPr>
        <p:spPr bwMode="auto">
          <a:xfrm>
            <a:off x="1792288" y="2473325"/>
            <a:ext cx="6646862" cy="268288"/>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328" tIns="45662" rIns="91328" bIns="45662" anchor="ctr">
            <a:flatTx/>
          </a:bodyPr>
          <a:lstStyle/>
          <a:p>
            <a:endParaRPr lang="en-US"/>
          </a:p>
        </p:txBody>
      </p:sp>
      <p:sp>
        <p:nvSpPr>
          <p:cNvPr id="86023" name="Rectangle 6"/>
          <p:cNvSpPr>
            <a:spLocks noChangeArrowheads="1"/>
          </p:cNvSpPr>
          <p:nvPr/>
        </p:nvSpPr>
        <p:spPr bwMode="auto">
          <a:xfrm>
            <a:off x="1803404" y="6716716"/>
            <a:ext cx="6418264" cy="268287"/>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328" tIns="45662" rIns="91328" bIns="45662" anchor="ctr">
            <a:flatTx/>
          </a:bodyPr>
          <a:lstStyle/>
          <a:p>
            <a:endParaRPr lang="en-US"/>
          </a:p>
        </p:txBody>
      </p:sp>
      <p:pic>
        <p:nvPicPr>
          <p:cNvPr id="86024" name="Picture 7"/>
          <p:cNvPicPr>
            <a:picLocks noChangeAspect="1" noChangeArrowheads="1"/>
          </p:cNvPicPr>
          <p:nvPr/>
        </p:nvPicPr>
        <p:blipFill>
          <a:blip r:embed="rId5"/>
          <a:srcRect/>
          <a:stretch>
            <a:fillRect/>
          </a:stretch>
        </p:blipFill>
        <p:spPr bwMode="auto">
          <a:xfrm>
            <a:off x="5222875" y="2409825"/>
            <a:ext cx="331788" cy="5132388"/>
          </a:xfrm>
          <a:prstGeom prst="rect">
            <a:avLst/>
          </a:prstGeom>
          <a:noFill/>
          <a:ln w="9525">
            <a:noFill/>
            <a:round/>
            <a:headEnd/>
            <a:tailEnd/>
          </a:ln>
        </p:spPr>
      </p:pic>
      <p:sp>
        <p:nvSpPr>
          <p:cNvPr id="86025" name="Rectangle 8"/>
          <p:cNvSpPr>
            <a:spLocks noChangeArrowheads="1"/>
          </p:cNvSpPr>
          <p:nvPr/>
        </p:nvSpPr>
        <p:spPr bwMode="auto">
          <a:xfrm>
            <a:off x="1790700" y="2481266"/>
            <a:ext cx="179388" cy="4494212"/>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328" tIns="45662" rIns="91328" bIns="45662" anchor="ctr">
            <a:flatTx/>
          </a:bodyPr>
          <a:lstStyle/>
          <a:p>
            <a:endParaRPr lang="en-US"/>
          </a:p>
        </p:txBody>
      </p:sp>
      <p:sp>
        <p:nvSpPr>
          <p:cNvPr id="86026" name="Rectangle 9"/>
          <p:cNvSpPr>
            <a:spLocks noChangeArrowheads="1"/>
          </p:cNvSpPr>
          <p:nvPr/>
        </p:nvSpPr>
        <p:spPr bwMode="auto">
          <a:xfrm rot="-5400000">
            <a:off x="8869363" y="5737225"/>
            <a:ext cx="182562" cy="1588"/>
          </a:xfrm>
          <a:prstGeom prst="rect">
            <a:avLst/>
          </a:prstGeom>
          <a:noFill/>
          <a:ln w="9525">
            <a:noFill/>
            <a:round/>
            <a:headEnd/>
            <a:tailEnd/>
          </a:ln>
        </p:spPr>
        <p:txBody>
          <a:bodyPr wrap="none" lIns="91328" tIns="45662" rIns="91328" bIns="45662" anchor="ctr"/>
          <a:lstStyle/>
          <a:p>
            <a:endParaRPr lang="en-US"/>
          </a:p>
        </p:txBody>
      </p:sp>
      <p:sp>
        <p:nvSpPr>
          <p:cNvPr id="86027" name="Rectangle 10"/>
          <p:cNvSpPr>
            <a:spLocks noChangeArrowheads="1"/>
          </p:cNvSpPr>
          <p:nvPr/>
        </p:nvSpPr>
        <p:spPr bwMode="auto">
          <a:xfrm rot="-5400000">
            <a:off x="9024947" y="5751513"/>
            <a:ext cx="182563" cy="1588"/>
          </a:xfrm>
          <a:prstGeom prst="rect">
            <a:avLst/>
          </a:prstGeom>
          <a:noFill/>
          <a:ln w="9525">
            <a:noFill/>
            <a:round/>
            <a:headEnd/>
            <a:tailEnd/>
          </a:ln>
        </p:spPr>
        <p:txBody>
          <a:bodyPr wrap="none" lIns="91328" tIns="45662" rIns="91328" bIns="45662" anchor="ctr"/>
          <a:lstStyle/>
          <a:p>
            <a:endParaRPr lang="en-US"/>
          </a:p>
        </p:txBody>
      </p:sp>
      <p:pic>
        <p:nvPicPr>
          <p:cNvPr id="86028" name="Picture 11"/>
          <p:cNvPicPr>
            <a:picLocks noChangeAspect="1" noChangeArrowheads="1"/>
          </p:cNvPicPr>
          <p:nvPr/>
        </p:nvPicPr>
        <p:blipFill>
          <a:blip r:embed="rId6"/>
          <a:srcRect/>
          <a:stretch>
            <a:fillRect/>
          </a:stretch>
        </p:blipFill>
        <p:spPr bwMode="auto">
          <a:xfrm>
            <a:off x="4440238" y="2387600"/>
            <a:ext cx="331788" cy="5146675"/>
          </a:xfrm>
          <a:prstGeom prst="rect">
            <a:avLst/>
          </a:prstGeom>
          <a:noFill/>
          <a:ln w="9525">
            <a:noFill/>
            <a:round/>
            <a:headEnd/>
            <a:tailEnd/>
          </a:ln>
        </p:spPr>
      </p:pic>
      <p:sp>
        <p:nvSpPr>
          <p:cNvPr id="86029" name="Rectangle 12"/>
          <p:cNvSpPr>
            <a:spLocks noChangeArrowheads="1"/>
          </p:cNvSpPr>
          <p:nvPr/>
        </p:nvSpPr>
        <p:spPr bwMode="auto">
          <a:xfrm>
            <a:off x="5727700" y="2090738"/>
            <a:ext cx="1588" cy="609600"/>
          </a:xfrm>
          <a:prstGeom prst="rect">
            <a:avLst/>
          </a:prstGeom>
          <a:noFill/>
          <a:ln w="9525">
            <a:noFill/>
            <a:round/>
            <a:headEnd/>
            <a:tailEnd/>
          </a:ln>
        </p:spPr>
        <p:txBody>
          <a:bodyPr wrap="none" lIns="91328" tIns="45662" rIns="91328" bIns="45662" anchor="ctr"/>
          <a:lstStyle/>
          <a:p>
            <a:endParaRPr lang="en-US"/>
          </a:p>
        </p:txBody>
      </p:sp>
      <p:sp>
        <p:nvSpPr>
          <p:cNvPr id="86030" name="Rectangle 13"/>
          <p:cNvSpPr>
            <a:spLocks noChangeArrowheads="1"/>
          </p:cNvSpPr>
          <p:nvPr/>
        </p:nvSpPr>
        <p:spPr bwMode="auto">
          <a:xfrm>
            <a:off x="5727700" y="2090738"/>
            <a:ext cx="1588" cy="609600"/>
          </a:xfrm>
          <a:prstGeom prst="rect">
            <a:avLst/>
          </a:prstGeom>
          <a:noFill/>
          <a:ln w="9525">
            <a:noFill/>
            <a:round/>
            <a:headEnd/>
            <a:tailEnd/>
          </a:ln>
        </p:spPr>
        <p:txBody>
          <a:bodyPr wrap="none" lIns="91328" tIns="45662" rIns="91328" bIns="45662" anchor="ctr"/>
          <a:lstStyle/>
          <a:p>
            <a:endParaRPr lang="en-US"/>
          </a:p>
        </p:txBody>
      </p:sp>
      <p:pic>
        <p:nvPicPr>
          <p:cNvPr id="87054" name="Picture 14"/>
          <p:cNvPicPr>
            <a:picLocks noChangeAspect="1" noChangeArrowheads="1"/>
          </p:cNvPicPr>
          <p:nvPr/>
        </p:nvPicPr>
        <p:blipFill>
          <a:blip r:embed="rId5"/>
          <a:srcRect/>
          <a:stretch>
            <a:fillRect/>
          </a:stretch>
        </p:blipFill>
        <p:spPr bwMode="auto">
          <a:xfrm>
            <a:off x="1735138" y="2235210"/>
            <a:ext cx="331788" cy="5218113"/>
          </a:xfrm>
          <a:prstGeom prst="rect">
            <a:avLst/>
          </a:prstGeom>
          <a:noFill/>
          <a:ln w="9525">
            <a:noFill/>
            <a:round/>
            <a:headEnd/>
            <a:tailEnd/>
          </a:ln>
          <a:effectLst>
            <a:outerShdw dist="17819" dir="2700000" algn="ctr" rotWithShape="0">
              <a:srgbClr val="00AE00"/>
            </a:outerShdw>
          </a:effectLst>
        </p:spPr>
      </p:pic>
      <p:pic>
        <p:nvPicPr>
          <p:cNvPr id="86032" name="Picture 15"/>
          <p:cNvPicPr>
            <a:picLocks noChangeAspect="1" noChangeArrowheads="1"/>
          </p:cNvPicPr>
          <p:nvPr/>
        </p:nvPicPr>
        <p:blipFill>
          <a:blip r:embed="rId7"/>
          <a:srcRect/>
          <a:stretch>
            <a:fillRect/>
          </a:stretch>
        </p:blipFill>
        <p:spPr bwMode="auto">
          <a:xfrm>
            <a:off x="7966077" y="2117725"/>
            <a:ext cx="331788" cy="5284788"/>
          </a:xfrm>
          <a:prstGeom prst="rect">
            <a:avLst/>
          </a:prstGeom>
          <a:noFill/>
          <a:ln w="9525">
            <a:noFill/>
            <a:round/>
            <a:headEnd/>
            <a:tailEnd/>
          </a:ln>
        </p:spPr>
      </p:pic>
      <p:pic>
        <p:nvPicPr>
          <p:cNvPr id="86033" name="Picture 16"/>
          <p:cNvPicPr>
            <a:picLocks noChangeAspect="1" noChangeArrowheads="1"/>
          </p:cNvPicPr>
          <p:nvPr/>
        </p:nvPicPr>
        <p:blipFill>
          <a:blip r:embed="rId7"/>
          <a:srcRect/>
          <a:stretch>
            <a:fillRect/>
          </a:stretch>
        </p:blipFill>
        <p:spPr bwMode="auto">
          <a:xfrm>
            <a:off x="6911980" y="2392365"/>
            <a:ext cx="331788" cy="5162550"/>
          </a:xfrm>
          <a:prstGeom prst="rect">
            <a:avLst/>
          </a:prstGeom>
          <a:noFill/>
          <a:ln w="9525">
            <a:noFill/>
            <a:round/>
            <a:headEnd/>
            <a:tailEnd/>
          </a:ln>
        </p:spPr>
      </p:pic>
      <p:pic>
        <p:nvPicPr>
          <p:cNvPr id="86034" name="Picture 17"/>
          <p:cNvPicPr>
            <a:picLocks noChangeAspect="1" noChangeArrowheads="1"/>
          </p:cNvPicPr>
          <p:nvPr/>
        </p:nvPicPr>
        <p:blipFill>
          <a:blip r:embed="rId7"/>
          <a:srcRect/>
          <a:stretch>
            <a:fillRect/>
          </a:stretch>
        </p:blipFill>
        <p:spPr bwMode="auto">
          <a:xfrm>
            <a:off x="6048381" y="2335224"/>
            <a:ext cx="331788" cy="5176837"/>
          </a:xfrm>
          <a:prstGeom prst="rect">
            <a:avLst/>
          </a:prstGeom>
          <a:noFill/>
          <a:ln w="9525">
            <a:noFill/>
            <a:round/>
            <a:headEnd/>
            <a:tailEnd/>
          </a:ln>
        </p:spPr>
      </p:pic>
      <p:pic>
        <p:nvPicPr>
          <p:cNvPr id="86035" name="Picture 18"/>
          <p:cNvPicPr>
            <a:picLocks noChangeAspect="1" noChangeArrowheads="1"/>
          </p:cNvPicPr>
          <p:nvPr/>
        </p:nvPicPr>
        <p:blipFill>
          <a:blip r:embed="rId5"/>
          <a:srcRect/>
          <a:stretch>
            <a:fillRect/>
          </a:stretch>
        </p:blipFill>
        <p:spPr bwMode="auto">
          <a:xfrm>
            <a:off x="2847975" y="2451102"/>
            <a:ext cx="331788" cy="5146675"/>
          </a:xfrm>
          <a:prstGeom prst="rect">
            <a:avLst/>
          </a:prstGeom>
          <a:noFill/>
          <a:ln w="9525">
            <a:noFill/>
            <a:round/>
            <a:headEnd/>
            <a:tailEnd/>
          </a:ln>
        </p:spPr>
      </p:pic>
      <p:pic>
        <p:nvPicPr>
          <p:cNvPr id="86036" name="Picture 19"/>
          <p:cNvPicPr>
            <a:picLocks noChangeAspect="1" noChangeArrowheads="1"/>
          </p:cNvPicPr>
          <p:nvPr/>
        </p:nvPicPr>
        <p:blipFill>
          <a:blip r:embed="rId5"/>
          <a:srcRect/>
          <a:stretch>
            <a:fillRect/>
          </a:stretch>
        </p:blipFill>
        <p:spPr bwMode="auto">
          <a:xfrm>
            <a:off x="3619504" y="2406651"/>
            <a:ext cx="331788" cy="4968874"/>
          </a:xfrm>
          <a:prstGeom prst="rect">
            <a:avLst/>
          </a:prstGeom>
          <a:noFill/>
          <a:ln w="9525">
            <a:noFill/>
            <a:round/>
            <a:headEnd/>
            <a:tailEnd/>
          </a:ln>
        </p:spPr>
      </p:pic>
      <p:sp>
        <p:nvSpPr>
          <p:cNvPr id="86037" name="Text Box 20"/>
          <p:cNvSpPr txBox="1">
            <a:spLocks noChangeArrowheads="1"/>
          </p:cNvSpPr>
          <p:nvPr/>
        </p:nvSpPr>
        <p:spPr bwMode="auto">
          <a:xfrm>
            <a:off x="133350" y="120650"/>
            <a:ext cx="5038726" cy="934211"/>
          </a:xfrm>
          <a:prstGeom prst="rect">
            <a:avLst/>
          </a:prstGeom>
          <a:noFill/>
          <a:ln w="9525">
            <a:noFill/>
            <a:round/>
            <a:headEnd/>
            <a:tailEnd/>
          </a:ln>
        </p:spPr>
        <p:txBody>
          <a:bodyPr wrap="square" lIns="101750" tIns="51056" rIns="101750" bIns="51056">
            <a:spAutoFit/>
          </a:bodyPr>
          <a:lstStyle/>
          <a:p>
            <a:pPr>
              <a:lnSpc>
                <a:spcPct val="100000"/>
              </a:lnSpc>
              <a:spcBef>
                <a:spcPts val="168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2700" b="1">
                <a:solidFill>
                  <a:srgbClr val="FFFFFF"/>
                </a:solidFill>
                <a:latin typeface="Arial" charset="0"/>
              </a:rPr>
              <a:t>BIBLEWUI KHARE-KHANAO MAONG CHITHEIKHAMI</a:t>
            </a:r>
            <a:endParaRPr lang="en-GB" sz="2700" b="1">
              <a:solidFill>
                <a:srgbClr val="FFFFFF"/>
              </a:solidFill>
              <a:latin typeface="Arial" charset="0"/>
            </a:endParaRPr>
          </a:p>
        </p:txBody>
      </p:sp>
      <p:grpSp>
        <p:nvGrpSpPr>
          <p:cNvPr id="86038" name="Group 21"/>
          <p:cNvGrpSpPr>
            <a:grpSpLocks/>
          </p:cNvGrpSpPr>
          <p:nvPr/>
        </p:nvGrpSpPr>
        <p:grpSpPr bwMode="auto">
          <a:xfrm>
            <a:off x="2308225" y="2933700"/>
            <a:ext cx="7143750" cy="1062038"/>
            <a:chOff x="1454" y="1848"/>
            <a:chExt cx="4500" cy="669"/>
          </a:xfrm>
        </p:grpSpPr>
        <p:pic>
          <p:nvPicPr>
            <p:cNvPr id="87062" name="Picture 22"/>
            <p:cNvPicPr>
              <a:picLocks noChangeAspect="1" noChangeArrowheads="1"/>
            </p:cNvPicPr>
            <p:nvPr/>
          </p:nvPicPr>
          <p:blipFill>
            <a:blip r:embed="rId8">
              <a:lum contrast="48000"/>
            </a:blip>
            <a:srcRect/>
            <a:stretch>
              <a:fillRect/>
            </a:stretch>
          </p:blipFill>
          <p:spPr bwMode="auto">
            <a:xfrm>
              <a:off x="1454" y="1938"/>
              <a:ext cx="4457" cy="216"/>
            </a:xfrm>
            <a:prstGeom prst="rect">
              <a:avLst/>
            </a:prstGeom>
            <a:noFill/>
            <a:ln w="9525">
              <a:noFill/>
              <a:round/>
              <a:headEnd/>
              <a:tailEnd/>
            </a:ln>
            <a:effectLst>
              <a:outerShdw dist="40186" dir="4303642" algn="ctr" rotWithShape="0">
                <a:srgbClr val="808080"/>
              </a:outerShdw>
            </a:effectLst>
          </p:spPr>
        </p:pic>
        <p:pic>
          <p:nvPicPr>
            <p:cNvPr id="87063" name="Picture 23"/>
            <p:cNvPicPr>
              <a:picLocks noChangeAspect="1" noChangeArrowheads="1"/>
            </p:cNvPicPr>
            <p:nvPr/>
          </p:nvPicPr>
          <p:blipFill>
            <a:blip r:embed="rId8">
              <a:lum contrast="48000"/>
            </a:blip>
            <a:srcRect/>
            <a:stretch>
              <a:fillRect/>
            </a:stretch>
          </p:blipFill>
          <p:spPr bwMode="auto">
            <a:xfrm>
              <a:off x="1498" y="2029"/>
              <a:ext cx="4457" cy="216"/>
            </a:xfrm>
            <a:prstGeom prst="rect">
              <a:avLst/>
            </a:prstGeom>
            <a:noFill/>
            <a:ln w="9525">
              <a:noFill/>
              <a:round/>
              <a:headEnd/>
              <a:tailEnd/>
            </a:ln>
            <a:effectLst>
              <a:outerShdw dist="40186" dir="4303642" algn="ctr" rotWithShape="0">
                <a:srgbClr val="808080"/>
              </a:outerShdw>
            </a:effectLst>
          </p:spPr>
        </p:pic>
        <p:pic>
          <p:nvPicPr>
            <p:cNvPr id="87064" name="Picture 24"/>
            <p:cNvPicPr>
              <a:picLocks noChangeAspect="1" noChangeArrowheads="1"/>
            </p:cNvPicPr>
            <p:nvPr/>
          </p:nvPicPr>
          <p:blipFill>
            <a:blip r:embed="rId8">
              <a:lum contrast="48000"/>
            </a:blip>
            <a:srcRect/>
            <a:stretch>
              <a:fillRect/>
            </a:stretch>
          </p:blipFill>
          <p:spPr bwMode="auto">
            <a:xfrm>
              <a:off x="1463" y="2120"/>
              <a:ext cx="4457" cy="215"/>
            </a:xfrm>
            <a:prstGeom prst="rect">
              <a:avLst/>
            </a:prstGeom>
            <a:noFill/>
            <a:ln w="9525">
              <a:noFill/>
              <a:round/>
              <a:headEnd/>
              <a:tailEnd/>
            </a:ln>
            <a:effectLst>
              <a:outerShdw dist="40186" dir="4303642" algn="ctr" rotWithShape="0">
                <a:srgbClr val="808080"/>
              </a:outerShdw>
            </a:effectLst>
          </p:spPr>
        </p:pic>
        <p:pic>
          <p:nvPicPr>
            <p:cNvPr id="87065" name="Picture 25"/>
            <p:cNvPicPr>
              <a:picLocks noChangeAspect="1" noChangeArrowheads="1"/>
            </p:cNvPicPr>
            <p:nvPr/>
          </p:nvPicPr>
          <p:blipFill>
            <a:blip r:embed="rId8">
              <a:lum contrast="48000"/>
            </a:blip>
            <a:srcRect/>
            <a:stretch>
              <a:fillRect/>
            </a:stretch>
          </p:blipFill>
          <p:spPr bwMode="auto">
            <a:xfrm>
              <a:off x="1489" y="2201"/>
              <a:ext cx="4457" cy="216"/>
            </a:xfrm>
            <a:prstGeom prst="rect">
              <a:avLst/>
            </a:prstGeom>
            <a:noFill/>
            <a:ln w="9525">
              <a:noFill/>
              <a:round/>
              <a:headEnd/>
              <a:tailEnd/>
            </a:ln>
            <a:effectLst>
              <a:outerShdw dist="40186" dir="4303642" algn="ctr" rotWithShape="0">
                <a:srgbClr val="808080"/>
              </a:outerShdw>
            </a:effectLst>
          </p:spPr>
        </p:pic>
        <p:pic>
          <p:nvPicPr>
            <p:cNvPr id="87066" name="Picture 26"/>
            <p:cNvPicPr>
              <a:picLocks noChangeAspect="1" noChangeArrowheads="1"/>
            </p:cNvPicPr>
            <p:nvPr/>
          </p:nvPicPr>
          <p:blipFill>
            <a:blip r:embed="rId8">
              <a:lum contrast="48000"/>
            </a:blip>
            <a:srcRect/>
            <a:stretch>
              <a:fillRect/>
            </a:stretch>
          </p:blipFill>
          <p:spPr bwMode="auto">
            <a:xfrm>
              <a:off x="1463" y="2301"/>
              <a:ext cx="4457" cy="216"/>
            </a:xfrm>
            <a:prstGeom prst="rect">
              <a:avLst/>
            </a:prstGeom>
            <a:noFill/>
            <a:ln w="9525">
              <a:noFill/>
              <a:round/>
              <a:headEnd/>
              <a:tailEnd/>
            </a:ln>
            <a:effectLst>
              <a:outerShdw dist="40186" dir="4303642" algn="ctr" rotWithShape="0">
                <a:srgbClr val="808080"/>
              </a:outerShdw>
            </a:effectLst>
          </p:spPr>
        </p:pic>
        <p:pic>
          <p:nvPicPr>
            <p:cNvPr id="87067" name="Picture 27"/>
            <p:cNvPicPr>
              <a:picLocks noChangeAspect="1" noChangeArrowheads="1"/>
            </p:cNvPicPr>
            <p:nvPr/>
          </p:nvPicPr>
          <p:blipFill>
            <a:blip r:embed="rId8">
              <a:lum contrast="48000"/>
            </a:blip>
            <a:srcRect/>
            <a:stretch>
              <a:fillRect/>
            </a:stretch>
          </p:blipFill>
          <p:spPr bwMode="auto">
            <a:xfrm>
              <a:off x="1486" y="1848"/>
              <a:ext cx="4457" cy="216"/>
            </a:xfrm>
            <a:prstGeom prst="rect">
              <a:avLst/>
            </a:prstGeom>
            <a:noFill/>
            <a:ln w="9525">
              <a:noFill/>
              <a:round/>
              <a:headEnd/>
              <a:tailEnd/>
            </a:ln>
            <a:effectLst>
              <a:outerShdw dist="40186" dir="4303642" algn="ctr" rotWithShape="0">
                <a:srgbClr val="808080"/>
              </a:outerShdw>
            </a:effectLst>
          </p:spPr>
        </p:pic>
      </p:grpSp>
      <p:grpSp>
        <p:nvGrpSpPr>
          <p:cNvPr id="86039" name="Group 28"/>
          <p:cNvGrpSpPr>
            <a:grpSpLocks/>
          </p:cNvGrpSpPr>
          <p:nvPr/>
        </p:nvGrpSpPr>
        <p:grpSpPr bwMode="auto">
          <a:xfrm>
            <a:off x="3121028" y="4089404"/>
            <a:ext cx="6229350" cy="758824"/>
            <a:chOff x="1966" y="2576"/>
            <a:chExt cx="3924" cy="478"/>
          </a:xfrm>
        </p:grpSpPr>
        <p:pic>
          <p:nvPicPr>
            <p:cNvPr id="87069" name="Picture 29"/>
            <p:cNvPicPr>
              <a:picLocks noChangeAspect="1" noChangeArrowheads="1"/>
            </p:cNvPicPr>
            <p:nvPr/>
          </p:nvPicPr>
          <p:blipFill>
            <a:blip r:embed="rId9">
              <a:lum bright="-18000" contrast="60000"/>
            </a:blip>
            <a:srcRect/>
            <a:stretch>
              <a:fillRect/>
            </a:stretch>
          </p:blipFill>
          <p:spPr bwMode="auto">
            <a:xfrm>
              <a:off x="1985" y="2576"/>
              <a:ext cx="3898" cy="215"/>
            </a:xfrm>
            <a:prstGeom prst="rect">
              <a:avLst/>
            </a:prstGeom>
            <a:noFill/>
            <a:ln w="9525">
              <a:noFill/>
              <a:round/>
              <a:headEnd/>
              <a:tailEnd/>
            </a:ln>
            <a:effectLst>
              <a:outerShdw dist="40186" dir="4303642" algn="ctr" rotWithShape="0">
                <a:srgbClr val="808080"/>
              </a:outerShdw>
            </a:effectLst>
          </p:spPr>
        </p:pic>
        <p:pic>
          <p:nvPicPr>
            <p:cNvPr id="87070" name="Picture 30"/>
            <p:cNvPicPr>
              <a:picLocks noChangeAspect="1" noChangeArrowheads="1"/>
            </p:cNvPicPr>
            <p:nvPr/>
          </p:nvPicPr>
          <p:blipFill>
            <a:blip r:embed="rId9">
              <a:lum bright="-18000" contrast="60000"/>
            </a:blip>
            <a:srcRect/>
            <a:stretch>
              <a:fillRect/>
            </a:stretch>
          </p:blipFill>
          <p:spPr bwMode="auto">
            <a:xfrm>
              <a:off x="1966" y="2666"/>
              <a:ext cx="3898" cy="215"/>
            </a:xfrm>
            <a:prstGeom prst="rect">
              <a:avLst/>
            </a:prstGeom>
            <a:noFill/>
            <a:ln w="9525">
              <a:noFill/>
              <a:round/>
              <a:headEnd/>
              <a:tailEnd/>
            </a:ln>
            <a:effectLst>
              <a:outerShdw dist="40186" dir="4303642" algn="ctr" rotWithShape="0">
                <a:srgbClr val="808080"/>
              </a:outerShdw>
            </a:effectLst>
          </p:spPr>
        </p:pic>
        <p:pic>
          <p:nvPicPr>
            <p:cNvPr id="87071" name="Picture 31"/>
            <p:cNvPicPr>
              <a:picLocks noChangeAspect="1" noChangeArrowheads="1"/>
            </p:cNvPicPr>
            <p:nvPr/>
          </p:nvPicPr>
          <p:blipFill>
            <a:blip r:embed="rId9">
              <a:lum bright="-18000" contrast="60000"/>
            </a:blip>
            <a:srcRect/>
            <a:stretch>
              <a:fillRect/>
            </a:stretch>
          </p:blipFill>
          <p:spPr bwMode="auto">
            <a:xfrm>
              <a:off x="1994" y="2748"/>
              <a:ext cx="3898" cy="215"/>
            </a:xfrm>
            <a:prstGeom prst="rect">
              <a:avLst/>
            </a:prstGeom>
            <a:noFill/>
            <a:ln w="9525">
              <a:noFill/>
              <a:round/>
              <a:headEnd/>
              <a:tailEnd/>
            </a:ln>
            <a:effectLst>
              <a:outerShdw dist="40186" dir="4303642" algn="ctr" rotWithShape="0">
                <a:srgbClr val="808080"/>
              </a:outerShdw>
            </a:effectLst>
          </p:spPr>
        </p:pic>
        <p:pic>
          <p:nvPicPr>
            <p:cNvPr id="87072" name="Picture 32"/>
            <p:cNvPicPr>
              <a:picLocks noChangeAspect="1" noChangeArrowheads="1"/>
            </p:cNvPicPr>
            <p:nvPr/>
          </p:nvPicPr>
          <p:blipFill>
            <a:blip r:embed="rId9">
              <a:lum bright="-18000" contrast="60000"/>
            </a:blip>
            <a:srcRect/>
            <a:stretch>
              <a:fillRect/>
            </a:stretch>
          </p:blipFill>
          <p:spPr bwMode="auto">
            <a:xfrm>
              <a:off x="1966" y="2838"/>
              <a:ext cx="3898" cy="215"/>
            </a:xfrm>
            <a:prstGeom prst="rect">
              <a:avLst/>
            </a:prstGeom>
            <a:noFill/>
            <a:ln w="9525">
              <a:noFill/>
              <a:round/>
              <a:headEnd/>
              <a:tailEnd/>
            </a:ln>
            <a:effectLst>
              <a:outerShdw dist="40186" dir="4303642" algn="ctr" rotWithShape="0">
                <a:srgbClr val="808080"/>
              </a:outerShdw>
            </a:effectLst>
          </p:spPr>
        </p:pic>
      </p:grpSp>
      <p:grpSp>
        <p:nvGrpSpPr>
          <p:cNvPr id="86040" name="Group 33"/>
          <p:cNvGrpSpPr>
            <a:grpSpLocks/>
          </p:cNvGrpSpPr>
          <p:nvPr/>
        </p:nvGrpSpPr>
        <p:grpSpPr bwMode="auto">
          <a:xfrm>
            <a:off x="4335473" y="4962535"/>
            <a:ext cx="5140325" cy="688975"/>
            <a:chOff x="2731" y="3126"/>
            <a:chExt cx="3238" cy="434"/>
          </a:xfrm>
        </p:grpSpPr>
        <p:pic>
          <p:nvPicPr>
            <p:cNvPr id="87074" name="Picture 34"/>
            <p:cNvPicPr>
              <a:picLocks noChangeAspect="1" noChangeArrowheads="1"/>
            </p:cNvPicPr>
            <p:nvPr/>
          </p:nvPicPr>
          <p:blipFill>
            <a:blip r:embed="rId10"/>
            <a:srcRect/>
            <a:stretch>
              <a:fillRect/>
            </a:stretch>
          </p:blipFill>
          <p:spPr bwMode="auto">
            <a:xfrm>
              <a:off x="2784" y="3134"/>
              <a:ext cx="3184" cy="187"/>
            </a:xfrm>
            <a:prstGeom prst="rect">
              <a:avLst/>
            </a:prstGeom>
            <a:noFill/>
            <a:ln w="9525">
              <a:noFill/>
              <a:round/>
              <a:headEnd/>
              <a:tailEnd/>
            </a:ln>
            <a:effectLst>
              <a:outerShdw dist="40186" dir="4303642" algn="ctr" rotWithShape="0">
                <a:srgbClr val="808080"/>
              </a:outerShdw>
            </a:effectLst>
          </p:spPr>
        </p:pic>
        <p:pic>
          <p:nvPicPr>
            <p:cNvPr id="87075" name="Picture 35"/>
            <p:cNvPicPr>
              <a:picLocks noChangeAspect="1" noChangeArrowheads="1"/>
            </p:cNvPicPr>
            <p:nvPr/>
          </p:nvPicPr>
          <p:blipFill>
            <a:blip r:embed="rId10"/>
            <a:srcRect/>
            <a:stretch>
              <a:fillRect/>
            </a:stretch>
          </p:blipFill>
          <p:spPr bwMode="auto">
            <a:xfrm>
              <a:off x="2758" y="3215"/>
              <a:ext cx="3183" cy="187"/>
            </a:xfrm>
            <a:prstGeom prst="rect">
              <a:avLst/>
            </a:prstGeom>
            <a:noFill/>
            <a:ln w="9525">
              <a:noFill/>
              <a:round/>
              <a:headEnd/>
              <a:tailEnd/>
            </a:ln>
            <a:effectLst>
              <a:outerShdw dist="40186" dir="4303642" algn="ctr" rotWithShape="0">
                <a:srgbClr val="808080"/>
              </a:outerShdw>
            </a:effectLst>
          </p:spPr>
        </p:pic>
        <p:pic>
          <p:nvPicPr>
            <p:cNvPr id="87076" name="Picture 36"/>
            <p:cNvPicPr>
              <a:picLocks noChangeAspect="1" noChangeArrowheads="1"/>
            </p:cNvPicPr>
            <p:nvPr/>
          </p:nvPicPr>
          <p:blipFill>
            <a:blip r:embed="rId10"/>
            <a:srcRect/>
            <a:stretch>
              <a:fillRect/>
            </a:stretch>
          </p:blipFill>
          <p:spPr bwMode="auto">
            <a:xfrm>
              <a:off x="2731" y="3296"/>
              <a:ext cx="3184" cy="187"/>
            </a:xfrm>
            <a:prstGeom prst="rect">
              <a:avLst/>
            </a:prstGeom>
            <a:noFill/>
            <a:ln w="9525">
              <a:noFill/>
              <a:round/>
              <a:headEnd/>
              <a:tailEnd/>
            </a:ln>
            <a:effectLst>
              <a:outerShdw dist="40186" dir="4303642" algn="ctr" rotWithShape="0">
                <a:srgbClr val="808080"/>
              </a:outerShdw>
            </a:effectLst>
          </p:spPr>
        </p:pic>
        <p:pic>
          <p:nvPicPr>
            <p:cNvPr id="87077" name="Picture 37"/>
            <p:cNvPicPr>
              <a:picLocks noChangeAspect="1" noChangeArrowheads="1"/>
            </p:cNvPicPr>
            <p:nvPr/>
          </p:nvPicPr>
          <p:blipFill>
            <a:blip r:embed="rId10"/>
            <a:srcRect/>
            <a:stretch>
              <a:fillRect/>
            </a:stretch>
          </p:blipFill>
          <p:spPr bwMode="auto">
            <a:xfrm>
              <a:off x="2748" y="3369"/>
              <a:ext cx="3184" cy="187"/>
            </a:xfrm>
            <a:prstGeom prst="rect">
              <a:avLst/>
            </a:prstGeom>
            <a:noFill/>
            <a:ln w="9525">
              <a:noFill/>
              <a:round/>
              <a:headEnd/>
              <a:tailEnd/>
            </a:ln>
            <a:effectLst>
              <a:outerShdw dist="40186" dir="4303642" algn="ctr" rotWithShape="0">
                <a:srgbClr val="808080"/>
              </a:outerShdw>
            </a:effectLst>
          </p:spPr>
        </p:pic>
      </p:grpSp>
      <p:pic>
        <p:nvPicPr>
          <p:cNvPr id="86041" name="Picture 38"/>
          <p:cNvPicPr>
            <a:picLocks noChangeAspect="1" noChangeArrowheads="1"/>
          </p:cNvPicPr>
          <p:nvPr/>
        </p:nvPicPr>
        <p:blipFill>
          <a:blip r:embed="rId5"/>
          <a:srcRect/>
          <a:stretch>
            <a:fillRect/>
          </a:stretch>
        </p:blipFill>
        <p:spPr bwMode="auto">
          <a:xfrm>
            <a:off x="4046538" y="2392366"/>
            <a:ext cx="331788" cy="5029200"/>
          </a:xfrm>
          <a:prstGeom prst="rect">
            <a:avLst/>
          </a:prstGeom>
          <a:noFill/>
          <a:ln w="9525">
            <a:noFill/>
            <a:round/>
            <a:headEnd/>
            <a:tailEnd/>
          </a:ln>
        </p:spPr>
      </p:pic>
      <p:grpSp>
        <p:nvGrpSpPr>
          <p:cNvPr id="86042" name="Group 39"/>
          <p:cNvGrpSpPr>
            <a:grpSpLocks/>
          </p:cNvGrpSpPr>
          <p:nvPr/>
        </p:nvGrpSpPr>
        <p:grpSpPr bwMode="auto">
          <a:xfrm>
            <a:off x="4214813" y="5811839"/>
            <a:ext cx="5165725" cy="703262"/>
            <a:chOff x="2655" y="3661"/>
            <a:chExt cx="3254" cy="443"/>
          </a:xfrm>
        </p:grpSpPr>
        <p:pic>
          <p:nvPicPr>
            <p:cNvPr id="87080" name="Picture 40"/>
            <p:cNvPicPr>
              <a:picLocks noChangeAspect="1" noChangeArrowheads="1"/>
            </p:cNvPicPr>
            <p:nvPr/>
          </p:nvPicPr>
          <p:blipFill>
            <a:blip r:embed="rId11">
              <a:lum contrast="36000"/>
            </a:blip>
            <a:srcRect/>
            <a:stretch>
              <a:fillRect/>
            </a:stretch>
          </p:blipFill>
          <p:spPr bwMode="auto">
            <a:xfrm>
              <a:off x="2765" y="3667"/>
              <a:ext cx="3092" cy="186"/>
            </a:xfrm>
            <a:prstGeom prst="rect">
              <a:avLst/>
            </a:prstGeom>
            <a:noFill/>
            <a:ln w="9525">
              <a:noFill/>
              <a:round/>
              <a:headEnd/>
              <a:tailEnd/>
            </a:ln>
            <a:effectLst>
              <a:outerShdw dist="40186" dir="4303642" algn="ctr" rotWithShape="0">
                <a:srgbClr val="808080"/>
              </a:outerShdw>
            </a:effectLst>
          </p:spPr>
        </p:pic>
        <p:pic>
          <p:nvPicPr>
            <p:cNvPr id="87081" name="Picture 41"/>
            <p:cNvPicPr>
              <a:picLocks noChangeAspect="1" noChangeArrowheads="1"/>
            </p:cNvPicPr>
            <p:nvPr/>
          </p:nvPicPr>
          <p:blipFill>
            <a:blip r:embed="rId11">
              <a:lum contrast="36000"/>
            </a:blip>
            <a:srcRect/>
            <a:stretch>
              <a:fillRect/>
            </a:stretch>
          </p:blipFill>
          <p:spPr bwMode="auto">
            <a:xfrm>
              <a:off x="2748" y="3749"/>
              <a:ext cx="3092" cy="186"/>
            </a:xfrm>
            <a:prstGeom prst="rect">
              <a:avLst/>
            </a:prstGeom>
            <a:noFill/>
            <a:ln w="9525">
              <a:noFill/>
              <a:round/>
              <a:headEnd/>
              <a:tailEnd/>
            </a:ln>
            <a:effectLst>
              <a:outerShdw dist="40186" dir="4303642" algn="ctr" rotWithShape="0">
                <a:srgbClr val="808080"/>
              </a:outerShdw>
            </a:effectLst>
          </p:spPr>
        </p:pic>
        <p:pic>
          <p:nvPicPr>
            <p:cNvPr id="87082" name="Picture 42"/>
            <p:cNvPicPr>
              <a:picLocks noChangeAspect="1" noChangeArrowheads="1"/>
            </p:cNvPicPr>
            <p:nvPr/>
          </p:nvPicPr>
          <p:blipFill>
            <a:blip r:embed="rId11">
              <a:lum contrast="36000"/>
            </a:blip>
            <a:srcRect/>
            <a:stretch>
              <a:fillRect/>
            </a:stretch>
          </p:blipFill>
          <p:spPr bwMode="auto">
            <a:xfrm>
              <a:off x="2817" y="3831"/>
              <a:ext cx="3092" cy="186"/>
            </a:xfrm>
            <a:prstGeom prst="rect">
              <a:avLst/>
            </a:prstGeom>
            <a:noFill/>
            <a:ln w="9525">
              <a:noFill/>
              <a:round/>
              <a:headEnd/>
              <a:tailEnd/>
            </a:ln>
            <a:effectLst>
              <a:outerShdw dist="40186" dir="4303642" algn="ctr" rotWithShape="0">
                <a:srgbClr val="808080"/>
              </a:outerShdw>
            </a:effectLst>
          </p:spPr>
        </p:pic>
        <p:pic>
          <p:nvPicPr>
            <p:cNvPr id="87083" name="Picture 43"/>
            <p:cNvPicPr>
              <a:picLocks noChangeAspect="1" noChangeArrowheads="1"/>
            </p:cNvPicPr>
            <p:nvPr/>
          </p:nvPicPr>
          <p:blipFill>
            <a:blip r:embed="rId11">
              <a:lum contrast="36000"/>
            </a:blip>
            <a:srcRect/>
            <a:stretch>
              <a:fillRect/>
            </a:stretch>
          </p:blipFill>
          <p:spPr bwMode="auto">
            <a:xfrm>
              <a:off x="2757" y="3912"/>
              <a:ext cx="3092" cy="186"/>
            </a:xfrm>
            <a:prstGeom prst="rect">
              <a:avLst/>
            </a:prstGeom>
            <a:noFill/>
            <a:ln w="9525">
              <a:noFill/>
              <a:round/>
              <a:headEnd/>
              <a:tailEnd/>
            </a:ln>
            <a:effectLst>
              <a:outerShdw dist="40186" dir="4303642" algn="ctr" rotWithShape="0">
                <a:srgbClr val="808080"/>
              </a:outerShdw>
            </a:effectLst>
          </p:spPr>
        </p:pic>
        <p:sp>
          <p:nvSpPr>
            <p:cNvPr id="86127" name="Text Box 44"/>
            <p:cNvSpPr txBox="1">
              <a:spLocks noChangeArrowheads="1"/>
            </p:cNvSpPr>
            <p:nvPr/>
          </p:nvSpPr>
          <p:spPr bwMode="auto">
            <a:xfrm>
              <a:off x="2655" y="3684"/>
              <a:ext cx="2601" cy="323"/>
            </a:xfrm>
            <a:prstGeom prst="rect">
              <a:avLst/>
            </a:prstGeom>
            <a:noFill/>
            <a:ln w="9525">
              <a:noFill/>
              <a:round/>
              <a:headEnd/>
              <a:tailEnd/>
            </a:ln>
          </p:spPr>
          <p:txBody>
            <a:bodyPr wrap="none" anchor="ctr"/>
            <a:lstStyle/>
            <a:p>
              <a:endParaRPr lang="en-US"/>
            </a:p>
          </p:txBody>
        </p:sp>
      </p:grpSp>
      <p:pic>
        <p:nvPicPr>
          <p:cNvPr id="86043" name="Picture 45"/>
          <p:cNvPicPr>
            <a:picLocks noChangeAspect="1" noChangeArrowheads="1"/>
          </p:cNvPicPr>
          <p:nvPr/>
        </p:nvPicPr>
        <p:blipFill>
          <a:blip r:embed="rId6"/>
          <a:srcRect/>
          <a:stretch>
            <a:fillRect/>
          </a:stretch>
        </p:blipFill>
        <p:spPr bwMode="auto">
          <a:xfrm>
            <a:off x="3238500" y="2328863"/>
            <a:ext cx="331788" cy="5218111"/>
          </a:xfrm>
          <a:prstGeom prst="rect">
            <a:avLst/>
          </a:prstGeom>
          <a:noFill/>
          <a:ln w="9525">
            <a:noFill/>
            <a:round/>
            <a:headEnd/>
            <a:tailEnd/>
          </a:ln>
        </p:spPr>
      </p:pic>
      <p:pic>
        <p:nvPicPr>
          <p:cNvPr id="86044" name="Picture 46"/>
          <p:cNvPicPr>
            <a:picLocks noChangeAspect="1" noChangeArrowheads="1"/>
          </p:cNvPicPr>
          <p:nvPr/>
        </p:nvPicPr>
        <p:blipFill>
          <a:blip r:embed="rId6"/>
          <a:srcRect/>
          <a:stretch>
            <a:fillRect/>
          </a:stretch>
        </p:blipFill>
        <p:spPr bwMode="auto">
          <a:xfrm>
            <a:off x="2413002" y="2460629"/>
            <a:ext cx="331788" cy="5029200"/>
          </a:xfrm>
          <a:prstGeom prst="rect">
            <a:avLst/>
          </a:prstGeom>
          <a:noFill/>
          <a:ln w="9525">
            <a:noFill/>
            <a:round/>
            <a:headEnd/>
            <a:tailEnd/>
          </a:ln>
        </p:spPr>
      </p:pic>
      <p:pic>
        <p:nvPicPr>
          <p:cNvPr id="86045" name="Picture 47"/>
          <p:cNvPicPr>
            <a:picLocks noChangeAspect="1" noChangeArrowheads="1"/>
          </p:cNvPicPr>
          <p:nvPr/>
        </p:nvPicPr>
        <p:blipFill>
          <a:blip r:embed="rId7"/>
          <a:srcRect/>
          <a:stretch>
            <a:fillRect/>
          </a:stretch>
        </p:blipFill>
        <p:spPr bwMode="auto">
          <a:xfrm>
            <a:off x="7299325" y="2349505"/>
            <a:ext cx="331788" cy="5118100"/>
          </a:xfrm>
          <a:prstGeom prst="rect">
            <a:avLst/>
          </a:prstGeom>
          <a:noFill/>
          <a:ln w="9525">
            <a:noFill/>
            <a:round/>
            <a:headEnd/>
            <a:tailEnd/>
          </a:ln>
        </p:spPr>
      </p:pic>
      <p:pic>
        <p:nvPicPr>
          <p:cNvPr id="86046" name="Picture 48"/>
          <p:cNvPicPr>
            <a:picLocks noChangeAspect="1" noChangeArrowheads="1"/>
          </p:cNvPicPr>
          <p:nvPr/>
        </p:nvPicPr>
        <p:blipFill>
          <a:blip r:embed="rId7"/>
          <a:srcRect/>
          <a:stretch>
            <a:fillRect/>
          </a:stretch>
        </p:blipFill>
        <p:spPr bwMode="auto">
          <a:xfrm>
            <a:off x="6505575" y="2378085"/>
            <a:ext cx="331788" cy="5045075"/>
          </a:xfrm>
          <a:prstGeom prst="rect">
            <a:avLst/>
          </a:prstGeom>
          <a:noFill/>
          <a:ln w="9525">
            <a:noFill/>
            <a:round/>
            <a:headEnd/>
            <a:tailEnd/>
          </a:ln>
        </p:spPr>
      </p:pic>
      <p:pic>
        <p:nvPicPr>
          <p:cNvPr id="86047" name="Picture 49"/>
          <p:cNvPicPr>
            <a:picLocks noChangeAspect="1" noChangeArrowheads="1"/>
          </p:cNvPicPr>
          <p:nvPr/>
        </p:nvPicPr>
        <p:blipFill>
          <a:blip r:embed="rId5"/>
          <a:srcRect/>
          <a:stretch>
            <a:fillRect/>
          </a:stretch>
        </p:blipFill>
        <p:spPr bwMode="auto">
          <a:xfrm>
            <a:off x="4827590" y="2398714"/>
            <a:ext cx="331788" cy="5076824"/>
          </a:xfrm>
          <a:prstGeom prst="rect">
            <a:avLst/>
          </a:prstGeom>
          <a:noFill/>
          <a:ln w="9525">
            <a:noFill/>
            <a:round/>
            <a:headEnd/>
            <a:tailEnd/>
          </a:ln>
        </p:spPr>
      </p:pic>
      <p:pic>
        <p:nvPicPr>
          <p:cNvPr id="86048" name="Picture 50"/>
          <p:cNvPicPr>
            <a:picLocks noChangeAspect="1" noChangeArrowheads="1"/>
          </p:cNvPicPr>
          <p:nvPr/>
        </p:nvPicPr>
        <p:blipFill>
          <a:blip r:embed="rId12"/>
          <a:srcRect/>
          <a:stretch>
            <a:fillRect/>
          </a:stretch>
        </p:blipFill>
        <p:spPr bwMode="auto">
          <a:xfrm>
            <a:off x="5656264" y="2460625"/>
            <a:ext cx="331788" cy="4883150"/>
          </a:xfrm>
          <a:prstGeom prst="rect">
            <a:avLst/>
          </a:prstGeom>
          <a:noFill/>
          <a:ln w="9525">
            <a:noFill/>
            <a:round/>
            <a:headEnd/>
            <a:tailEnd/>
          </a:ln>
        </p:spPr>
      </p:pic>
      <p:sp>
        <p:nvSpPr>
          <p:cNvPr id="86049" name="Text Box 51"/>
          <p:cNvSpPr txBox="1">
            <a:spLocks noChangeArrowheads="1"/>
          </p:cNvSpPr>
          <p:nvPr/>
        </p:nvSpPr>
        <p:spPr bwMode="auto">
          <a:xfrm>
            <a:off x="3100374" y="4224746"/>
            <a:ext cx="4530746" cy="518713"/>
          </a:xfrm>
          <a:prstGeom prst="rect">
            <a:avLst/>
          </a:prstGeom>
          <a:noFill/>
          <a:ln w="9525">
            <a:noFill/>
            <a:round/>
            <a:headEnd/>
            <a:tailEnd/>
          </a:ln>
        </p:spPr>
        <p:txBody>
          <a:bodyPr wrap="square" lIns="101750" tIns="51056" rIns="101750" bIns="51056">
            <a:spAutoFit/>
          </a:bodyPr>
          <a:lstStyle/>
          <a:p>
            <a:pPr algn="r">
              <a:lnSpc>
                <a:spcPct val="100000"/>
              </a:lnSpc>
              <a:spcBef>
                <a:spcPts val="1688"/>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a:solidFill>
                  <a:srgbClr val="00AE00"/>
                </a:solidFill>
                <a:effectLst>
                  <a:glow rad="114300">
                    <a:schemeClr val="bg1">
                      <a:alpha val="98000"/>
                    </a:schemeClr>
                  </a:glow>
                </a:effectLst>
                <a:latin typeface="Arial Black" charset="0"/>
              </a:rPr>
              <a:t>NGALEI KHANGASHIT</a:t>
            </a:r>
          </a:p>
        </p:txBody>
      </p:sp>
      <p:sp>
        <p:nvSpPr>
          <p:cNvPr id="86050" name="Text Box 52"/>
          <p:cNvSpPr txBox="1">
            <a:spLocks noChangeArrowheads="1"/>
          </p:cNvSpPr>
          <p:nvPr/>
        </p:nvSpPr>
        <p:spPr bwMode="auto">
          <a:xfrm>
            <a:off x="2524125" y="3105150"/>
            <a:ext cx="6937376" cy="540990"/>
          </a:xfrm>
          <a:prstGeom prst="rect">
            <a:avLst/>
          </a:prstGeom>
          <a:noFill/>
          <a:ln w="9525">
            <a:noFill/>
            <a:round/>
            <a:headEnd/>
            <a:tailEnd/>
          </a:ln>
        </p:spPr>
        <p:txBody>
          <a:bodyPr lIns="101750" tIns="51056" rIns="101750" bIns="51056">
            <a:spAutoFit/>
          </a:bodyPr>
          <a:lstStyle/>
          <a:p>
            <a:pPr>
              <a:lnSpc>
                <a:spcPct val="100000"/>
              </a:lnSpc>
              <a:spcBef>
                <a:spcPts val="2250"/>
              </a:spcBef>
              <a:buClr>
                <a:srgbClr val="618FFD"/>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dirty="0">
                <a:solidFill>
                  <a:srgbClr val="618FFD"/>
                </a:solidFill>
                <a:effectLst>
                  <a:glow rad="114300">
                    <a:schemeClr val="bg1">
                      <a:alpha val="98000"/>
                    </a:schemeClr>
                  </a:glow>
                </a:effectLst>
                <a:latin typeface="Arial Black" charset="0"/>
              </a:rPr>
              <a:t>ABRAHAMLI KHANGASHIT</a:t>
            </a:r>
          </a:p>
        </p:txBody>
      </p:sp>
      <p:sp>
        <p:nvSpPr>
          <p:cNvPr id="86051" name="Text Box 53"/>
          <p:cNvSpPr txBox="1">
            <a:spLocks noChangeArrowheads="1"/>
          </p:cNvSpPr>
          <p:nvPr/>
        </p:nvSpPr>
        <p:spPr bwMode="auto">
          <a:xfrm>
            <a:off x="4413095" y="5880104"/>
            <a:ext cx="4886353" cy="518713"/>
          </a:xfrm>
          <a:prstGeom prst="rect">
            <a:avLst/>
          </a:prstGeom>
          <a:noFill/>
          <a:ln w="9525">
            <a:noFill/>
            <a:round/>
            <a:headEnd/>
            <a:tailEnd/>
          </a:ln>
        </p:spPr>
        <p:txBody>
          <a:bodyPr wrap="square" lIns="101750" tIns="51056" rIns="101750" bIns="51056">
            <a:spAutoFit/>
          </a:bodyPr>
          <a:lstStyle/>
          <a:p>
            <a:pPr algn="ctr">
              <a:lnSpc>
                <a:spcPct val="100000"/>
              </a:lnSpc>
              <a:spcBef>
                <a:spcPts val="1688"/>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a:solidFill>
                  <a:srgbClr val="00AE00"/>
                </a:solidFill>
                <a:effectLst>
                  <a:glow rad="114300">
                    <a:schemeClr val="bg1">
                      <a:alpha val="98000"/>
                    </a:schemeClr>
                  </a:glow>
                </a:effectLst>
                <a:latin typeface="Arial Black" charset="0"/>
              </a:rPr>
              <a:t>KADHARA KHANGASHIT</a:t>
            </a:r>
          </a:p>
        </p:txBody>
      </p:sp>
      <p:sp>
        <p:nvSpPr>
          <p:cNvPr id="86052" name="Text Box 54"/>
          <p:cNvSpPr txBox="1">
            <a:spLocks noChangeArrowheads="1"/>
          </p:cNvSpPr>
          <p:nvPr/>
        </p:nvSpPr>
        <p:spPr bwMode="auto">
          <a:xfrm>
            <a:off x="4451380" y="5061302"/>
            <a:ext cx="4864100" cy="523875"/>
          </a:xfrm>
          <a:prstGeom prst="rect">
            <a:avLst/>
          </a:prstGeom>
          <a:noFill/>
          <a:ln w="9525">
            <a:noFill/>
            <a:round/>
            <a:headEnd/>
            <a:tailEnd/>
          </a:ln>
        </p:spPr>
        <p:txBody>
          <a:bodyPr lIns="101750" tIns="51056" rIns="101750" bIns="51056">
            <a:spAutoFit/>
          </a:bodyPr>
          <a:lstStyle/>
          <a:p>
            <a:pPr algn="ctr">
              <a:lnSpc>
                <a:spcPct val="100000"/>
              </a:lnSpc>
              <a:spcBef>
                <a:spcPts val="1688"/>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a:solidFill>
                  <a:srgbClr val="00AE00"/>
                </a:solidFill>
                <a:effectLst>
                  <a:glow rad="114300">
                    <a:schemeClr val="bg1">
                      <a:alpha val="98000"/>
                    </a:schemeClr>
                  </a:glow>
                </a:effectLst>
                <a:latin typeface="Arial Black" charset="0"/>
              </a:rPr>
              <a:t>DAVIVDLI KHANGASHIT</a:t>
            </a:r>
          </a:p>
        </p:txBody>
      </p:sp>
      <p:sp>
        <p:nvSpPr>
          <p:cNvPr id="86053" name="Rectangle 55"/>
          <p:cNvSpPr>
            <a:spLocks noChangeArrowheads="1"/>
          </p:cNvSpPr>
          <p:nvPr/>
        </p:nvSpPr>
        <p:spPr bwMode="auto">
          <a:xfrm rot="-3660000">
            <a:off x="5423751" y="1185245"/>
            <a:ext cx="3004655" cy="170688"/>
          </a:xfrm>
          <a:prstGeom prst="rect">
            <a:avLst/>
          </a:prstGeom>
          <a:noFill/>
          <a:ln w="9525">
            <a:noFill/>
            <a:round/>
            <a:headEnd/>
            <a:tailEnd/>
          </a:ln>
        </p:spPr>
        <p:txBody>
          <a:bodyPr wrap="none" lIns="0" tIns="0" rIns="0" bIns="0">
            <a:spAutoFit/>
          </a:bodyPr>
          <a:lstStyle/>
          <a:p>
            <a:pPr>
              <a:lnSpc>
                <a:spcPct val="9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EA18"/>
                </a:solidFill>
                <a:latin typeface="Arial" charset="0"/>
              </a:rPr>
              <a:t>YAONAOWUI SHAKKAZA ZANTKHANG</a:t>
            </a:r>
          </a:p>
        </p:txBody>
      </p:sp>
      <p:sp>
        <p:nvSpPr>
          <p:cNvPr id="86054" name="Rectangle 56"/>
          <p:cNvSpPr>
            <a:spLocks noChangeArrowheads="1"/>
          </p:cNvSpPr>
          <p:nvPr/>
        </p:nvSpPr>
        <p:spPr bwMode="auto">
          <a:xfrm rot="-3660000">
            <a:off x="6383302" y="1685975"/>
            <a:ext cx="1362152" cy="153888"/>
          </a:xfrm>
          <a:prstGeom prst="rect">
            <a:avLst/>
          </a:prstGeom>
          <a:noFill/>
          <a:ln w="9525">
            <a:noFill/>
            <a:round/>
            <a:headEnd/>
            <a:tailEnd/>
          </a:ln>
        </p:spPr>
        <p:txBody>
          <a:bodyPr wrap="none" lIns="0" tIns="0" rIns="0" bIns="0">
            <a:spAutoFit/>
          </a:bodyPr>
          <a:lstStyle/>
          <a:p>
            <a:pPr>
              <a:lnSpc>
                <a:spcPct val="80000"/>
              </a:lnSpc>
              <a:buClr>
                <a:srgbClr val="11B0C5"/>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11B0C5"/>
                </a:solidFill>
                <a:latin typeface="Arial" charset="0"/>
              </a:rPr>
              <a:t>KAKHANE KHARA</a:t>
            </a:r>
          </a:p>
        </p:txBody>
      </p:sp>
      <p:sp>
        <p:nvSpPr>
          <p:cNvPr id="86055" name="Rectangle 57"/>
          <p:cNvSpPr>
            <a:spLocks noChangeArrowheads="1"/>
          </p:cNvSpPr>
          <p:nvPr/>
        </p:nvSpPr>
        <p:spPr bwMode="auto">
          <a:xfrm rot="-3660000">
            <a:off x="6297768" y="1284632"/>
            <a:ext cx="2782708" cy="155170"/>
          </a:xfrm>
          <a:prstGeom prst="rect">
            <a:avLst/>
          </a:prstGeom>
          <a:noFill/>
          <a:ln w="9525">
            <a:noFill/>
            <a:round/>
            <a:headEnd/>
            <a:tailEnd/>
          </a:ln>
        </p:spPr>
        <p:txBody>
          <a:bodyPr wrap="none" lIns="0" tIns="0" rIns="0" bIns="0">
            <a:spAutoFit/>
          </a:bodyPr>
          <a:lstStyle/>
          <a:p>
            <a:pPr>
              <a:lnSpc>
                <a:spcPct val="8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08F220"/>
                </a:solidFill>
                <a:latin typeface="Arial" charset="0"/>
              </a:rPr>
              <a:t>CHRISTAWUI OKATHUILI KHAMUNG</a:t>
            </a:r>
          </a:p>
        </p:txBody>
      </p:sp>
      <p:sp>
        <p:nvSpPr>
          <p:cNvPr id="86056" name="Rectangle 58"/>
          <p:cNvSpPr>
            <a:spLocks noChangeArrowheads="1"/>
          </p:cNvSpPr>
          <p:nvPr/>
        </p:nvSpPr>
        <p:spPr bwMode="auto">
          <a:xfrm rot="-3660000">
            <a:off x="6917252" y="1398886"/>
            <a:ext cx="2125277" cy="338272"/>
          </a:xfrm>
          <a:prstGeom prst="rect">
            <a:avLst/>
          </a:prstGeom>
          <a:noFill/>
          <a:ln w="9525">
            <a:noFill/>
            <a:round/>
            <a:headEnd/>
            <a:tailEnd/>
          </a:ln>
        </p:spPr>
        <p:txBody>
          <a:bodyPr wrap="none" lIns="0" tIns="0" rIns="0" bIns="0">
            <a:spAutoFit/>
          </a:bodyPr>
          <a:lstStyle/>
          <a:p>
            <a:pPr>
              <a:lnSpc>
                <a:spcPct val="9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Arial" charset="0"/>
              </a:rPr>
              <a:t>HAKKHAMAHA KACHARA</a:t>
            </a:r>
          </a:p>
          <a:p>
            <a:pPr>
              <a:lnSpc>
                <a:spcPct val="9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Arial" charset="0"/>
              </a:rPr>
              <a:t>WUNGPAMKHONG BICHAR</a:t>
            </a:r>
          </a:p>
        </p:txBody>
      </p:sp>
      <p:sp>
        <p:nvSpPr>
          <p:cNvPr id="86057" name="Rectangle 59"/>
          <p:cNvSpPr>
            <a:spLocks noChangeArrowheads="1"/>
          </p:cNvSpPr>
          <p:nvPr/>
        </p:nvSpPr>
        <p:spPr bwMode="auto">
          <a:xfrm rot="-3660000">
            <a:off x="7445496" y="1543763"/>
            <a:ext cx="1867967" cy="304135"/>
          </a:xfrm>
          <a:prstGeom prst="rect">
            <a:avLst/>
          </a:prstGeom>
          <a:noFill/>
          <a:ln w="9525">
            <a:noFill/>
            <a:round/>
            <a:headEnd/>
            <a:tailEnd/>
          </a:ln>
        </p:spPr>
        <p:txBody>
          <a:bodyPr wrap="none" lIns="0" tIns="0" rIns="0" bIns="0">
            <a:spAutoFit/>
          </a:bodyPr>
          <a:lstStyle/>
          <a:p>
            <a:pPr>
              <a:lnSpc>
                <a:spcPct val="80000"/>
              </a:lnSpc>
              <a:buClr>
                <a:srgbClr val="F87B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87B57"/>
                </a:solidFill>
                <a:latin typeface="Arial" charset="0"/>
              </a:rPr>
              <a:t>KADHARA KAZINGRAM,</a:t>
            </a:r>
          </a:p>
          <a:p>
            <a:pPr>
              <a:lnSpc>
                <a:spcPct val="80000"/>
              </a:lnSpc>
              <a:buClr>
                <a:srgbClr val="F87B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87B57"/>
                </a:solidFill>
                <a:latin typeface="Arial" charset="0"/>
              </a:rPr>
              <a:t>KADHARA OKATHUI</a:t>
            </a:r>
          </a:p>
        </p:txBody>
      </p:sp>
      <p:grpSp>
        <p:nvGrpSpPr>
          <p:cNvPr id="86058" name="Group 60"/>
          <p:cNvGrpSpPr>
            <a:grpSpLocks/>
          </p:cNvGrpSpPr>
          <p:nvPr/>
        </p:nvGrpSpPr>
        <p:grpSpPr bwMode="auto">
          <a:xfrm>
            <a:off x="2111381" y="2506665"/>
            <a:ext cx="5861050" cy="4468812"/>
            <a:chOff x="1330" y="1579"/>
            <a:chExt cx="3692" cy="2815"/>
          </a:xfrm>
        </p:grpSpPr>
        <p:grpSp>
          <p:nvGrpSpPr>
            <p:cNvPr id="86091" name="Group 61"/>
            <p:cNvGrpSpPr>
              <a:grpSpLocks/>
            </p:cNvGrpSpPr>
            <p:nvPr/>
          </p:nvGrpSpPr>
          <p:grpSpPr bwMode="auto">
            <a:xfrm>
              <a:off x="1330" y="1579"/>
              <a:ext cx="3674" cy="169"/>
              <a:chOff x="1330" y="1579"/>
              <a:chExt cx="3674" cy="169"/>
            </a:xfrm>
          </p:grpSpPr>
          <p:sp>
            <p:nvSpPr>
              <p:cNvPr id="87102" name="AutoShape 62"/>
              <p:cNvSpPr>
                <a:spLocks noChangeArrowheads="1"/>
              </p:cNvSpPr>
              <p:nvPr/>
            </p:nvSpPr>
            <p:spPr bwMode="auto">
              <a:xfrm rot="-1860000">
                <a:off x="1351" y="1614"/>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03" name="AutoShape 63"/>
              <p:cNvSpPr>
                <a:spLocks noChangeArrowheads="1"/>
              </p:cNvSpPr>
              <p:nvPr/>
            </p:nvSpPr>
            <p:spPr bwMode="auto">
              <a:xfrm rot="-1860000">
                <a:off x="1600"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04" name="AutoShape 64"/>
              <p:cNvSpPr>
                <a:spLocks noChangeArrowheads="1"/>
              </p:cNvSpPr>
              <p:nvPr/>
            </p:nvSpPr>
            <p:spPr bwMode="auto">
              <a:xfrm rot="-1860000">
                <a:off x="1857"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05" name="AutoShape 65"/>
              <p:cNvSpPr>
                <a:spLocks noChangeArrowheads="1"/>
              </p:cNvSpPr>
              <p:nvPr/>
            </p:nvSpPr>
            <p:spPr bwMode="auto">
              <a:xfrm rot="-1860000">
                <a:off x="2108"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06" name="AutoShape 66"/>
              <p:cNvSpPr>
                <a:spLocks noChangeArrowheads="1"/>
              </p:cNvSpPr>
              <p:nvPr/>
            </p:nvSpPr>
            <p:spPr bwMode="auto">
              <a:xfrm rot="-1860000">
                <a:off x="2345" y="161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07" name="AutoShape 67"/>
              <p:cNvSpPr>
                <a:spLocks noChangeArrowheads="1"/>
              </p:cNvSpPr>
              <p:nvPr/>
            </p:nvSpPr>
            <p:spPr bwMode="auto">
              <a:xfrm rot="-1860000">
                <a:off x="2609" y="1603"/>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87108" name="AutoShape 68"/>
              <p:cNvSpPr>
                <a:spLocks noChangeArrowheads="1"/>
              </p:cNvSpPr>
              <p:nvPr/>
            </p:nvSpPr>
            <p:spPr bwMode="auto">
              <a:xfrm rot="-1860000">
                <a:off x="285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87109" name="AutoShape 69"/>
              <p:cNvSpPr>
                <a:spLocks noChangeArrowheads="1"/>
              </p:cNvSpPr>
              <p:nvPr/>
            </p:nvSpPr>
            <p:spPr bwMode="auto">
              <a:xfrm rot="-1860000">
                <a:off x="3107"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87110" name="AutoShape 70"/>
              <p:cNvSpPr>
                <a:spLocks noChangeArrowheads="1"/>
              </p:cNvSpPr>
              <p:nvPr/>
            </p:nvSpPr>
            <p:spPr bwMode="auto">
              <a:xfrm rot="-1860000">
                <a:off x="3362"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87111" name="AutoShape 71"/>
              <p:cNvSpPr>
                <a:spLocks noChangeArrowheads="1"/>
              </p:cNvSpPr>
              <p:nvPr/>
            </p:nvSpPr>
            <p:spPr bwMode="auto">
              <a:xfrm rot="-1860000">
                <a:off x="363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87112" name="AutoShape 72"/>
              <p:cNvSpPr>
                <a:spLocks noChangeArrowheads="1"/>
              </p:cNvSpPr>
              <p:nvPr/>
            </p:nvSpPr>
            <p:spPr bwMode="auto">
              <a:xfrm rot="-1860000">
                <a:off x="3879" y="160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13" name="AutoShape 73"/>
              <p:cNvSpPr>
                <a:spLocks noChangeArrowheads="1"/>
              </p:cNvSpPr>
              <p:nvPr/>
            </p:nvSpPr>
            <p:spPr bwMode="auto">
              <a:xfrm rot="-1860000">
                <a:off x="4157" y="160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14" name="AutoShape 74"/>
              <p:cNvSpPr>
                <a:spLocks noChangeArrowheads="1"/>
              </p:cNvSpPr>
              <p:nvPr/>
            </p:nvSpPr>
            <p:spPr bwMode="auto">
              <a:xfrm rot="-1860000">
                <a:off x="4404"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15" name="AutoShape 75"/>
              <p:cNvSpPr>
                <a:spLocks noChangeArrowheads="1"/>
              </p:cNvSpPr>
              <p:nvPr/>
            </p:nvSpPr>
            <p:spPr bwMode="auto">
              <a:xfrm rot="-1860000">
                <a:off x="4655" y="1610"/>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16" name="AutoShape 76"/>
              <p:cNvSpPr>
                <a:spLocks noChangeArrowheads="1"/>
              </p:cNvSpPr>
              <p:nvPr/>
            </p:nvSpPr>
            <p:spPr bwMode="auto">
              <a:xfrm rot="-1860000">
                <a:off x="4885" y="159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grpSp>
        <p:grpSp>
          <p:nvGrpSpPr>
            <p:cNvPr id="86092" name="Group 77"/>
            <p:cNvGrpSpPr>
              <a:grpSpLocks/>
            </p:cNvGrpSpPr>
            <p:nvPr/>
          </p:nvGrpSpPr>
          <p:grpSpPr bwMode="auto">
            <a:xfrm>
              <a:off x="1349" y="4246"/>
              <a:ext cx="3674" cy="148"/>
              <a:chOff x="1349" y="4246"/>
              <a:chExt cx="3674" cy="148"/>
            </a:xfrm>
          </p:grpSpPr>
          <p:sp>
            <p:nvSpPr>
              <p:cNvPr id="87118" name="AutoShape 78"/>
              <p:cNvSpPr>
                <a:spLocks noChangeArrowheads="1"/>
              </p:cNvSpPr>
              <p:nvPr/>
            </p:nvSpPr>
            <p:spPr bwMode="auto">
              <a:xfrm rot="-9120000">
                <a:off x="1369" y="4262"/>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19" name="AutoShape 79"/>
              <p:cNvSpPr>
                <a:spLocks noChangeArrowheads="1"/>
              </p:cNvSpPr>
              <p:nvPr/>
            </p:nvSpPr>
            <p:spPr bwMode="auto">
              <a:xfrm rot="-9120000">
                <a:off x="16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20" name="AutoShape 80"/>
              <p:cNvSpPr>
                <a:spLocks noChangeArrowheads="1"/>
              </p:cNvSpPr>
              <p:nvPr/>
            </p:nvSpPr>
            <p:spPr bwMode="auto">
              <a:xfrm rot="-9120000">
                <a:off x="187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21" name="AutoShape 81"/>
              <p:cNvSpPr>
                <a:spLocks noChangeArrowheads="1"/>
              </p:cNvSpPr>
              <p:nvPr/>
            </p:nvSpPr>
            <p:spPr bwMode="auto">
              <a:xfrm rot="-9120000">
                <a:off x="213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22" name="AutoShape 82"/>
              <p:cNvSpPr>
                <a:spLocks noChangeArrowheads="1"/>
              </p:cNvSpPr>
              <p:nvPr/>
            </p:nvSpPr>
            <p:spPr bwMode="auto">
              <a:xfrm rot="-9120000">
                <a:off x="2366"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23" name="AutoShape 83"/>
              <p:cNvSpPr>
                <a:spLocks noChangeArrowheads="1"/>
              </p:cNvSpPr>
              <p:nvPr/>
            </p:nvSpPr>
            <p:spPr bwMode="auto">
              <a:xfrm rot="-9120000">
                <a:off x="2627"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24" name="AutoShape 84"/>
              <p:cNvSpPr>
                <a:spLocks noChangeArrowheads="1"/>
              </p:cNvSpPr>
              <p:nvPr/>
            </p:nvSpPr>
            <p:spPr bwMode="auto">
              <a:xfrm rot="-9120000">
                <a:off x="28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25" name="AutoShape 85"/>
              <p:cNvSpPr>
                <a:spLocks noChangeArrowheads="1"/>
              </p:cNvSpPr>
              <p:nvPr/>
            </p:nvSpPr>
            <p:spPr bwMode="auto">
              <a:xfrm rot="-9120000">
                <a:off x="3128" y="4269"/>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26" name="AutoShape 86"/>
              <p:cNvSpPr>
                <a:spLocks noChangeArrowheads="1"/>
              </p:cNvSpPr>
              <p:nvPr/>
            </p:nvSpPr>
            <p:spPr bwMode="auto">
              <a:xfrm rot="-9120000">
                <a:off x="3644"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27" name="AutoShape 87"/>
              <p:cNvSpPr>
                <a:spLocks noChangeArrowheads="1"/>
              </p:cNvSpPr>
              <p:nvPr/>
            </p:nvSpPr>
            <p:spPr bwMode="auto">
              <a:xfrm rot="-9120000">
                <a:off x="339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28" name="AutoShape 88"/>
              <p:cNvSpPr>
                <a:spLocks noChangeArrowheads="1"/>
              </p:cNvSpPr>
              <p:nvPr/>
            </p:nvSpPr>
            <p:spPr bwMode="auto">
              <a:xfrm rot="-9120000">
                <a:off x="3899"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29" name="AutoShape 89"/>
              <p:cNvSpPr>
                <a:spLocks noChangeArrowheads="1"/>
              </p:cNvSpPr>
              <p:nvPr/>
            </p:nvSpPr>
            <p:spPr bwMode="auto">
              <a:xfrm rot="-9120000">
                <a:off x="41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30" name="AutoShape 90"/>
              <p:cNvSpPr>
                <a:spLocks noChangeArrowheads="1"/>
              </p:cNvSpPr>
              <p:nvPr/>
            </p:nvSpPr>
            <p:spPr bwMode="auto">
              <a:xfrm rot="-9120000">
                <a:off x="4436" y="4278"/>
                <a:ext cx="92" cy="102"/>
              </a:xfrm>
              <a:prstGeom prst="can">
                <a:avLst>
                  <a:gd name="adj" fmla="val 20721"/>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31" name="AutoShape 91"/>
              <p:cNvSpPr>
                <a:spLocks noChangeArrowheads="1"/>
              </p:cNvSpPr>
              <p:nvPr/>
            </p:nvSpPr>
            <p:spPr bwMode="auto">
              <a:xfrm rot="-9120000">
                <a:off x="4683"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87132" name="AutoShape 92"/>
              <p:cNvSpPr>
                <a:spLocks noChangeArrowheads="1"/>
              </p:cNvSpPr>
              <p:nvPr/>
            </p:nvSpPr>
            <p:spPr bwMode="auto">
              <a:xfrm rot="-9120000">
                <a:off x="49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grpSp>
      </p:grpSp>
      <p:sp>
        <p:nvSpPr>
          <p:cNvPr id="86059" name="Text Box 93"/>
          <p:cNvSpPr txBox="1">
            <a:spLocks noChangeArrowheads="1"/>
          </p:cNvSpPr>
          <p:nvPr/>
        </p:nvSpPr>
        <p:spPr bwMode="auto">
          <a:xfrm>
            <a:off x="9047173" y="6334125"/>
            <a:ext cx="955675" cy="512763"/>
          </a:xfrm>
          <a:prstGeom prst="rect">
            <a:avLst/>
          </a:prstGeom>
          <a:noFill/>
          <a:ln w="9525">
            <a:noFill/>
            <a:round/>
            <a:headEnd/>
            <a:tailEnd/>
          </a:ln>
        </p:spPr>
        <p:txBody>
          <a:bodyPr wrap="none" lIns="91328" tIns="45662" rIns="91328" bIns="45662" anchor="ctr"/>
          <a:lstStyle/>
          <a:p>
            <a:endParaRPr lang="en-US"/>
          </a:p>
        </p:txBody>
      </p:sp>
      <p:sp>
        <p:nvSpPr>
          <p:cNvPr id="86060" name="Text Box 94"/>
          <p:cNvSpPr txBox="1">
            <a:spLocks noChangeArrowheads="1"/>
          </p:cNvSpPr>
          <p:nvPr/>
        </p:nvSpPr>
        <p:spPr bwMode="auto">
          <a:xfrm>
            <a:off x="5219700" y="1811342"/>
            <a:ext cx="874713" cy="1263703"/>
          </a:xfrm>
          <a:prstGeom prst="rect">
            <a:avLst/>
          </a:prstGeom>
          <a:noFill/>
          <a:ln w="9525">
            <a:noFill/>
            <a:round/>
            <a:headEnd/>
            <a:tailEnd/>
          </a:ln>
        </p:spPr>
        <p:txBody>
          <a:bodyPr lIns="414908" tIns="207452" rIns="414908" bIns="207452">
            <a:spAutoFit/>
          </a:bodyPr>
          <a:lstStyle/>
          <a:p>
            <a:pPr>
              <a:lnSpc>
                <a:spcPct val="100000"/>
              </a:lnSpc>
              <a:spcBef>
                <a:spcPts val="33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5300" b="1">
                <a:solidFill>
                  <a:srgbClr val="FFFFFF"/>
                </a:solidFill>
              </a:rPr>
              <a:t>J</a:t>
            </a:r>
          </a:p>
        </p:txBody>
      </p:sp>
      <p:sp>
        <p:nvSpPr>
          <p:cNvPr id="86061" name="Rectangle 95"/>
          <p:cNvSpPr>
            <a:spLocks noChangeArrowheads="1"/>
          </p:cNvSpPr>
          <p:nvPr/>
        </p:nvSpPr>
        <p:spPr bwMode="auto">
          <a:xfrm>
            <a:off x="2522539" y="1536700"/>
            <a:ext cx="1490662" cy="1054100"/>
          </a:xfrm>
          <a:prstGeom prst="rect">
            <a:avLst/>
          </a:prstGeom>
          <a:noFill/>
          <a:ln w="9525">
            <a:noFill/>
            <a:round/>
            <a:headEnd/>
            <a:tailEnd/>
          </a:ln>
        </p:spPr>
        <p:txBody>
          <a:bodyPr lIns="414908" tIns="207452" rIns="414908" bIns="207452">
            <a:spAutoFit/>
          </a:bodyPr>
          <a:lstStyle/>
          <a:p>
            <a:pP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EA18"/>
                </a:solidFill>
              </a:rPr>
              <a:t>4P</a:t>
            </a:r>
          </a:p>
        </p:txBody>
      </p:sp>
      <p:sp>
        <p:nvSpPr>
          <p:cNvPr id="86062" name="Rectangle 96"/>
          <p:cNvSpPr>
            <a:spLocks noChangeArrowheads="1"/>
          </p:cNvSpPr>
          <p:nvPr/>
        </p:nvSpPr>
        <p:spPr bwMode="auto">
          <a:xfrm>
            <a:off x="3763973" y="1520826"/>
            <a:ext cx="1685925" cy="1054100"/>
          </a:xfrm>
          <a:prstGeom prst="rect">
            <a:avLst/>
          </a:prstGeom>
          <a:noFill/>
          <a:ln w="9525">
            <a:noFill/>
            <a:round/>
            <a:headEnd/>
            <a:tailEnd/>
          </a:ln>
        </p:spPr>
        <p:txBody>
          <a:bodyPr lIns="414908" tIns="207452" rIns="414908" bIns="207452">
            <a:spAutoFit/>
          </a:bodyPr>
          <a:lstStyle/>
          <a:p>
            <a:pP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EA18"/>
                </a:solidFill>
              </a:rPr>
              <a:t> 3S</a:t>
            </a:r>
          </a:p>
        </p:txBody>
      </p:sp>
      <p:grpSp>
        <p:nvGrpSpPr>
          <p:cNvPr id="86063" name="Group 97"/>
          <p:cNvGrpSpPr>
            <a:grpSpLocks/>
          </p:cNvGrpSpPr>
          <p:nvPr/>
        </p:nvGrpSpPr>
        <p:grpSpPr bwMode="auto">
          <a:xfrm>
            <a:off x="1658948" y="2114563"/>
            <a:ext cx="4059237" cy="863600"/>
            <a:chOff x="1045" y="1332"/>
            <a:chExt cx="2557" cy="544"/>
          </a:xfrm>
        </p:grpSpPr>
        <p:grpSp>
          <p:nvGrpSpPr>
            <p:cNvPr id="86081" name="Group 98"/>
            <p:cNvGrpSpPr>
              <a:grpSpLocks/>
            </p:cNvGrpSpPr>
            <p:nvPr/>
          </p:nvGrpSpPr>
          <p:grpSpPr bwMode="auto">
            <a:xfrm>
              <a:off x="1045" y="1332"/>
              <a:ext cx="2294" cy="544"/>
              <a:chOff x="1045" y="1332"/>
              <a:chExt cx="2294" cy="544"/>
            </a:xfrm>
          </p:grpSpPr>
          <p:sp>
            <p:nvSpPr>
              <p:cNvPr id="86083" name="Rectangle 99"/>
              <p:cNvSpPr>
                <a:spLocks noChangeArrowheads="1"/>
              </p:cNvSpPr>
              <p:nvPr/>
            </p:nvSpPr>
            <p:spPr bwMode="auto">
              <a:xfrm>
                <a:off x="1045" y="1337"/>
                <a:ext cx="532" cy="526"/>
              </a:xfrm>
              <a:prstGeom prst="rect">
                <a:avLst/>
              </a:prstGeom>
              <a:noFill/>
              <a:ln w="9525">
                <a:noFill/>
                <a:round/>
                <a:headEnd/>
                <a:tailEnd/>
              </a:ln>
            </p:spPr>
            <p:txBody>
              <a:bodyPr lIns="415440" tIns="207720" rIns="415440" bIns="207720">
                <a:spAutoFit/>
              </a:bodyPr>
              <a:lstStyle/>
              <a:p>
                <a:pPr>
                  <a:lnSpc>
                    <a:spcPct val="100000"/>
                  </a:lnSpc>
                  <a:buClr>
                    <a:srgbClr val="F09F32"/>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09F32"/>
                    </a:solidFill>
                  </a:rPr>
                  <a:t>C</a:t>
                </a:r>
              </a:p>
            </p:txBody>
          </p:sp>
          <p:sp>
            <p:nvSpPr>
              <p:cNvPr id="86084" name="Rectangle 100"/>
              <p:cNvSpPr>
                <a:spLocks noChangeArrowheads="1"/>
              </p:cNvSpPr>
              <p:nvPr/>
            </p:nvSpPr>
            <p:spPr bwMode="auto">
              <a:xfrm>
                <a:off x="1296" y="1337"/>
                <a:ext cx="532"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A</a:t>
                </a:r>
              </a:p>
            </p:txBody>
          </p:sp>
          <p:sp>
            <p:nvSpPr>
              <p:cNvPr id="86085" name="Rectangle 101"/>
              <p:cNvSpPr>
                <a:spLocks noChangeArrowheads="1"/>
              </p:cNvSpPr>
              <p:nvPr/>
            </p:nvSpPr>
            <p:spPr bwMode="auto">
              <a:xfrm>
                <a:off x="1558" y="1339"/>
                <a:ext cx="527"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J</a:t>
                </a:r>
              </a:p>
            </p:txBody>
          </p:sp>
          <p:sp>
            <p:nvSpPr>
              <p:cNvPr id="86086" name="Rectangle 102"/>
              <p:cNvSpPr>
                <a:spLocks noChangeArrowheads="1"/>
              </p:cNvSpPr>
              <p:nvPr/>
            </p:nvSpPr>
            <p:spPr bwMode="auto">
              <a:xfrm>
                <a:off x="1809" y="1337"/>
                <a:ext cx="532"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M</a:t>
                </a:r>
              </a:p>
            </p:txBody>
          </p:sp>
          <p:sp>
            <p:nvSpPr>
              <p:cNvPr id="86087" name="Rectangle 103"/>
              <p:cNvSpPr>
                <a:spLocks noChangeArrowheads="1"/>
              </p:cNvSpPr>
              <p:nvPr/>
            </p:nvSpPr>
            <p:spPr bwMode="auto">
              <a:xfrm>
                <a:off x="2054" y="1332"/>
                <a:ext cx="529"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J</a:t>
                </a:r>
              </a:p>
            </p:txBody>
          </p:sp>
          <p:sp>
            <p:nvSpPr>
              <p:cNvPr id="86088" name="Rectangle 104"/>
              <p:cNvSpPr>
                <a:spLocks noChangeArrowheads="1"/>
              </p:cNvSpPr>
              <p:nvPr/>
            </p:nvSpPr>
            <p:spPr bwMode="auto">
              <a:xfrm>
                <a:off x="2318" y="1341"/>
                <a:ext cx="529" cy="526"/>
              </a:xfrm>
              <a:prstGeom prst="rect">
                <a:avLst/>
              </a:prstGeom>
              <a:noFill/>
              <a:ln w="9525">
                <a:noFill/>
                <a:round/>
                <a:headEnd/>
                <a:tailEnd/>
              </a:ln>
            </p:spPr>
            <p:txBody>
              <a:bodyPr lIns="415440" tIns="207720" rIns="415440" bIns="207720">
                <a:spAutoFit/>
              </a:bodyPr>
              <a:lstStyle/>
              <a:p>
                <a:pPr>
                  <a:lnSpc>
                    <a:spcPct val="10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08F220"/>
                    </a:solidFill>
                  </a:rPr>
                  <a:t>A</a:t>
                </a:r>
              </a:p>
            </p:txBody>
          </p:sp>
          <p:sp>
            <p:nvSpPr>
              <p:cNvPr id="86089" name="Rectangle 105"/>
              <p:cNvSpPr>
                <a:spLocks noChangeArrowheads="1"/>
              </p:cNvSpPr>
              <p:nvPr/>
            </p:nvSpPr>
            <p:spPr bwMode="auto">
              <a:xfrm>
                <a:off x="2558" y="1341"/>
                <a:ext cx="527" cy="526"/>
              </a:xfrm>
              <a:prstGeom prst="rect">
                <a:avLst/>
              </a:prstGeom>
              <a:noFill/>
              <a:ln w="9525">
                <a:noFill/>
                <a:round/>
                <a:headEnd/>
                <a:tailEnd/>
              </a:ln>
            </p:spPr>
            <p:txBody>
              <a:bodyPr lIns="415440" tIns="207720" rIns="415440" bIns="207720">
                <a:spAutoFit/>
              </a:bodyPr>
              <a:lstStyle/>
              <a:p>
                <a:pPr>
                  <a:lnSpc>
                    <a:spcPct val="10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08F220"/>
                    </a:solidFill>
                  </a:rPr>
                  <a:t>R</a:t>
                </a:r>
              </a:p>
            </p:txBody>
          </p:sp>
          <p:sp>
            <p:nvSpPr>
              <p:cNvPr id="86090" name="Rectangle 106"/>
              <p:cNvSpPr>
                <a:spLocks noChangeArrowheads="1"/>
              </p:cNvSpPr>
              <p:nvPr/>
            </p:nvSpPr>
            <p:spPr bwMode="auto">
              <a:xfrm>
                <a:off x="2812" y="1350"/>
                <a:ext cx="527" cy="526"/>
              </a:xfrm>
              <a:prstGeom prst="rect">
                <a:avLst/>
              </a:prstGeom>
              <a:noFill/>
              <a:ln w="9525">
                <a:noFill/>
                <a:round/>
                <a:headEnd/>
                <a:tailEnd/>
              </a:ln>
            </p:spPr>
            <p:txBody>
              <a:bodyPr lIns="415440" tIns="207720" rIns="415440" bIns="207720">
                <a:spAutoFit/>
              </a:bodyPr>
              <a:lstStyle/>
              <a:p>
                <a:pPr>
                  <a:lnSpc>
                    <a:spcPct val="10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08F220"/>
                    </a:solidFill>
                  </a:rPr>
                  <a:t>C</a:t>
                </a:r>
              </a:p>
            </p:txBody>
          </p:sp>
        </p:grpSp>
        <p:sp>
          <p:nvSpPr>
            <p:cNvPr id="86082" name="Rectangle 107"/>
            <p:cNvSpPr>
              <a:spLocks noChangeArrowheads="1"/>
            </p:cNvSpPr>
            <p:nvPr/>
          </p:nvSpPr>
          <p:spPr bwMode="auto">
            <a:xfrm>
              <a:off x="3075" y="1342"/>
              <a:ext cx="527" cy="526"/>
            </a:xfrm>
            <a:prstGeom prst="rect">
              <a:avLst/>
            </a:prstGeom>
            <a:noFill/>
            <a:ln w="9525">
              <a:noFill/>
              <a:round/>
              <a:headEnd/>
              <a:tailEnd/>
            </a:ln>
          </p:spPr>
          <p:txBody>
            <a:bodyPr lIns="415440" tIns="207720" rIns="415440" bIns="207720">
              <a:spAutoFit/>
            </a:bodyPr>
            <a:lstStyle/>
            <a:p>
              <a:pPr>
                <a:lnSpc>
                  <a:spcPct val="100000"/>
                </a:lnSpc>
                <a:buClr>
                  <a:srgbClr val="11B0C5"/>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11B0C5"/>
                  </a:solidFill>
                </a:rPr>
                <a:t>S</a:t>
              </a:r>
            </a:p>
          </p:txBody>
        </p:sp>
      </p:grpSp>
      <p:grpSp>
        <p:nvGrpSpPr>
          <p:cNvPr id="86064" name="Group 108"/>
          <p:cNvGrpSpPr>
            <a:grpSpLocks/>
          </p:cNvGrpSpPr>
          <p:nvPr/>
        </p:nvGrpSpPr>
        <p:grpSpPr bwMode="auto">
          <a:xfrm>
            <a:off x="3432175" y="717553"/>
            <a:ext cx="874713" cy="1558925"/>
            <a:chOff x="2162" y="452"/>
            <a:chExt cx="551" cy="982"/>
          </a:xfrm>
        </p:grpSpPr>
        <p:sp>
          <p:nvSpPr>
            <p:cNvPr id="86079" name="Text Box 109"/>
            <p:cNvSpPr txBox="1">
              <a:spLocks noChangeArrowheads="1"/>
            </p:cNvSpPr>
            <p:nvPr/>
          </p:nvSpPr>
          <p:spPr bwMode="auto">
            <a:xfrm>
              <a:off x="2162" y="452"/>
              <a:ext cx="551" cy="982"/>
            </a:xfrm>
            <a:prstGeom prst="rect">
              <a:avLst/>
            </a:prstGeom>
            <a:noFill/>
            <a:ln w="9525">
              <a:noFill/>
              <a:round/>
              <a:headEnd/>
              <a:tailEnd/>
            </a:ln>
          </p:spPr>
          <p:txBody>
            <a:bodyPr lIns="415440" tIns="207720" rIns="415440" bIns="207720">
              <a:spAutoFit/>
            </a:bodyPr>
            <a:lstStyle/>
            <a:p>
              <a:pPr>
                <a:lnSpc>
                  <a:spcPct val="100000"/>
                </a:lnSpc>
                <a:spcBef>
                  <a:spcPts val="4624"/>
                </a:spcBef>
                <a:buClr>
                  <a:srgbClr val="FF262D"/>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7400" b="1" i="1">
                  <a:solidFill>
                    <a:srgbClr val="FF262D"/>
                  </a:solidFill>
                </a:rPr>
                <a:t>7</a:t>
              </a:r>
            </a:p>
          </p:txBody>
        </p:sp>
        <p:sp>
          <p:nvSpPr>
            <p:cNvPr id="86080" name="Line 110"/>
            <p:cNvSpPr>
              <a:spLocks noChangeShapeType="1"/>
            </p:cNvSpPr>
            <p:nvPr/>
          </p:nvSpPr>
          <p:spPr bwMode="auto">
            <a:xfrm>
              <a:off x="2291" y="719"/>
              <a:ext cx="149" cy="1"/>
            </a:xfrm>
            <a:prstGeom prst="line">
              <a:avLst/>
            </a:prstGeom>
            <a:noFill/>
            <a:ln w="9525">
              <a:noFill/>
              <a:round/>
              <a:headEnd/>
              <a:tailEnd/>
            </a:ln>
          </p:spPr>
          <p:txBody>
            <a:bodyPr/>
            <a:lstStyle/>
            <a:p>
              <a:endParaRPr lang="en-US"/>
            </a:p>
          </p:txBody>
        </p:sp>
      </p:grpSp>
      <p:sp>
        <p:nvSpPr>
          <p:cNvPr id="87151" name="Line 111"/>
          <p:cNvSpPr>
            <a:spLocks noChangeShapeType="1"/>
          </p:cNvSpPr>
          <p:nvPr/>
        </p:nvSpPr>
        <p:spPr bwMode="auto">
          <a:xfrm>
            <a:off x="3975100" y="1543053"/>
            <a:ext cx="330200" cy="1588"/>
          </a:xfrm>
          <a:prstGeom prst="line">
            <a:avLst/>
          </a:prstGeom>
          <a:noFill/>
          <a:ln w="76320">
            <a:solidFill>
              <a:srgbClr val="FF262D"/>
            </a:solidFill>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87152" name="Rectangle 112"/>
          <p:cNvSpPr>
            <a:spLocks noChangeArrowheads="1"/>
          </p:cNvSpPr>
          <p:nvPr/>
        </p:nvSpPr>
        <p:spPr bwMode="auto">
          <a:xfrm>
            <a:off x="4043366" y="2311400"/>
            <a:ext cx="1211262" cy="490538"/>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328" tIns="45662" rIns="91328" bIns="45662" anchor="ctr"/>
          <a:lstStyle/>
          <a:p>
            <a:pPr defTabSz="455133"/>
            <a:endParaRPr lang="en-US"/>
          </a:p>
        </p:txBody>
      </p:sp>
      <p:sp>
        <p:nvSpPr>
          <p:cNvPr id="87153" name="Rectangle 113"/>
          <p:cNvSpPr>
            <a:spLocks noChangeArrowheads="1"/>
          </p:cNvSpPr>
          <p:nvPr/>
        </p:nvSpPr>
        <p:spPr bwMode="auto">
          <a:xfrm>
            <a:off x="2382838" y="2312998"/>
            <a:ext cx="1566862" cy="490537"/>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328" tIns="45662" rIns="91328" bIns="45662" anchor="ctr"/>
          <a:lstStyle/>
          <a:p>
            <a:pPr defTabSz="455133"/>
            <a:endParaRPr lang="en-US"/>
          </a:p>
        </p:txBody>
      </p:sp>
      <p:sp>
        <p:nvSpPr>
          <p:cNvPr id="87154" name="AutoShape 114"/>
          <p:cNvSpPr>
            <a:spLocks noChangeArrowheads="1"/>
          </p:cNvSpPr>
          <p:nvPr/>
        </p:nvSpPr>
        <p:spPr bwMode="auto">
          <a:xfrm>
            <a:off x="4545023" y="6084898"/>
            <a:ext cx="4149725" cy="942975"/>
          </a:xfrm>
          <a:custGeom>
            <a:avLst/>
            <a:gdLst>
              <a:gd name="T0" fmla="*/ 3433321 w 21600"/>
              <a:gd name="T1" fmla="*/ 0 h 21600"/>
              <a:gd name="T2" fmla="*/ 0 w 21600"/>
              <a:gd name="T3" fmla="*/ 471488 h 21600"/>
              <a:gd name="T4" fmla="*/ 3433321 w 21600"/>
              <a:gd name="T5" fmla="*/ 942975 h 21600"/>
              <a:gd name="T6" fmla="*/ 4149725 w 21600"/>
              <a:gd name="T7" fmla="*/ 471488 h 21600"/>
              <a:gd name="T8" fmla="*/ 3 60000 65536"/>
              <a:gd name="T9" fmla="*/ 2 60000 65536"/>
              <a:gd name="T10" fmla="*/ 1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close/>
              </a:path>
              <a:path w="21600" h="21600">
                <a:moveTo>
                  <a:pt x="1350" y="7718"/>
                </a:moveTo>
                <a:lnTo>
                  <a:pt x="1350" y="13882"/>
                </a:lnTo>
                <a:lnTo>
                  <a:pt x="2700" y="13882"/>
                </a:lnTo>
                <a:lnTo>
                  <a:pt x="2700" y="7718"/>
                </a:lnTo>
                <a:close/>
              </a:path>
              <a:path w="21600" h="21600">
                <a:moveTo>
                  <a:pt x="0" y="7718"/>
                </a:moveTo>
                <a:lnTo>
                  <a:pt x="0" y="13882"/>
                </a:lnTo>
                <a:lnTo>
                  <a:pt x="675" y="13882"/>
                </a:lnTo>
                <a:lnTo>
                  <a:pt x="675" y="7718"/>
                </a:lnTo>
                <a:close/>
              </a:path>
            </a:pathLst>
          </a:custGeom>
          <a:gradFill rotWithShape="0">
            <a:gsLst>
              <a:gs pos="0">
                <a:srgbClr val="000000"/>
              </a:gs>
              <a:gs pos="50000">
                <a:srgbClr val="FC0128"/>
              </a:gs>
              <a:gs pos="100000">
                <a:srgbClr val="000000"/>
              </a:gs>
            </a:gsLst>
            <a:lin ang="0" scaled="1"/>
          </a:gradFill>
          <a:ln w="12600">
            <a:solidFill>
              <a:srgbClr val="000000"/>
            </a:solidFill>
            <a:miter lim="800000"/>
            <a:headEnd/>
            <a:tailEnd/>
          </a:ln>
          <a:effectLst>
            <a:outerShdw dist="125752" dir="2700000" algn="ctr" rotWithShape="0">
              <a:srgbClr val="808080"/>
            </a:outerShdw>
          </a:effectLst>
        </p:spPr>
        <p:txBody>
          <a:bodyPr wrap="none" lIns="91328" tIns="45662" rIns="91328" bIns="45662" anchor="ctr"/>
          <a:lstStyle/>
          <a:p>
            <a:pPr defTabSz="455133"/>
            <a:endParaRPr lang="en-US"/>
          </a:p>
        </p:txBody>
      </p:sp>
      <p:sp>
        <p:nvSpPr>
          <p:cNvPr id="87155" name="AutoShape 115"/>
          <p:cNvSpPr>
            <a:spLocks noChangeArrowheads="1"/>
          </p:cNvSpPr>
          <p:nvPr/>
        </p:nvSpPr>
        <p:spPr bwMode="auto">
          <a:xfrm>
            <a:off x="4567242" y="5265737"/>
            <a:ext cx="4143376" cy="850900"/>
          </a:xfrm>
          <a:custGeom>
            <a:avLst/>
            <a:gdLst>
              <a:gd name="T0" fmla="*/ 3428068 w 21600"/>
              <a:gd name="T1" fmla="*/ 0 h 21600"/>
              <a:gd name="T2" fmla="*/ 0 w 21600"/>
              <a:gd name="T3" fmla="*/ 425450 h 21600"/>
              <a:gd name="T4" fmla="*/ 3428068 w 21600"/>
              <a:gd name="T5" fmla="*/ 850900 h 21600"/>
              <a:gd name="T6" fmla="*/ 4143376 w 21600"/>
              <a:gd name="T7" fmla="*/ 425450 h 21600"/>
              <a:gd name="T8" fmla="*/ 3 60000 65536"/>
              <a:gd name="T9" fmla="*/ 2 60000 65536"/>
              <a:gd name="T10" fmla="*/ 1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close/>
              </a:path>
              <a:path w="21600" h="21600">
                <a:moveTo>
                  <a:pt x="1350" y="7718"/>
                </a:moveTo>
                <a:lnTo>
                  <a:pt x="1350" y="13882"/>
                </a:lnTo>
                <a:lnTo>
                  <a:pt x="2700" y="13882"/>
                </a:lnTo>
                <a:lnTo>
                  <a:pt x="2700" y="7718"/>
                </a:lnTo>
                <a:close/>
              </a:path>
              <a:path w="21600" h="21600">
                <a:moveTo>
                  <a:pt x="0" y="7718"/>
                </a:moveTo>
                <a:lnTo>
                  <a:pt x="0" y="13882"/>
                </a:lnTo>
                <a:lnTo>
                  <a:pt x="675" y="13882"/>
                </a:lnTo>
                <a:lnTo>
                  <a:pt x="675" y="7718"/>
                </a:lnTo>
                <a:close/>
              </a:path>
            </a:pathLst>
          </a:custGeom>
          <a:gradFill rotWithShape="0">
            <a:gsLst>
              <a:gs pos="0">
                <a:srgbClr val="000000"/>
              </a:gs>
              <a:gs pos="50000">
                <a:srgbClr val="3973D6"/>
              </a:gs>
              <a:gs pos="100000">
                <a:srgbClr val="000000"/>
              </a:gs>
            </a:gsLst>
            <a:lin ang="0" scaled="1"/>
          </a:gradFill>
          <a:ln w="12600">
            <a:solidFill>
              <a:srgbClr val="000000"/>
            </a:solidFill>
            <a:miter lim="800000"/>
            <a:headEnd/>
            <a:tailEnd/>
          </a:ln>
          <a:effectLst>
            <a:outerShdw dist="125752" dir="2700000" algn="ctr" rotWithShape="0">
              <a:srgbClr val="808080"/>
            </a:outerShdw>
          </a:effectLst>
        </p:spPr>
        <p:txBody>
          <a:bodyPr wrap="none" lIns="91328" tIns="45662" rIns="91328" bIns="45662" anchor="ctr"/>
          <a:lstStyle/>
          <a:p>
            <a:pPr defTabSz="455133"/>
            <a:endParaRPr lang="en-US"/>
          </a:p>
        </p:txBody>
      </p:sp>
      <p:sp>
        <p:nvSpPr>
          <p:cNvPr id="87156" name="AutoShape 116"/>
          <p:cNvSpPr>
            <a:spLocks noChangeArrowheads="1"/>
          </p:cNvSpPr>
          <p:nvPr/>
        </p:nvSpPr>
        <p:spPr bwMode="auto">
          <a:xfrm>
            <a:off x="3119442" y="4468813"/>
            <a:ext cx="5632450" cy="850900"/>
          </a:xfrm>
          <a:custGeom>
            <a:avLst/>
            <a:gdLst>
              <a:gd name="T0" fmla="*/ 4660070 w 21600"/>
              <a:gd name="T1" fmla="*/ 0 h 21600"/>
              <a:gd name="T2" fmla="*/ 0 w 21600"/>
              <a:gd name="T3" fmla="*/ 425450 h 21600"/>
              <a:gd name="T4" fmla="*/ 4660070 w 21600"/>
              <a:gd name="T5" fmla="*/ 850900 h 21600"/>
              <a:gd name="T6" fmla="*/ 5632450 w 21600"/>
              <a:gd name="T7" fmla="*/ 425450 h 21600"/>
              <a:gd name="T8" fmla="*/ 3 60000 65536"/>
              <a:gd name="T9" fmla="*/ 2 60000 65536"/>
              <a:gd name="T10" fmla="*/ 1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close/>
              </a:path>
              <a:path w="21600" h="21600">
                <a:moveTo>
                  <a:pt x="1350" y="7718"/>
                </a:moveTo>
                <a:lnTo>
                  <a:pt x="1350" y="13882"/>
                </a:lnTo>
                <a:lnTo>
                  <a:pt x="2700" y="13882"/>
                </a:lnTo>
                <a:lnTo>
                  <a:pt x="2700" y="7718"/>
                </a:lnTo>
                <a:close/>
              </a:path>
              <a:path w="21600" h="21600">
                <a:moveTo>
                  <a:pt x="0" y="7718"/>
                </a:moveTo>
                <a:lnTo>
                  <a:pt x="0" y="13882"/>
                </a:lnTo>
                <a:lnTo>
                  <a:pt x="675" y="13882"/>
                </a:lnTo>
                <a:lnTo>
                  <a:pt x="675" y="7718"/>
                </a:lnTo>
                <a:close/>
              </a:path>
            </a:pathLst>
          </a:custGeom>
          <a:gradFill rotWithShape="0">
            <a:gsLst>
              <a:gs pos="0">
                <a:srgbClr val="010300"/>
              </a:gs>
              <a:gs pos="50000">
                <a:srgbClr val="2F8B20"/>
              </a:gs>
              <a:gs pos="100000">
                <a:srgbClr val="010300"/>
              </a:gs>
            </a:gsLst>
            <a:lin ang="0" scaled="1"/>
          </a:gradFill>
          <a:ln w="12600">
            <a:solidFill>
              <a:srgbClr val="2F8B20"/>
            </a:solidFill>
            <a:miter lim="800000"/>
            <a:headEnd/>
            <a:tailEnd/>
          </a:ln>
          <a:effectLst>
            <a:outerShdw dist="125752" dir="2700000" algn="ctr" rotWithShape="0">
              <a:srgbClr val="808080"/>
            </a:outerShdw>
          </a:effectLst>
        </p:spPr>
        <p:txBody>
          <a:bodyPr wrap="none" lIns="91328" tIns="45662" rIns="91328" bIns="45662" anchor="ctr"/>
          <a:lstStyle/>
          <a:p>
            <a:pPr defTabSz="455133"/>
            <a:endParaRPr lang="en-US"/>
          </a:p>
        </p:txBody>
      </p:sp>
      <p:sp>
        <p:nvSpPr>
          <p:cNvPr id="87157" name="AutoShape 117"/>
          <p:cNvSpPr>
            <a:spLocks noChangeArrowheads="1"/>
          </p:cNvSpPr>
          <p:nvPr/>
        </p:nvSpPr>
        <p:spPr bwMode="auto">
          <a:xfrm>
            <a:off x="2058998" y="3621088"/>
            <a:ext cx="6645275" cy="850900"/>
          </a:xfrm>
          <a:custGeom>
            <a:avLst/>
            <a:gdLst>
              <a:gd name="T0" fmla="*/ 5498042 w 21600"/>
              <a:gd name="T1" fmla="*/ 0 h 21600"/>
              <a:gd name="T2" fmla="*/ 0 w 21600"/>
              <a:gd name="T3" fmla="*/ 425450 h 21600"/>
              <a:gd name="T4" fmla="*/ 5498042 w 21600"/>
              <a:gd name="T5" fmla="*/ 850900 h 21600"/>
              <a:gd name="T6" fmla="*/ 6645275 w 21600"/>
              <a:gd name="T7" fmla="*/ 425450 h 21600"/>
              <a:gd name="T8" fmla="*/ 3 60000 65536"/>
              <a:gd name="T9" fmla="*/ 2 60000 65536"/>
              <a:gd name="T10" fmla="*/ 1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close/>
              </a:path>
              <a:path w="21600" h="21600">
                <a:moveTo>
                  <a:pt x="1350" y="7718"/>
                </a:moveTo>
                <a:lnTo>
                  <a:pt x="1350" y="13882"/>
                </a:lnTo>
                <a:lnTo>
                  <a:pt x="2700" y="13882"/>
                </a:lnTo>
                <a:lnTo>
                  <a:pt x="2700" y="7718"/>
                </a:lnTo>
                <a:close/>
              </a:path>
              <a:path w="21600" h="21600">
                <a:moveTo>
                  <a:pt x="0" y="7718"/>
                </a:moveTo>
                <a:lnTo>
                  <a:pt x="0" y="13882"/>
                </a:lnTo>
                <a:lnTo>
                  <a:pt x="675" y="13882"/>
                </a:lnTo>
                <a:lnTo>
                  <a:pt x="675" y="7718"/>
                </a:lnTo>
                <a:close/>
              </a:path>
            </a:pathLst>
          </a:custGeom>
          <a:gradFill rotWithShape="0">
            <a:gsLst>
              <a:gs pos="0">
                <a:srgbClr val="000000"/>
              </a:gs>
              <a:gs pos="50000">
                <a:srgbClr val="FFFF05"/>
              </a:gs>
              <a:gs pos="100000">
                <a:srgbClr val="000000"/>
              </a:gs>
            </a:gsLst>
            <a:lin ang="0" scaled="1"/>
          </a:gradFill>
          <a:ln w="12600">
            <a:solidFill>
              <a:srgbClr val="000000"/>
            </a:solidFill>
            <a:miter lim="800000"/>
            <a:headEnd/>
            <a:tailEnd/>
          </a:ln>
          <a:effectLst>
            <a:outerShdw dist="125752" dir="2700000" algn="ctr" rotWithShape="0">
              <a:srgbClr val="808080"/>
            </a:outerShdw>
          </a:effectLst>
        </p:spPr>
        <p:txBody>
          <a:bodyPr wrap="none" lIns="91328" tIns="45662" rIns="91328" bIns="45662" anchor="ctr"/>
          <a:lstStyle/>
          <a:p>
            <a:pPr defTabSz="455133"/>
            <a:endParaRPr lang="en-US"/>
          </a:p>
        </p:txBody>
      </p:sp>
      <p:sp>
        <p:nvSpPr>
          <p:cNvPr id="87158" name="Text Box 118"/>
          <p:cNvSpPr txBox="1">
            <a:spLocks noChangeArrowheads="1"/>
          </p:cNvSpPr>
          <p:nvPr/>
        </p:nvSpPr>
        <p:spPr bwMode="auto">
          <a:xfrm>
            <a:off x="789020" y="6937151"/>
            <a:ext cx="8883650" cy="863830"/>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wrap="square" lIns="89886" tIns="46738" rIns="89886" bIns="46738" anchor="ctr">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defRPr/>
            </a:pPr>
            <a:r>
              <a:rPr lang="en-GB" b="1">
                <a:solidFill>
                  <a:srgbClr val="FFFFFF"/>
                </a:solidFill>
                <a:latin typeface="Arial" charset="0"/>
              </a:rPr>
              <a:t>KATAMLI KHANGACHON #28: KATONGA KHARUPKAKHUI!</a:t>
            </a:r>
            <a:r>
              <a:rPr lang="en-GB" sz="1800" b="1">
                <a:solidFill>
                  <a:srgbClr val="FFFF00"/>
                </a:solidFill>
                <a:latin typeface="Comic Sans MS" charset="0"/>
              </a:rPr>
              <a:t> </a:t>
            </a:r>
          </a:p>
        </p:txBody>
      </p:sp>
      <p:sp>
        <p:nvSpPr>
          <p:cNvPr id="87159" name="Line 119"/>
          <p:cNvSpPr>
            <a:spLocks noChangeShapeType="1"/>
          </p:cNvSpPr>
          <p:nvPr/>
        </p:nvSpPr>
        <p:spPr bwMode="auto">
          <a:xfrm>
            <a:off x="8728075" y="276384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87160" name="Line 120"/>
          <p:cNvSpPr>
            <a:spLocks noChangeShapeType="1"/>
          </p:cNvSpPr>
          <p:nvPr/>
        </p:nvSpPr>
        <p:spPr bwMode="auto">
          <a:xfrm>
            <a:off x="8867775" y="276384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87161" name="Line 121"/>
          <p:cNvSpPr>
            <a:spLocks noChangeShapeType="1"/>
          </p:cNvSpPr>
          <p:nvPr/>
        </p:nvSpPr>
        <p:spPr bwMode="auto">
          <a:xfrm>
            <a:off x="9007475" y="276384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328" tIns="45662" rIns="91328" bIns="45662"/>
          <a:lstStyle/>
          <a:p>
            <a:pPr>
              <a:defRPr/>
            </a:pPr>
            <a:endParaRPr lang="en-US"/>
          </a:p>
        </p:txBody>
      </p:sp>
      <p:sp>
        <p:nvSpPr>
          <p:cNvPr id="86076" name="Text Box 122"/>
          <p:cNvSpPr txBox="1">
            <a:spLocks noChangeArrowheads="1"/>
          </p:cNvSpPr>
          <p:nvPr/>
        </p:nvSpPr>
        <p:spPr bwMode="auto">
          <a:xfrm>
            <a:off x="829314" y="7435543"/>
            <a:ext cx="981395"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86077" name="Rectangle 123"/>
          <p:cNvSpPr>
            <a:spLocks noChangeArrowheads="1"/>
          </p:cNvSpPr>
          <p:nvPr/>
        </p:nvSpPr>
        <p:spPr bwMode="auto">
          <a:xfrm>
            <a:off x="8696369" y="7411733"/>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86078" name="Text Box 124"/>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83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7158"/>
                                        </p:tgtEl>
                                        <p:attrNameLst>
                                          <p:attrName>style.visibility</p:attrName>
                                        </p:attrNameLst>
                                      </p:cBhvr>
                                      <p:to>
                                        <p:strVal val="visible"/>
                                      </p:to>
                                    </p:set>
                                    <p:animEffect transition="in" filter="box(out)">
                                      <p:cBhvr>
                                        <p:cTn id="7" dur="500"/>
                                        <p:tgtEl>
                                          <p:spTgt spid="87158"/>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7159"/>
                                        </p:tgtEl>
                                        <p:attrNameLst>
                                          <p:attrName>style.visibility</p:attrName>
                                        </p:attrNameLst>
                                      </p:cBhvr>
                                      <p:to>
                                        <p:strVal val="visible"/>
                                      </p:to>
                                    </p:set>
                                    <p:animEffect transition="in" filter="wipe(down)">
                                      <p:cBhvr>
                                        <p:cTn id="11" dur="500"/>
                                        <p:tgtEl>
                                          <p:spTgt spid="87159"/>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87160"/>
                                        </p:tgtEl>
                                        <p:attrNameLst>
                                          <p:attrName>style.visibility</p:attrName>
                                        </p:attrNameLst>
                                      </p:cBhvr>
                                      <p:to>
                                        <p:strVal val="visible"/>
                                      </p:to>
                                    </p:set>
                                    <p:animEffect transition="in" filter="wipe(down)">
                                      <p:cBhvr>
                                        <p:cTn id="15" dur="500"/>
                                        <p:tgtEl>
                                          <p:spTgt spid="87160"/>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87161"/>
                                        </p:tgtEl>
                                        <p:attrNameLst>
                                          <p:attrName>style.visibility</p:attrName>
                                        </p:attrNameLst>
                                      </p:cBhvr>
                                      <p:to>
                                        <p:strVal val="visible"/>
                                      </p:to>
                                    </p:set>
                                    <p:animEffect transition="in" filter="wipe(down)">
                                      <p:cBhvr>
                                        <p:cTn id="19" dur="500"/>
                                        <p:tgtEl>
                                          <p:spTgt spid="87161"/>
                                        </p:tgtEl>
                                      </p:cBhvr>
                                    </p:animEffect>
                                  </p:childTnLst>
                                </p:cTn>
                              </p:par>
                            </p:childTnLst>
                          </p:cTn>
                        </p:par>
                        <p:par>
                          <p:cTn id="20" fill="hold" nodeType="afterGroup">
                            <p:stCondLst>
                              <p:cond delay="2000"/>
                            </p:stCondLst>
                            <p:childTnLst>
                              <p:par>
                                <p:cTn id="21" presetID="7" presetClass="entr" presetSubtype="8" fill="hold" nodeType="afterEffect">
                                  <p:stCondLst>
                                    <p:cond delay="0"/>
                                  </p:stCondLst>
                                  <p:childTnLst>
                                    <p:set>
                                      <p:cBhvr>
                                        <p:cTn id="22" dur="1" fill="hold">
                                          <p:stCondLst>
                                            <p:cond delay="0"/>
                                          </p:stCondLst>
                                        </p:cTn>
                                        <p:tgtEl>
                                          <p:spTgt spid="87157"/>
                                        </p:tgtEl>
                                        <p:attrNameLst>
                                          <p:attrName>style.visibility</p:attrName>
                                        </p:attrNameLst>
                                      </p:cBhvr>
                                      <p:to>
                                        <p:strVal val="visible"/>
                                      </p:to>
                                    </p:set>
                                    <p:anim calcmode="lin" valueType="num">
                                      <p:cBhvr>
                                        <p:cTn id="23" dur="5000" fill="hold"/>
                                        <p:tgtEl>
                                          <p:spTgt spid="87157"/>
                                        </p:tgtEl>
                                        <p:attrNameLst>
                                          <p:attrName>ppt_x</p:attrName>
                                        </p:attrNameLst>
                                      </p:cBhvr>
                                      <p:tavLst>
                                        <p:tav tm="100000">
                                          <p:val>
                                            <p:strVal val="0-#ppt_w/2"/>
                                          </p:val>
                                        </p:tav>
                                        <p:tav tm="100000">
                                          <p:val>
                                            <p:strVal val="#ppt_x"/>
                                          </p:val>
                                        </p:tav>
                                      </p:tavLst>
                                    </p:anim>
                                    <p:anim calcmode="lin" valueType="num">
                                      <p:cBhvr>
                                        <p:cTn id="24" dur="5000" fill="hold"/>
                                        <p:tgtEl>
                                          <p:spTgt spid="87157"/>
                                        </p:tgtEl>
                                        <p:attrNameLst>
                                          <p:attrName>ppt_y</p:attrName>
                                        </p:attrNameLst>
                                      </p:cBhvr>
                                      <p:tavLst>
                                        <p:tav tm="100000">
                                          <p:val>
                                            <p:strVal val="#ppt_y"/>
                                          </p:val>
                                        </p:tav>
                                        <p:tav tm="100000">
                                          <p:val>
                                            <p:strVal val="#ppt_y"/>
                                          </p:val>
                                        </p:tav>
                                      </p:tavLst>
                                    </p:anim>
                                  </p:childTnLst>
                                </p:cTn>
                              </p:par>
                            </p:childTnLst>
                          </p:cTn>
                        </p:par>
                        <p:par>
                          <p:cTn id="25" fill="hold" nodeType="afterGroup">
                            <p:stCondLst>
                              <p:cond delay="7000"/>
                            </p:stCondLst>
                            <p:childTnLst>
                              <p:par>
                                <p:cTn id="26" presetID="7" presetClass="entr" presetSubtype="8" fill="hold" nodeType="afterEffect">
                                  <p:stCondLst>
                                    <p:cond delay="0"/>
                                  </p:stCondLst>
                                  <p:childTnLst>
                                    <p:set>
                                      <p:cBhvr>
                                        <p:cTn id="27" dur="1" fill="hold">
                                          <p:stCondLst>
                                            <p:cond delay="0"/>
                                          </p:stCondLst>
                                        </p:cTn>
                                        <p:tgtEl>
                                          <p:spTgt spid="87156"/>
                                        </p:tgtEl>
                                        <p:attrNameLst>
                                          <p:attrName>style.visibility</p:attrName>
                                        </p:attrNameLst>
                                      </p:cBhvr>
                                      <p:to>
                                        <p:strVal val="visible"/>
                                      </p:to>
                                    </p:set>
                                    <p:anim calcmode="lin" valueType="num">
                                      <p:cBhvr>
                                        <p:cTn id="28" dur="5000" fill="hold"/>
                                        <p:tgtEl>
                                          <p:spTgt spid="87156"/>
                                        </p:tgtEl>
                                        <p:attrNameLst>
                                          <p:attrName>ppt_x</p:attrName>
                                        </p:attrNameLst>
                                      </p:cBhvr>
                                      <p:tavLst>
                                        <p:tav tm="100000">
                                          <p:val>
                                            <p:strVal val="0-#ppt_w/2"/>
                                          </p:val>
                                        </p:tav>
                                        <p:tav tm="100000">
                                          <p:val>
                                            <p:strVal val="#ppt_x"/>
                                          </p:val>
                                        </p:tav>
                                      </p:tavLst>
                                    </p:anim>
                                    <p:anim calcmode="lin" valueType="num">
                                      <p:cBhvr>
                                        <p:cTn id="29" dur="5000" fill="hold"/>
                                        <p:tgtEl>
                                          <p:spTgt spid="87156"/>
                                        </p:tgtEl>
                                        <p:attrNameLst>
                                          <p:attrName>ppt_y</p:attrName>
                                        </p:attrNameLst>
                                      </p:cBhvr>
                                      <p:tavLst>
                                        <p:tav tm="100000">
                                          <p:val>
                                            <p:strVal val="#ppt_y"/>
                                          </p:val>
                                        </p:tav>
                                        <p:tav tm="100000">
                                          <p:val>
                                            <p:strVal val="#ppt_y"/>
                                          </p:val>
                                        </p:tav>
                                      </p:tavLst>
                                    </p:anim>
                                  </p:childTnLst>
                                </p:cTn>
                              </p:par>
                            </p:childTnLst>
                          </p:cTn>
                        </p:par>
                        <p:par>
                          <p:cTn id="30" fill="hold" nodeType="afterGroup">
                            <p:stCondLst>
                              <p:cond delay="12000"/>
                            </p:stCondLst>
                            <p:childTnLst>
                              <p:par>
                                <p:cTn id="31" presetID="7" presetClass="entr" presetSubtype="8" fill="hold" nodeType="afterEffect">
                                  <p:stCondLst>
                                    <p:cond delay="0"/>
                                  </p:stCondLst>
                                  <p:childTnLst>
                                    <p:set>
                                      <p:cBhvr>
                                        <p:cTn id="32" dur="1" fill="hold">
                                          <p:stCondLst>
                                            <p:cond delay="0"/>
                                          </p:stCondLst>
                                        </p:cTn>
                                        <p:tgtEl>
                                          <p:spTgt spid="87155"/>
                                        </p:tgtEl>
                                        <p:attrNameLst>
                                          <p:attrName>style.visibility</p:attrName>
                                        </p:attrNameLst>
                                      </p:cBhvr>
                                      <p:to>
                                        <p:strVal val="visible"/>
                                      </p:to>
                                    </p:set>
                                    <p:anim calcmode="lin" valueType="num">
                                      <p:cBhvr>
                                        <p:cTn id="33" dur="5000" fill="hold"/>
                                        <p:tgtEl>
                                          <p:spTgt spid="87155"/>
                                        </p:tgtEl>
                                        <p:attrNameLst>
                                          <p:attrName>ppt_x</p:attrName>
                                        </p:attrNameLst>
                                      </p:cBhvr>
                                      <p:tavLst>
                                        <p:tav tm="100000">
                                          <p:val>
                                            <p:strVal val="0-#ppt_w/2"/>
                                          </p:val>
                                        </p:tav>
                                        <p:tav tm="100000">
                                          <p:val>
                                            <p:strVal val="#ppt_x"/>
                                          </p:val>
                                        </p:tav>
                                      </p:tavLst>
                                    </p:anim>
                                    <p:anim calcmode="lin" valueType="num">
                                      <p:cBhvr>
                                        <p:cTn id="34" dur="5000" fill="hold"/>
                                        <p:tgtEl>
                                          <p:spTgt spid="87155"/>
                                        </p:tgtEl>
                                        <p:attrNameLst>
                                          <p:attrName>ppt_y</p:attrName>
                                        </p:attrNameLst>
                                      </p:cBhvr>
                                      <p:tavLst>
                                        <p:tav tm="100000">
                                          <p:val>
                                            <p:strVal val="#ppt_y"/>
                                          </p:val>
                                        </p:tav>
                                        <p:tav tm="100000">
                                          <p:val>
                                            <p:strVal val="#ppt_y"/>
                                          </p:val>
                                        </p:tav>
                                      </p:tavLst>
                                    </p:anim>
                                  </p:childTnLst>
                                </p:cTn>
                              </p:par>
                            </p:childTnLst>
                          </p:cTn>
                        </p:par>
                        <p:par>
                          <p:cTn id="35" fill="hold" nodeType="afterGroup">
                            <p:stCondLst>
                              <p:cond delay="17000"/>
                            </p:stCondLst>
                            <p:childTnLst>
                              <p:par>
                                <p:cTn id="36" presetID="7" presetClass="entr" presetSubtype="8" fill="hold" nodeType="afterEffect">
                                  <p:stCondLst>
                                    <p:cond delay="0"/>
                                  </p:stCondLst>
                                  <p:childTnLst>
                                    <p:set>
                                      <p:cBhvr>
                                        <p:cTn id="37" dur="1" fill="hold">
                                          <p:stCondLst>
                                            <p:cond delay="0"/>
                                          </p:stCondLst>
                                        </p:cTn>
                                        <p:tgtEl>
                                          <p:spTgt spid="87154"/>
                                        </p:tgtEl>
                                        <p:attrNameLst>
                                          <p:attrName>style.visibility</p:attrName>
                                        </p:attrNameLst>
                                      </p:cBhvr>
                                      <p:to>
                                        <p:strVal val="visible"/>
                                      </p:to>
                                    </p:set>
                                    <p:anim calcmode="lin" valueType="num">
                                      <p:cBhvr>
                                        <p:cTn id="38" dur="5000" fill="hold"/>
                                        <p:tgtEl>
                                          <p:spTgt spid="87154"/>
                                        </p:tgtEl>
                                        <p:attrNameLst>
                                          <p:attrName>ppt_x</p:attrName>
                                        </p:attrNameLst>
                                      </p:cBhvr>
                                      <p:tavLst>
                                        <p:tav tm="100000">
                                          <p:val>
                                            <p:strVal val="0-#ppt_w/2"/>
                                          </p:val>
                                        </p:tav>
                                        <p:tav tm="100000">
                                          <p:val>
                                            <p:strVal val="#ppt_x"/>
                                          </p:val>
                                        </p:tav>
                                      </p:tavLst>
                                    </p:anim>
                                    <p:anim calcmode="lin" valueType="num">
                                      <p:cBhvr>
                                        <p:cTn id="39" dur="5000" fill="hold"/>
                                        <p:tgtEl>
                                          <p:spTgt spid="87154"/>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p:cNvGrpSpPr/>
          <p:nvPr/>
        </p:nvGrpSpPr>
        <p:grpSpPr>
          <a:xfrm>
            <a:off x="14288" y="-29139"/>
            <a:ext cx="10058400" cy="7801539"/>
            <a:chOff x="14288" y="-29139"/>
            <a:chExt cx="10058400" cy="7801539"/>
          </a:xfrm>
        </p:grpSpPr>
        <p:sp>
          <p:nvSpPr>
            <p:cNvPr id="129" name="Rectangle 1"/>
            <p:cNvSpPr>
              <a:spLocks noChangeArrowheads="1"/>
            </p:cNvSpPr>
            <p:nvPr/>
          </p:nvSpPr>
          <p:spPr bwMode="auto">
            <a:xfrm>
              <a:off x="14288" y="0"/>
              <a:ext cx="10058400" cy="7772400"/>
            </a:xfrm>
            <a:prstGeom prst="rect">
              <a:avLst/>
            </a:prstGeom>
            <a:blipFill dpi="0" rotWithShape="0">
              <a:blip r:embed="rId3"/>
              <a:srcRect/>
              <a:tile tx="0" ty="0" sx="100000" sy="100000" flip="none" algn="tl"/>
            </a:blipFill>
            <a:ln w="9525">
              <a:noFill/>
              <a:round/>
              <a:headEnd/>
              <a:tailEnd/>
            </a:ln>
          </p:spPr>
          <p:txBody>
            <a:bodyPr wrap="none" lIns="91418" tIns="45710" rIns="91418" bIns="45710" anchor="ctr"/>
            <a:lstStyle/>
            <a:p>
              <a:endParaRPr lang="en-US"/>
            </a:p>
          </p:txBody>
        </p:sp>
        <p:sp>
          <p:nvSpPr>
            <p:cNvPr id="130" name="Rectangle 2"/>
            <p:cNvSpPr>
              <a:spLocks noChangeArrowheads="1"/>
            </p:cNvSpPr>
            <p:nvPr/>
          </p:nvSpPr>
          <p:spPr bwMode="auto">
            <a:xfrm rot="-5400000">
              <a:off x="8869363" y="5737225"/>
              <a:ext cx="182562" cy="1588"/>
            </a:xfrm>
            <a:prstGeom prst="rect">
              <a:avLst/>
            </a:prstGeom>
            <a:noFill/>
            <a:ln w="9525">
              <a:noFill/>
              <a:round/>
              <a:headEnd/>
              <a:tailEnd/>
            </a:ln>
          </p:spPr>
          <p:txBody>
            <a:bodyPr wrap="none" lIns="91418" tIns="45710" rIns="91418" bIns="45710" anchor="ctr"/>
            <a:lstStyle/>
            <a:p>
              <a:endParaRPr lang="en-US"/>
            </a:p>
          </p:txBody>
        </p:sp>
        <p:sp>
          <p:nvSpPr>
            <p:cNvPr id="131" name="Rectangle 3"/>
            <p:cNvSpPr>
              <a:spLocks noChangeArrowheads="1"/>
            </p:cNvSpPr>
            <p:nvPr/>
          </p:nvSpPr>
          <p:spPr bwMode="auto">
            <a:xfrm rot="-5400000">
              <a:off x="9024937" y="5751513"/>
              <a:ext cx="182563" cy="1588"/>
            </a:xfrm>
            <a:prstGeom prst="rect">
              <a:avLst/>
            </a:prstGeom>
            <a:noFill/>
            <a:ln w="9525">
              <a:noFill/>
              <a:round/>
              <a:headEnd/>
              <a:tailEnd/>
            </a:ln>
          </p:spPr>
          <p:txBody>
            <a:bodyPr wrap="none" lIns="91418" tIns="45710" rIns="91418" bIns="45710" anchor="ctr"/>
            <a:lstStyle/>
            <a:p>
              <a:endParaRPr lang="en-US"/>
            </a:p>
          </p:txBody>
        </p:sp>
        <p:sp>
          <p:nvSpPr>
            <p:cNvPr id="132" name="Rectangle 4"/>
            <p:cNvSpPr>
              <a:spLocks noChangeArrowheads="1"/>
            </p:cNvSpPr>
            <p:nvPr/>
          </p:nvSpPr>
          <p:spPr bwMode="auto">
            <a:xfrm>
              <a:off x="8212138" y="2505075"/>
              <a:ext cx="223837" cy="4483100"/>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endParaRPr lang="en-US"/>
            </a:p>
          </p:txBody>
        </p:sp>
        <p:sp>
          <p:nvSpPr>
            <p:cNvPr id="133" name="Rectangle 5"/>
            <p:cNvSpPr>
              <a:spLocks noChangeArrowheads="1"/>
            </p:cNvSpPr>
            <p:nvPr/>
          </p:nvSpPr>
          <p:spPr bwMode="auto">
            <a:xfrm>
              <a:off x="1792288" y="2473325"/>
              <a:ext cx="6646862" cy="268288"/>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endParaRPr lang="en-US"/>
            </a:p>
          </p:txBody>
        </p:sp>
        <p:sp>
          <p:nvSpPr>
            <p:cNvPr id="134" name="Rectangle 6"/>
            <p:cNvSpPr>
              <a:spLocks noChangeArrowheads="1"/>
            </p:cNvSpPr>
            <p:nvPr/>
          </p:nvSpPr>
          <p:spPr bwMode="auto">
            <a:xfrm>
              <a:off x="1803400" y="6716713"/>
              <a:ext cx="6418263" cy="268287"/>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endParaRPr lang="en-US"/>
            </a:p>
          </p:txBody>
        </p:sp>
        <p:pic>
          <p:nvPicPr>
            <p:cNvPr id="135" name="Picture 7"/>
            <p:cNvPicPr>
              <a:picLocks noChangeAspect="1" noChangeArrowheads="1"/>
            </p:cNvPicPr>
            <p:nvPr/>
          </p:nvPicPr>
          <p:blipFill>
            <a:blip r:embed="rId5"/>
            <a:srcRect/>
            <a:stretch>
              <a:fillRect/>
            </a:stretch>
          </p:blipFill>
          <p:spPr bwMode="auto">
            <a:xfrm>
              <a:off x="5222875" y="2409825"/>
              <a:ext cx="331788" cy="5132388"/>
            </a:xfrm>
            <a:prstGeom prst="rect">
              <a:avLst/>
            </a:prstGeom>
            <a:noFill/>
            <a:ln w="9525">
              <a:noFill/>
              <a:round/>
              <a:headEnd/>
              <a:tailEnd/>
            </a:ln>
          </p:spPr>
        </p:pic>
        <p:sp>
          <p:nvSpPr>
            <p:cNvPr id="136" name="Rectangle 8"/>
            <p:cNvSpPr>
              <a:spLocks noChangeArrowheads="1"/>
            </p:cNvSpPr>
            <p:nvPr/>
          </p:nvSpPr>
          <p:spPr bwMode="auto">
            <a:xfrm>
              <a:off x="1790700" y="2481263"/>
              <a:ext cx="179388" cy="4494212"/>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endParaRPr lang="en-US"/>
            </a:p>
          </p:txBody>
        </p:sp>
        <p:sp>
          <p:nvSpPr>
            <p:cNvPr id="137" name="Rectangle 9"/>
            <p:cNvSpPr>
              <a:spLocks noChangeArrowheads="1"/>
            </p:cNvSpPr>
            <p:nvPr/>
          </p:nvSpPr>
          <p:spPr bwMode="auto">
            <a:xfrm rot="-5400000">
              <a:off x="8869363" y="5737225"/>
              <a:ext cx="182562" cy="1588"/>
            </a:xfrm>
            <a:prstGeom prst="rect">
              <a:avLst/>
            </a:prstGeom>
            <a:noFill/>
            <a:ln w="9525">
              <a:noFill/>
              <a:round/>
              <a:headEnd/>
              <a:tailEnd/>
            </a:ln>
          </p:spPr>
          <p:txBody>
            <a:bodyPr wrap="none" lIns="91418" tIns="45710" rIns="91418" bIns="45710" anchor="ctr"/>
            <a:lstStyle/>
            <a:p>
              <a:endParaRPr lang="en-US"/>
            </a:p>
          </p:txBody>
        </p:sp>
        <p:sp>
          <p:nvSpPr>
            <p:cNvPr id="138" name="Rectangle 10"/>
            <p:cNvSpPr>
              <a:spLocks noChangeArrowheads="1"/>
            </p:cNvSpPr>
            <p:nvPr/>
          </p:nvSpPr>
          <p:spPr bwMode="auto">
            <a:xfrm rot="-5400000">
              <a:off x="9024937" y="5751513"/>
              <a:ext cx="182563" cy="1588"/>
            </a:xfrm>
            <a:prstGeom prst="rect">
              <a:avLst/>
            </a:prstGeom>
            <a:noFill/>
            <a:ln w="9525">
              <a:noFill/>
              <a:round/>
              <a:headEnd/>
              <a:tailEnd/>
            </a:ln>
          </p:spPr>
          <p:txBody>
            <a:bodyPr wrap="none" lIns="91418" tIns="45710" rIns="91418" bIns="45710" anchor="ctr"/>
            <a:lstStyle/>
            <a:p>
              <a:endParaRPr lang="en-US"/>
            </a:p>
          </p:txBody>
        </p:sp>
        <p:pic>
          <p:nvPicPr>
            <p:cNvPr id="139" name="Picture 11"/>
            <p:cNvPicPr>
              <a:picLocks noChangeAspect="1" noChangeArrowheads="1"/>
            </p:cNvPicPr>
            <p:nvPr/>
          </p:nvPicPr>
          <p:blipFill>
            <a:blip r:embed="rId6"/>
            <a:srcRect/>
            <a:stretch>
              <a:fillRect/>
            </a:stretch>
          </p:blipFill>
          <p:spPr bwMode="auto">
            <a:xfrm>
              <a:off x="4440238" y="2387600"/>
              <a:ext cx="331787" cy="5146675"/>
            </a:xfrm>
            <a:prstGeom prst="rect">
              <a:avLst/>
            </a:prstGeom>
            <a:noFill/>
            <a:ln w="9525">
              <a:noFill/>
              <a:round/>
              <a:headEnd/>
              <a:tailEnd/>
            </a:ln>
          </p:spPr>
        </p:pic>
        <p:sp>
          <p:nvSpPr>
            <p:cNvPr id="140" name="Rectangle 12"/>
            <p:cNvSpPr>
              <a:spLocks noChangeArrowheads="1"/>
            </p:cNvSpPr>
            <p:nvPr/>
          </p:nvSpPr>
          <p:spPr bwMode="auto">
            <a:xfrm>
              <a:off x="5727700" y="2090738"/>
              <a:ext cx="1588" cy="609600"/>
            </a:xfrm>
            <a:prstGeom prst="rect">
              <a:avLst/>
            </a:prstGeom>
            <a:noFill/>
            <a:ln w="9525">
              <a:noFill/>
              <a:round/>
              <a:headEnd/>
              <a:tailEnd/>
            </a:ln>
          </p:spPr>
          <p:txBody>
            <a:bodyPr wrap="none" lIns="91418" tIns="45710" rIns="91418" bIns="45710" anchor="ctr"/>
            <a:lstStyle/>
            <a:p>
              <a:endParaRPr lang="en-US"/>
            </a:p>
          </p:txBody>
        </p:sp>
        <p:sp>
          <p:nvSpPr>
            <p:cNvPr id="141" name="Rectangle 13"/>
            <p:cNvSpPr>
              <a:spLocks noChangeArrowheads="1"/>
            </p:cNvSpPr>
            <p:nvPr/>
          </p:nvSpPr>
          <p:spPr bwMode="auto">
            <a:xfrm>
              <a:off x="5727700" y="2090738"/>
              <a:ext cx="1588" cy="609600"/>
            </a:xfrm>
            <a:prstGeom prst="rect">
              <a:avLst/>
            </a:prstGeom>
            <a:noFill/>
            <a:ln w="9525">
              <a:noFill/>
              <a:round/>
              <a:headEnd/>
              <a:tailEnd/>
            </a:ln>
          </p:spPr>
          <p:txBody>
            <a:bodyPr wrap="none" lIns="91418" tIns="45710" rIns="91418" bIns="45710" anchor="ctr"/>
            <a:lstStyle/>
            <a:p>
              <a:endParaRPr lang="en-US"/>
            </a:p>
          </p:txBody>
        </p:sp>
        <p:pic>
          <p:nvPicPr>
            <p:cNvPr id="142" name="Picture 14"/>
            <p:cNvPicPr>
              <a:picLocks noChangeAspect="1" noChangeArrowheads="1"/>
            </p:cNvPicPr>
            <p:nvPr/>
          </p:nvPicPr>
          <p:blipFill>
            <a:blip r:embed="rId5"/>
            <a:srcRect/>
            <a:stretch>
              <a:fillRect/>
            </a:stretch>
          </p:blipFill>
          <p:spPr bwMode="auto">
            <a:xfrm>
              <a:off x="1735138" y="2235200"/>
              <a:ext cx="331787" cy="5218113"/>
            </a:xfrm>
            <a:prstGeom prst="rect">
              <a:avLst/>
            </a:prstGeom>
            <a:noFill/>
            <a:ln w="9525">
              <a:noFill/>
              <a:round/>
              <a:headEnd/>
              <a:tailEnd/>
            </a:ln>
            <a:effectLst>
              <a:outerShdw dist="17819" dir="2700000" algn="ctr" rotWithShape="0">
                <a:srgbClr val="00AE00"/>
              </a:outerShdw>
            </a:effectLst>
          </p:spPr>
        </p:pic>
        <p:pic>
          <p:nvPicPr>
            <p:cNvPr id="143" name="Picture 15"/>
            <p:cNvPicPr>
              <a:picLocks noChangeAspect="1" noChangeArrowheads="1"/>
            </p:cNvPicPr>
            <p:nvPr/>
          </p:nvPicPr>
          <p:blipFill>
            <a:blip r:embed="rId7"/>
            <a:srcRect/>
            <a:stretch>
              <a:fillRect/>
            </a:stretch>
          </p:blipFill>
          <p:spPr bwMode="auto">
            <a:xfrm>
              <a:off x="7966075" y="2117725"/>
              <a:ext cx="331788" cy="5284788"/>
            </a:xfrm>
            <a:prstGeom prst="rect">
              <a:avLst/>
            </a:prstGeom>
            <a:noFill/>
            <a:ln w="9525">
              <a:noFill/>
              <a:round/>
              <a:headEnd/>
              <a:tailEnd/>
            </a:ln>
          </p:spPr>
        </p:pic>
        <p:pic>
          <p:nvPicPr>
            <p:cNvPr id="144" name="Picture 16"/>
            <p:cNvPicPr>
              <a:picLocks noChangeAspect="1" noChangeArrowheads="1"/>
            </p:cNvPicPr>
            <p:nvPr/>
          </p:nvPicPr>
          <p:blipFill>
            <a:blip r:embed="rId7"/>
            <a:srcRect/>
            <a:stretch>
              <a:fillRect/>
            </a:stretch>
          </p:blipFill>
          <p:spPr bwMode="auto">
            <a:xfrm>
              <a:off x="6911975" y="2392363"/>
              <a:ext cx="331788" cy="5162550"/>
            </a:xfrm>
            <a:prstGeom prst="rect">
              <a:avLst/>
            </a:prstGeom>
            <a:noFill/>
            <a:ln w="9525">
              <a:noFill/>
              <a:round/>
              <a:headEnd/>
              <a:tailEnd/>
            </a:ln>
          </p:spPr>
        </p:pic>
        <p:pic>
          <p:nvPicPr>
            <p:cNvPr id="145" name="Picture 17"/>
            <p:cNvPicPr>
              <a:picLocks noChangeAspect="1" noChangeArrowheads="1"/>
            </p:cNvPicPr>
            <p:nvPr/>
          </p:nvPicPr>
          <p:blipFill>
            <a:blip r:embed="rId7"/>
            <a:srcRect/>
            <a:stretch>
              <a:fillRect/>
            </a:stretch>
          </p:blipFill>
          <p:spPr bwMode="auto">
            <a:xfrm>
              <a:off x="6048375" y="2335213"/>
              <a:ext cx="331788" cy="5176837"/>
            </a:xfrm>
            <a:prstGeom prst="rect">
              <a:avLst/>
            </a:prstGeom>
            <a:noFill/>
            <a:ln w="9525">
              <a:noFill/>
              <a:round/>
              <a:headEnd/>
              <a:tailEnd/>
            </a:ln>
          </p:spPr>
        </p:pic>
        <p:pic>
          <p:nvPicPr>
            <p:cNvPr id="146" name="Picture 18"/>
            <p:cNvPicPr>
              <a:picLocks noChangeAspect="1" noChangeArrowheads="1"/>
            </p:cNvPicPr>
            <p:nvPr/>
          </p:nvPicPr>
          <p:blipFill>
            <a:blip r:embed="rId5"/>
            <a:srcRect/>
            <a:stretch>
              <a:fillRect/>
            </a:stretch>
          </p:blipFill>
          <p:spPr bwMode="auto">
            <a:xfrm>
              <a:off x="2847975" y="2451100"/>
              <a:ext cx="331788" cy="5146675"/>
            </a:xfrm>
            <a:prstGeom prst="rect">
              <a:avLst/>
            </a:prstGeom>
            <a:noFill/>
            <a:ln w="9525">
              <a:noFill/>
              <a:round/>
              <a:headEnd/>
              <a:tailEnd/>
            </a:ln>
          </p:spPr>
        </p:pic>
        <p:pic>
          <p:nvPicPr>
            <p:cNvPr id="147" name="Picture 19"/>
            <p:cNvPicPr>
              <a:picLocks noChangeAspect="1" noChangeArrowheads="1"/>
            </p:cNvPicPr>
            <p:nvPr/>
          </p:nvPicPr>
          <p:blipFill>
            <a:blip r:embed="rId5"/>
            <a:srcRect/>
            <a:stretch>
              <a:fillRect/>
            </a:stretch>
          </p:blipFill>
          <p:spPr bwMode="auto">
            <a:xfrm>
              <a:off x="3619500" y="2406650"/>
              <a:ext cx="331788" cy="4968875"/>
            </a:xfrm>
            <a:prstGeom prst="rect">
              <a:avLst/>
            </a:prstGeom>
            <a:noFill/>
            <a:ln w="9525">
              <a:noFill/>
              <a:round/>
              <a:headEnd/>
              <a:tailEnd/>
            </a:ln>
          </p:spPr>
        </p:pic>
        <p:sp>
          <p:nvSpPr>
            <p:cNvPr id="148" name="Text Box 20"/>
            <p:cNvSpPr txBox="1">
              <a:spLocks noChangeArrowheads="1"/>
            </p:cNvSpPr>
            <p:nvPr/>
          </p:nvSpPr>
          <p:spPr bwMode="auto">
            <a:xfrm>
              <a:off x="133350" y="120650"/>
              <a:ext cx="5038726" cy="954128"/>
            </a:xfrm>
            <a:prstGeom prst="rect">
              <a:avLst/>
            </a:prstGeom>
            <a:noFill/>
            <a:ln w="9525">
              <a:noFill/>
              <a:round/>
              <a:headEnd/>
              <a:tailEnd/>
            </a:ln>
          </p:spPr>
          <p:txBody>
            <a:bodyPr wrap="square" lIns="101856" tIns="51108" rIns="101856" bIns="51108">
              <a:spAutoFit/>
            </a:bodyPr>
            <a:lstStyle/>
            <a:p>
              <a:pPr>
                <a:lnSpc>
                  <a:spcPct val="100000"/>
                </a:lnSpc>
                <a:spcBef>
                  <a:spcPts val="1688"/>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2700" b="1">
                  <a:solidFill>
                    <a:srgbClr val="FFFFFF"/>
                  </a:solidFill>
                  <a:latin typeface="Arial" charset="0"/>
                </a:rPr>
                <a:t>BIBLEWUI KHARE-KHANAO MAONG CHITHEIKHAMI</a:t>
              </a:r>
              <a:endParaRPr lang="en-GB" sz="2700" b="1">
                <a:solidFill>
                  <a:srgbClr val="FFFFFF"/>
                </a:solidFill>
                <a:latin typeface="Arial" charset="0"/>
              </a:endParaRPr>
            </a:p>
          </p:txBody>
        </p:sp>
        <p:grpSp>
          <p:nvGrpSpPr>
            <p:cNvPr id="149" name="Group 21"/>
            <p:cNvGrpSpPr>
              <a:grpSpLocks/>
            </p:cNvGrpSpPr>
            <p:nvPr/>
          </p:nvGrpSpPr>
          <p:grpSpPr bwMode="auto">
            <a:xfrm>
              <a:off x="2308225" y="2933700"/>
              <a:ext cx="7143750" cy="1062038"/>
              <a:chOff x="1454" y="1848"/>
              <a:chExt cx="4500" cy="669"/>
            </a:xfrm>
          </p:grpSpPr>
          <p:pic>
            <p:nvPicPr>
              <p:cNvPr id="150" name="Picture 22"/>
              <p:cNvPicPr>
                <a:picLocks noChangeAspect="1" noChangeArrowheads="1"/>
              </p:cNvPicPr>
              <p:nvPr/>
            </p:nvPicPr>
            <p:blipFill>
              <a:blip r:embed="rId8">
                <a:lum contrast="48000"/>
              </a:blip>
              <a:srcRect/>
              <a:stretch>
                <a:fillRect/>
              </a:stretch>
            </p:blipFill>
            <p:spPr bwMode="auto">
              <a:xfrm>
                <a:off x="1454" y="1938"/>
                <a:ext cx="4457" cy="216"/>
              </a:xfrm>
              <a:prstGeom prst="rect">
                <a:avLst/>
              </a:prstGeom>
              <a:noFill/>
              <a:ln w="9525">
                <a:noFill/>
                <a:round/>
                <a:headEnd/>
                <a:tailEnd/>
              </a:ln>
              <a:effectLst>
                <a:outerShdw dist="40186" dir="4303642" algn="ctr" rotWithShape="0">
                  <a:srgbClr val="808080"/>
                </a:outerShdw>
              </a:effectLst>
            </p:spPr>
          </p:pic>
          <p:pic>
            <p:nvPicPr>
              <p:cNvPr id="151" name="Picture 23"/>
              <p:cNvPicPr>
                <a:picLocks noChangeAspect="1" noChangeArrowheads="1"/>
              </p:cNvPicPr>
              <p:nvPr/>
            </p:nvPicPr>
            <p:blipFill>
              <a:blip r:embed="rId8">
                <a:lum contrast="48000"/>
              </a:blip>
              <a:srcRect/>
              <a:stretch>
                <a:fillRect/>
              </a:stretch>
            </p:blipFill>
            <p:spPr bwMode="auto">
              <a:xfrm>
                <a:off x="1498" y="2029"/>
                <a:ext cx="4457" cy="216"/>
              </a:xfrm>
              <a:prstGeom prst="rect">
                <a:avLst/>
              </a:prstGeom>
              <a:noFill/>
              <a:ln w="9525">
                <a:noFill/>
                <a:round/>
                <a:headEnd/>
                <a:tailEnd/>
              </a:ln>
              <a:effectLst>
                <a:outerShdw dist="40186" dir="4303642" algn="ctr" rotWithShape="0">
                  <a:srgbClr val="808080"/>
                </a:outerShdw>
              </a:effectLst>
            </p:spPr>
          </p:pic>
          <p:pic>
            <p:nvPicPr>
              <p:cNvPr id="152" name="Picture 24"/>
              <p:cNvPicPr>
                <a:picLocks noChangeAspect="1" noChangeArrowheads="1"/>
              </p:cNvPicPr>
              <p:nvPr/>
            </p:nvPicPr>
            <p:blipFill>
              <a:blip r:embed="rId8">
                <a:lum contrast="48000"/>
              </a:blip>
              <a:srcRect/>
              <a:stretch>
                <a:fillRect/>
              </a:stretch>
            </p:blipFill>
            <p:spPr bwMode="auto">
              <a:xfrm>
                <a:off x="1463" y="2120"/>
                <a:ext cx="4457" cy="215"/>
              </a:xfrm>
              <a:prstGeom prst="rect">
                <a:avLst/>
              </a:prstGeom>
              <a:noFill/>
              <a:ln w="9525">
                <a:noFill/>
                <a:round/>
                <a:headEnd/>
                <a:tailEnd/>
              </a:ln>
              <a:effectLst>
                <a:outerShdw dist="40186" dir="4303642" algn="ctr" rotWithShape="0">
                  <a:srgbClr val="808080"/>
                </a:outerShdw>
              </a:effectLst>
            </p:spPr>
          </p:pic>
          <p:pic>
            <p:nvPicPr>
              <p:cNvPr id="153" name="Picture 25"/>
              <p:cNvPicPr>
                <a:picLocks noChangeAspect="1" noChangeArrowheads="1"/>
              </p:cNvPicPr>
              <p:nvPr/>
            </p:nvPicPr>
            <p:blipFill>
              <a:blip r:embed="rId8">
                <a:lum contrast="48000"/>
              </a:blip>
              <a:srcRect/>
              <a:stretch>
                <a:fillRect/>
              </a:stretch>
            </p:blipFill>
            <p:spPr bwMode="auto">
              <a:xfrm>
                <a:off x="1489" y="2201"/>
                <a:ext cx="4457" cy="216"/>
              </a:xfrm>
              <a:prstGeom prst="rect">
                <a:avLst/>
              </a:prstGeom>
              <a:noFill/>
              <a:ln w="9525">
                <a:noFill/>
                <a:round/>
                <a:headEnd/>
                <a:tailEnd/>
              </a:ln>
              <a:effectLst>
                <a:outerShdw dist="40186" dir="4303642" algn="ctr" rotWithShape="0">
                  <a:srgbClr val="808080"/>
                </a:outerShdw>
              </a:effectLst>
            </p:spPr>
          </p:pic>
          <p:pic>
            <p:nvPicPr>
              <p:cNvPr id="154" name="Picture 26"/>
              <p:cNvPicPr>
                <a:picLocks noChangeAspect="1" noChangeArrowheads="1"/>
              </p:cNvPicPr>
              <p:nvPr/>
            </p:nvPicPr>
            <p:blipFill>
              <a:blip r:embed="rId8">
                <a:lum contrast="48000"/>
              </a:blip>
              <a:srcRect/>
              <a:stretch>
                <a:fillRect/>
              </a:stretch>
            </p:blipFill>
            <p:spPr bwMode="auto">
              <a:xfrm>
                <a:off x="1463" y="2301"/>
                <a:ext cx="4457" cy="216"/>
              </a:xfrm>
              <a:prstGeom prst="rect">
                <a:avLst/>
              </a:prstGeom>
              <a:noFill/>
              <a:ln w="9525">
                <a:noFill/>
                <a:round/>
                <a:headEnd/>
                <a:tailEnd/>
              </a:ln>
              <a:effectLst>
                <a:outerShdw dist="40186" dir="4303642" algn="ctr" rotWithShape="0">
                  <a:srgbClr val="808080"/>
                </a:outerShdw>
              </a:effectLst>
            </p:spPr>
          </p:pic>
          <p:pic>
            <p:nvPicPr>
              <p:cNvPr id="155" name="Picture 27"/>
              <p:cNvPicPr>
                <a:picLocks noChangeAspect="1" noChangeArrowheads="1"/>
              </p:cNvPicPr>
              <p:nvPr/>
            </p:nvPicPr>
            <p:blipFill>
              <a:blip r:embed="rId8">
                <a:lum contrast="48000"/>
              </a:blip>
              <a:srcRect/>
              <a:stretch>
                <a:fillRect/>
              </a:stretch>
            </p:blipFill>
            <p:spPr bwMode="auto">
              <a:xfrm>
                <a:off x="1486" y="1848"/>
                <a:ext cx="4457" cy="216"/>
              </a:xfrm>
              <a:prstGeom prst="rect">
                <a:avLst/>
              </a:prstGeom>
              <a:noFill/>
              <a:ln w="9525">
                <a:noFill/>
                <a:round/>
                <a:headEnd/>
                <a:tailEnd/>
              </a:ln>
              <a:effectLst>
                <a:outerShdw dist="40186" dir="4303642" algn="ctr" rotWithShape="0">
                  <a:srgbClr val="808080"/>
                </a:outerShdw>
              </a:effectLst>
            </p:spPr>
          </p:pic>
        </p:grpSp>
        <p:grpSp>
          <p:nvGrpSpPr>
            <p:cNvPr id="156" name="Group 28"/>
            <p:cNvGrpSpPr>
              <a:grpSpLocks/>
            </p:cNvGrpSpPr>
            <p:nvPr/>
          </p:nvGrpSpPr>
          <p:grpSpPr bwMode="auto">
            <a:xfrm>
              <a:off x="3121025" y="4089400"/>
              <a:ext cx="6229350" cy="758825"/>
              <a:chOff x="1966" y="2576"/>
              <a:chExt cx="3924" cy="478"/>
            </a:xfrm>
          </p:grpSpPr>
          <p:pic>
            <p:nvPicPr>
              <p:cNvPr id="157" name="Picture 29"/>
              <p:cNvPicPr>
                <a:picLocks noChangeAspect="1" noChangeArrowheads="1"/>
              </p:cNvPicPr>
              <p:nvPr/>
            </p:nvPicPr>
            <p:blipFill>
              <a:blip r:embed="rId9">
                <a:lum bright="-18000" contrast="60000"/>
              </a:blip>
              <a:srcRect/>
              <a:stretch>
                <a:fillRect/>
              </a:stretch>
            </p:blipFill>
            <p:spPr bwMode="auto">
              <a:xfrm>
                <a:off x="1985" y="2576"/>
                <a:ext cx="3898" cy="215"/>
              </a:xfrm>
              <a:prstGeom prst="rect">
                <a:avLst/>
              </a:prstGeom>
              <a:noFill/>
              <a:ln w="9525">
                <a:noFill/>
                <a:round/>
                <a:headEnd/>
                <a:tailEnd/>
              </a:ln>
              <a:effectLst>
                <a:outerShdw dist="40186" dir="4303642" algn="ctr" rotWithShape="0">
                  <a:srgbClr val="808080"/>
                </a:outerShdw>
              </a:effectLst>
            </p:spPr>
          </p:pic>
          <p:pic>
            <p:nvPicPr>
              <p:cNvPr id="158" name="Picture 30"/>
              <p:cNvPicPr>
                <a:picLocks noChangeAspect="1" noChangeArrowheads="1"/>
              </p:cNvPicPr>
              <p:nvPr/>
            </p:nvPicPr>
            <p:blipFill>
              <a:blip r:embed="rId9">
                <a:lum bright="-18000" contrast="60000"/>
              </a:blip>
              <a:srcRect/>
              <a:stretch>
                <a:fillRect/>
              </a:stretch>
            </p:blipFill>
            <p:spPr bwMode="auto">
              <a:xfrm>
                <a:off x="1966" y="2666"/>
                <a:ext cx="3898" cy="215"/>
              </a:xfrm>
              <a:prstGeom prst="rect">
                <a:avLst/>
              </a:prstGeom>
              <a:noFill/>
              <a:ln w="9525">
                <a:noFill/>
                <a:round/>
                <a:headEnd/>
                <a:tailEnd/>
              </a:ln>
              <a:effectLst>
                <a:outerShdw dist="40186" dir="4303642" algn="ctr" rotWithShape="0">
                  <a:srgbClr val="808080"/>
                </a:outerShdw>
              </a:effectLst>
            </p:spPr>
          </p:pic>
          <p:pic>
            <p:nvPicPr>
              <p:cNvPr id="159" name="Picture 31"/>
              <p:cNvPicPr>
                <a:picLocks noChangeAspect="1" noChangeArrowheads="1"/>
              </p:cNvPicPr>
              <p:nvPr/>
            </p:nvPicPr>
            <p:blipFill>
              <a:blip r:embed="rId9">
                <a:lum bright="-18000" contrast="60000"/>
              </a:blip>
              <a:srcRect/>
              <a:stretch>
                <a:fillRect/>
              </a:stretch>
            </p:blipFill>
            <p:spPr bwMode="auto">
              <a:xfrm>
                <a:off x="1994" y="2748"/>
                <a:ext cx="3898" cy="215"/>
              </a:xfrm>
              <a:prstGeom prst="rect">
                <a:avLst/>
              </a:prstGeom>
              <a:noFill/>
              <a:ln w="9525">
                <a:noFill/>
                <a:round/>
                <a:headEnd/>
                <a:tailEnd/>
              </a:ln>
              <a:effectLst>
                <a:outerShdw dist="40186" dir="4303642" algn="ctr" rotWithShape="0">
                  <a:srgbClr val="808080"/>
                </a:outerShdw>
              </a:effectLst>
            </p:spPr>
          </p:pic>
          <p:pic>
            <p:nvPicPr>
              <p:cNvPr id="160" name="Picture 32"/>
              <p:cNvPicPr>
                <a:picLocks noChangeAspect="1" noChangeArrowheads="1"/>
              </p:cNvPicPr>
              <p:nvPr/>
            </p:nvPicPr>
            <p:blipFill>
              <a:blip r:embed="rId9">
                <a:lum bright="-18000" contrast="60000"/>
              </a:blip>
              <a:srcRect/>
              <a:stretch>
                <a:fillRect/>
              </a:stretch>
            </p:blipFill>
            <p:spPr bwMode="auto">
              <a:xfrm>
                <a:off x="1966" y="2838"/>
                <a:ext cx="3898" cy="215"/>
              </a:xfrm>
              <a:prstGeom prst="rect">
                <a:avLst/>
              </a:prstGeom>
              <a:noFill/>
              <a:ln w="9525">
                <a:noFill/>
                <a:round/>
                <a:headEnd/>
                <a:tailEnd/>
              </a:ln>
              <a:effectLst>
                <a:outerShdw dist="40186" dir="4303642" algn="ctr" rotWithShape="0">
                  <a:srgbClr val="808080"/>
                </a:outerShdw>
              </a:effectLst>
            </p:spPr>
          </p:pic>
        </p:grpSp>
        <p:grpSp>
          <p:nvGrpSpPr>
            <p:cNvPr id="161" name="Group 33"/>
            <p:cNvGrpSpPr>
              <a:grpSpLocks/>
            </p:cNvGrpSpPr>
            <p:nvPr/>
          </p:nvGrpSpPr>
          <p:grpSpPr bwMode="auto">
            <a:xfrm>
              <a:off x="4335463" y="4962525"/>
              <a:ext cx="5140325" cy="688975"/>
              <a:chOff x="2731" y="3126"/>
              <a:chExt cx="3238" cy="434"/>
            </a:xfrm>
          </p:grpSpPr>
          <p:pic>
            <p:nvPicPr>
              <p:cNvPr id="162" name="Picture 34"/>
              <p:cNvPicPr>
                <a:picLocks noChangeAspect="1" noChangeArrowheads="1"/>
              </p:cNvPicPr>
              <p:nvPr/>
            </p:nvPicPr>
            <p:blipFill>
              <a:blip r:embed="rId10"/>
              <a:srcRect/>
              <a:stretch>
                <a:fillRect/>
              </a:stretch>
            </p:blipFill>
            <p:spPr bwMode="auto">
              <a:xfrm>
                <a:off x="2784" y="3134"/>
                <a:ext cx="3184" cy="187"/>
              </a:xfrm>
              <a:prstGeom prst="rect">
                <a:avLst/>
              </a:prstGeom>
              <a:noFill/>
              <a:ln w="9525">
                <a:noFill/>
                <a:round/>
                <a:headEnd/>
                <a:tailEnd/>
              </a:ln>
              <a:effectLst>
                <a:outerShdw dist="40186" dir="4303642" algn="ctr" rotWithShape="0">
                  <a:srgbClr val="808080"/>
                </a:outerShdw>
              </a:effectLst>
            </p:spPr>
          </p:pic>
          <p:pic>
            <p:nvPicPr>
              <p:cNvPr id="163" name="Picture 35"/>
              <p:cNvPicPr>
                <a:picLocks noChangeAspect="1" noChangeArrowheads="1"/>
              </p:cNvPicPr>
              <p:nvPr/>
            </p:nvPicPr>
            <p:blipFill>
              <a:blip r:embed="rId10"/>
              <a:srcRect/>
              <a:stretch>
                <a:fillRect/>
              </a:stretch>
            </p:blipFill>
            <p:spPr bwMode="auto">
              <a:xfrm>
                <a:off x="2758" y="3215"/>
                <a:ext cx="3183" cy="187"/>
              </a:xfrm>
              <a:prstGeom prst="rect">
                <a:avLst/>
              </a:prstGeom>
              <a:noFill/>
              <a:ln w="9525">
                <a:noFill/>
                <a:round/>
                <a:headEnd/>
                <a:tailEnd/>
              </a:ln>
              <a:effectLst>
                <a:outerShdw dist="40186" dir="4303642" algn="ctr" rotWithShape="0">
                  <a:srgbClr val="808080"/>
                </a:outerShdw>
              </a:effectLst>
            </p:spPr>
          </p:pic>
          <p:pic>
            <p:nvPicPr>
              <p:cNvPr id="164" name="Picture 36"/>
              <p:cNvPicPr>
                <a:picLocks noChangeAspect="1" noChangeArrowheads="1"/>
              </p:cNvPicPr>
              <p:nvPr/>
            </p:nvPicPr>
            <p:blipFill>
              <a:blip r:embed="rId10"/>
              <a:srcRect/>
              <a:stretch>
                <a:fillRect/>
              </a:stretch>
            </p:blipFill>
            <p:spPr bwMode="auto">
              <a:xfrm>
                <a:off x="2731" y="3296"/>
                <a:ext cx="3184" cy="187"/>
              </a:xfrm>
              <a:prstGeom prst="rect">
                <a:avLst/>
              </a:prstGeom>
              <a:noFill/>
              <a:ln w="9525">
                <a:noFill/>
                <a:round/>
                <a:headEnd/>
                <a:tailEnd/>
              </a:ln>
              <a:effectLst>
                <a:outerShdw dist="40186" dir="4303642" algn="ctr" rotWithShape="0">
                  <a:srgbClr val="808080"/>
                </a:outerShdw>
              </a:effectLst>
            </p:spPr>
          </p:pic>
          <p:pic>
            <p:nvPicPr>
              <p:cNvPr id="165" name="Picture 37"/>
              <p:cNvPicPr>
                <a:picLocks noChangeAspect="1" noChangeArrowheads="1"/>
              </p:cNvPicPr>
              <p:nvPr/>
            </p:nvPicPr>
            <p:blipFill>
              <a:blip r:embed="rId10"/>
              <a:srcRect/>
              <a:stretch>
                <a:fillRect/>
              </a:stretch>
            </p:blipFill>
            <p:spPr bwMode="auto">
              <a:xfrm>
                <a:off x="2748" y="3369"/>
                <a:ext cx="3184" cy="187"/>
              </a:xfrm>
              <a:prstGeom prst="rect">
                <a:avLst/>
              </a:prstGeom>
              <a:noFill/>
              <a:ln w="9525">
                <a:noFill/>
                <a:round/>
                <a:headEnd/>
                <a:tailEnd/>
              </a:ln>
              <a:effectLst>
                <a:outerShdw dist="40186" dir="4303642" algn="ctr" rotWithShape="0">
                  <a:srgbClr val="808080"/>
                </a:outerShdw>
              </a:effectLst>
            </p:spPr>
          </p:pic>
        </p:grpSp>
        <p:pic>
          <p:nvPicPr>
            <p:cNvPr id="166" name="Picture 38"/>
            <p:cNvPicPr>
              <a:picLocks noChangeAspect="1" noChangeArrowheads="1"/>
            </p:cNvPicPr>
            <p:nvPr/>
          </p:nvPicPr>
          <p:blipFill>
            <a:blip r:embed="rId5"/>
            <a:srcRect/>
            <a:stretch>
              <a:fillRect/>
            </a:stretch>
          </p:blipFill>
          <p:spPr bwMode="auto">
            <a:xfrm>
              <a:off x="4046538" y="2392363"/>
              <a:ext cx="331787" cy="5029200"/>
            </a:xfrm>
            <a:prstGeom prst="rect">
              <a:avLst/>
            </a:prstGeom>
            <a:noFill/>
            <a:ln w="9525">
              <a:noFill/>
              <a:round/>
              <a:headEnd/>
              <a:tailEnd/>
            </a:ln>
          </p:spPr>
        </p:pic>
        <p:grpSp>
          <p:nvGrpSpPr>
            <p:cNvPr id="167" name="Group 39"/>
            <p:cNvGrpSpPr>
              <a:grpSpLocks/>
            </p:cNvGrpSpPr>
            <p:nvPr/>
          </p:nvGrpSpPr>
          <p:grpSpPr bwMode="auto">
            <a:xfrm>
              <a:off x="4214813" y="5811838"/>
              <a:ext cx="5165725" cy="703262"/>
              <a:chOff x="2655" y="3661"/>
              <a:chExt cx="3254" cy="443"/>
            </a:xfrm>
          </p:grpSpPr>
          <p:pic>
            <p:nvPicPr>
              <p:cNvPr id="168" name="Picture 40"/>
              <p:cNvPicPr>
                <a:picLocks noChangeAspect="1" noChangeArrowheads="1"/>
              </p:cNvPicPr>
              <p:nvPr/>
            </p:nvPicPr>
            <p:blipFill>
              <a:blip r:embed="rId11">
                <a:lum contrast="36000"/>
              </a:blip>
              <a:srcRect/>
              <a:stretch>
                <a:fillRect/>
              </a:stretch>
            </p:blipFill>
            <p:spPr bwMode="auto">
              <a:xfrm>
                <a:off x="2765" y="3667"/>
                <a:ext cx="3092" cy="186"/>
              </a:xfrm>
              <a:prstGeom prst="rect">
                <a:avLst/>
              </a:prstGeom>
              <a:noFill/>
              <a:ln w="9525">
                <a:noFill/>
                <a:round/>
                <a:headEnd/>
                <a:tailEnd/>
              </a:ln>
              <a:effectLst>
                <a:outerShdw dist="40186" dir="4303642" algn="ctr" rotWithShape="0">
                  <a:srgbClr val="808080"/>
                </a:outerShdw>
              </a:effectLst>
            </p:spPr>
          </p:pic>
          <p:pic>
            <p:nvPicPr>
              <p:cNvPr id="169" name="Picture 41"/>
              <p:cNvPicPr>
                <a:picLocks noChangeAspect="1" noChangeArrowheads="1"/>
              </p:cNvPicPr>
              <p:nvPr/>
            </p:nvPicPr>
            <p:blipFill>
              <a:blip r:embed="rId11">
                <a:lum contrast="36000"/>
              </a:blip>
              <a:srcRect/>
              <a:stretch>
                <a:fillRect/>
              </a:stretch>
            </p:blipFill>
            <p:spPr bwMode="auto">
              <a:xfrm>
                <a:off x="2748" y="3749"/>
                <a:ext cx="3092" cy="186"/>
              </a:xfrm>
              <a:prstGeom prst="rect">
                <a:avLst/>
              </a:prstGeom>
              <a:noFill/>
              <a:ln w="9525">
                <a:noFill/>
                <a:round/>
                <a:headEnd/>
                <a:tailEnd/>
              </a:ln>
              <a:effectLst>
                <a:outerShdw dist="40186" dir="4303642" algn="ctr" rotWithShape="0">
                  <a:srgbClr val="808080"/>
                </a:outerShdw>
              </a:effectLst>
            </p:spPr>
          </p:pic>
          <p:pic>
            <p:nvPicPr>
              <p:cNvPr id="170" name="Picture 42"/>
              <p:cNvPicPr>
                <a:picLocks noChangeAspect="1" noChangeArrowheads="1"/>
              </p:cNvPicPr>
              <p:nvPr/>
            </p:nvPicPr>
            <p:blipFill>
              <a:blip r:embed="rId11">
                <a:lum contrast="36000"/>
              </a:blip>
              <a:srcRect/>
              <a:stretch>
                <a:fillRect/>
              </a:stretch>
            </p:blipFill>
            <p:spPr bwMode="auto">
              <a:xfrm>
                <a:off x="2817" y="3831"/>
                <a:ext cx="3092" cy="186"/>
              </a:xfrm>
              <a:prstGeom prst="rect">
                <a:avLst/>
              </a:prstGeom>
              <a:noFill/>
              <a:ln w="9525">
                <a:noFill/>
                <a:round/>
                <a:headEnd/>
                <a:tailEnd/>
              </a:ln>
              <a:effectLst>
                <a:outerShdw dist="40186" dir="4303642" algn="ctr" rotWithShape="0">
                  <a:srgbClr val="808080"/>
                </a:outerShdw>
              </a:effectLst>
            </p:spPr>
          </p:pic>
          <p:pic>
            <p:nvPicPr>
              <p:cNvPr id="171" name="Picture 43"/>
              <p:cNvPicPr>
                <a:picLocks noChangeAspect="1" noChangeArrowheads="1"/>
              </p:cNvPicPr>
              <p:nvPr/>
            </p:nvPicPr>
            <p:blipFill>
              <a:blip r:embed="rId11">
                <a:lum contrast="36000"/>
              </a:blip>
              <a:srcRect/>
              <a:stretch>
                <a:fillRect/>
              </a:stretch>
            </p:blipFill>
            <p:spPr bwMode="auto">
              <a:xfrm>
                <a:off x="2757" y="3912"/>
                <a:ext cx="3092" cy="186"/>
              </a:xfrm>
              <a:prstGeom prst="rect">
                <a:avLst/>
              </a:prstGeom>
              <a:noFill/>
              <a:ln w="9525">
                <a:noFill/>
                <a:round/>
                <a:headEnd/>
                <a:tailEnd/>
              </a:ln>
              <a:effectLst>
                <a:outerShdw dist="40186" dir="4303642" algn="ctr" rotWithShape="0">
                  <a:srgbClr val="808080"/>
                </a:outerShdw>
              </a:effectLst>
            </p:spPr>
          </p:pic>
          <p:sp>
            <p:nvSpPr>
              <p:cNvPr id="172" name="Text Box 44"/>
              <p:cNvSpPr txBox="1">
                <a:spLocks noChangeArrowheads="1"/>
              </p:cNvSpPr>
              <p:nvPr/>
            </p:nvSpPr>
            <p:spPr bwMode="auto">
              <a:xfrm>
                <a:off x="2655" y="3684"/>
                <a:ext cx="2601" cy="323"/>
              </a:xfrm>
              <a:prstGeom prst="rect">
                <a:avLst/>
              </a:prstGeom>
              <a:noFill/>
              <a:ln w="9525">
                <a:noFill/>
                <a:round/>
                <a:headEnd/>
                <a:tailEnd/>
              </a:ln>
            </p:spPr>
            <p:txBody>
              <a:bodyPr wrap="none" anchor="ctr"/>
              <a:lstStyle/>
              <a:p>
                <a:endParaRPr lang="en-US"/>
              </a:p>
            </p:txBody>
          </p:sp>
        </p:grpSp>
        <p:pic>
          <p:nvPicPr>
            <p:cNvPr id="173" name="Picture 45"/>
            <p:cNvPicPr>
              <a:picLocks noChangeAspect="1" noChangeArrowheads="1"/>
            </p:cNvPicPr>
            <p:nvPr/>
          </p:nvPicPr>
          <p:blipFill>
            <a:blip r:embed="rId6"/>
            <a:srcRect/>
            <a:stretch>
              <a:fillRect/>
            </a:stretch>
          </p:blipFill>
          <p:spPr bwMode="auto">
            <a:xfrm>
              <a:off x="3238500" y="2328863"/>
              <a:ext cx="331788" cy="5218112"/>
            </a:xfrm>
            <a:prstGeom prst="rect">
              <a:avLst/>
            </a:prstGeom>
            <a:noFill/>
            <a:ln w="9525">
              <a:noFill/>
              <a:round/>
              <a:headEnd/>
              <a:tailEnd/>
            </a:ln>
          </p:spPr>
        </p:pic>
        <p:pic>
          <p:nvPicPr>
            <p:cNvPr id="174" name="Picture 46"/>
            <p:cNvPicPr>
              <a:picLocks noChangeAspect="1" noChangeArrowheads="1"/>
            </p:cNvPicPr>
            <p:nvPr/>
          </p:nvPicPr>
          <p:blipFill>
            <a:blip r:embed="rId6"/>
            <a:srcRect/>
            <a:stretch>
              <a:fillRect/>
            </a:stretch>
          </p:blipFill>
          <p:spPr bwMode="auto">
            <a:xfrm>
              <a:off x="2413000" y="2460625"/>
              <a:ext cx="331788" cy="5029200"/>
            </a:xfrm>
            <a:prstGeom prst="rect">
              <a:avLst/>
            </a:prstGeom>
            <a:noFill/>
            <a:ln w="9525">
              <a:noFill/>
              <a:round/>
              <a:headEnd/>
              <a:tailEnd/>
            </a:ln>
          </p:spPr>
        </p:pic>
        <p:pic>
          <p:nvPicPr>
            <p:cNvPr id="175" name="Picture 47"/>
            <p:cNvPicPr>
              <a:picLocks noChangeAspect="1" noChangeArrowheads="1"/>
            </p:cNvPicPr>
            <p:nvPr/>
          </p:nvPicPr>
          <p:blipFill>
            <a:blip r:embed="rId7"/>
            <a:srcRect/>
            <a:stretch>
              <a:fillRect/>
            </a:stretch>
          </p:blipFill>
          <p:spPr bwMode="auto">
            <a:xfrm>
              <a:off x="7299325" y="2349500"/>
              <a:ext cx="331788" cy="5118100"/>
            </a:xfrm>
            <a:prstGeom prst="rect">
              <a:avLst/>
            </a:prstGeom>
            <a:noFill/>
            <a:ln w="9525">
              <a:noFill/>
              <a:round/>
              <a:headEnd/>
              <a:tailEnd/>
            </a:ln>
          </p:spPr>
        </p:pic>
        <p:pic>
          <p:nvPicPr>
            <p:cNvPr id="176" name="Picture 48"/>
            <p:cNvPicPr>
              <a:picLocks noChangeAspect="1" noChangeArrowheads="1"/>
            </p:cNvPicPr>
            <p:nvPr/>
          </p:nvPicPr>
          <p:blipFill>
            <a:blip r:embed="rId7"/>
            <a:srcRect/>
            <a:stretch>
              <a:fillRect/>
            </a:stretch>
          </p:blipFill>
          <p:spPr bwMode="auto">
            <a:xfrm>
              <a:off x="6505575" y="2378075"/>
              <a:ext cx="331788" cy="5045075"/>
            </a:xfrm>
            <a:prstGeom prst="rect">
              <a:avLst/>
            </a:prstGeom>
            <a:noFill/>
            <a:ln w="9525">
              <a:noFill/>
              <a:round/>
              <a:headEnd/>
              <a:tailEnd/>
            </a:ln>
          </p:spPr>
        </p:pic>
        <p:pic>
          <p:nvPicPr>
            <p:cNvPr id="177" name="Picture 49"/>
            <p:cNvPicPr>
              <a:picLocks noChangeAspect="1" noChangeArrowheads="1"/>
            </p:cNvPicPr>
            <p:nvPr/>
          </p:nvPicPr>
          <p:blipFill>
            <a:blip r:embed="rId5"/>
            <a:srcRect/>
            <a:stretch>
              <a:fillRect/>
            </a:stretch>
          </p:blipFill>
          <p:spPr bwMode="auto">
            <a:xfrm>
              <a:off x="4827588" y="2398713"/>
              <a:ext cx="331787" cy="5076825"/>
            </a:xfrm>
            <a:prstGeom prst="rect">
              <a:avLst/>
            </a:prstGeom>
            <a:noFill/>
            <a:ln w="9525">
              <a:noFill/>
              <a:round/>
              <a:headEnd/>
              <a:tailEnd/>
            </a:ln>
          </p:spPr>
        </p:pic>
        <p:pic>
          <p:nvPicPr>
            <p:cNvPr id="178" name="Picture 50"/>
            <p:cNvPicPr>
              <a:picLocks noChangeAspect="1" noChangeArrowheads="1"/>
            </p:cNvPicPr>
            <p:nvPr/>
          </p:nvPicPr>
          <p:blipFill>
            <a:blip r:embed="rId12"/>
            <a:srcRect/>
            <a:stretch>
              <a:fillRect/>
            </a:stretch>
          </p:blipFill>
          <p:spPr bwMode="auto">
            <a:xfrm>
              <a:off x="5656263" y="2460625"/>
              <a:ext cx="331787" cy="4883150"/>
            </a:xfrm>
            <a:prstGeom prst="rect">
              <a:avLst/>
            </a:prstGeom>
            <a:noFill/>
            <a:ln w="9525">
              <a:noFill/>
              <a:round/>
              <a:headEnd/>
              <a:tailEnd/>
            </a:ln>
          </p:spPr>
        </p:pic>
        <p:sp>
          <p:nvSpPr>
            <p:cNvPr id="179" name="Text Box 51"/>
            <p:cNvSpPr txBox="1">
              <a:spLocks noChangeArrowheads="1"/>
            </p:cNvSpPr>
            <p:nvPr/>
          </p:nvSpPr>
          <p:spPr bwMode="auto">
            <a:xfrm>
              <a:off x="3100374" y="4224743"/>
              <a:ext cx="4530746" cy="535552"/>
            </a:xfrm>
            <a:prstGeom prst="rect">
              <a:avLst/>
            </a:prstGeom>
            <a:noFill/>
            <a:ln w="9525">
              <a:noFill/>
              <a:round/>
              <a:headEnd/>
              <a:tailEnd/>
            </a:ln>
          </p:spPr>
          <p:txBody>
            <a:bodyPr wrap="square" lIns="101856" tIns="51108" rIns="101856" bIns="51108">
              <a:spAutoFit/>
            </a:bodyPr>
            <a:lstStyle/>
            <a:p>
              <a:pPr algn="r">
                <a:lnSpc>
                  <a:spcPct val="100000"/>
                </a:lnSpc>
                <a:spcBef>
                  <a:spcPts val="1688"/>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a:solidFill>
                    <a:srgbClr val="00AE00"/>
                  </a:solidFill>
                  <a:latin typeface="Arial Black" charset="0"/>
                </a:rPr>
                <a:t>NGALEI KHANGASHIT</a:t>
              </a:r>
            </a:p>
          </p:txBody>
        </p:sp>
        <p:sp>
          <p:nvSpPr>
            <p:cNvPr id="180" name="Text Box 52"/>
            <p:cNvSpPr txBox="1">
              <a:spLocks noChangeArrowheads="1"/>
            </p:cNvSpPr>
            <p:nvPr/>
          </p:nvSpPr>
          <p:spPr bwMode="auto">
            <a:xfrm>
              <a:off x="2524125" y="3105150"/>
              <a:ext cx="6937376" cy="552993"/>
            </a:xfrm>
            <a:prstGeom prst="rect">
              <a:avLst/>
            </a:prstGeom>
            <a:noFill/>
            <a:ln w="9525">
              <a:noFill/>
              <a:round/>
              <a:headEnd/>
              <a:tailEnd/>
            </a:ln>
          </p:spPr>
          <p:txBody>
            <a:bodyPr lIns="101856" tIns="51108" rIns="101856" bIns="51108">
              <a:spAutoFit/>
            </a:bodyPr>
            <a:lstStyle/>
            <a:p>
              <a:pPr>
                <a:lnSpc>
                  <a:spcPct val="100000"/>
                </a:lnSpc>
                <a:spcBef>
                  <a:spcPts val="2250"/>
                </a:spcBef>
                <a:buClr>
                  <a:srgbClr val="618FFD"/>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a:solidFill>
                    <a:srgbClr val="618FFD"/>
                  </a:solidFill>
                  <a:latin typeface="Arial Black" charset="0"/>
                </a:rPr>
                <a:t>ABRAHAMLI KHANGASHIT</a:t>
              </a:r>
            </a:p>
          </p:txBody>
        </p:sp>
        <p:sp>
          <p:nvSpPr>
            <p:cNvPr id="181" name="Text Box 53"/>
            <p:cNvSpPr txBox="1">
              <a:spLocks noChangeArrowheads="1"/>
            </p:cNvSpPr>
            <p:nvPr/>
          </p:nvSpPr>
          <p:spPr bwMode="auto">
            <a:xfrm>
              <a:off x="4413085" y="5880101"/>
              <a:ext cx="4886353" cy="535552"/>
            </a:xfrm>
            <a:prstGeom prst="rect">
              <a:avLst/>
            </a:prstGeom>
            <a:noFill/>
            <a:ln w="9525">
              <a:noFill/>
              <a:round/>
              <a:headEnd/>
              <a:tailEnd/>
            </a:ln>
          </p:spPr>
          <p:txBody>
            <a:bodyPr wrap="square" lIns="101856" tIns="51108" rIns="101856" bIns="51108">
              <a:spAutoFit/>
            </a:bodyPr>
            <a:lstStyle/>
            <a:p>
              <a:pPr algn="ctr">
                <a:lnSpc>
                  <a:spcPct val="100000"/>
                </a:lnSpc>
                <a:spcBef>
                  <a:spcPts val="1688"/>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a:solidFill>
                    <a:srgbClr val="00AE00"/>
                  </a:solidFill>
                  <a:latin typeface="Arial Black" charset="0"/>
                </a:rPr>
                <a:t>KADHARA KHANGASHIT</a:t>
              </a:r>
            </a:p>
          </p:txBody>
        </p:sp>
        <p:sp>
          <p:nvSpPr>
            <p:cNvPr id="182" name="Text Box 54"/>
            <p:cNvSpPr txBox="1">
              <a:spLocks noChangeArrowheads="1"/>
            </p:cNvSpPr>
            <p:nvPr/>
          </p:nvSpPr>
          <p:spPr bwMode="auto">
            <a:xfrm>
              <a:off x="4451380" y="5061292"/>
              <a:ext cx="4864100" cy="535552"/>
            </a:xfrm>
            <a:prstGeom prst="rect">
              <a:avLst/>
            </a:prstGeom>
            <a:noFill/>
            <a:ln w="9525">
              <a:noFill/>
              <a:round/>
              <a:headEnd/>
              <a:tailEnd/>
            </a:ln>
          </p:spPr>
          <p:txBody>
            <a:bodyPr lIns="101856" tIns="51108" rIns="101856" bIns="51108">
              <a:spAutoFit/>
            </a:bodyPr>
            <a:lstStyle/>
            <a:p>
              <a:pPr algn="ctr">
                <a:lnSpc>
                  <a:spcPct val="100000"/>
                </a:lnSpc>
                <a:spcBef>
                  <a:spcPts val="1688"/>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a:solidFill>
                    <a:srgbClr val="00AE00"/>
                  </a:solidFill>
                  <a:latin typeface="Arial Black" charset="0"/>
                </a:rPr>
                <a:t>DAVIVDLI KHANGASHIT</a:t>
              </a:r>
            </a:p>
          </p:txBody>
        </p:sp>
        <p:sp>
          <p:nvSpPr>
            <p:cNvPr id="183" name="Rectangle 56"/>
            <p:cNvSpPr>
              <a:spLocks noChangeArrowheads="1"/>
            </p:cNvSpPr>
            <p:nvPr/>
          </p:nvSpPr>
          <p:spPr bwMode="auto">
            <a:xfrm rot="17940000">
              <a:off x="6383302" y="1685975"/>
              <a:ext cx="1362152" cy="153888"/>
            </a:xfrm>
            <a:prstGeom prst="rect">
              <a:avLst/>
            </a:prstGeom>
            <a:noFill/>
            <a:ln w="9525">
              <a:noFill/>
              <a:round/>
              <a:headEnd/>
              <a:tailEnd/>
            </a:ln>
          </p:spPr>
          <p:txBody>
            <a:bodyPr wrap="none" lIns="0" tIns="0" rIns="0" bIns="0">
              <a:spAutoFit/>
            </a:bodyPr>
            <a:lstStyle/>
            <a:p>
              <a:pPr>
                <a:lnSpc>
                  <a:spcPct val="80000"/>
                </a:lnSpc>
                <a:buClr>
                  <a:srgbClr val="11B0C5"/>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11B0C5"/>
                  </a:solidFill>
                  <a:latin typeface="Arial" charset="0"/>
                </a:rPr>
                <a:t>KAKHANE KHARA</a:t>
              </a:r>
            </a:p>
          </p:txBody>
        </p:sp>
        <p:sp>
          <p:nvSpPr>
            <p:cNvPr id="184" name="Rectangle 57"/>
            <p:cNvSpPr>
              <a:spLocks noChangeArrowheads="1"/>
            </p:cNvSpPr>
            <p:nvPr/>
          </p:nvSpPr>
          <p:spPr bwMode="auto">
            <a:xfrm rot="17940000">
              <a:off x="6297761" y="1284630"/>
              <a:ext cx="2782708" cy="155170"/>
            </a:xfrm>
            <a:prstGeom prst="rect">
              <a:avLst/>
            </a:prstGeom>
            <a:noFill/>
            <a:ln w="9525">
              <a:noFill/>
              <a:round/>
              <a:headEnd/>
              <a:tailEnd/>
            </a:ln>
          </p:spPr>
          <p:txBody>
            <a:bodyPr wrap="none" lIns="0" tIns="0" rIns="0" bIns="0">
              <a:spAutoFit/>
            </a:bodyPr>
            <a:lstStyle/>
            <a:p>
              <a:pPr>
                <a:lnSpc>
                  <a:spcPct val="8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08F220"/>
                  </a:solidFill>
                  <a:latin typeface="Arial" charset="0"/>
                </a:rPr>
                <a:t>CHRISTAWUI OKATHUILI KHAMUNG</a:t>
              </a:r>
            </a:p>
          </p:txBody>
        </p:sp>
        <p:sp>
          <p:nvSpPr>
            <p:cNvPr id="185" name="Rectangle 58"/>
            <p:cNvSpPr>
              <a:spLocks noChangeArrowheads="1"/>
            </p:cNvSpPr>
            <p:nvPr/>
          </p:nvSpPr>
          <p:spPr bwMode="auto">
            <a:xfrm rot="17940000">
              <a:off x="6917252" y="1398886"/>
              <a:ext cx="2125276" cy="338272"/>
            </a:xfrm>
            <a:prstGeom prst="rect">
              <a:avLst/>
            </a:prstGeom>
            <a:noFill/>
            <a:ln w="9525">
              <a:noFill/>
              <a:round/>
              <a:headEnd/>
              <a:tailEnd/>
            </a:ln>
          </p:spPr>
          <p:txBody>
            <a:bodyPr wrap="none" lIns="0" tIns="0" rIns="0" bIns="0">
              <a:spAutoFit/>
            </a:bodyPr>
            <a:lstStyle/>
            <a:p>
              <a:pPr>
                <a:lnSpc>
                  <a:spcPct val="9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Arial" charset="0"/>
                </a:rPr>
                <a:t>HAKKHAMAHA KACHARA</a:t>
              </a:r>
            </a:p>
            <a:p>
              <a:pPr>
                <a:lnSpc>
                  <a:spcPct val="9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FFFFF"/>
                  </a:solidFill>
                  <a:latin typeface="Arial" charset="0"/>
                </a:rPr>
                <a:t>WUNGPAMKHONG BICHAR</a:t>
              </a:r>
            </a:p>
          </p:txBody>
        </p:sp>
        <p:sp>
          <p:nvSpPr>
            <p:cNvPr id="186" name="Rectangle 59"/>
            <p:cNvSpPr>
              <a:spLocks noChangeArrowheads="1"/>
            </p:cNvSpPr>
            <p:nvPr/>
          </p:nvSpPr>
          <p:spPr bwMode="auto">
            <a:xfrm rot="17940000">
              <a:off x="7445497" y="1543762"/>
              <a:ext cx="1867967" cy="304135"/>
            </a:xfrm>
            <a:prstGeom prst="rect">
              <a:avLst/>
            </a:prstGeom>
            <a:noFill/>
            <a:ln w="9525">
              <a:noFill/>
              <a:round/>
              <a:headEnd/>
              <a:tailEnd/>
            </a:ln>
          </p:spPr>
          <p:txBody>
            <a:bodyPr wrap="none" lIns="0" tIns="0" rIns="0" bIns="0">
              <a:spAutoFit/>
            </a:bodyPr>
            <a:lstStyle/>
            <a:p>
              <a:pPr>
                <a:lnSpc>
                  <a:spcPct val="80000"/>
                </a:lnSpc>
                <a:buClr>
                  <a:srgbClr val="F87B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87B57"/>
                  </a:solidFill>
                  <a:latin typeface="Arial" charset="0"/>
                </a:rPr>
                <a:t>KADHARA KAZINGRAM,</a:t>
              </a:r>
            </a:p>
            <a:p>
              <a:pPr>
                <a:lnSpc>
                  <a:spcPct val="80000"/>
                </a:lnSpc>
                <a:buClr>
                  <a:srgbClr val="F87B57"/>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200" b="1">
                  <a:solidFill>
                    <a:srgbClr val="F87B57"/>
                  </a:solidFill>
                  <a:latin typeface="Arial" charset="0"/>
                </a:rPr>
                <a:t>KADHARA OKATHUI</a:t>
              </a:r>
            </a:p>
          </p:txBody>
        </p:sp>
        <p:grpSp>
          <p:nvGrpSpPr>
            <p:cNvPr id="187" name="Group 60"/>
            <p:cNvGrpSpPr>
              <a:grpSpLocks/>
            </p:cNvGrpSpPr>
            <p:nvPr/>
          </p:nvGrpSpPr>
          <p:grpSpPr bwMode="auto">
            <a:xfrm>
              <a:off x="2111375" y="2506663"/>
              <a:ext cx="5861050" cy="4468812"/>
              <a:chOff x="1330" y="1579"/>
              <a:chExt cx="3692" cy="2815"/>
            </a:xfrm>
          </p:grpSpPr>
          <p:grpSp>
            <p:nvGrpSpPr>
              <p:cNvPr id="188" name="Group 61"/>
              <p:cNvGrpSpPr>
                <a:grpSpLocks/>
              </p:cNvGrpSpPr>
              <p:nvPr/>
            </p:nvGrpSpPr>
            <p:grpSpPr bwMode="auto">
              <a:xfrm>
                <a:off x="1351" y="1597"/>
                <a:ext cx="3633" cy="135"/>
                <a:chOff x="1351" y="1597"/>
                <a:chExt cx="3633" cy="135"/>
              </a:xfrm>
            </p:grpSpPr>
            <p:sp>
              <p:nvSpPr>
                <p:cNvPr id="205" name="AutoShape 62"/>
                <p:cNvSpPr>
                  <a:spLocks noChangeArrowheads="1"/>
                </p:cNvSpPr>
                <p:nvPr/>
              </p:nvSpPr>
              <p:spPr bwMode="auto">
                <a:xfrm rot="-1860000">
                  <a:off x="1351" y="1614"/>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06" name="AutoShape 63"/>
                <p:cNvSpPr>
                  <a:spLocks noChangeArrowheads="1"/>
                </p:cNvSpPr>
                <p:nvPr/>
              </p:nvSpPr>
              <p:spPr bwMode="auto">
                <a:xfrm rot="-1860000">
                  <a:off x="1600"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07" name="AutoShape 64"/>
                <p:cNvSpPr>
                  <a:spLocks noChangeArrowheads="1"/>
                </p:cNvSpPr>
                <p:nvPr/>
              </p:nvSpPr>
              <p:spPr bwMode="auto">
                <a:xfrm rot="-1860000">
                  <a:off x="1857"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08" name="AutoShape 65"/>
                <p:cNvSpPr>
                  <a:spLocks noChangeArrowheads="1"/>
                </p:cNvSpPr>
                <p:nvPr/>
              </p:nvSpPr>
              <p:spPr bwMode="auto">
                <a:xfrm rot="-1860000">
                  <a:off x="2108"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09" name="AutoShape 66"/>
                <p:cNvSpPr>
                  <a:spLocks noChangeArrowheads="1"/>
                </p:cNvSpPr>
                <p:nvPr/>
              </p:nvSpPr>
              <p:spPr bwMode="auto">
                <a:xfrm rot="-1860000">
                  <a:off x="2345" y="161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10" name="AutoShape 67"/>
                <p:cNvSpPr>
                  <a:spLocks noChangeArrowheads="1"/>
                </p:cNvSpPr>
                <p:nvPr/>
              </p:nvSpPr>
              <p:spPr bwMode="auto">
                <a:xfrm rot="-1860000">
                  <a:off x="2609" y="1603"/>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211" name="AutoShape 68"/>
                <p:cNvSpPr>
                  <a:spLocks noChangeArrowheads="1"/>
                </p:cNvSpPr>
                <p:nvPr/>
              </p:nvSpPr>
              <p:spPr bwMode="auto">
                <a:xfrm rot="-1860000">
                  <a:off x="285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212" name="AutoShape 69"/>
                <p:cNvSpPr>
                  <a:spLocks noChangeArrowheads="1"/>
                </p:cNvSpPr>
                <p:nvPr/>
              </p:nvSpPr>
              <p:spPr bwMode="auto">
                <a:xfrm rot="-1860000">
                  <a:off x="3107"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213" name="AutoShape 70"/>
                <p:cNvSpPr>
                  <a:spLocks noChangeArrowheads="1"/>
                </p:cNvSpPr>
                <p:nvPr/>
              </p:nvSpPr>
              <p:spPr bwMode="auto">
                <a:xfrm rot="-1860000">
                  <a:off x="3362"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214" name="AutoShape 71"/>
                <p:cNvSpPr>
                  <a:spLocks noChangeArrowheads="1"/>
                </p:cNvSpPr>
                <p:nvPr/>
              </p:nvSpPr>
              <p:spPr bwMode="auto">
                <a:xfrm rot="-1860000">
                  <a:off x="363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wrap="none" anchor="ctr"/>
                <a:lstStyle/>
                <a:p>
                  <a:pPr defTabSz="455133"/>
                  <a:endParaRPr lang="en-US"/>
                </a:p>
              </p:txBody>
            </p:sp>
            <p:sp>
              <p:nvSpPr>
                <p:cNvPr id="215" name="AutoShape 72"/>
                <p:cNvSpPr>
                  <a:spLocks noChangeArrowheads="1"/>
                </p:cNvSpPr>
                <p:nvPr/>
              </p:nvSpPr>
              <p:spPr bwMode="auto">
                <a:xfrm rot="-1860000">
                  <a:off x="3879" y="160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16" name="AutoShape 73"/>
                <p:cNvSpPr>
                  <a:spLocks noChangeArrowheads="1"/>
                </p:cNvSpPr>
                <p:nvPr/>
              </p:nvSpPr>
              <p:spPr bwMode="auto">
                <a:xfrm rot="-1860000">
                  <a:off x="4157" y="160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17" name="AutoShape 74"/>
                <p:cNvSpPr>
                  <a:spLocks noChangeArrowheads="1"/>
                </p:cNvSpPr>
                <p:nvPr/>
              </p:nvSpPr>
              <p:spPr bwMode="auto">
                <a:xfrm rot="-1860000">
                  <a:off x="4404"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18" name="AutoShape 75"/>
                <p:cNvSpPr>
                  <a:spLocks noChangeArrowheads="1"/>
                </p:cNvSpPr>
                <p:nvPr/>
              </p:nvSpPr>
              <p:spPr bwMode="auto">
                <a:xfrm rot="-1860000">
                  <a:off x="4655" y="1610"/>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19" name="AutoShape 76"/>
                <p:cNvSpPr>
                  <a:spLocks noChangeArrowheads="1"/>
                </p:cNvSpPr>
                <p:nvPr/>
              </p:nvSpPr>
              <p:spPr bwMode="auto">
                <a:xfrm rot="-1860000">
                  <a:off x="4885" y="159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grpSp>
          <p:grpSp>
            <p:nvGrpSpPr>
              <p:cNvPr id="189" name="Group 77"/>
              <p:cNvGrpSpPr>
                <a:grpSpLocks/>
              </p:cNvGrpSpPr>
              <p:nvPr/>
            </p:nvGrpSpPr>
            <p:grpSpPr bwMode="auto">
              <a:xfrm>
                <a:off x="1369" y="4262"/>
                <a:ext cx="3637" cy="118"/>
                <a:chOff x="1369" y="4262"/>
                <a:chExt cx="3637" cy="118"/>
              </a:xfrm>
            </p:grpSpPr>
            <p:sp>
              <p:nvSpPr>
                <p:cNvPr id="190" name="AutoShape 78"/>
                <p:cNvSpPr>
                  <a:spLocks noChangeArrowheads="1"/>
                </p:cNvSpPr>
                <p:nvPr/>
              </p:nvSpPr>
              <p:spPr bwMode="auto">
                <a:xfrm rot="-9120000">
                  <a:off x="1369" y="4262"/>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191" name="AutoShape 79"/>
                <p:cNvSpPr>
                  <a:spLocks noChangeArrowheads="1"/>
                </p:cNvSpPr>
                <p:nvPr/>
              </p:nvSpPr>
              <p:spPr bwMode="auto">
                <a:xfrm rot="-9120000">
                  <a:off x="16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192" name="AutoShape 80"/>
                <p:cNvSpPr>
                  <a:spLocks noChangeArrowheads="1"/>
                </p:cNvSpPr>
                <p:nvPr/>
              </p:nvSpPr>
              <p:spPr bwMode="auto">
                <a:xfrm rot="-9120000">
                  <a:off x="187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193" name="AutoShape 81"/>
                <p:cNvSpPr>
                  <a:spLocks noChangeArrowheads="1"/>
                </p:cNvSpPr>
                <p:nvPr/>
              </p:nvSpPr>
              <p:spPr bwMode="auto">
                <a:xfrm rot="-9120000">
                  <a:off x="213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194" name="AutoShape 82"/>
                <p:cNvSpPr>
                  <a:spLocks noChangeArrowheads="1"/>
                </p:cNvSpPr>
                <p:nvPr/>
              </p:nvSpPr>
              <p:spPr bwMode="auto">
                <a:xfrm rot="-9120000">
                  <a:off x="2366"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195" name="AutoShape 83"/>
                <p:cNvSpPr>
                  <a:spLocks noChangeArrowheads="1"/>
                </p:cNvSpPr>
                <p:nvPr/>
              </p:nvSpPr>
              <p:spPr bwMode="auto">
                <a:xfrm rot="-9120000">
                  <a:off x="2627"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196" name="AutoShape 84"/>
                <p:cNvSpPr>
                  <a:spLocks noChangeArrowheads="1"/>
                </p:cNvSpPr>
                <p:nvPr/>
              </p:nvSpPr>
              <p:spPr bwMode="auto">
                <a:xfrm rot="-9120000">
                  <a:off x="28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197" name="AutoShape 85"/>
                <p:cNvSpPr>
                  <a:spLocks noChangeArrowheads="1"/>
                </p:cNvSpPr>
                <p:nvPr/>
              </p:nvSpPr>
              <p:spPr bwMode="auto">
                <a:xfrm rot="-9120000">
                  <a:off x="3128" y="4269"/>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198" name="AutoShape 86"/>
                <p:cNvSpPr>
                  <a:spLocks noChangeArrowheads="1"/>
                </p:cNvSpPr>
                <p:nvPr/>
              </p:nvSpPr>
              <p:spPr bwMode="auto">
                <a:xfrm rot="-9120000">
                  <a:off x="3644"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199" name="AutoShape 87"/>
                <p:cNvSpPr>
                  <a:spLocks noChangeArrowheads="1"/>
                </p:cNvSpPr>
                <p:nvPr/>
              </p:nvSpPr>
              <p:spPr bwMode="auto">
                <a:xfrm rot="-9120000">
                  <a:off x="339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00" name="AutoShape 88"/>
                <p:cNvSpPr>
                  <a:spLocks noChangeArrowheads="1"/>
                </p:cNvSpPr>
                <p:nvPr/>
              </p:nvSpPr>
              <p:spPr bwMode="auto">
                <a:xfrm rot="-9120000">
                  <a:off x="3899"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01" name="AutoShape 89"/>
                <p:cNvSpPr>
                  <a:spLocks noChangeArrowheads="1"/>
                </p:cNvSpPr>
                <p:nvPr/>
              </p:nvSpPr>
              <p:spPr bwMode="auto">
                <a:xfrm rot="-9120000">
                  <a:off x="41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02" name="AutoShape 90"/>
                <p:cNvSpPr>
                  <a:spLocks noChangeArrowheads="1"/>
                </p:cNvSpPr>
                <p:nvPr/>
              </p:nvSpPr>
              <p:spPr bwMode="auto">
                <a:xfrm rot="-9120000">
                  <a:off x="4436" y="4278"/>
                  <a:ext cx="92" cy="102"/>
                </a:xfrm>
                <a:prstGeom prst="can">
                  <a:avLst>
                    <a:gd name="adj" fmla="val 20721"/>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03" name="AutoShape 91"/>
                <p:cNvSpPr>
                  <a:spLocks noChangeArrowheads="1"/>
                </p:cNvSpPr>
                <p:nvPr/>
              </p:nvSpPr>
              <p:spPr bwMode="auto">
                <a:xfrm rot="-9120000">
                  <a:off x="4683"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sp>
              <p:nvSpPr>
                <p:cNvPr id="204" name="AutoShape 92"/>
                <p:cNvSpPr>
                  <a:spLocks noChangeArrowheads="1"/>
                </p:cNvSpPr>
                <p:nvPr/>
              </p:nvSpPr>
              <p:spPr bwMode="auto">
                <a:xfrm rot="-9120000">
                  <a:off x="49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dist="52300" dir="836435" algn="ctr" rotWithShape="0">
                    <a:srgbClr val="919191"/>
                  </a:outerShdw>
                </a:effectLst>
              </p:spPr>
              <p:txBody>
                <a:bodyPr rot="10800000" wrap="none" anchor="ctr"/>
                <a:lstStyle/>
                <a:p>
                  <a:pPr defTabSz="455133"/>
                  <a:endParaRPr lang="en-US"/>
                </a:p>
              </p:txBody>
            </p:sp>
          </p:grpSp>
        </p:grpSp>
        <p:sp>
          <p:nvSpPr>
            <p:cNvPr id="220" name="Text Box 93"/>
            <p:cNvSpPr txBox="1">
              <a:spLocks noChangeArrowheads="1"/>
            </p:cNvSpPr>
            <p:nvPr/>
          </p:nvSpPr>
          <p:spPr bwMode="auto">
            <a:xfrm>
              <a:off x="9047163" y="6334125"/>
              <a:ext cx="955675" cy="512763"/>
            </a:xfrm>
            <a:prstGeom prst="rect">
              <a:avLst/>
            </a:prstGeom>
            <a:noFill/>
            <a:ln w="9525">
              <a:noFill/>
              <a:round/>
              <a:headEnd/>
              <a:tailEnd/>
            </a:ln>
          </p:spPr>
          <p:txBody>
            <a:bodyPr wrap="none" lIns="91418" tIns="45710" rIns="91418" bIns="45710" anchor="ctr"/>
            <a:lstStyle/>
            <a:p>
              <a:endParaRPr lang="en-US"/>
            </a:p>
          </p:txBody>
        </p:sp>
        <p:sp>
          <p:nvSpPr>
            <p:cNvPr id="221" name="Text Box 94"/>
            <p:cNvSpPr txBox="1">
              <a:spLocks noChangeArrowheads="1"/>
            </p:cNvSpPr>
            <p:nvPr/>
          </p:nvSpPr>
          <p:spPr bwMode="auto">
            <a:xfrm>
              <a:off x="5219700" y="1811338"/>
              <a:ext cx="874713" cy="1235006"/>
            </a:xfrm>
            <a:prstGeom prst="rect">
              <a:avLst/>
            </a:prstGeom>
            <a:noFill/>
            <a:ln w="9525">
              <a:noFill/>
              <a:round/>
              <a:headEnd/>
              <a:tailEnd/>
            </a:ln>
          </p:spPr>
          <p:txBody>
            <a:bodyPr lIns="415344" tIns="207671" rIns="415344" bIns="207671">
              <a:spAutoFit/>
            </a:bodyPr>
            <a:lstStyle/>
            <a:p>
              <a:pPr>
                <a:lnSpc>
                  <a:spcPct val="100000"/>
                </a:lnSpc>
                <a:spcBef>
                  <a:spcPts val="331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5300" b="1">
                  <a:solidFill>
                    <a:srgbClr val="FFFFFF"/>
                  </a:solidFill>
                </a:rPr>
                <a:t>J</a:t>
              </a:r>
            </a:p>
          </p:txBody>
        </p:sp>
        <p:sp>
          <p:nvSpPr>
            <p:cNvPr id="222" name="Rectangle 95"/>
            <p:cNvSpPr>
              <a:spLocks noChangeArrowheads="1"/>
            </p:cNvSpPr>
            <p:nvPr/>
          </p:nvSpPr>
          <p:spPr bwMode="auto">
            <a:xfrm>
              <a:off x="2522538" y="1536700"/>
              <a:ext cx="1490662" cy="1034951"/>
            </a:xfrm>
            <a:prstGeom prst="rect">
              <a:avLst/>
            </a:prstGeom>
            <a:noFill/>
            <a:ln w="9525">
              <a:noFill/>
              <a:round/>
              <a:headEnd/>
              <a:tailEnd/>
            </a:ln>
          </p:spPr>
          <p:txBody>
            <a:bodyPr lIns="415344" tIns="207671" rIns="415344" bIns="207671">
              <a:spAutoFit/>
            </a:bodyPr>
            <a:lstStyle/>
            <a:p>
              <a:pP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EA18"/>
                  </a:solidFill>
                </a:rPr>
                <a:t>4P</a:t>
              </a:r>
            </a:p>
          </p:txBody>
        </p:sp>
        <p:sp>
          <p:nvSpPr>
            <p:cNvPr id="223" name="Rectangle 96"/>
            <p:cNvSpPr>
              <a:spLocks noChangeArrowheads="1"/>
            </p:cNvSpPr>
            <p:nvPr/>
          </p:nvSpPr>
          <p:spPr bwMode="auto">
            <a:xfrm>
              <a:off x="3763963" y="1520825"/>
              <a:ext cx="1685925" cy="1034951"/>
            </a:xfrm>
            <a:prstGeom prst="rect">
              <a:avLst/>
            </a:prstGeom>
            <a:noFill/>
            <a:ln w="9525">
              <a:noFill/>
              <a:round/>
              <a:headEnd/>
              <a:tailEnd/>
            </a:ln>
          </p:spPr>
          <p:txBody>
            <a:bodyPr lIns="415344" tIns="207671" rIns="415344" bIns="207671">
              <a:spAutoFit/>
            </a:bodyPr>
            <a:lstStyle/>
            <a:p>
              <a:pPr>
                <a:lnSpc>
                  <a:spcPct val="100000"/>
                </a:lnSpc>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000" b="1" i="1">
                  <a:solidFill>
                    <a:srgbClr val="FFEA18"/>
                  </a:solidFill>
                </a:rPr>
                <a:t> 3S</a:t>
              </a:r>
            </a:p>
          </p:txBody>
        </p:sp>
        <p:grpSp>
          <p:nvGrpSpPr>
            <p:cNvPr id="224" name="Group 97"/>
            <p:cNvGrpSpPr>
              <a:grpSpLocks/>
            </p:cNvGrpSpPr>
            <p:nvPr/>
          </p:nvGrpSpPr>
          <p:grpSpPr bwMode="auto">
            <a:xfrm>
              <a:off x="1658938" y="2114550"/>
              <a:ext cx="4059237" cy="863600"/>
              <a:chOff x="1045" y="1332"/>
              <a:chExt cx="2557" cy="544"/>
            </a:xfrm>
          </p:grpSpPr>
          <p:grpSp>
            <p:nvGrpSpPr>
              <p:cNvPr id="225" name="Group 98"/>
              <p:cNvGrpSpPr>
                <a:grpSpLocks/>
              </p:cNvGrpSpPr>
              <p:nvPr/>
            </p:nvGrpSpPr>
            <p:grpSpPr bwMode="auto">
              <a:xfrm>
                <a:off x="1045" y="1332"/>
                <a:ext cx="2294" cy="544"/>
                <a:chOff x="1045" y="1332"/>
                <a:chExt cx="2294" cy="544"/>
              </a:xfrm>
            </p:grpSpPr>
            <p:sp>
              <p:nvSpPr>
                <p:cNvPr id="227" name="Rectangle 99"/>
                <p:cNvSpPr>
                  <a:spLocks noChangeArrowheads="1"/>
                </p:cNvSpPr>
                <p:nvPr/>
              </p:nvSpPr>
              <p:spPr bwMode="auto">
                <a:xfrm>
                  <a:off x="1045" y="1337"/>
                  <a:ext cx="532" cy="526"/>
                </a:xfrm>
                <a:prstGeom prst="rect">
                  <a:avLst/>
                </a:prstGeom>
                <a:noFill/>
                <a:ln w="9525">
                  <a:noFill/>
                  <a:round/>
                  <a:headEnd/>
                  <a:tailEnd/>
                </a:ln>
              </p:spPr>
              <p:txBody>
                <a:bodyPr lIns="415440" tIns="207720" rIns="415440" bIns="207720">
                  <a:spAutoFit/>
                </a:bodyPr>
                <a:lstStyle/>
                <a:p>
                  <a:pPr>
                    <a:lnSpc>
                      <a:spcPct val="100000"/>
                    </a:lnSpc>
                    <a:buClr>
                      <a:srgbClr val="F09F32"/>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09F32"/>
                      </a:solidFill>
                    </a:rPr>
                    <a:t>C</a:t>
                  </a:r>
                </a:p>
              </p:txBody>
            </p:sp>
            <p:sp>
              <p:nvSpPr>
                <p:cNvPr id="228" name="Rectangle 100"/>
                <p:cNvSpPr>
                  <a:spLocks noChangeArrowheads="1"/>
                </p:cNvSpPr>
                <p:nvPr/>
              </p:nvSpPr>
              <p:spPr bwMode="auto">
                <a:xfrm>
                  <a:off x="1296" y="1337"/>
                  <a:ext cx="532"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A</a:t>
                  </a:r>
                </a:p>
              </p:txBody>
            </p:sp>
            <p:sp>
              <p:nvSpPr>
                <p:cNvPr id="229" name="Rectangle 101"/>
                <p:cNvSpPr>
                  <a:spLocks noChangeArrowheads="1"/>
                </p:cNvSpPr>
                <p:nvPr/>
              </p:nvSpPr>
              <p:spPr bwMode="auto">
                <a:xfrm>
                  <a:off x="1558" y="1339"/>
                  <a:ext cx="527"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J</a:t>
                  </a:r>
                </a:p>
              </p:txBody>
            </p:sp>
            <p:sp>
              <p:nvSpPr>
                <p:cNvPr id="230" name="Rectangle 102"/>
                <p:cNvSpPr>
                  <a:spLocks noChangeArrowheads="1"/>
                </p:cNvSpPr>
                <p:nvPr/>
              </p:nvSpPr>
              <p:spPr bwMode="auto">
                <a:xfrm>
                  <a:off x="1809" y="1337"/>
                  <a:ext cx="532"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M</a:t>
                  </a:r>
                </a:p>
              </p:txBody>
            </p:sp>
            <p:sp>
              <p:nvSpPr>
                <p:cNvPr id="231" name="Rectangle 103"/>
                <p:cNvSpPr>
                  <a:spLocks noChangeArrowheads="1"/>
                </p:cNvSpPr>
                <p:nvPr/>
              </p:nvSpPr>
              <p:spPr bwMode="auto">
                <a:xfrm>
                  <a:off x="2054" y="1332"/>
                  <a:ext cx="529" cy="526"/>
                </a:xfrm>
                <a:prstGeom prst="rect">
                  <a:avLst/>
                </a:prstGeom>
                <a:noFill/>
                <a:ln w="9525">
                  <a:noFill/>
                  <a:round/>
                  <a:headEnd/>
                  <a:tailEnd/>
                </a:ln>
              </p:spPr>
              <p:txBody>
                <a:bodyPr lIns="415440" tIns="207720" rIns="415440" bIns="207720">
                  <a:spAutoFit/>
                </a:bodyPr>
                <a:lstStyle/>
                <a:p>
                  <a:pPr>
                    <a:lnSpc>
                      <a:spcPct val="100000"/>
                    </a:lnSpc>
                    <a:buClr>
                      <a:srgbClr val="FC030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C030C"/>
                      </a:solidFill>
                    </a:rPr>
                    <a:t>J</a:t>
                  </a:r>
                </a:p>
              </p:txBody>
            </p:sp>
            <p:sp>
              <p:nvSpPr>
                <p:cNvPr id="232" name="Rectangle 104"/>
                <p:cNvSpPr>
                  <a:spLocks noChangeArrowheads="1"/>
                </p:cNvSpPr>
                <p:nvPr/>
              </p:nvSpPr>
              <p:spPr bwMode="auto">
                <a:xfrm>
                  <a:off x="2318" y="1341"/>
                  <a:ext cx="529" cy="526"/>
                </a:xfrm>
                <a:prstGeom prst="rect">
                  <a:avLst/>
                </a:prstGeom>
                <a:noFill/>
                <a:ln w="9525">
                  <a:noFill/>
                  <a:round/>
                  <a:headEnd/>
                  <a:tailEnd/>
                </a:ln>
              </p:spPr>
              <p:txBody>
                <a:bodyPr lIns="415440" tIns="207720" rIns="415440" bIns="207720">
                  <a:spAutoFit/>
                </a:bodyPr>
                <a:lstStyle/>
                <a:p>
                  <a:pPr>
                    <a:lnSpc>
                      <a:spcPct val="10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08F220"/>
                      </a:solidFill>
                    </a:rPr>
                    <a:t>A</a:t>
                  </a:r>
                </a:p>
              </p:txBody>
            </p:sp>
            <p:sp>
              <p:nvSpPr>
                <p:cNvPr id="233" name="Rectangle 105"/>
                <p:cNvSpPr>
                  <a:spLocks noChangeArrowheads="1"/>
                </p:cNvSpPr>
                <p:nvPr/>
              </p:nvSpPr>
              <p:spPr bwMode="auto">
                <a:xfrm>
                  <a:off x="2558" y="1341"/>
                  <a:ext cx="527" cy="526"/>
                </a:xfrm>
                <a:prstGeom prst="rect">
                  <a:avLst/>
                </a:prstGeom>
                <a:noFill/>
                <a:ln w="9525">
                  <a:noFill/>
                  <a:round/>
                  <a:headEnd/>
                  <a:tailEnd/>
                </a:ln>
              </p:spPr>
              <p:txBody>
                <a:bodyPr lIns="415440" tIns="207720" rIns="415440" bIns="207720">
                  <a:spAutoFit/>
                </a:bodyPr>
                <a:lstStyle/>
                <a:p>
                  <a:pPr>
                    <a:lnSpc>
                      <a:spcPct val="10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08F220"/>
                      </a:solidFill>
                    </a:rPr>
                    <a:t>R</a:t>
                  </a:r>
                </a:p>
              </p:txBody>
            </p:sp>
            <p:sp>
              <p:nvSpPr>
                <p:cNvPr id="234" name="Rectangle 106"/>
                <p:cNvSpPr>
                  <a:spLocks noChangeArrowheads="1"/>
                </p:cNvSpPr>
                <p:nvPr/>
              </p:nvSpPr>
              <p:spPr bwMode="auto">
                <a:xfrm>
                  <a:off x="2812" y="1350"/>
                  <a:ext cx="527" cy="526"/>
                </a:xfrm>
                <a:prstGeom prst="rect">
                  <a:avLst/>
                </a:prstGeom>
                <a:noFill/>
                <a:ln w="9525">
                  <a:noFill/>
                  <a:round/>
                  <a:headEnd/>
                  <a:tailEnd/>
                </a:ln>
              </p:spPr>
              <p:txBody>
                <a:bodyPr lIns="415440" tIns="207720" rIns="415440" bIns="207720">
                  <a:spAutoFit/>
                </a:bodyPr>
                <a:lstStyle/>
                <a:p>
                  <a:pPr>
                    <a:lnSpc>
                      <a:spcPct val="100000"/>
                    </a:lnSpc>
                    <a:buClr>
                      <a:srgbClr val="08F22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08F220"/>
                      </a:solidFill>
                    </a:rPr>
                    <a:t>C</a:t>
                  </a:r>
                </a:p>
              </p:txBody>
            </p:sp>
          </p:grpSp>
          <p:sp>
            <p:nvSpPr>
              <p:cNvPr id="226" name="Rectangle 107"/>
              <p:cNvSpPr>
                <a:spLocks noChangeArrowheads="1"/>
              </p:cNvSpPr>
              <p:nvPr/>
            </p:nvSpPr>
            <p:spPr bwMode="auto">
              <a:xfrm>
                <a:off x="3075" y="1342"/>
                <a:ext cx="527" cy="526"/>
              </a:xfrm>
              <a:prstGeom prst="rect">
                <a:avLst/>
              </a:prstGeom>
              <a:noFill/>
              <a:ln w="9525">
                <a:noFill/>
                <a:round/>
                <a:headEnd/>
                <a:tailEnd/>
              </a:ln>
            </p:spPr>
            <p:txBody>
              <a:bodyPr lIns="415440" tIns="207720" rIns="415440" bIns="207720">
                <a:spAutoFit/>
              </a:bodyPr>
              <a:lstStyle/>
              <a:p>
                <a:pPr>
                  <a:lnSpc>
                    <a:spcPct val="100000"/>
                  </a:lnSpc>
                  <a:buClr>
                    <a:srgbClr val="11B0C5"/>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11B0C5"/>
                    </a:solidFill>
                  </a:rPr>
                  <a:t>S</a:t>
                </a:r>
              </a:p>
            </p:txBody>
          </p:sp>
        </p:grpSp>
        <p:grpSp>
          <p:nvGrpSpPr>
            <p:cNvPr id="235" name="Group 108"/>
            <p:cNvGrpSpPr>
              <a:grpSpLocks/>
            </p:cNvGrpSpPr>
            <p:nvPr/>
          </p:nvGrpSpPr>
          <p:grpSpPr bwMode="auto">
            <a:xfrm>
              <a:off x="3432175" y="717550"/>
              <a:ext cx="874713" cy="1558925"/>
              <a:chOff x="2162" y="452"/>
              <a:chExt cx="551" cy="982"/>
            </a:xfrm>
          </p:grpSpPr>
          <p:sp>
            <p:nvSpPr>
              <p:cNvPr id="236" name="Text Box 109"/>
              <p:cNvSpPr txBox="1">
                <a:spLocks noChangeArrowheads="1"/>
              </p:cNvSpPr>
              <p:nvPr/>
            </p:nvSpPr>
            <p:spPr bwMode="auto">
              <a:xfrm>
                <a:off x="2162" y="452"/>
                <a:ext cx="551" cy="982"/>
              </a:xfrm>
              <a:prstGeom prst="rect">
                <a:avLst/>
              </a:prstGeom>
              <a:noFill/>
              <a:ln w="9525">
                <a:noFill/>
                <a:round/>
                <a:headEnd/>
                <a:tailEnd/>
              </a:ln>
            </p:spPr>
            <p:txBody>
              <a:bodyPr lIns="415440" tIns="207720" rIns="415440" bIns="207720">
                <a:spAutoFit/>
              </a:bodyPr>
              <a:lstStyle/>
              <a:p>
                <a:pPr>
                  <a:lnSpc>
                    <a:spcPct val="100000"/>
                  </a:lnSpc>
                  <a:spcBef>
                    <a:spcPts val="4624"/>
                  </a:spcBef>
                  <a:buClr>
                    <a:srgbClr val="FF262D"/>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7400" b="1" i="1">
                    <a:solidFill>
                      <a:srgbClr val="FF262D"/>
                    </a:solidFill>
                  </a:rPr>
                  <a:t>7</a:t>
                </a:r>
              </a:p>
            </p:txBody>
          </p:sp>
          <p:sp>
            <p:nvSpPr>
              <p:cNvPr id="237" name="Line 110"/>
              <p:cNvSpPr>
                <a:spLocks noChangeShapeType="1"/>
              </p:cNvSpPr>
              <p:nvPr/>
            </p:nvSpPr>
            <p:spPr bwMode="auto">
              <a:xfrm>
                <a:off x="2291" y="719"/>
                <a:ext cx="149" cy="1"/>
              </a:xfrm>
              <a:prstGeom prst="line">
                <a:avLst/>
              </a:prstGeom>
              <a:noFill/>
              <a:ln w="9525">
                <a:noFill/>
                <a:round/>
                <a:headEnd/>
                <a:tailEnd/>
              </a:ln>
            </p:spPr>
            <p:txBody>
              <a:bodyPr/>
              <a:lstStyle/>
              <a:p>
                <a:endParaRPr lang="en-US"/>
              </a:p>
            </p:txBody>
          </p:sp>
        </p:grpSp>
        <p:sp>
          <p:nvSpPr>
            <p:cNvPr id="238" name="Line 111"/>
            <p:cNvSpPr>
              <a:spLocks noChangeShapeType="1"/>
            </p:cNvSpPr>
            <p:nvPr/>
          </p:nvSpPr>
          <p:spPr bwMode="auto">
            <a:xfrm>
              <a:off x="3975100" y="1543050"/>
              <a:ext cx="330200" cy="1588"/>
            </a:xfrm>
            <a:prstGeom prst="line">
              <a:avLst/>
            </a:prstGeom>
            <a:noFill/>
            <a:ln w="76320">
              <a:solidFill>
                <a:srgbClr val="FF262D"/>
              </a:solidFill>
              <a:miter lim="800000"/>
              <a:headEnd/>
              <a:tailEnd/>
            </a:ln>
            <a:effectLst>
              <a:outerShdw dist="17819" dir="2700000" algn="ctr" rotWithShape="0">
                <a:srgbClr val="808080"/>
              </a:outerShdw>
            </a:effectLst>
          </p:spPr>
          <p:txBody>
            <a:bodyPr lIns="91418" tIns="45710" rIns="91418" bIns="45710"/>
            <a:lstStyle/>
            <a:p>
              <a:pPr>
                <a:defRPr/>
              </a:pPr>
              <a:endParaRPr lang="en-US"/>
            </a:p>
          </p:txBody>
        </p:sp>
        <p:sp>
          <p:nvSpPr>
            <p:cNvPr id="239" name="Rectangle 112"/>
            <p:cNvSpPr>
              <a:spLocks noChangeArrowheads="1"/>
            </p:cNvSpPr>
            <p:nvPr/>
          </p:nvSpPr>
          <p:spPr bwMode="auto">
            <a:xfrm>
              <a:off x="4043363" y="2311400"/>
              <a:ext cx="1211262" cy="490538"/>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418" tIns="45710" rIns="91418" bIns="45710" anchor="ctr"/>
            <a:lstStyle/>
            <a:p>
              <a:pPr defTabSz="455133"/>
              <a:endParaRPr lang="en-US"/>
            </a:p>
          </p:txBody>
        </p:sp>
        <p:sp>
          <p:nvSpPr>
            <p:cNvPr id="240" name="Rectangle 113"/>
            <p:cNvSpPr>
              <a:spLocks noChangeArrowheads="1"/>
            </p:cNvSpPr>
            <p:nvPr/>
          </p:nvSpPr>
          <p:spPr bwMode="auto">
            <a:xfrm>
              <a:off x="2382838" y="2312988"/>
              <a:ext cx="1566862" cy="490537"/>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418" tIns="45710" rIns="91418" bIns="45710" anchor="ctr"/>
            <a:lstStyle/>
            <a:p>
              <a:pPr defTabSz="455133"/>
              <a:endParaRPr lang="en-US"/>
            </a:p>
          </p:txBody>
        </p:sp>
        <p:sp>
          <p:nvSpPr>
            <p:cNvPr id="241" name="AutoShape 114"/>
            <p:cNvSpPr>
              <a:spLocks noChangeArrowheads="1"/>
            </p:cNvSpPr>
            <p:nvPr/>
          </p:nvSpPr>
          <p:spPr bwMode="auto">
            <a:xfrm>
              <a:off x="4545013" y="6084888"/>
              <a:ext cx="4149725" cy="942975"/>
            </a:xfrm>
            <a:custGeom>
              <a:avLst/>
              <a:gdLst>
                <a:gd name="T0" fmla="*/ 3433321 w 21600"/>
                <a:gd name="T1" fmla="*/ 0 h 21600"/>
                <a:gd name="T2" fmla="*/ 0 w 21600"/>
                <a:gd name="T3" fmla="*/ 471488 h 21600"/>
                <a:gd name="T4" fmla="*/ 3433321 w 21600"/>
                <a:gd name="T5" fmla="*/ 942975 h 21600"/>
                <a:gd name="T6" fmla="*/ 4149725 w 21600"/>
                <a:gd name="T7" fmla="*/ 471488 h 21600"/>
                <a:gd name="T8" fmla="*/ 3 60000 65536"/>
                <a:gd name="T9" fmla="*/ 2 60000 65536"/>
                <a:gd name="T10" fmla="*/ 1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close/>
                </a:path>
                <a:path w="21600" h="21600">
                  <a:moveTo>
                    <a:pt x="1350" y="7718"/>
                  </a:moveTo>
                  <a:lnTo>
                    <a:pt x="1350" y="13882"/>
                  </a:lnTo>
                  <a:lnTo>
                    <a:pt x="2700" y="13882"/>
                  </a:lnTo>
                  <a:lnTo>
                    <a:pt x="2700" y="7718"/>
                  </a:lnTo>
                  <a:close/>
                </a:path>
                <a:path w="21600" h="21600">
                  <a:moveTo>
                    <a:pt x="0" y="7718"/>
                  </a:moveTo>
                  <a:lnTo>
                    <a:pt x="0" y="13882"/>
                  </a:lnTo>
                  <a:lnTo>
                    <a:pt x="675" y="13882"/>
                  </a:lnTo>
                  <a:lnTo>
                    <a:pt x="675" y="7718"/>
                  </a:lnTo>
                  <a:close/>
                </a:path>
              </a:pathLst>
            </a:custGeom>
            <a:gradFill rotWithShape="0">
              <a:gsLst>
                <a:gs pos="0">
                  <a:srgbClr val="000000"/>
                </a:gs>
                <a:gs pos="50000">
                  <a:srgbClr val="FC0128"/>
                </a:gs>
                <a:gs pos="100000">
                  <a:srgbClr val="000000"/>
                </a:gs>
              </a:gsLst>
              <a:lin ang="0" scaled="1"/>
            </a:gradFill>
            <a:ln w="12600">
              <a:solidFill>
                <a:srgbClr val="000000"/>
              </a:solidFill>
              <a:miter lim="800000"/>
              <a:headEnd/>
              <a:tailEnd/>
            </a:ln>
            <a:effectLst>
              <a:outerShdw dist="125752" dir="2700000" algn="ctr" rotWithShape="0">
                <a:srgbClr val="808080"/>
              </a:outerShdw>
            </a:effectLst>
          </p:spPr>
          <p:txBody>
            <a:bodyPr wrap="none" lIns="91418" tIns="45710" rIns="91418" bIns="45710" anchor="ctr"/>
            <a:lstStyle/>
            <a:p>
              <a:pPr defTabSz="455133"/>
              <a:endParaRPr lang="en-US"/>
            </a:p>
          </p:txBody>
        </p:sp>
        <p:sp>
          <p:nvSpPr>
            <p:cNvPr id="242" name="AutoShape 115"/>
            <p:cNvSpPr>
              <a:spLocks noChangeArrowheads="1"/>
            </p:cNvSpPr>
            <p:nvPr/>
          </p:nvSpPr>
          <p:spPr bwMode="auto">
            <a:xfrm>
              <a:off x="4567238" y="5265738"/>
              <a:ext cx="4143375" cy="850900"/>
            </a:xfrm>
            <a:custGeom>
              <a:avLst/>
              <a:gdLst>
                <a:gd name="T0" fmla="*/ 3428068 w 21600"/>
                <a:gd name="T1" fmla="*/ 0 h 21600"/>
                <a:gd name="T2" fmla="*/ 0 w 21600"/>
                <a:gd name="T3" fmla="*/ 425450 h 21600"/>
                <a:gd name="T4" fmla="*/ 3428068 w 21600"/>
                <a:gd name="T5" fmla="*/ 850900 h 21600"/>
                <a:gd name="T6" fmla="*/ 4143376 w 21600"/>
                <a:gd name="T7" fmla="*/ 425450 h 21600"/>
                <a:gd name="T8" fmla="*/ 3 60000 65536"/>
                <a:gd name="T9" fmla="*/ 2 60000 65536"/>
                <a:gd name="T10" fmla="*/ 1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close/>
                </a:path>
                <a:path w="21600" h="21600">
                  <a:moveTo>
                    <a:pt x="1350" y="7718"/>
                  </a:moveTo>
                  <a:lnTo>
                    <a:pt x="1350" y="13882"/>
                  </a:lnTo>
                  <a:lnTo>
                    <a:pt x="2700" y="13882"/>
                  </a:lnTo>
                  <a:lnTo>
                    <a:pt x="2700" y="7718"/>
                  </a:lnTo>
                  <a:close/>
                </a:path>
                <a:path w="21600" h="21600">
                  <a:moveTo>
                    <a:pt x="0" y="7718"/>
                  </a:moveTo>
                  <a:lnTo>
                    <a:pt x="0" y="13882"/>
                  </a:lnTo>
                  <a:lnTo>
                    <a:pt x="675" y="13882"/>
                  </a:lnTo>
                  <a:lnTo>
                    <a:pt x="675" y="7718"/>
                  </a:lnTo>
                  <a:close/>
                </a:path>
              </a:pathLst>
            </a:custGeom>
            <a:gradFill rotWithShape="0">
              <a:gsLst>
                <a:gs pos="0">
                  <a:srgbClr val="000000"/>
                </a:gs>
                <a:gs pos="50000">
                  <a:srgbClr val="3973D6"/>
                </a:gs>
                <a:gs pos="100000">
                  <a:srgbClr val="000000"/>
                </a:gs>
              </a:gsLst>
              <a:lin ang="0" scaled="1"/>
            </a:gradFill>
            <a:ln w="12600">
              <a:solidFill>
                <a:srgbClr val="000000"/>
              </a:solidFill>
              <a:miter lim="800000"/>
              <a:headEnd/>
              <a:tailEnd/>
            </a:ln>
            <a:effectLst>
              <a:outerShdw dist="125752" dir="2700000" algn="ctr" rotWithShape="0">
                <a:srgbClr val="808080"/>
              </a:outerShdw>
            </a:effectLst>
          </p:spPr>
          <p:txBody>
            <a:bodyPr wrap="none" lIns="91418" tIns="45710" rIns="91418" bIns="45710" anchor="ctr"/>
            <a:lstStyle/>
            <a:p>
              <a:pPr defTabSz="455133"/>
              <a:endParaRPr lang="en-US"/>
            </a:p>
          </p:txBody>
        </p:sp>
        <p:sp>
          <p:nvSpPr>
            <p:cNvPr id="243" name="AutoShape 116"/>
            <p:cNvSpPr>
              <a:spLocks noChangeArrowheads="1"/>
            </p:cNvSpPr>
            <p:nvPr/>
          </p:nvSpPr>
          <p:spPr bwMode="auto">
            <a:xfrm>
              <a:off x="3119438" y="4468813"/>
              <a:ext cx="5632450" cy="850900"/>
            </a:xfrm>
            <a:custGeom>
              <a:avLst/>
              <a:gdLst>
                <a:gd name="T0" fmla="*/ 4660070 w 21600"/>
                <a:gd name="T1" fmla="*/ 0 h 21600"/>
                <a:gd name="T2" fmla="*/ 0 w 21600"/>
                <a:gd name="T3" fmla="*/ 425450 h 21600"/>
                <a:gd name="T4" fmla="*/ 4660070 w 21600"/>
                <a:gd name="T5" fmla="*/ 850900 h 21600"/>
                <a:gd name="T6" fmla="*/ 5632450 w 21600"/>
                <a:gd name="T7" fmla="*/ 425450 h 21600"/>
                <a:gd name="T8" fmla="*/ 3 60000 65536"/>
                <a:gd name="T9" fmla="*/ 2 60000 65536"/>
                <a:gd name="T10" fmla="*/ 1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close/>
                </a:path>
                <a:path w="21600" h="21600">
                  <a:moveTo>
                    <a:pt x="1350" y="7718"/>
                  </a:moveTo>
                  <a:lnTo>
                    <a:pt x="1350" y="13882"/>
                  </a:lnTo>
                  <a:lnTo>
                    <a:pt x="2700" y="13882"/>
                  </a:lnTo>
                  <a:lnTo>
                    <a:pt x="2700" y="7718"/>
                  </a:lnTo>
                  <a:close/>
                </a:path>
                <a:path w="21600" h="21600">
                  <a:moveTo>
                    <a:pt x="0" y="7718"/>
                  </a:moveTo>
                  <a:lnTo>
                    <a:pt x="0" y="13882"/>
                  </a:lnTo>
                  <a:lnTo>
                    <a:pt x="675" y="13882"/>
                  </a:lnTo>
                  <a:lnTo>
                    <a:pt x="675" y="7718"/>
                  </a:lnTo>
                  <a:close/>
                </a:path>
              </a:pathLst>
            </a:custGeom>
            <a:gradFill rotWithShape="0">
              <a:gsLst>
                <a:gs pos="0">
                  <a:srgbClr val="010300"/>
                </a:gs>
                <a:gs pos="50000">
                  <a:srgbClr val="2F8B20"/>
                </a:gs>
                <a:gs pos="100000">
                  <a:srgbClr val="010300"/>
                </a:gs>
              </a:gsLst>
              <a:lin ang="0" scaled="1"/>
            </a:gradFill>
            <a:ln w="12600">
              <a:solidFill>
                <a:srgbClr val="2F8B20"/>
              </a:solidFill>
              <a:miter lim="800000"/>
              <a:headEnd/>
              <a:tailEnd/>
            </a:ln>
            <a:effectLst>
              <a:outerShdw dist="125752" dir="2700000" algn="ctr" rotWithShape="0">
                <a:srgbClr val="808080"/>
              </a:outerShdw>
            </a:effectLst>
          </p:spPr>
          <p:txBody>
            <a:bodyPr wrap="none" lIns="91418" tIns="45710" rIns="91418" bIns="45710" anchor="ctr"/>
            <a:lstStyle/>
            <a:p>
              <a:pPr defTabSz="455133"/>
              <a:endParaRPr lang="en-US"/>
            </a:p>
          </p:txBody>
        </p:sp>
        <p:sp>
          <p:nvSpPr>
            <p:cNvPr id="244" name="AutoShape 117"/>
            <p:cNvSpPr>
              <a:spLocks noChangeArrowheads="1"/>
            </p:cNvSpPr>
            <p:nvPr/>
          </p:nvSpPr>
          <p:spPr bwMode="auto">
            <a:xfrm>
              <a:off x="2058988" y="3621088"/>
              <a:ext cx="6645275" cy="850900"/>
            </a:xfrm>
            <a:custGeom>
              <a:avLst/>
              <a:gdLst>
                <a:gd name="T0" fmla="*/ 5498042 w 21600"/>
                <a:gd name="T1" fmla="*/ 0 h 21600"/>
                <a:gd name="T2" fmla="*/ 0 w 21600"/>
                <a:gd name="T3" fmla="*/ 425450 h 21600"/>
                <a:gd name="T4" fmla="*/ 5498042 w 21600"/>
                <a:gd name="T5" fmla="*/ 850900 h 21600"/>
                <a:gd name="T6" fmla="*/ 6645275 w 21600"/>
                <a:gd name="T7" fmla="*/ 425450 h 21600"/>
                <a:gd name="T8" fmla="*/ 3 60000 65536"/>
                <a:gd name="T9" fmla="*/ 2 60000 65536"/>
                <a:gd name="T10" fmla="*/ 1 60000 65536"/>
                <a:gd name="T11" fmla="*/ 0 60000 65536"/>
                <a:gd name="T12" fmla="*/ 3375 w 21600"/>
                <a:gd name="T13" fmla="*/ 7718 h 21600"/>
                <a:gd name="T14" fmla="*/ 20536 w 21600"/>
                <a:gd name="T15" fmla="*/ 13882 h 21600"/>
              </a:gdLst>
              <a:ahLst/>
              <a:cxnLst>
                <a:cxn ang="T8">
                  <a:pos x="T0" y="T1"/>
                </a:cxn>
                <a:cxn ang="T9">
                  <a:pos x="T2" y="T3"/>
                </a:cxn>
                <a:cxn ang="T10">
                  <a:pos x="T4" y="T5"/>
                </a:cxn>
                <a:cxn ang="T11">
                  <a:pos x="T6" y="T7"/>
                </a:cxn>
              </a:cxnLst>
              <a:rect l="T12" t="T13" r="T14" b="T15"/>
              <a:pathLst>
                <a:path w="21600" h="21600">
                  <a:moveTo>
                    <a:pt x="17871" y="0"/>
                  </a:moveTo>
                  <a:lnTo>
                    <a:pt x="17871" y="7718"/>
                  </a:lnTo>
                  <a:lnTo>
                    <a:pt x="3375" y="7718"/>
                  </a:lnTo>
                  <a:lnTo>
                    <a:pt x="3375" y="13882"/>
                  </a:lnTo>
                  <a:lnTo>
                    <a:pt x="17871" y="13882"/>
                  </a:lnTo>
                  <a:lnTo>
                    <a:pt x="17871" y="21600"/>
                  </a:lnTo>
                  <a:lnTo>
                    <a:pt x="21600" y="10800"/>
                  </a:lnTo>
                  <a:close/>
                </a:path>
                <a:path w="21600" h="21600">
                  <a:moveTo>
                    <a:pt x="1350" y="7718"/>
                  </a:moveTo>
                  <a:lnTo>
                    <a:pt x="1350" y="13882"/>
                  </a:lnTo>
                  <a:lnTo>
                    <a:pt x="2700" y="13882"/>
                  </a:lnTo>
                  <a:lnTo>
                    <a:pt x="2700" y="7718"/>
                  </a:lnTo>
                  <a:close/>
                </a:path>
                <a:path w="21600" h="21600">
                  <a:moveTo>
                    <a:pt x="0" y="7718"/>
                  </a:moveTo>
                  <a:lnTo>
                    <a:pt x="0" y="13882"/>
                  </a:lnTo>
                  <a:lnTo>
                    <a:pt x="675" y="13882"/>
                  </a:lnTo>
                  <a:lnTo>
                    <a:pt x="675" y="7718"/>
                  </a:lnTo>
                  <a:close/>
                </a:path>
              </a:pathLst>
            </a:custGeom>
            <a:gradFill rotWithShape="0">
              <a:gsLst>
                <a:gs pos="0">
                  <a:srgbClr val="000000"/>
                </a:gs>
                <a:gs pos="50000">
                  <a:srgbClr val="FFFF05"/>
                </a:gs>
                <a:gs pos="100000">
                  <a:srgbClr val="000000"/>
                </a:gs>
              </a:gsLst>
              <a:lin ang="0" scaled="1"/>
            </a:gradFill>
            <a:ln w="12600">
              <a:solidFill>
                <a:srgbClr val="000000"/>
              </a:solidFill>
              <a:miter lim="800000"/>
              <a:headEnd/>
              <a:tailEnd/>
            </a:ln>
            <a:effectLst>
              <a:outerShdw dist="125752" dir="2700000" algn="ctr" rotWithShape="0">
                <a:srgbClr val="808080"/>
              </a:outerShdw>
            </a:effectLst>
          </p:spPr>
          <p:txBody>
            <a:bodyPr wrap="none" lIns="91418" tIns="45710" rIns="91418" bIns="45710" anchor="ctr"/>
            <a:lstStyle/>
            <a:p>
              <a:pPr defTabSz="455133"/>
              <a:endParaRPr lang="en-US"/>
            </a:p>
          </p:txBody>
        </p:sp>
        <p:sp>
          <p:nvSpPr>
            <p:cNvPr id="246" name="Line 119"/>
            <p:cNvSpPr>
              <a:spLocks noChangeShapeType="1"/>
            </p:cNvSpPr>
            <p:nvPr/>
          </p:nvSpPr>
          <p:spPr bwMode="auto">
            <a:xfrm>
              <a:off x="87280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418" tIns="45710" rIns="91418" bIns="45710"/>
            <a:lstStyle/>
            <a:p>
              <a:pPr>
                <a:defRPr/>
              </a:pPr>
              <a:endParaRPr lang="en-US"/>
            </a:p>
          </p:txBody>
        </p:sp>
        <p:sp>
          <p:nvSpPr>
            <p:cNvPr id="247" name="Line 120"/>
            <p:cNvSpPr>
              <a:spLocks noChangeShapeType="1"/>
            </p:cNvSpPr>
            <p:nvPr/>
          </p:nvSpPr>
          <p:spPr bwMode="auto">
            <a:xfrm>
              <a:off x="88677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418" tIns="45710" rIns="91418" bIns="45710"/>
            <a:lstStyle/>
            <a:p>
              <a:pPr>
                <a:defRPr/>
              </a:pPr>
              <a:endParaRPr lang="en-US"/>
            </a:p>
          </p:txBody>
        </p:sp>
        <p:sp>
          <p:nvSpPr>
            <p:cNvPr id="248" name="Line 121"/>
            <p:cNvSpPr>
              <a:spLocks noChangeShapeType="1"/>
            </p:cNvSpPr>
            <p:nvPr/>
          </p:nvSpPr>
          <p:spPr bwMode="auto">
            <a:xfrm>
              <a:off x="9007475" y="2763838"/>
              <a:ext cx="1588" cy="3914775"/>
            </a:xfrm>
            <a:prstGeom prst="line">
              <a:avLst/>
            </a:prstGeom>
            <a:noFill/>
            <a:ln w="57240">
              <a:solidFill>
                <a:srgbClr val="EEFF4B"/>
              </a:solidFill>
              <a:prstDash val="sysDot"/>
              <a:miter lim="800000"/>
              <a:headEnd/>
              <a:tailEnd/>
            </a:ln>
            <a:effectLst>
              <a:outerShdw dist="17819" dir="2700000" algn="ctr" rotWithShape="0">
                <a:srgbClr val="808080"/>
              </a:outerShdw>
            </a:effectLst>
          </p:spPr>
          <p:txBody>
            <a:bodyPr lIns="91418" tIns="45710" rIns="91418" bIns="45710"/>
            <a:lstStyle/>
            <a:p>
              <a:pPr>
                <a:defRPr/>
              </a:pPr>
              <a:endParaRPr lang="en-US"/>
            </a:p>
          </p:txBody>
        </p:sp>
        <p:sp>
          <p:nvSpPr>
            <p:cNvPr id="249" name="Text Box 122"/>
            <p:cNvSpPr txBox="1">
              <a:spLocks noChangeArrowheads="1"/>
            </p:cNvSpPr>
            <p:nvPr/>
          </p:nvSpPr>
          <p:spPr bwMode="auto">
            <a:xfrm>
              <a:off x="829216" y="7435485"/>
              <a:ext cx="981581" cy="248380"/>
            </a:xfrm>
            <a:prstGeom prst="rect">
              <a:avLst/>
            </a:prstGeom>
            <a:noFill/>
            <a:ln w="9525">
              <a:noFill/>
              <a:round/>
              <a:headEnd/>
              <a:tailEnd/>
            </a:ln>
          </p:spPr>
          <p:txBody>
            <a:bodyPr wrap="none" lIns="89978" tIns="46789" rIns="89978" bIns="46789"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250" name="Rectangle 123"/>
            <p:cNvSpPr>
              <a:spLocks noChangeArrowheads="1"/>
            </p:cNvSpPr>
            <p:nvPr/>
          </p:nvSpPr>
          <p:spPr bwMode="auto">
            <a:xfrm>
              <a:off x="8696275" y="7411672"/>
              <a:ext cx="739884" cy="248380"/>
            </a:xfrm>
            <a:prstGeom prst="rect">
              <a:avLst/>
            </a:prstGeom>
            <a:noFill/>
            <a:ln w="9525">
              <a:noFill/>
              <a:round/>
              <a:headEnd/>
              <a:tailEnd/>
            </a:ln>
          </p:spPr>
          <p:txBody>
            <a:bodyPr wrap="none" lIns="89978" tIns="46789" rIns="89978" bIns="46789"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251" name="Text Box 124"/>
            <p:cNvSpPr txBox="1">
              <a:spLocks noChangeArrowheads="1"/>
            </p:cNvSpPr>
            <p:nvPr/>
          </p:nvSpPr>
          <p:spPr bwMode="auto">
            <a:xfrm>
              <a:off x="9192352" y="7410085"/>
              <a:ext cx="338257" cy="248380"/>
            </a:xfrm>
            <a:prstGeom prst="rect">
              <a:avLst/>
            </a:prstGeom>
            <a:noFill/>
            <a:ln w="9525">
              <a:noFill/>
              <a:round/>
              <a:headEnd/>
              <a:tailEnd/>
            </a:ln>
          </p:spPr>
          <p:txBody>
            <a:bodyPr wrap="none" lIns="89978" tIns="46789" rIns="89978" bIns="46789"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83</a:t>
              </a:r>
            </a:p>
          </p:txBody>
        </p:sp>
      </p:grpSp>
      <p:sp>
        <p:nvSpPr>
          <p:cNvPr id="88186" name="Rectangle 122"/>
          <p:cNvSpPr>
            <a:spLocks noChangeArrowheads="1"/>
          </p:cNvSpPr>
          <p:nvPr/>
        </p:nvSpPr>
        <p:spPr bwMode="auto">
          <a:xfrm>
            <a:off x="0" y="0"/>
            <a:ext cx="10304463" cy="7772400"/>
          </a:xfrm>
          <a:prstGeom prst="rect">
            <a:avLst/>
          </a:prstGeom>
          <a:solidFill>
            <a:srgbClr val="000000">
              <a:alpha val="79999"/>
            </a:srgbClr>
          </a:solidFill>
          <a:ln w="12600">
            <a:solidFill>
              <a:srgbClr val="000000"/>
            </a:solidFill>
            <a:miter lim="800000"/>
            <a:headEnd/>
            <a:tailEnd/>
          </a:ln>
        </p:spPr>
        <p:txBody>
          <a:bodyPr wrap="none" lIns="91328" tIns="45662" rIns="91328" bIns="45662" anchor="ctr"/>
          <a:lstStyle/>
          <a:p>
            <a:endParaRPr lang="en-US"/>
          </a:p>
        </p:txBody>
      </p:sp>
      <p:sp>
        <p:nvSpPr>
          <p:cNvPr id="88187" name="Text Box 123"/>
          <p:cNvSpPr txBox="1">
            <a:spLocks noChangeArrowheads="1"/>
          </p:cNvSpPr>
          <p:nvPr/>
        </p:nvSpPr>
        <p:spPr bwMode="auto">
          <a:xfrm>
            <a:off x="762043" y="2182515"/>
            <a:ext cx="8982075" cy="2725429"/>
          </a:xfrm>
          <a:prstGeom prst="rect">
            <a:avLst/>
          </a:prstGeom>
          <a:noFill/>
          <a:ln w="9525">
            <a:noFill/>
            <a:round/>
            <a:headEnd/>
            <a:tailEnd/>
          </a:ln>
        </p:spPr>
        <p:txBody>
          <a:bodyPr lIns="89886" tIns="46738" rIns="89886" bIns="46738">
            <a:spAutoFit/>
          </a:bodyPr>
          <a:lstStyle/>
          <a:p>
            <a:pPr algn="ctr">
              <a:lnSpc>
                <a:spcPct val="95000"/>
              </a:lnSpc>
              <a:spcBef>
                <a:spcPts val="5500"/>
              </a:spcBef>
              <a:buClr>
                <a:srgbClr val="FC012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8800" b="1">
                <a:solidFill>
                  <a:srgbClr val="FC0128"/>
                </a:solidFill>
                <a:latin typeface="Kosher-Normal" charset="0"/>
              </a:rPr>
              <a:t>SAKIKACHI OT LAK-LAK SASA</a:t>
            </a:r>
            <a:endParaRPr lang="en-GB" sz="8800" b="1">
              <a:solidFill>
                <a:srgbClr val="FC0128"/>
              </a:solidFill>
              <a:latin typeface="Kosher-Normal" charset="0"/>
            </a:endParaRPr>
          </a:p>
        </p:txBody>
      </p:sp>
      <p:sp>
        <p:nvSpPr>
          <p:cNvPr id="88188" name="Text Box 124"/>
          <p:cNvSpPr txBox="1">
            <a:spLocks noChangeArrowheads="1"/>
          </p:cNvSpPr>
          <p:nvPr/>
        </p:nvSpPr>
        <p:spPr bwMode="auto">
          <a:xfrm>
            <a:off x="353990" y="2211063"/>
            <a:ext cx="9704419" cy="1770407"/>
          </a:xfrm>
          <a:prstGeom prst="rect">
            <a:avLst/>
          </a:prstGeom>
          <a:noFill/>
          <a:ln w="9525">
            <a:noFill/>
            <a:round/>
            <a:headEnd/>
            <a:tailEnd/>
          </a:ln>
        </p:spPr>
        <p:txBody>
          <a:bodyPr wrap="square" lIns="89886" tIns="46738" rIns="89886" bIns="46738">
            <a:spAutoFit/>
          </a:bodyPr>
          <a:lstStyle/>
          <a:p>
            <a:pPr algn="ctr">
              <a:lnSpc>
                <a:spcPct val="70000"/>
              </a:lnSpc>
              <a:spcBef>
                <a:spcPts val="1073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300" b="1">
                <a:solidFill>
                  <a:srgbClr val="FFFFFF"/>
                </a:solidFill>
                <a:latin typeface="Kosher-Normal" charset="0"/>
              </a:rPr>
              <a:t>JESU CHRISTA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grpId="0" nodeType="withEffect">
                                  <p:stCondLst>
                                    <p:cond delay="0"/>
                                  </p:stCondLst>
                                  <p:childTnLst>
                                    <p:set>
                                      <p:cBhvr>
                                        <p:cTn id="6" dur="1" fill="hold">
                                          <p:stCondLst>
                                            <p:cond delay="0"/>
                                          </p:stCondLst>
                                        </p:cTn>
                                        <p:tgtEl>
                                          <p:spTgt spid="88186"/>
                                        </p:tgtEl>
                                        <p:attrNameLst>
                                          <p:attrName>style.visibility</p:attrName>
                                        </p:attrNameLst>
                                      </p:cBhvr>
                                      <p:to>
                                        <p:strVal val="visible"/>
                                      </p:to>
                                    </p:set>
                                    <p:animEffect transition="in" filter="fade">
                                      <p:cBhvr>
                                        <p:cTn id="7" dur="500"/>
                                        <p:tgtEl>
                                          <p:spTgt spid="88186"/>
                                        </p:tgtEl>
                                      </p:cBhvr>
                                    </p:animEffect>
                                  </p:childTnLst>
                                </p:cTn>
                              </p:par>
                            </p:childTnLst>
                          </p:cTn>
                        </p:par>
                        <p:par>
                          <p:cTn id="8" fill="hold" nodeType="afterGroup">
                            <p:stCondLst>
                              <p:cond delay="500"/>
                            </p:stCondLst>
                            <p:childTnLst>
                              <p:par>
                                <p:cTn id="9" presetID="10" presetClass="entr" fill="hold" nodeType="afterEffect">
                                  <p:stCondLst>
                                    <p:cond delay="0"/>
                                  </p:stCondLst>
                                  <p:childTnLst>
                                    <p:set>
                                      <p:cBhvr>
                                        <p:cTn id="10" dur="1" fill="hold">
                                          <p:stCondLst>
                                            <p:cond delay="0"/>
                                          </p:stCondLst>
                                        </p:cTn>
                                        <p:tgtEl>
                                          <p:spTgt spid="88188"/>
                                        </p:tgtEl>
                                        <p:attrNameLst>
                                          <p:attrName>style.visibility</p:attrName>
                                        </p:attrNameLst>
                                      </p:cBhvr>
                                      <p:to>
                                        <p:strVal val="visible"/>
                                      </p:to>
                                    </p:set>
                                    <p:animEffect transition="in" filter="fade">
                                      <p:cBhvr>
                                        <p:cTn id="11" dur="2000"/>
                                        <p:tgtEl>
                                          <p:spTgt spid="881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fill="hold" nodeType="clickEffect">
                                  <p:stCondLst>
                                    <p:cond delay="0"/>
                                  </p:stCondLst>
                                  <p:childTnLst>
                                    <p:animEffect transition="out" filter="fade">
                                      <p:cBhvr>
                                        <p:cTn id="15" dur="1000"/>
                                        <p:tgtEl>
                                          <p:spTgt spid="88188"/>
                                        </p:tgtEl>
                                      </p:cBhvr>
                                    </p:animEffect>
                                    <p:set>
                                      <p:cBhvr>
                                        <p:cTn id="16" dur="1" fill="hold">
                                          <p:stCondLst>
                                            <p:cond delay="0"/>
                                          </p:stCondLst>
                                        </p:cTn>
                                        <p:tgtEl>
                                          <p:spTgt spid="88188"/>
                                        </p:tgtEl>
                                        <p:attrNameLst>
                                          <p:attrName>style.visibility</p:attrName>
                                        </p:attrNameLst>
                                      </p:cBhvr>
                                      <p:to>
                                        <p:strVal val="hidden"/>
                                      </p:to>
                                    </p:set>
                                  </p:childTnLst>
                                </p:cTn>
                              </p:par>
                              <p:par>
                                <p:cTn id="17" presetID="10" presetClass="entr" fill="hold" nodeType="withEffect">
                                  <p:stCondLst>
                                    <p:cond delay="0"/>
                                  </p:stCondLst>
                                  <p:childTnLst>
                                    <p:set>
                                      <p:cBhvr>
                                        <p:cTn id="18" dur="1" fill="hold">
                                          <p:stCondLst>
                                            <p:cond delay="0"/>
                                          </p:stCondLst>
                                        </p:cTn>
                                        <p:tgtEl>
                                          <p:spTgt spid="88187"/>
                                        </p:tgtEl>
                                        <p:attrNameLst>
                                          <p:attrName>style.visibility</p:attrName>
                                        </p:attrNameLst>
                                      </p:cBhvr>
                                      <p:to>
                                        <p:strVal val="visible"/>
                                      </p:to>
                                    </p:set>
                                    <p:animEffect transition="in" filter="fade">
                                      <p:cBhvr>
                                        <p:cTn id="19" dur="1000"/>
                                        <p:tgtEl>
                                          <p:spTgt spid="8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8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9342438" y="6948488"/>
            <a:ext cx="665162" cy="454025"/>
          </a:xfrm>
          <a:prstGeom prst="rect">
            <a:avLst/>
          </a:prstGeom>
          <a:noFill/>
          <a:ln w="9525">
            <a:noFill/>
            <a:round/>
            <a:headEnd/>
            <a:tailEnd/>
          </a:ln>
        </p:spPr>
        <p:txBody>
          <a:bodyPr lIns="101750" tIns="51056" rIns="101750" bIns="51056">
            <a:spAutoFit/>
          </a:bodyPr>
          <a:lstStyle/>
          <a:p>
            <a:pPr>
              <a:lnSpc>
                <a:spcPct val="100000"/>
              </a:lnSpc>
              <a:spcBef>
                <a:spcPts val="1375"/>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00AE00"/>
                </a:solidFill>
                <a:latin typeface="Comic Sans MS" charset="0"/>
              </a:rPr>
              <a:t> </a:t>
            </a:r>
          </a:p>
        </p:txBody>
      </p:sp>
      <p:sp>
        <p:nvSpPr>
          <p:cNvPr id="88067" name="Rectangle 2"/>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sp>
        <p:nvSpPr>
          <p:cNvPr id="88068" name="Text Box 3"/>
          <p:cNvSpPr txBox="1">
            <a:spLocks noChangeArrowheads="1"/>
          </p:cNvSpPr>
          <p:nvPr/>
        </p:nvSpPr>
        <p:spPr bwMode="auto">
          <a:xfrm>
            <a:off x="9431341" y="6861176"/>
            <a:ext cx="184150" cy="366713"/>
          </a:xfrm>
          <a:prstGeom prst="rect">
            <a:avLst/>
          </a:prstGeom>
          <a:noFill/>
          <a:ln w="9525">
            <a:noFill/>
            <a:round/>
            <a:headEnd/>
            <a:tailEnd/>
          </a:ln>
        </p:spPr>
        <p:txBody>
          <a:bodyPr wrap="none" lIns="91328" tIns="45662" rIns="91328" bIns="45662" anchor="ctr"/>
          <a:lstStyle/>
          <a:p>
            <a:endParaRPr lang="en-US"/>
          </a:p>
        </p:txBody>
      </p:sp>
      <p:sp>
        <p:nvSpPr>
          <p:cNvPr id="88069" name="Rectangle 4"/>
          <p:cNvSpPr>
            <a:spLocks noChangeArrowheads="1"/>
          </p:cNvSpPr>
          <p:nvPr/>
        </p:nvSpPr>
        <p:spPr bwMode="auto">
          <a:xfrm>
            <a:off x="8696369"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88070" name="Text Box 5"/>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88071" name="Text Box 6"/>
          <p:cNvSpPr txBox="1">
            <a:spLocks noChangeArrowheads="1"/>
          </p:cNvSpPr>
          <p:nvPr/>
        </p:nvSpPr>
        <p:spPr bwMode="auto">
          <a:xfrm>
            <a:off x="9190873"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85</a:t>
            </a:r>
          </a:p>
        </p:txBody>
      </p:sp>
      <p:sp>
        <p:nvSpPr>
          <p:cNvPr id="88072" name="Text Box 7"/>
          <p:cNvSpPr txBox="1">
            <a:spLocks noChangeArrowheads="1"/>
          </p:cNvSpPr>
          <p:nvPr/>
        </p:nvSpPr>
        <p:spPr bwMode="auto">
          <a:xfrm>
            <a:off x="73060" y="1381813"/>
            <a:ext cx="9956800" cy="4223827"/>
          </a:xfrm>
          <a:prstGeom prst="rect">
            <a:avLst/>
          </a:prstGeom>
          <a:noFill/>
          <a:ln w="9525">
            <a:noFill/>
            <a:round/>
            <a:headEnd/>
            <a:tailEnd/>
          </a:ln>
        </p:spPr>
        <p:txBody>
          <a:bodyPr lIns="89886" tIns="46738" rIns="89886" bIns="46738">
            <a:spAutoFit/>
          </a:bodyPr>
          <a:lstStyle/>
          <a:p>
            <a:pPr algn="ctr">
              <a:lnSpc>
                <a:spcPct val="125000"/>
              </a:lnSpc>
              <a:spcBef>
                <a:spcPts val="3375"/>
              </a:spcBef>
              <a:buClr>
                <a:srgbClr val="FBFBFB"/>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800" b="1">
                <a:solidFill>
                  <a:srgbClr val="FBFBFB"/>
                </a:solidFill>
                <a:latin typeface="Comic Sans MS" charset="0"/>
              </a:rPr>
              <a:t>ARA BIBLEWUI AKUPLAM RASHUNGHAIRA... NGASHANKHUIDA KATAMLI</a:t>
            </a:r>
            <a:r>
              <a:rPr lang="en-GB" sz="4800" b="1">
                <a:solidFill>
                  <a:srgbClr val="FFFFFF"/>
                </a:solidFill>
                <a:latin typeface="Comic Sans MS" charset="0"/>
              </a:rPr>
              <a:t>…</a:t>
            </a:r>
            <a:r>
              <a:rPr lang="en-GB" sz="4800" b="1">
                <a:solidFill>
                  <a:srgbClr val="FBFBFB"/>
                </a:solidFill>
                <a:latin typeface="Comic Sans MS" charset="0"/>
              </a:rPr>
              <a:t> </a:t>
            </a:r>
          </a:p>
          <a:p>
            <a:pPr algn="ctr">
              <a:lnSpc>
                <a:spcPct val="125000"/>
              </a:lnSpc>
              <a:spcBef>
                <a:spcPts val="3375"/>
              </a:spcBef>
              <a:buClr>
                <a:srgbClr val="FBFBFB"/>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4800" b="1">
                <a:solidFill>
                  <a:srgbClr val="FFEA18"/>
                </a:solidFill>
                <a:latin typeface="Comic Sans MS" charset="0"/>
              </a:rPr>
              <a:t>HILI KHI SHOKHAIRA?</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9342438" y="6948488"/>
            <a:ext cx="665162" cy="454025"/>
          </a:xfrm>
          <a:prstGeom prst="rect">
            <a:avLst/>
          </a:prstGeom>
          <a:noFill/>
          <a:ln w="9525">
            <a:noFill/>
            <a:round/>
            <a:headEnd/>
            <a:tailEnd/>
          </a:ln>
        </p:spPr>
        <p:txBody>
          <a:bodyPr lIns="101750" tIns="51056" rIns="101750" bIns="51056">
            <a:spAutoFit/>
          </a:bodyPr>
          <a:lstStyle/>
          <a:p>
            <a:pPr>
              <a:lnSpc>
                <a:spcPct val="100000"/>
              </a:lnSpc>
              <a:spcBef>
                <a:spcPts val="1375"/>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00AE00"/>
                </a:solidFill>
                <a:latin typeface="Comic Sans MS" charset="0"/>
              </a:rPr>
              <a:t> </a:t>
            </a:r>
          </a:p>
        </p:txBody>
      </p:sp>
      <p:sp>
        <p:nvSpPr>
          <p:cNvPr id="89091" name="Rectangle 2"/>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pic>
        <p:nvPicPr>
          <p:cNvPr id="89092" name="Picture 3"/>
          <p:cNvPicPr>
            <a:picLocks noChangeAspect="1" noChangeArrowheads="1"/>
          </p:cNvPicPr>
          <p:nvPr/>
        </p:nvPicPr>
        <p:blipFill>
          <a:blip r:embed="rId3">
            <a:lum contrast="12000"/>
          </a:blip>
          <a:srcRect/>
          <a:stretch>
            <a:fillRect/>
          </a:stretch>
        </p:blipFill>
        <p:spPr bwMode="auto">
          <a:xfrm>
            <a:off x="655638" y="0"/>
            <a:ext cx="2797175" cy="2249488"/>
          </a:xfrm>
          <a:prstGeom prst="rect">
            <a:avLst/>
          </a:prstGeom>
          <a:noFill/>
          <a:ln w="9525">
            <a:noFill/>
            <a:round/>
            <a:headEnd/>
            <a:tailEnd/>
          </a:ln>
        </p:spPr>
      </p:pic>
      <p:sp>
        <p:nvSpPr>
          <p:cNvPr id="91140" name="Oval 4"/>
          <p:cNvSpPr>
            <a:spLocks noChangeArrowheads="1"/>
          </p:cNvSpPr>
          <p:nvPr/>
        </p:nvSpPr>
        <p:spPr bwMode="auto">
          <a:xfrm>
            <a:off x="1214439" y="52390"/>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328" tIns="45662" rIns="91328" bIns="45662" anchor="ctr"/>
          <a:lstStyle/>
          <a:p>
            <a:pPr defTabSz="455133"/>
            <a:endParaRPr lang="en-US"/>
          </a:p>
        </p:txBody>
      </p:sp>
      <p:sp>
        <p:nvSpPr>
          <p:cNvPr id="89094" name="Text Box 5"/>
          <p:cNvSpPr txBox="1">
            <a:spLocks noChangeArrowheads="1"/>
          </p:cNvSpPr>
          <p:nvPr/>
        </p:nvSpPr>
        <p:spPr bwMode="auto">
          <a:xfrm>
            <a:off x="9431341" y="6861176"/>
            <a:ext cx="184150" cy="366713"/>
          </a:xfrm>
          <a:prstGeom prst="rect">
            <a:avLst/>
          </a:prstGeom>
          <a:noFill/>
          <a:ln w="9525">
            <a:noFill/>
            <a:round/>
            <a:headEnd/>
            <a:tailEnd/>
          </a:ln>
        </p:spPr>
        <p:txBody>
          <a:bodyPr wrap="none" lIns="91328" tIns="45662" rIns="91328" bIns="45662" anchor="ctr"/>
          <a:lstStyle/>
          <a:p>
            <a:endParaRPr lang="en-US"/>
          </a:p>
        </p:txBody>
      </p:sp>
      <p:sp>
        <p:nvSpPr>
          <p:cNvPr id="89095" name="Rectangle 6"/>
          <p:cNvSpPr>
            <a:spLocks noChangeArrowheads="1"/>
          </p:cNvSpPr>
          <p:nvPr/>
        </p:nvSpPr>
        <p:spPr bwMode="auto">
          <a:xfrm>
            <a:off x="8696369"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89096" name="Text Box 7"/>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89097" name="Text Box 8"/>
          <p:cNvSpPr txBox="1">
            <a:spLocks noChangeArrowheads="1"/>
          </p:cNvSpPr>
          <p:nvPr/>
        </p:nvSpPr>
        <p:spPr bwMode="auto">
          <a:xfrm>
            <a:off x="9190871"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87</a:t>
            </a:r>
          </a:p>
        </p:txBody>
      </p:sp>
      <p:sp>
        <p:nvSpPr>
          <p:cNvPr id="89098" name="Text Box 9"/>
          <p:cNvSpPr txBox="1">
            <a:spLocks noChangeArrowheads="1"/>
          </p:cNvSpPr>
          <p:nvPr/>
        </p:nvSpPr>
        <p:spPr bwMode="auto">
          <a:xfrm>
            <a:off x="9690624" y="7360317"/>
            <a:ext cx="181528" cy="309832"/>
          </a:xfrm>
          <a:prstGeom prst="rect">
            <a:avLst/>
          </a:prstGeom>
          <a:noFill/>
          <a:ln w="9525">
            <a:noFill/>
            <a:round/>
            <a:headEnd/>
            <a:tailEnd/>
          </a:ln>
        </p:spPr>
        <p:txBody>
          <a:bodyPr wrap="none" lIns="89886" tIns="46738" rIns="89886" bIns="46738" anchor="ctr">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Comic Sans MS" charset="0"/>
              </a:rPr>
              <a:t> </a:t>
            </a:r>
          </a:p>
        </p:txBody>
      </p:sp>
      <p:grpSp>
        <p:nvGrpSpPr>
          <p:cNvPr id="89099" name="Group 10"/>
          <p:cNvGrpSpPr>
            <a:grpSpLocks/>
          </p:cNvGrpSpPr>
          <p:nvPr/>
        </p:nvGrpSpPr>
        <p:grpSpPr bwMode="auto">
          <a:xfrm>
            <a:off x="3454405" y="304800"/>
            <a:ext cx="6418264" cy="1012826"/>
            <a:chOff x="2176" y="192"/>
            <a:chExt cx="4043" cy="638"/>
          </a:xfrm>
        </p:grpSpPr>
        <p:sp>
          <p:nvSpPr>
            <p:cNvPr id="89103" name="Text Box 11"/>
            <p:cNvSpPr txBox="1">
              <a:spLocks noChangeArrowheads="1"/>
            </p:cNvSpPr>
            <p:nvPr/>
          </p:nvSpPr>
          <p:spPr bwMode="auto">
            <a:xfrm>
              <a:off x="2176" y="213"/>
              <a:ext cx="4043" cy="617"/>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i="1">
                  <a:solidFill>
                    <a:srgbClr val="FFFFFF"/>
                  </a:solidFill>
                  <a:latin typeface="Comic Sans MS" charset="0"/>
                </a:rPr>
                <a:t>Bible Ngashankakhui  hi kakup eina  ara nawui ningli...</a:t>
              </a:r>
            </a:p>
          </p:txBody>
        </p:sp>
        <p:sp>
          <p:nvSpPr>
            <p:cNvPr id="89104" name="Text Box 12"/>
            <p:cNvSpPr txBox="1">
              <a:spLocks noChangeArrowheads="1"/>
            </p:cNvSpPr>
            <p:nvPr/>
          </p:nvSpPr>
          <p:spPr bwMode="auto">
            <a:xfrm>
              <a:off x="4345" y="192"/>
              <a:ext cx="353" cy="253"/>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Comic Sans MS" charset="0"/>
                </a:rPr>
                <a:t>®</a:t>
              </a:r>
            </a:p>
          </p:txBody>
        </p:sp>
      </p:grpSp>
      <p:sp>
        <p:nvSpPr>
          <p:cNvPr id="89100" name="Text Box 13"/>
          <p:cNvSpPr txBox="1">
            <a:spLocks noChangeArrowheads="1"/>
          </p:cNvSpPr>
          <p:nvPr/>
        </p:nvSpPr>
        <p:spPr bwMode="auto">
          <a:xfrm>
            <a:off x="2743184" y="2457443"/>
            <a:ext cx="7315216" cy="518713"/>
          </a:xfrm>
          <a:prstGeom prst="rect">
            <a:avLst/>
          </a:prstGeom>
          <a:noFill/>
          <a:ln w="9525">
            <a:noFill/>
            <a:round/>
            <a:headEnd/>
            <a:tailEnd/>
          </a:ln>
        </p:spPr>
        <p:txBody>
          <a:bodyPr wrap="square" lIns="101750" tIns="51056" rIns="101750" bIns="51056">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FFF00"/>
                </a:solidFill>
                <a:latin typeface="Comic Sans MS" charset="0"/>
              </a:rPr>
              <a:t>•Ningli akha zanghaira </a:t>
            </a:r>
            <a:r>
              <a:rPr lang="ja-JP" altLang="en-GB" sz="2700" b="1">
                <a:latin typeface="Comic Sans MS" charset="0"/>
              </a:rPr>
              <a:t>“</a:t>
            </a:r>
            <a:r>
              <a:rPr lang="en-GB" altLang="ja-JP" sz="2700" b="1" i="1" u="sng">
                <a:latin typeface="Comic Sans MS" charset="0"/>
              </a:rPr>
              <a:t>Bible File</a:t>
            </a:r>
            <a:r>
              <a:rPr lang="ja-JP" altLang="en-GB" sz="2700" b="1" i="1">
                <a:latin typeface="Comic Sans MS" charset="0"/>
              </a:rPr>
              <a:t>” </a:t>
            </a:r>
            <a:r>
              <a:rPr lang="en-GB" sz="2700" b="1">
                <a:solidFill>
                  <a:srgbClr val="FFFF00"/>
                </a:solidFill>
                <a:latin typeface="Comic Sans MS" charset="0"/>
              </a:rPr>
              <a:t>hoda</a:t>
            </a:r>
            <a:endParaRPr lang="en-GB" sz="2700" b="1" i="1" u="sng">
              <a:latin typeface="Comic Sans MS" charset="0"/>
            </a:endParaRPr>
          </a:p>
        </p:txBody>
      </p:sp>
      <p:pic>
        <p:nvPicPr>
          <p:cNvPr id="91151" name="Picture 15"/>
          <p:cNvPicPr>
            <a:picLocks noChangeAspect="1" noChangeArrowheads="1"/>
          </p:cNvPicPr>
          <p:nvPr/>
        </p:nvPicPr>
        <p:blipFill>
          <a:blip r:embed="rId4"/>
          <a:srcRect l="13533" t="10225" r="13448" b="6815"/>
          <a:stretch>
            <a:fillRect/>
          </a:stretch>
        </p:blipFill>
        <p:spPr bwMode="auto">
          <a:xfrm>
            <a:off x="528607" y="3671896"/>
            <a:ext cx="4264025" cy="3230563"/>
          </a:xfrm>
          <a:prstGeom prst="rect">
            <a:avLst/>
          </a:prstGeom>
          <a:noFill/>
          <a:ln w="9525">
            <a:noFill/>
            <a:round/>
            <a:headEnd/>
            <a:tailEnd/>
          </a:ln>
          <a:effectLst>
            <a:outerShdw dist="99193" dir="3018056" algn="ctr" rotWithShape="0">
              <a:srgbClr val="808080"/>
            </a:outerShdw>
          </a:effectLst>
        </p:spPr>
      </p:pic>
      <p:sp>
        <p:nvSpPr>
          <p:cNvPr id="91153" name="Rectangle 17"/>
          <p:cNvSpPr>
            <a:spLocks noChangeArrowheads="1"/>
          </p:cNvSpPr>
          <p:nvPr/>
        </p:nvSpPr>
        <p:spPr bwMode="auto">
          <a:xfrm>
            <a:off x="528616" y="3743324"/>
            <a:ext cx="4162425" cy="3190875"/>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328" tIns="45662" rIns="91328" bIns="45662" anchor="ctr"/>
          <a:lstStyle/>
          <a:p>
            <a:pPr defTabSz="455133"/>
            <a:endParaRPr lang="en-US"/>
          </a:p>
        </p:txBody>
      </p:sp>
      <p:sp>
        <p:nvSpPr>
          <p:cNvPr id="17" name="Text Box 13"/>
          <p:cNvSpPr txBox="1">
            <a:spLocks noChangeArrowheads="1"/>
          </p:cNvSpPr>
          <p:nvPr/>
        </p:nvSpPr>
        <p:spPr bwMode="auto">
          <a:xfrm>
            <a:off x="5243523" y="4755298"/>
            <a:ext cx="4214843" cy="1615772"/>
          </a:xfrm>
          <a:prstGeom prst="rect">
            <a:avLst/>
          </a:prstGeom>
          <a:noFill/>
          <a:ln w="9525">
            <a:noFill/>
            <a:round/>
            <a:headEnd/>
            <a:tailEnd/>
          </a:ln>
        </p:spPr>
        <p:txBody>
          <a:bodyPr wrap="square" lIns="101750" tIns="51056" rIns="101750" bIns="51056">
            <a:spAutoFit/>
          </a:bodyPr>
          <a:lstStyle/>
          <a:p>
            <a:pPr algn="ct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2700" b="1" i="1">
                <a:solidFill>
                  <a:srgbClr val="FFFF00"/>
                </a:solidFill>
                <a:effectLst>
                  <a:outerShdw blurRad="38100" dist="38100" dir="2700000" algn="tl">
                    <a:srgbClr val="000000">
                      <a:alpha val="43137"/>
                    </a:srgbClr>
                  </a:outerShdw>
                </a:effectLst>
                <a:latin typeface="+mj-lt"/>
              </a:rPr>
              <a:t>Kathak eina khare khanao </a:t>
            </a:r>
          </a:p>
          <a:p>
            <a:pPr algn="ct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2700" b="1">
                <a:solidFill>
                  <a:srgbClr val="00FF00"/>
                </a:solidFill>
                <a:effectLst>
                  <a:outerShdw blurRad="38100" dist="38100" dir="2700000" algn="tl">
                    <a:srgbClr val="000000">
                      <a:alpha val="43137"/>
                    </a:srgbClr>
                  </a:outerShdw>
                </a:effectLst>
                <a:latin typeface="+mj-lt"/>
              </a:rPr>
              <a:t>Shokhavai chapi      </a:t>
            </a:r>
            <a:r>
              <a:rPr lang="en-US" sz="2800" b="1" i="1">
                <a:effectLst>
                  <a:outerShdw blurRad="38100" dist="38100" dir="2700000" algn="tl">
                    <a:srgbClr val="000000">
                      <a:alpha val="43137"/>
                    </a:srgbClr>
                  </a:outerShdw>
                </a:effectLst>
                <a:latin typeface="+mj-lt"/>
              </a:rPr>
              <a:t>“Nawui Biblewui File”</a:t>
            </a:r>
            <a:endParaRPr lang="en-GB" sz="2700" b="1" i="1" u="sng">
              <a:effectLst>
                <a:outerShdw blurRad="38100" dist="38100" dir="2700000" algn="tl">
                  <a:srgbClr val="000000">
                    <a:alpha val="43137"/>
                  </a:srgbClr>
                </a:outerShdw>
              </a:effectLst>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1153"/>
                                        </p:tgtEl>
                                        <p:attrNameLst>
                                          <p:attrName>style.visibility</p:attrName>
                                        </p:attrNameLst>
                                      </p:cBhvr>
                                      <p:to>
                                        <p:strVal val="visible"/>
                                      </p:to>
                                    </p:set>
                                    <p:anim calcmode="lin" valueType="num">
                                      <p:cBhvr>
                                        <p:cTn id="7" dur="500" fill="hold"/>
                                        <p:tgtEl>
                                          <p:spTgt spid="91153"/>
                                        </p:tgtEl>
                                        <p:attrNameLst>
                                          <p:attrName>ppt_w</p:attrName>
                                        </p:attrNameLst>
                                      </p:cBhvr>
                                      <p:tavLst>
                                        <p:tav tm="100000">
                                          <p:val>
                                            <p:strVal val="2/3*#ppt_w"/>
                                          </p:val>
                                        </p:tav>
                                        <p:tav tm="100000">
                                          <p:val>
                                            <p:strVal val="#ppt_w"/>
                                          </p:val>
                                        </p:tav>
                                      </p:tavLst>
                                    </p:anim>
                                    <p:anim calcmode="lin" valueType="num">
                                      <p:cBhvr>
                                        <p:cTn id="8" dur="500" fill="hold"/>
                                        <p:tgtEl>
                                          <p:spTgt spid="91153"/>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9342438" y="6948488"/>
            <a:ext cx="665162" cy="454025"/>
          </a:xfrm>
          <a:prstGeom prst="rect">
            <a:avLst/>
          </a:prstGeom>
          <a:noFill/>
          <a:ln w="9525">
            <a:noFill/>
            <a:round/>
            <a:headEnd/>
            <a:tailEnd/>
          </a:ln>
        </p:spPr>
        <p:txBody>
          <a:bodyPr lIns="101750" tIns="51056" rIns="101750" bIns="51056">
            <a:spAutoFit/>
          </a:bodyPr>
          <a:lstStyle/>
          <a:p>
            <a:pPr>
              <a:lnSpc>
                <a:spcPct val="100000"/>
              </a:lnSpc>
              <a:spcBef>
                <a:spcPts val="1375"/>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00AE00"/>
                </a:solidFill>
                <a:latin typeface="Comic Sans MS" charset="0"/>
              </a:rPr>
              <a:t> </a:t>
            </a:r>
          </a:p>
        </p:txBody>
      </p:sp>
      <p:sp>
        <p:nvSpPr>
          <p:cNvPr id="90115" name="Rectangle 2"/>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pic>
        <p:nvPicPr>
          <p:cNvPr id="90116" name="Picture 3"/>
          <p:cNvPicPr>
            <a:picLocks noChangeAspect="1" noChangeArrowheads="1"/>
          </p:cNvPicPr>
          <p:nvPr/>
        </p:nvPicPr>
        <p:blipFill>
          <a:blip r:embed="rId3">
            <a:lum contrast="12000"/>
          </a:blip>
          <a:srcRect/>
          <a:stretch>
            <a:fillRect/>
          </a:stretch>
        </p:blipFill>
        <p:spPr bwMode="auto">
          <a:xfrm>
            <a:off x="655638" y="0"/>
            <a:ext cx="2797175" cy="2249488"/>
          </a:xfrm>
          <a:prstGeom prst="rect">
            <a:avLst/>
          </a:prstGeom>
          <a:noFill/>
          <a:ln w="9525">
            <a:noFill/>
            <a:round/>
            <a:headEnd/>
            <a:tailEnd/>
          </a:ln>
        </p:spPr>
      </p:pic>
      <p:sp>
        <p:nvSpPr>
          <p:cNvPr id="91140" name="Oval 4"/>
          <p:cNvSpPr>
            <a:spLocks noChangeArrowheads="1"/>
          </p:cNvSpPr>
          <p:nvPr/>
        </p:nvSpPr>
        <p:spPr bwMode="auto">
          <a:xfrm>
            <a:off x="1214439" y="52390"/>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328" tIns="45662" rIns="91328" bIns="45662" anchor="ctr"/>
          <a:lstStyle/>
          <a:p>
            <a:pPr defTabSz="455133"/>
            <a:endParaRPr lang="en-US"/>
          </a:p>
        </p:txBody>
      </p:sp>
      <p:sp>
        <p:nvSpPr>
          <p:cNvPr id="90118" name="Text Box 5"/>
          <p:cNvSpPr txBox="1">
            <a:spLocks noChangeArrowheads="1"/>
          </p:cNvSpPr>
          <p:nvPr/>
        </p:nvSpPr>
        <p:spPr bwMode="auto">
          <a:xfrm>
            <a:off x="9431341" y="6861176"/>
            <a:ext cx="184150" cy="366713"/>
          </a:xfrm>
          <a:prstGeom prst="rect">
            <a:avLst/>
          </a:prstGeom>
          <a:noFill/>
          <a:ln w="9525">
            <a:noFill/>
            <a:round/>
            <a:headEnd/>
            <a:tailEnd/>
          </a:ln>
        </p:spPr>
        <p:txBody>
          <a:bodyPr wrap="none" lIns="91328" tIns="45662" rIns="91328" bIns="45662" anchor="ctr"/>
          <a:lstStyle/>
          <a:p>
            <a:endParaRPr lang="en-US"/>
          </a:p>
        </p:txBody>
      </p:sp>
      <p:sp>
        <p:nvSpPr>
          <p:cNvPr id="90119" name="Rectangle 6"/>
          <p:cNvSpPr>
            <a:spLocks noChangeArrowheads="1"/>
          </p:cNvSpPr>
          <p:nvPr/>
        </p:nvSpPr>
        <p:spPr bwMode="auto">
          <a:xfrm>
            <a:off x="8696369"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90120" name="Text Box 7"/>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90121" name="Text Box 8"/>
          <p:cNvSpPr txBox="1">
            <a:spLocks noChangeArrowheads="1"/>
          </p:cNvSpPr>
          <p:nvPr/>
        </p:nvSpPr>
        <p:spPr bwMode="auto">
          <a:xfrm>
            <a:off x="9190871"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87</a:t>
            </a:r>
          </a:p>
        </p:txBody>
      </p:sp>
      <p:sp>
        <p:nvSpPr>
          <p:cNvPr id="90122" name="Text Box 9"/>
          <p:cNvSpPr txBox="1">
            <a:spLocks noChangeArrowheads="1"/>
          </p:cNvSpPr>
          <p:nvPr/>
        </p:nvSpPr>
        <p:spPr bwMode="auto">
          <a:xfrm>
            <a:off x="9690624" y="7360317"/>
            <a:ext cx="181528" cy="309832"/>
          </a:xfrm>
          <a:prstGeom prst="rect">
            <a:avLst/>
          </a:prstGeom>
          <a:noFill/>
          <a:ln w="9525">
            <a:noFill/>
            <a:round/>
            <a:headEnd/>
            <a:tailEnd/>
          </a:ln>
        </p:spPr>
        <p:txBody>
          <a:bodyPr wrap="none" lIns="89886" tIns="46738" rIns="89886" bIns="46738" anchor="ctr">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Comic Sans MS" charset="0"/>
              </a:rPr>
              <a:t> </a:t>
            </a:r>
          </a:p>
        </p:txBody>
      </p:sp>
      <p:grpSp>
        <p:nvGrpSpPr>
          <p:cNvPr id="90123" name="Group 10"/>
          <p:cNvGrpSpPr>
            <a:grpSpLocks/>
          </p:cNvGrpSpPr>
          <p:nvPr/>
        </p:nvGrpSpPr>
        <p:grpSpPr bwMode="auto">
          <a:xfrm>
            <a:off x="3454405" y="304800"/>
            <a:ext cx="6418264" cy="1012826"/>
            <a:chOff x="2176" y="192"/>
            <a:chExt cx="4043" cy="638"/>
          </a:xfrm>
        </p:grpSpPr>
        <p:sp>
          <p:nvSpPr>
            <p:cNvPr id="90129" name="Text Box 11"/>
            <p:cNvSpPr txBox="1">
              <a:spLocks noChangeArrowheads="1"/>
            </p:cNvSpPr>
            <p:nvPr/>
          </p:nvSpPr>
          <p:spPr bwMode="auto">
            <a:xfrm>
              <a:off x="2176" y="213"/>
              <a:ext cx="4043" cy="617"/>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i="1">
                  <a:solidFill>
                    <a:srgbClr val="FFFFFF"/>
                  </a:solidFill>
                  <a:latin typeface="Comic Sans MS" charset="0"/>
                </a:rPr>
                <a:t>Bible Ngashankakhui  hi kakup eina  ara nawui ningli...</a:t>
              </a:r>
            </a:p>
          </p:txBody>
        </p:sp>
        <p:sp>
          <p:nvSpPr>
            <p:cNvPr id="90130" name="Text Box 12"/>
            <p:cNvSpPr txBox="1">
              <a:spLocks noChangeArrowheads="1"/>
            </p:cNvSpPr>
            <p:nvPr/>
          </p:nvSpPr>
          <p:spPr bwMode="auto">
            <a:xfrm>
              <a:off x="4383" y="192"/>
              <a:ext cx="353" cy="253"/>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Comic Sans MS" charset="0"/>
                </a:rPr>
                <a:t>®</a:t>
              </a:r>
            </a:p>
          </p:txBody>
        </p:sp>
      </p:grpSp>
      <p:sp>
        <p:nvSpPr>
          <p:cNvPr id="90124" name="Text Box 13"/>
          <p:cNvSpPr txBox="1">
            <a:spLocks noChangeArrowheads="1"/>
          </p:cNvSpPr>
          <p:nvPr/>
        </p:nvSpPr>
        <p:spPr bwMode="auto">
          <a:xfrm>
            <a:off x="3590934" y="2046288"/>
            <a:ext cx="6467475" cy="488668"/>
          </a:xfrm>
          <a:prstGeom prst="rect">
            <a:avLst/>
          </a:prstGeom>
          <a:noFill/>
          <a:ln w="9525">
            <a:noFill/>
            <a:round/>
            <a:headEnd/>
            <a:tailEnd/>
          </a:ln>
        </p:spPr>
        <p:txBody>
          <a:bodyPr wrap="square" lIns="101750" tIns="51056" rIns="101750" bIns="51056">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•Ningli akha zanghaira </a:t>
            </a:r>
            <a:r>
              <a:rPr lang="ja-JP" altLang="en-GB" b="1">
                <a:solidFill>
                  <a:srgbClr val="0070C0"/>
                </a:solidFill>
                <a:latin typeface="Comic Sans MS" charset="0"/>
              </a:rPr>
              <a:t>“</a:t>
            </a:r>
            <a:r>
              <a:rPr lang="en-GB" altLang="ja-JP" b="1" i="1" u="sng">
                <a:solidFill>
                  <a:srgbClr val="0070C0"/>
                </a:solidFill>
                <a:latin typeface="Comic Sans MS" charset="0"/>
              </a:rPr>
              <a:t>Bible File</a:t>
            </a:r>
            <a:r>
              <a:rPr lang="ja-JP" altLang="en-GB" b="1" i="1">
                <a:solidFill>
                  <a:srgbClr val="0070C0"/>
                </a:solidFill>
                <a:latin typeface="Comic Sans MS" charset="0"/>
              </a:rPr>
              <a:t>” </a:t>
            </a:r>
            <a:r>
              <a:rPr lang="en-GB" b="1">
                <a:solidFill>
                  <a:srgbClr val="0070C0"/>
                </a:solidFill>
                <a:latin typeface="Comic Sans MS" charset="0"/>
              </a:rPr>
              <a:t>hoda</a:t>
            </a:r>
            <a:endParaRPr lang="en-GB" b="1" i="1" u="sng">
              <a:solidFill>
                <a:srgbClr val="0070C0"/>
              </a:solidFill>
              <a:latin typeface="Comic Sans MS" charset="0"/>
            </a:endParaRPr>
          </a:p>
        </p:txBody>
      </p:sp>
      <p:sp>
        <p:nvSpPr>
          <p:cNvPr id="90125" name="Text Box 14"/>
          <p:cNvSpPr txBox="1">
            <a:spLocks noChangeArrowheads="1"/>
          </p:cNvSpPr>
          <p:nvPr/>
        </p:nvSpPr>
        <p:spPr bwMode="auto">
          <a:xfrm>
            <a:off x="606435" y="2771775"/>
            <a:ext cx="9020175" cy="514350"/>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FEA18"/>
                </a:solidFill>
                <a:latin typeface="Comic Sans MS" charset="0"/>
              </a:rPr>
              <a:t>•</a:t>
            </a:r>
            <a:r>
              <a:rPr lang="ja-JP" altLang="en-GB" sz="2700" b="1">
                <a:solidFill>
                  <a:srgbClr val="FFEA18"/>
                </a:solidFill>
                <a:latin typeface="Comic Sans MS" charset="0"/>
              </a:rPr>
              <a:t>“</a:t>
            </a:r>
            <a:r>
              <a:rPr lang="en-GB" altLang="ja-JP" sz="2700" b="1">
                <a:solidFill>
                  <a:srgbClr val="FFEA18"/>
                </a:solidFill>
                <a:latin typeface="Comic Sans MS" charset="0"/>
              </a:rPr>
              <a:t>Bible File</a:t>
            </a:r>
            <a:r>
              <a:rPr lang="ja-JP" altLang="en-GB" sz="2700" b="1">
                <a:solidFill>
                  <a:srgbClr val="FFEA18"/>
                </a:solidFill>
                <a:latin typeface="Comic Sans MS" charset="0"/>
              </a:rPr>
              <a:t>” </a:t>
            </a:r>
            <a:r>
              <a:rPr lang="en-US" altLang="ja-JP" sz="2700" b="1">
                <a:solidFill>
                  <a:srgbClr val="FFEA18"/>
                </a:solidFill>
                <a:latin typeface="Comic Sans MS" charset="0"/>
              </a:rPr>
              <a:t>shokhavai ningwui chapi</a:t>
            </a:r>
            <a:r>
              <a:rPr lang="en-GB" altLang="ja-JP" sz="2700" b="1">
                <a:solidFill>
                  <a:srgbClr val="FFEA18"/>
                </a:solidFill>
                <a:latin typeface="Comic Sans MS" charset="0"/>
              </a:rPr>
              <a:t>… </a:t>
            </a:r>
            <a:r>
              <a:rPr lang="en-GB" altLang="ja-JP" sz="2700" b="1" i="1" u="sng">
                <a:solidFill>
                  <a:srgbClr val="FFFFFF"/>
                </a:solidFill>
                <a:latin typeface="Comic Sans MS" charset="0"/>
              </a:rPr>
              <a:t>C 7 S J</a:t>
            </a:r>
            <a:endParaRPr lang="en-GB" sz="2700" b="1" i="1" u="sng">
              <a:solidFill>
                <a:srgbClr val="FFFFFF"/>
              </a:solidFill>
              <a:latin typeface="Comic Sans MS" charset="0"/>
            </a:endParaRPr>
          </a:p>
        </p:txBody>
      </p:sp>
      <p:pic>
        <p:nvPicPr>
          <p:cNvPr id="91151" name="Picture 15"/>
          <p:cNvPicPr>
            <a:picLocks noChangeAspect="1" noChangeArrowheads="1"/>
          </p:cNvPicPr>
          <p:nvPr/>
        </p:nvPicPr>
        <p:blipFill>
          <a:blip r:embed="rId4"/>
          <a:srcRect l="13533" t="10225" r="13448" b="6815"/>
          <a:stretch>
            <a:fillRect/>
          </a:stretch>
        </p:blipFill>
        <p:spPr bwMode="auto">
          <a:xfrm>
            <a:off x="519114" y="3984635"/>
            <a:ext cx="4264025" cy="3230563"/>
          </a:xfrm>
          <a:prstGeom prst="rect">
            <a:avLst/>
          </a:prstGeom>
          <a:noFill/>
          <a:ln w="9525">
            <a:noFill/>
            <a:round/>
            <a:headEnd/>
            <a:tailEnd/>
          </a:ln>
          <a:effectLst>
            <a:outerShdw dist="99193" dir="3018056" algn="ctr" rotWithShape="0">
              <a:srgbClr val="808080"/>
            </a:outerShdw>
          </a:effectLst>
        </p:spPr>
      </p:pic>
      <p:pic>
        <p:nvPicPr>
          <p:cNvPr id="91152" name="Picture 16"/>
          <p:cNvPicPr>
            <a:picLocks noChangeAspect="1" noChangeArrowheads="1"/>
          </p:cNvPicPr>
          <p:nvPr/>
        </p:nvPicPr>
        <p:blipFill>
          <a:blip r:embed="rId5"/>
          <a:srcRect l="22496" t="14581" r="13887" b="13577"/>
          <a:stretch>
            <a:fillRect/>
          </a:stretch>
        </p:blipFill>
        <p:spPr bwMode="auto">
          <a:xfrm>
            <a:off x="2887673" y="4478342"/>
            <a:ext cx="4071937" cy="3065462"/>
          </a:xfrm>
          <a:prstGeom prst="rect">
            <a:avLst/>
          </a:prstGeom>
          <a:noFill/>
          <a:ln w="9525">
            <a:noFill/>
            <a:round/>
            <a:headEnd/>
            <a:tailEnd/>
          </a:ln>
          <a:effectLst>
            <a:outerShdw dist="99193" dir="3018056" algn="ctr" rotWithShape="0">
              <a:srgbClr val="808080"/>
            </a:outerShdw>
          </a:effectLst>
        </p:spPr>
      </p:pic>
      <p:sp>
        <p:nvSpPr>
          <p:cNvPr id="91153" name="Rectangle 17"/>
          <p:cNvSpPr>
            <a:spLocks noChangeArrowheads="1"/>
          </p:cNvSpPr>
          <p:nvPr/>
        </p:nvSpPr>
        <p:spPr bwMode="auto">
          <a:xfrm>
            <a:off x="2851160" y="4400552"/>
            <a:ext cx="4162425" cy="3190875"/>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328" tIns="45662" rIns="91328" bIns="45662" anchor="ctr"/>
          <a:lstStyle/>
          <a:p>
            <a:pPr defTabSz="455133"/>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1153"/>
                                        </p:tgtEl>
                                        <p:attrNameLst>
                                          <p:attrName>style.visibility</p:attrName>
                                        </p:attrNameLst>
                                      </p:cBhvr>
                                      <p:to>
                                        <p:strVal val="visible"/>
                                      </p:to>
                                    </p:set>
                                    <p:anim calcmode="lin" valueType="num">
                                      <p:cBhvr>
                                        <p:cTn id="7" dur="500" fill="hold"/>
                                        <p:tgtEl>
                                          <p:spTgt spid="91153"/>
                                        </p:tgtEl>
                                        <p:attrNameLst>
                                          <p:attrName>ppt_w</p:attrName>
                                        </p:attrNameLst>
                                      </p:cBhvr>
                                      <p:tavLst>
                                        <p:tav tm="100000">
                                          <p:val>
                                            <p:strVal val="2/3*#ppt_w"/>
                                          </p:val>
                                        </p:tav>
                                        <p:tav tm="100000">
                                          <p:val>
                                            <p:strVal val="#ppt_w"/>
                                          </p:val>
                                        </p:tav>
                                      </p:tavLst>
                                    </p:anim>
                                    <p:anim calcmode="lin" valueType="num">
                                      <p:cBhvr>
                                        <p:cTn id="8" dur="500" fill="hold"/>
                                        <p:tgtEl>
                                          <p:spTgt spid="91153"/>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9342438" y="6948488"/>
            <a:ext cx="665162" cy="454025"/>
          </a:xfrm>
          <a:prstGeom prst="rect">
            <a:avLst/>
          </a:prstGeom>
          <a:noFill/>
          <a:ln w="9525">
            <a:noFill/>
            <a:round/>
            <a:headEnd/>
            <a:tailEnd/>
          </a:ln>
        </p:spPr>
        <p:txBody>
          <a:bodyPr lIns="101750" tIns="51056" rIns="101750" bIns="51056">
            <a:spAutoFit/>
          </a:bodyPr>
          <a:lstStyle/>
          <a:p>
            <a:pPr>
              <a:lnSpc>
                <a:spcPct val="100000"/>
              </a:lnSpc>
              <a:spcBef>
                <a:spcPts val="1375"/>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00AE00"/>
                </a:solidFill>
                <a:latin typeface="Comic Sans MS" charset="0"/>
              </a:rPr>
              <a:t> </a:t>
            </a:r>
          </a:p>
        </p:txBody>
      </p:sp>
      <p:sp>
        <p:nvSpPr>
          <p:cNvPr id="91139" name="Rectangle 2"/>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pic>
        <p:nvPicPr>
          <p:cNvPr id="91140" name="Picture 3"/>
          <p:cNvPicPr>
            <a:picLocks noChangeAspect="1" noChangeArrowheads="1"/>
          </p:cNvPicPr>
          <p:nvPr/>
        </p:nvPicPr>
        <p:blipFill>
          <a:blip r:embed="rId3">
            <a:lum contrast="12000"/>
          </a:blip>
          <a:srcRect/>
          <a:stretch>
            <a:fillRect/>
          </a:stretch>
        </p:blipFill>
        <p:spPr bwMode="auto">
          <a:xfrm>
            <a:off x="655638" y="0"/>
            <a:ext cx="2797175" cy="2249488"/>
          </a:xfrm>
          <a:prstGeom prst="rect">
            <a:avLst/>
          </a:prstGeom>
          <a:noFill/>
          <a:ln w="9525">
            <a:noFill/>
            <a:round/>
            <a:headEnd/>
            <a:tailEnd/>
          </a:ln>
        </p:spPr>
      </p:pic>
      <p:sp>
        <p:nvSpPr>
          <p:cNvPr id="92164" name="Oval 4"/>
          <p:cNvSpPr>
            <a:spLocks noChangeArrowheads="1"/>
          </p:cNvSpPr>
          <p:nvPr/>
        </p:nvSpPr>
        <p:spPr bwMode="auto">
          <a:xfrm>
            <a:off x="1214439" y="52390"/>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328" tIns="45662" rIns="91328" bIns="45662" anchor="ctr"/>
          <a:lstStyle/>
          <a:p>
            <a:pPr defTabSz="455133"/>
            <a:endParaRPr lang="en-US"/>
          </a:p>
        </p:txBody>
      </p:sp>
      <p:sp>
        <p:nvSpPr>
          <p:cNvPr id="91142" name="Text Box 5"/>
          <p:cNvSpPr txBox="1">
            <a:spLocks noChangeArrowheads="1"/>
          </p:cNvSpPr>
          <p:nvPr/>
        </p:nvSpPr>
        <p:spPr bwMode="auto">
          <a:xfrm>
            <a:off x="9431341" y="6861176"/>
            <a:ext cx="184150" cy="366713"/>
          </a:xfrm>
          <a:prstGeom prst="rect">
            <a:avLst/>
          </a:prstGeom>
          <a:noFill/>
          <a:ln w="9525">
            <a:noFill/>
            <a:round/>
            <a:headEnd/>
            <a:tailEnd/>
          </a:ln>
        </p:spPr>
        <p:txBody>
          <a:bodyPr wrap="none" lIns="91328" tIns="45662" rIns="91328" bIns="45662" anchor="ctr"/>
          <a:lstStyle/>
          <a:p>
            <a:endParaRPr lang="en-US"/>
          </a:p>
        </p:txBody>
      </p:sp>
      <p:sp>
        <p:nvSpPr>
          <p:cNvPr id="91143" name="Rectangle 6"/>
          <p:cNvSpPr>
            <a:spLocks noChangeArrowheads="1"/>
          </p:cNvSpPr>
          <p:nvPr/>
        </p:nvSpPr>
        <p:spPr bwMode="auto">
          <a:xfrm>
            <a:off x="8696369"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91144" name="Text Box 7"/>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91145" name="Text Box 8"/>
          <p:cNvSpPr txBox="1">
            <a:spLocks noChangeArrowheads="1"/>
          </p:cNvSpPr>
          <p:nvPr/>
        </p:nvSpPr>
        <p:spPr bwMode="auto">
          <a:xfrm>
            <a:off x="9190873"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88</a:t>
            </a:r>
          </a:p>
        </p:txBody>
      </p:sp>
      <p:sp>
        <p:nvSpPr>
          <p:cNvPr id="91146" name="Text Box 9"/>
          <p:cNvSpPr txBox="1">
            <a:spLocks noChangeArrowheads="1"/>
          </p:cNvSpPr>
          <p:nvPr/>
        </p:nvSpPr>
        <p:spPr bwMode="auto">
          <a:xfrm>
            <a:off x="9690624" y="7360317"/>
            <a:ext cx="181528" cy="309832"/>
          </a:xfrm>
          <a:prstGeom prst="rect">
            <a:avLst/>
          </a:prstGeom>
          <a:noFill/>
          <a:ln w="9525">
            <a:noFill/>
            <a:round/>
            <a:headEnd/>
            <a:tailEnd/>
          </a:ln>
        </p:spPr>
        <p:txBody>
          <a:bodyPr wrap="none" lIns="89886" tIns="46738" rIns="89886" bIns="46738" anchor="ctr">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Comic Sans MS" charset="0"/>
              </a:rPr>
              <a:t> </a:t>
            </a:r>
          </a:p>
        </p:txBody>
      </p:sp>
      <p:pic>
        <p:nvPicPr>
          <p:cNvPr id="92170" name="Picture 10"/>
          <p:cNvPicPr>
            <a:picLocks noChangeAspect="1" noChangeArrowheads="1"/>
          </p:cNvPicPr>
          <p:nvPr/>
        </p:nvPicPr>
        <p:blipFill>
          <a:blip r:embed="rId4"/>
          <a:srcRect l="13533" t="10225" r="13448" b="6815"/>
          <a:stretch>
            <a:fillRect/>
          </a:stretch>
        </p:blipFill>
        <p:spPr bwMode="auto">
          <a:xfrm>
            <a:off x="519114" y="3984635"/>
            <a:ext cx="4264025" cy="3230563"/>
          </a:xfrm>
          <a:prstGeom prst="rect">
            <a:avLst/>
          </a:prstGeom>
          <a:noFill/>
          <a:ln w="9525">
            <a:noFill/>
            <a:round/>
            <a:headEnd/>
            <a:tailEnd/>
          </a:ln>
          <a:effectLst>
            <a:outerShdw dist="99193" dir="3018056" algn="ctr" rotWithShape="0">
              <a:srgbClr val="808080"/>
            </a:outerShdw>
          </a:effectLst>
        </p:spPr>
      </p:pic>
      <p:pic>
        <p:nvPicPr>
          <p:cNvPr id="92171" name="Picture 11"/>
          <p:cNvPicPr>
            <a:picLocks noChangeAspect="1" noChangeArrowheads="1"/>
          </p:cNvPicPr>
          <p:nvPr/>
        </p:nvPicPr>
        <p:blipFill>
          <a:blip r:embed="rId5"/>
          <a:srcRect l="22496" t="14581" r="13887" b="13577"/>
          <a:stretch>
            <a:fillRect/>
          </a:stretch>
        </p:blipFill>
        <p:spPr bwMode="auto">
          <a:xfrm>
            <a:off x="2887673" y="4478342"/>
            <a:ext cx="4071937" cy="3065462"/>
          </a:xfrm>
          <a:prstGeom prst="rect">
            <a:avLst/>
          </a:prstGeom>
          <a:noFill/>
          <a:ln w="9525">
            <a:noFill/>
            <a:round/>
            <a:headEnd/>
            <a:tailEnd/>
          </a:ln>
          <a:effectLst>
            <a:outerShdw dist="99193" dir="3018056" algn="ctr" rotWithShape="0">
              <a:srgbClr val="808080"/>
            </a:outerShdw>
          </a:effectLst>
        </p:spPr>
      </p:pic>
      <p:pic>
        <p:nvPicPr>
          <p:cNvPr id="92172" name="Picture 12"/>
          <p:cNvPicPr>
            <a:picLocks noChangeAspect="1" noChangeArrowheads="1"/>
          </p:cNvPicPr>
          <p:nvPr/>
        </p:nvPicPr>
        <p:blipFill>
          <a:blip r:embed="rId6"/>
          <a:srcRect l="16811" t="10846" r="11063" b="8331"/>
          <a:stretch>
            <a:fillRect/>
          </a:stretch>
        </p:blipFill>
        <p:spPr bwMode="auto">
          <a:xfrm>
            <a:off x="5610226" y="4105279"/>
            <a:ext cx="3836988" cy="2867025"/>
          </a:xfrm>
          <a:prstGeom prst="rect">
            <a:avLst/>
          </a:prstGeom>
          <a:noFill/>
          <a:ln w="9525">
            <a:noFill/>
            <a:round/>
            <a:headEnd/>
            <a:tailEnd/>
          </a:ln>
          <a:effectLst>
            <a:outerShdw dist="99193" dir="3018056" algn="ctr" rotWithShape="0">
              <a:srgbClr val="808080"/>
            </a:outerShdw>
          </a:effectLst>
        </p:spPr>
      </p:pic>
      <p:sp>
        <p:nvSpPr>
          <p:cNvPr id="92173" name="Rectangle 13"/>
          <p:cNvSpPr>
            <a:spLocks noChangeArrowheads="1"/>
          </p:cNvSpPr>
          <p:nvPr/>
        </p:nvSpPr>
        <p:spPr bwMode="auto">
          <a:xfrm>
            <a:off x="5575310" y="4044950"/>
            <a:ext cx="3922713" cy="2970213"/>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328" tIns="45662" rIns="91328" bIns="45662" anchor="ctr"/>
          <a:lstStyle/>
          <a:p>
            <a:pPr defTabSz="455133"/>
            <a:endParaRPr lang="en-US"/>
          </a:p>
        </p:txBody>
      </p:sp>
      <p:grpSp>
        <p:nvGrpSpPr>
          <p:cNvPr id="91151" name="Group 14"/>
          <p:cNvGrpSpPr>
            <a:grpSpLocks/>
          </p:cNvGrpSpPr>
          <p:nvPr/>
        </p:nvGrpSpPr>
        <p:grpSpPr bwMode="auto">
          <a:xfrm>
            <a:off x="3454405" y="304800"/>
            <a:ext cx="6418264" cy="1012826"/>
            <a:chOff x="2176" y="192"/>
            <a:chExt cx="4043" cy="638"/>
          </a:xfrm>
        </p:grpSpPr>
        <p:sp>
          <p:nvSpPr>
            <p:cNvPr id="91155" name="Text Box 15"/>
            <p:cNvSpPr txBox="1">
              <a:spLocks noChangeArrowheads="1"/>
            </p:cNvSpPr>
            <p:nvPr/>
          </p:nvSpPr>
          <p:spPr bwMode="auto">
            <a:xfrm>
              <a:off x="2176" y="213"/>
              <a:ext cx="4043" cy="617"/>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i="1">
                  <a:solidFill>
                    <a:srgbClr val="FFFFFF"/>
                  </a:solidFill>
                  <a:latin typeface="Comic Sans MS" charset="0"/>
                </a:rPr>
                <a:t>Bible Ngashankakhui  hi kakup eina  ara nawui ningli...</a:t>
              </a:r>
            </a:p>
          </p:txBody>
        </p:sp>
        <p:sp>
          <p:nvSpPr>
            <p:cNvPr id="91156" name="Text Box 16"/>
            <p:cNvSpPr txBox="1">
              <a:spLocks noChangeArrowheads="1"/>
            </p:cNvSpPr>
            <p:nvPr/>
          </p:nvSpPr>
          <p:spPr bwMode="auto">
            <a:xfrm>
              <a:off x="4338" y="192"/>
              <a:ext cx="353" cy="253"/>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Comic Sans MS" charset="0"/>
                </a:rPr>
                <a:t>®</a:t>
              </a:r>
            </a:p>
          </p:txBody>
        </p:sp>
      </p:grpSp>
      <p:sp>
        <p:nvSpPr>
          <p:cNvPr id="91152" name="Text Box 17"/>
          <p:cNvSpPr txBox="1">
            <a:spLocks noChangeArrowheads="1"/>
          </p:cNvSpPr>
          <p:nvPr/>
        </p:nvSpPr>
        <p:spPr bwMode="auto">
          <a:xfrm>
            <a:off x="3590934" y="2046288"/>
            <a:ext cx="6467475" cy="488668"/>
          </a:xfrm>
          <a:prstGeom prst="rect">
            <a:avLst/>
          </a:prstGeom>
          <a:noFill/>
          <a:ln w="9525">
            <a:noFill/>
            <a:round/>
            <a:headEnd/>
            <a:tailEnd/>
          </a:ln>
        </p:spPr>
        <p:txBody>
          <a:bodyPr wrap="square" lIns="101750" tIns="51056" rIns="101750" bIns="51056">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•Ningli akha zanghaira </a:t>
            </a:r>
            <a:r>
              <a:rPr lang="ja-JP" altLang="en-GB" b="1">
                <a:solidFill>
                  <a:srgbClr val="0070C0"/>
                </a:solidFill>
                <a:latin typeface="Comic Sans MS" charset="0"/>
              </a:rPr>
              <a:t>“</a:t>
            </a:r>
            <a:r>
              <a:rPr lang="en-GB" altLang="ja-JP" b="1" i="1" u="sng">
                <a:solidFill>
                  <a:srgbClr val="0070C0"/>
                </a:solidFill>
                <a:latin typeface="Comic Sans MS" charset="0"/>
              </a:rPr>
              <a:t>Bible File</a:t>
            </a:r>
            <a:r>
              <a:rPr lang="ja-JP" altLang="en-GB" b="1" i="1">
                <a:solidFill>
                  <a:srgbClr val="0070C0"/>
                </a:solidFill>
                <a:latin typeface="Comic Sans MS" charset="0"/>
              </a:rPr>
              <a:t>” </a:t>
            </a:r>
            <a:r>
              <a:rPr lang="en-GB" b="1">
                <a:solidFill>
                  <a:srgbClr val="0070C0"/>
                </a:solidFill>
                <a:latin typeface="Comic Sans MS" charset="0"/>
              </a:rPr>
              <a:t>hoda</a:t>
            </a:r>
            <a:endParaRPr lang="en-GB" b="1" i="1" u="sng">
              <a:solidFill>
                <a:srgbClr val="0070C0"/>
              </a:solidFill>
              <a:latin typeface="Comic Sans MS" charset="0"/>
            </a:endParaRPr>
          </a:p>
        </p:txBody>
      </p:sp>
      <p:sp>
        <p:nvSpPr>
          <p:cNvPr id="91153" name="Text Box 18"/>
          <p:cNvSpPr txBox="1">
            <a:spLocks noChangeArrowheads="1"/>
          </p:cNvSpPr>
          <p:nvPr/>
        </p:nvSpPr>
        <p:spPr bwMode="auto">
          <a:xfrm>
            <a:off x="617538" y="3471868"/>
            <a:ext cx="9440862" cy="863830"/>
          </a:xfrm>
          <a:prstGeom prst="rect">
            <a:avLst/>
          </a:prstGeom>
          <a:noFill/>
          <a:ln w="9525">
            <a:noFill/>
            <a:round/>
            <a:headEnd/>
            <a:tailEnd/>
          </a:ln>
        </p:spPr>
        <p:txBody>
          <a:bodyPr wrap="square"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EA18"/>
                </a:solidFill>
                <a:latin typeface="Comic Sans MS" charset="0"/>
              </a:rPr>
              <a:t>•</a:t>
            </a:r>
            <a:r>
              <a:rPr lang="en-GB" b="1" i="1" u="sng">
                <a:solidFill>
                  <a:srgbClr val="FFFFFF"/>
                </a:solidFill>
                <a:latin typeface="Comic Sans MS" charset="0"/>
              </a:rPr>
              <a:t>Ningwui Map</a:t>
            </a:r>
            <a:r>
              <a:rPr lang="en-GB" b="1">
                <a:solidFill>
                  <a:srgbClr val="FFEA18"/>
                </a:solidFill>
                <a:latin typeface="Comic Sans MS" charset="0"/>
              </a:rPr>
              <a:t> Biblewui otshotbing kali shok kachi theikhavai</a:t>
            </a:r>
          </a:p>
        </p:txBody>
      </p:sp>
      <p:sp>
        <p:nvSpPr>
          <p:cNvPr id="91154" name="Text Box 19"/>
          <p:cNvSpPr txBox="1">
            <a:spLocks noChangeArrowheads="1"/>
          </p:cNvSpPr>
          <p:nvPr/>
        </p:nvSpPr>
        <p:spPr bwMode="auto">
          <a:xfrm>
            <a:off x="606435" y="2771775"/>
            <a:ext cx="9020175" cy="514350"/>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0070C0"/>
                </a:solidFill>
                <a:latin typeface="Comic Sans MS" charset="0"/>
              </a:rPr>
              <a:t>•</a:t>
            </a:r>
            <a:r>
              <a:rPr lang="ja-JP" altLang="en-GB" sz="2700" b="1">
                <a:solidFill>
                  <a:srgbClr val="0070C0"/>
                </a:solidFill>
                <a:latin typeface="Comic Sans MS" charset="0"/>
              </a:rPr>
              <a:t>“</a:t>
            </a:r>
            <a:r>
              <a:rPr lang="en-GB" altLang="ja-JP" sz="2700" b="1">
                <a:solidFill>
                  <a:srgbClr val="0070C0"/>
                </a:solidFill>
                <a:latin typeface="Comic Sans MS" charset="0"/>
              </a:rPr>
              <a:t>Bible File</a:t>
            </a:r>
            <a:r>
              <a:rPr lang="ja-JP" altLang="en-GB" sz="2700" b="1">
                <a:solidFill>
                  <a:srgbClr val="0070C0"/>
                </a:solidFill>
                <a:latin typeface="Comic Sans MS" charset="0"/>
              </a:rPr>
              <a:t>” </a:t>
            </a:r>
            <a:r>
              <a:rPr lang="en-US" altLang="ja-JP" sz="2700" b="1">
                <a:solidFill>
                  <a:srgbClr val="0070C0"/>
                </a:solidFill>
                <a:latin typeface="Comic Sans MS" charset="0"/>
              </a:rPr>
              <a:t>shokhavai ningwui chapi</a:t>
            </a:r>
            <a:r>
              <a:rPr lang="en-GB" altLang="ja-JP" sz="2700" b="1">
                <a:solidFill>
                  <a:srgbClr val="0070C0"/>
                </a:solidFill>
                <a:latin typeface="Comic Sans MS" charset="0"/>
              </a:rPr>
              <a:t>…</a:t>
            </a:r>
            <a:r>
              <a:rPr lang="en-GB" altLang="ja-JP" sz="2700" b="1" i="1" u="sng">
                <a:solidFill>
                  <a:srgbClr val="0070C0"/>
                </a:solidFill>
                <a:latin typeface="Comic Sans MS" charset="0"/>
              </a:rPr>
              <a:t>C 7 S J</a:t>
            </a:r>
            <a:endParaRPr lang="en-GB" sz="2700" b="1" i="1" u="sng">
              <a:solidFill>
                <a:srgbClr val="0070C0"/>
              </a:solidFill>
              <a:latin typeface="Comic Sans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2173"/>
                                        </p:tgtEl>
                                        <p:attrNameLst>
                                          <p:attrName>style.visibility</p:attrName>
                                        </p:attrNameLst>
                                      </p:cBhvr>
                                      <p:to>
                                        <p:strVal val="visible"/>
                                      </p:to>
                                    </p:set>
                                    <p:anim calcmode="lin" valueType="num">
                                      <p:cBhvr>
                                        <p:cTn id="7" dur="500" fill="hold"/>
                                        <p:tgtEl>
                                          <p:spTgt spid="92173"/>
                                        </p:tgtEl>
                                        <p:attrNameLst>
                                          <p:attrName>ppt_w</p:attrName>
                                        </p:attrNameLst>
                                      </p:cBhvr>
                                      <p:tavLst>
                                        <p:tav tm="100000">
                                          <p:val>
                                            <p:strVal val="2/3*#ppt_w"/>
                                          </p:val>
                                        </p:tav>
                                        <p:tav tm="100000">
                                          <p:val>
                                            <p:strVal val="#ppt_w"/>
                                          </p:val>
                                        </p:tav>
                                      </p:tavLst>
                                    </p:anim>
                                    <p:anim calcmode="lin" valueType="num">
                                      <p:cBhvr>
                                        <p:cTn id="8" dur="500" fill="hold"/>
                                        <p:tgtEl>
                                          <p:spTgt spid="92173"/>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69872" y="7427913"/>
            <a:ext cx="1454151" cy="241300"/>
          </a:xfrm>
          <a:prstGeom prst="rect">
            <a:avLst/>
          </a:prstGeom>
          <a:noFill/>
          <a:ln w="9525">
            <a:noFill/>
            <a:round/>
            <a:headEnd/>
            <a:tailEnd/>
          </a:ln>
        </p:spPr>
        <p:txBody>
          <a:bodyPr wrap="none" lIns="91328" tIns="45662" rIns="91328" bIns="45662" anchor="ctr"/>
          <a:lstStyle/>
          <a:p>
            <a:endParaRPr lang="en-US"/>
          </a:p>
        </p:txBody>
      </p:sp>
      <p:grpSp>
        <p:nvGrpSpPr>
          <p:cNvPr id="9219" name="Group 2"/>
          <p:cNvGrpSpPr>
            <a:grpSpLocks/>
          </p:cNvGrpSpPr>
          <p:nvPr/>
        </p:nvGrpSpPr>
        <p:grpSpPr bwMode="auto">
          <a:xfrm>
            <a:off x="923925" y="1603375"/>
            <a:ext cx="4665663" cy="5754688"/>
            <a:chOff x="582" y="1010"/>
            <a:chExt cx="2939" cy="3625"/>
          </a:xfrm>
        </p:grpSpPr>
        <p:sp>
          <p:nvSpPr>
            <p:cNvPr id="10243" name="Rectangle 3"/>
            <p:cNvSpPr>
              <a:spLocks noChangeArrowheads="1"/>
            </p:cNvSpPr>
            <p:nvPr/>
          </p:nvSpPr>
          <p:spPr bwMode="auto">
            <a:xfrm>
              <a:off x="582" y="1010"/>
              <a:ext cx="2940" cy="3626"/>
            </a:xfrm>
            <a:prstGeom prst="rect">
              <a:avLst/>
            </a:prstGeom>
            <a:noFill/>
            <a:ln w="50760">
              <a:solidFill>
                <a:srgbClr val="00279F"/>
              </a:solidFill>
              <a:miter lim="800000"/>
              <a:headEnd/>
              <a:tailEnd/>
            </a:ln>
            <a:effectLst>
              <a:outerShdw dist="107933" dir="2700000" algn="ctr" rotWithShape="0">
                <a:srgbClr val="919191"/>
              </a:outerShdw>
            </a:effectLst>
          </p:spPr>
          <p:txBody>
            <a:bodyPr wrap="none" anchor="ctr"/>
            <a:lstStyle/>
            <a:p>
              <a:pPr defTabSz="455133"/>
              <a:endParaRPr lang="en-US"/>
            </a:p>
          </p:txBody>
        </p:sp>
        <p:pic>
          <p:nvPicPr>
            <p:cNvPr id="9231" name="Picture 4"/>
            <p:cNvPicPr>
              <a:picLocks noChangeAspect="1" noChangeArrowheads="1"/>
            </p:cNvPicPr>
            <p:nvPr/>
          </p:nvPicPr>
          <p:blipFill>
            <a:blip r:embed="rId3"/>
            <a:srcRect/>
            <a:stretch>
              <a:fillRect/>
            </a:stretch>
          </p:blipFill>
          <p:spPr bwMode="auto">
            <a:xfrm>
              <a:off x="674" y="1073"/>
              <a:ext cx="2790" cy="3539"/>
            </a:xfrm>
            <a:prstGeom prst="rect">
              <a:avLst/>
            </a:prstGeom>
            <a:noFill/>
            <a:ln w="9525">
              <a:noFill/>
              <a:round/>
              <a:headEnd/>
              <a:tailEnd/>
            </a:ln>
          </p:spPr>
        </p:pic>
      </p:grpSp>
      <p:grpSp>
        <p:nvGrpSpPr>
          <p:cNvPr id="3" name="Group 5"/>
          <p:cNvGrpSpPr>
            <a:grpSpLocks/>
          </p:cNvGrpSpPr>
          <p:nvPr/>
        </p:nvGrpSpPr>
        <p:grpSpPr bwMode="auto">
          <a:xfrm>
            <a:off x="4146560" y="2774961"/>
            <a:ext cx="5478463" cy="4729163"/>
            <a:chOff x="2612" y="1748"/>
            <a:chExt cx="3451" cy="2979"/>
          </a:xfrm>
        </p:grpSpPr>
        <p:sp>
          <p:nvSpPr>
            <p:cNvPr id="10246" name="AutoShape 6"/>
            <p:cNvSpPr>
              <a:spLocks noChangeArrowheads="1"/>
            </p:cNvSpPr>
            <p:nvPr/>
          </p:nvSpPr>
          <p:spPr bwMode="auto">
            <a:xfrm>
              <a:off x="2612" y="1748"/>
              <a:ext cx="684" cy="342"/>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5133"/>
              <a:endParaRPr lang="en-US"/>
            </a:p>
          </p:txBody>
        </p:sp>
        <p:sp>
          <p:nvSpPr>
            <p:cNvPr id="10247" name="Oval 7"/>
            <p:cNvSpPr>
              <a:spLocks noChangeArrowheads="1"/>
            </p:cNvSpPr>
            <p:nvPr/>
          </p:nvSpPr>
          <p:spPr bwMode="auto">
            <a:xfrm>
              <a:off x="3448" y="3920"/>
              <a:ext cx="2616" cy="808"/>
            </a:xfrm>
            <a:prstGeom prst="ellipse">
              <a:avLst/>
            </a:prstGeom>
            <a:noFill/>
            <a:ln w="76320">
              <a:solidFill>
                <a:srgbClr val="FC0128"/>
              </a:solidFill>
              <a:miter lim="800000"/>
              <a:headEnd/>
              <a:tailEnd/>
            </a:ln>
            <a:effectLst>
              <a:outerShdw dist="17819" dir="2700000" algn="ctr" rotWithShape="0">
                <a:srgbClr val="808080"/>
              </a:outerShdw>
            </a:effectLst>
          </p:spPr>
          <p:txBody>
            <a:bodyPr wrap="none" anchor="ctr"/>
            <a:lstStyle/>
            <a:p>
              <a:pPr defTabSz="455133"/>
              <a:endParaRPr lang="en-US"/>
            </a:p>
          </p:txBody>
        </p:sp>
        <p:sp>
          <p:nvSpPr>
            <p:cNvPr id="10248" name="Line 8"/>
            <p:cNvSpPr>
              <a:spLocks noChangeShapeType="1"/>
            </p:cNvSpPr>
            <p:nvPr/>
          </p:nvSpPr>
          <p:spPr bwMode="auto">
            <a:xfrm flipH="1" flipV="1">
              <a:off x="2982" y="2080"/>
              <a:ext cx="880" cy="1930"/>
            </a:xfrm>
            <a:prstGeom prst="line">
              <a:avLst/>
            </a:prstGeom>
            <a:noFill/>
            <a:ln w="76320">
              <a:solidFill>
                <a:srgbClr val="FC0128"/>
              </a:solidFill>
              <a:miter lim="800000"/>
              <a:headEnd/>
              <a:tailEnd type="triangle" w="med" len="med"/>
            </a:ln>
            <a:effectLst>
              <a:outerShdw dist="17819" dir="2700000" algn="ctr" rotWithShape="0">
                <a:srgbClr val="808080"/>
              </a:outerShdw>
            </a:effectLst>
          </p:spPr>
          <p:txBody>
            <a:bodyPr/>
            <a:lstStyle/>
            <a:p>
              <a:pPr>
                <a:defRPr/>
              </a:pPr>
              <a:endParaRPr lang="en-US"/>
            </a:p>
          </p:txBody>
        </p:sp>
      </p:grpSp>
      <p:sp>
        <p:nvSpPr>
          <p:cNvPr id="9221" name="Text Box 9"/>
          <p:cNvSpPr txBox="1">
            <a:spLocks noChangeArrowheads="1"/>
          </p:cNvSpPr>
          <p:nvPr/>
        </p:nvSpPr>
        <p:spPr bwMode="auto">
          <a:xfrm>
            <a:off x="9696180" y="3710"/>
            <a:ext cx="181528" cy="402165"/>
          </a:xfrm>
          <a:prstGeom prst="rect">
            <a:avLst/>
          </a:prstGeom>
          <a:noFill/>
          <a:ln w="9525">
            <a:noFill/>
            <a:round/>
            <a:headEnd/>
            <a:tailEnd/>
          </a:ln>
        </p:spPr>
        <p:txBody>
          <a:bodyPr wrap="none" lIns="89886" tIns="46738" rIns="89886" bIns="46738" anchor="ctr">
            <a:spAutoFit/>
          </a:bodyPr>
          <a:lstStyle/>
          <a:p>
            <a:pPr algn="ctr">
              <a:lnSpc>
                <a:spcPct val="100000"/>
              </a:lnSpc>
              <a:spcBef>
                <a:spcPts val="1250"/>
              </a:spcBef>
              <a:buClr>
                <a:srgbClr val="FFA27C"/>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a:solidFill>
                  <a:srgbClr val="FFA27C"/>
                </a:solidFill>
                <a:latin typeface="Comic Sans MS" charset="0"/>
              </a:rPr>
              <a:t> </a:t>
            </a:r>
          </a:p>
        </p:txBody>
      </p:sp>
      <p:sp>
        <p:nvSpPr>
          <p:cNvPr id="9222" name="Text Box 10"/>
          <p:cNvSpPr txBox="1">
            <a:spLocks noChangeArrowheads="1"/>
          </p:cNvSpPr>
          <p:nvPr/>
        </p:nvSpPr>
        <p:spPr bwMode="auto">
          <a:xfrm>
            <a:off x="5969000" y="2023269"/>
            <a:ext cx="30226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PAOKAPH</a:t>
            </a:r>
            <a:r>
              <a:rPr lang="en-GB" sz="3600" b="1">
                <a:solidFill>
                  <a:srgbClr val="FFEA18"/>
                </a:solidFill>
                <a:latin typeface="Arial"/>
                <a:cs typeface="Arial"/>
              </a:rPr>
              <a:t>Â</a:t>
            </a:r>
            <a:endParaRPr lang="en-GB" sz="4300" b="1">
              <a:solidFill>
                <a:srgbClr val="FFEA18"/>
              </a:solidFill>
              <a:latin typeface="Helvetica" charset="0"/>
            </a:endParaRPr>
          </a:p>
        </p:txBody>
      </p:sp>
      <p:sp>
        <p:nvSpPr>
          <p:cNvPr id="9223" name="Text Box 11"/>
          <p:cNvSpPr txBox="1">
            <a:spLocks noChangeArrowheads="1"/>
          </p:cNvSpPr>
          <p:nvPr/>
        </p:nvSpPr>
        <p:spPr bwMode="auto">
          <a:xfrm>
            <a:off x="6464300" y="3380591"/>
            <a:ext cx="21463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OTSAK</a:t>
            </a:r>
            <a:endParaRPr lang="en-GB" sz="4300" b="1">
              <a:solidFill>
                <a:srgbClr val="FFEA18"/>
              </a:solidFill>
              <a:latin typeface="Helvetica" charset="0"/>
            </a:endParaRPr>
          </a:p>
        </p:txBody>
      </p:sp>
      <p:sp>
        <p:nvSpPr>
          <p:cNvPr id="9224" name="Text Box 12"/>
          <p:cNvSpPr txBox="1">
            <a:spLocks noChangeArrowheads="1"/>
          </p:cNvSpPr>
          <p:nvPr/>
        </p:nvSpPr>
        <p:spPr bwMode="auto">
          <a:xfrm>
            <a:off x="6032500" y="4952224"/>
            <a:ext cx="30353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CHITHI</a:t>
            </a:r>
            <a:endParaRPr lang="en-GB" sz="4300" b="1">
              <a:solidFill>
                <a:srgbClr val="FFEA18"/>
              </a:solidFill>
              <a:latin typeface="Helvetica" charset="0"/>
            </a:endParaRPr>
          </a:p>
        </p:txBody>
      </p:sp>
      <p:sp>
        <p:nvSpPr>
          <p:cNvPr id="9225" name="Text Box 13"/>
          <p:cNvSpPr txBox="1">
            <a:spLocks noChangeArrowheads="1"/>
          </p:cNvSpPr>
          <p:nvPr/>
        </p:nvSpPr>
        <p:spPr bwMode="auto">
          <a:xfrm>
            <a:off x="5867406" y="6543920"/>
            <a:ext cx="3378200" cy="648490"/>
          </a:xfrm>
          <a:prstGeom prst="rect">
            <a:avLst/>
          </a:prstGeom>
          <a:noFill/>
          <a:ln w="9525">
            <a:noFill/>
            <a:round/>
            <a:headEnd/>
            <a:tailEnd/>
          </a:ln>
        </p:spPr>
        <p:txBody>
          <a:bodyPr lIns="89886" tIns="46738" rIns="89886" bIns="46738">
            <a:spAutoFit/>
          </a:bodyPr>
          <a:lstStyle/>
          <a:p>
            <a:pPr algn="ctr">
              <a:lnSpc>
                <a:spcPct val="100000"/>
              </a:lnSpc>
              <a:spcBef>
                <a:spcPts val="225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3600" b="1">
                <a:solidFill>
                  <a:srgbClr val="FFEA18"/>
                </a:solidFill>
                <a:latin typeface="Helvetica" charset="0"/>
              </a:rPr>
              <a:t>PHONGKHAMI</a:t>
            </a:r>
            <a:endParaRPr lang="en-GB" sz="4300" b="1">
              <a:solidFill>
                <a:srgbClr val="FFEA18"/>
              </a:solidFill>
              <a:latin typeface="Helvetica" charset="0"/>
            </a:endParaRPr>
          </a:p>
        </p:txBody>
      </p:sp>
      <p:sp>
        <p:nvSpPr>
          <p:cNvPr id="9226" name="Text Box 14"/>
          <p:cNvSpPr txBox="1">
            <a:spLocks noChangeArrowheads="1"/>
          </p:cNvSpPr>
          <p:nvPr/>
        </p:nvSpPr>
        <p:spPr bwMode="auto">
          <a:xfrm>
            <a:off x="9197220" y="7524667"/>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08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sp>
        <p:nvSpPr>
          <p:cNvPr id="92163" name="Text Box 2"/>
          <p:cNvSpPr txBox="1">
            <a:spLocks noChangeArrowheads="1"/>
          </p:cNvSpPr>
          <p:nvPr/>
        </p:nvSpPr>
        <p:spPr bwMode="auto">
          <a:xfrm>
            <a:off x="9342438" y="6948488"/>
            <a:ext cx="665162" cy="454025"/>
          </a:xfrm>
          <a:prstGeom prst="rect">
            <a:avLst/>
          </a:prstGeom>
          <a:noFill/>
          <a:ln w="9525">
            <a:noFill/>
            <a:round/>
            <a:headEnd/>
            <a:tailEnd/>
          </a:ln>
        </p:spPr>
        <p:txBody>
          <a:bodyPr lIns="101750" tIns="51056" rIns="101750" bIns="51056">
            <a:spAutoFit/>
          </a:bodyPr>
          <a:lstStyle/>
          <a:p>
            <a:pPr>
              <a:lnSpc>
                <a:spcPct val="100000"/>
              </a:lnSpc>
              <a:spcBef>
                <a:spcPts val="1375"/>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00AE00"/>
                </a:solidFill>
                <a:latin typeface="Comic Sans MS" charset="0"/>
              </a:rPr>
              <a:t> </a:t>
            </a:r>
          </a:p>
        </p:txBody>
      </p:sp>
      <p:grpSp>
        <p:nvGrpSpPr>
          <p:cNvPr id="92164" name="Group 3"/>
          <p:cNvGrpSpPr>
            <a:grpSpLocks/>
          </p:cNvGrpSpPr>
          <p:nvPr/>
        </p:nvGrpSpPr>
        <p:grpSpPr bwMode="auto">
          <a:xfrm>
            <a:off x="3454405" y="338138"/>
            <a:ext cx="6418264" cy="979488"/>
            <a:chOff x="2176" y="213"/>
            <a:chExt cx="4043" cy="617"/>
          </a:xfrm>
        </p:grpSpPr>
        <p:sp>
          <p:nvSpPr>
            <p:cNvPr id="92178" name="Text Box 4"/>
            <p:cNvSpPr txBox="1">
              <a:spLocks noChangeArrowheads="1"/>
            </p:cNvSpPr>
            <p:nvPr/>
          </p:nvSpPr>
          <p:spPr bwMode="auto">
            <a:xfrm>
              <a:off x="2176" y="213"/>
              <a:ext cx="4043" cy="617"/>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i="1">
                  <a:solidFill>
                    <a:srgbClr val="FFFFFF"/>
                  </a:solidFill>
                  <a:latin typeface="Comic Sans MS" charset="0"/>
                </a:rPr>
                <a:t>Bible Ngashankakhui  hi kakup eina  ara nawui ningli...</a:t>
              </a:r>
            </a:p>
          </p:txBody>
        </p:sp>
        <p:sp>
          <p:nvSpPr>
            <p:cNvPr id="92179" name="Text Box 5"/>
            <p:cNvSpPr txBox="1">
              <a:spLocks noChangeArrowheads="1"/>
            </p:cNvSpPr>
            <p:nvPr/>
          </p:nvSpPr>
          <p:spPr bwMode="auto">
            <a:xfrm>
              <a:off x="4338" y="250"/>
              <a:ext cx="353" cy="253"/>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Comic Sans MS" charset="0"/>
                </a:rPr>
                <a:t>®</a:t>
              </a:r>
            </a:p>
          </p:txBody>
        </p:sp>
      </p:grpSp>
      <p:pic>
        <p:nvPicPr>
          <p:cNvPr id="92165" name="Picture 6"/>
          <p:cNvPicPr>
            <a:picLocks noChangeAspect="1" noChangeArrowheads="1"/>
          </p:cNvPicPr>
          <p:nvPr/>
        </p:nvPicPr>
        <p:blipFill>
          <a:blip r:embed="rId3">
            <a:lum contrast="12000"/>
          </a:blip>
          <a:srcRect/>
          <a:stretch>
            <a:fillRect/>
          </a:stretch>
        </p:blipFill>
        <p:spPr bwMode="auto">
          <a:xfrm>
            <a:off x="655638" y="0"/>
            <a:ext cx="2797175" cy="2249488"/>
          </a:xfrm>
          <a:prstGeom prst="rect">
            <a:avLst/>
          </a:prstGeom>
          <a:noFill/>
          <a:ln w="9525">
            <a:noFill/>
            <a:round/>
            <a:headEnd/>
            <a:tailEnd/>
          </a:ln>
        </p:spPr>
      </p:pic>
      <p:sp>
        <p:nvSpPr>
          <p:cNvPr id="93191" name="Oval 7"/>
          <p:cNvSpPr>
            <a:spLocks noChangeArrowheads="1"/>
          </p:cNvSpPr>
          <p:nvPr/>
        </p:nvSpPr>
        <p:spPr bwMode="auto">
          <a:xfrm>
            <a:off x="1214439" y="52390"/>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328" tIns="45662" rIns="91328" bIns="45662" anchor="ctr"/>
          <a:lstStyle/>
          <a:p>
            <a:pPr defTabSz="455133"/>
            <a:endParaRPr lang="en-US"/>
          </a:p>
        </p:txBody>
      </p:sp>
      <p:sp>
        <p:nvSpPr>
          <p:cNvPr id="92167" name="Text Box 8"/>
          <p:cNvSpPr txBox="1">
            <a:spLocks noChangeArrowheads="1"/>
          </p:cNvSpPr>
          <p:nvPr/>
        </p:nvSpPr>
        <p:spPr bwMode="auto">
          <a:xfrm>
            <a:off x="9431341" y="6861176"/>
            <a:ext cx="184150" cy="366713"/>
          </a:xfrm>
          <a:prstGeom prst="rect">
            <a:avLst/>
          </a:prstGeom>
          <a:noFill/>
          <a:ln w="9525">
            <a:noFill/>
            <a:round/>
            <a:headEnd/>
            <a:tailEnd/>
          </a:ln>
        </p:spPr>
        <p:txBody>
          <a:bodyPr wrap="none" lIns="91328" tIns="45662" rIns="91328" bIns="45662" anchor="ctr"/>
          <a:lstStyle/>
          <a:p>
            <a:endParaRPr lang="en-US"/>
          </a:p>
        </p:txBody>
      </p:sp>
      <p:sp>
        <p:nvSpPr>
          <p:cNvPr id="92168" name="Rectangle 9"/>
          <p:cNvSpPr>
            <a:spLocks noChangeArrowheads="1"/>
          </p:cNvSpPr>
          <p:nvPr/>
        </p:nvSpPr>
        <p:spPr bwMode="auto">
          <a:xfrm>
            <a:off x="8696369"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92169" name="Text Box 10"/>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92170" name="Text Box 11"/>
          <p:cNvSpPr txBox="1">
            <a:spLocks noChangeArrowheads="1"/>
          </p:cNvSpPr>
          <p:nvPr/>
        </p:nvSpPr>
        <p:spPr bwMode="auto">
          <a:xfrm>
            <a:off x="9190873"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89</a:t>
            </a:r>
          </a:p>
        </p:txBody>
      </p:sp>
      <p:sp>
        <p:nvSpPr>
          <p:cNvPr id="92171" name="Text Box 12"/>
          <p:cNvSpPr txBox="1">
            <a:spLocks noChangeArrowheads="1"/>
          </p:cNvSpPr>
          <p:nvPr/>
        </p:nvSpPr>
        <p:spPr bwMode="auto">
          <a:xfrm>
            <a:off x="9690624" y="7360317"/>
            <a:ext cx="181528" cy="309832"/>
          </a:xfrm>
          <a:prstGeom prst="rect">
            <a:avLst/>
          </a:prstGeom>
          <a:noFill/>
          <a:ln w="9525">
            <a:noFill/>
            <a:round/>
            <a:headEnd/>
            <a:tailEnd/>
          </a:ln>
        </p:spPr>
        <p:txBody>
          <a:bodyPr wrap="none" lIns="89886" tIns="46738" rIns="89886" bIns="46738" anchor="ctr">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Comic Sans MS" charset="0"/>
              </a:rPr>
              <a:t> </a:t>
            </a:r>
          </a:p>
        </p:txBody>
      </p:sp>
      <p:sp>
        <p:nvSpPr>
          <p:cNvPr id="92172" name="Text Box 13"/>
          <p:cNvSpPr txBox="1">
            <a:spLocks noChangeArrowheads="1"/>
          </p:cNvSpPr>
          <p:nvPr/>
        </p:nvSpPr>
        <p:spPr bwMode="auto">
          <a:xfrm>
            <a:off x="3590934" y="2046288"/>
            <a:ext cx="6467475" cy="488668"/>
          </a:xfrm>
          <a:prstGeom prst="rect">
            <a:avLst/>
          </a:prstGeom>
          <a:noFill/>
          <a:ln w="9525">
            <a:noFill/>
            <a:round/>
            <a:headEnd/>
            <a:tailEnd/>
          </a:ln>
        </p:spPr>
        <p:txBody>
          <a:bodyPr wrap="square" lIns="101750" tIns="51056" rIns="101750" bIns="51056">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•Ningli akha zanghaira </a:t>
            </a:r>
            <a:r>
              <a:rPr lang="ja-JP" altLang="en-GB" b="1">
                <a:solidFill>
                  <a:srgbClr val="0070C0"/>
                </a:solidFill>
                <a:latin typeface="Comic Sans MS" charset="0"/>
              </a:rPr>
              <a:t>“</a:t>
            </a:r>
            <a:r>
              <a:rPr lang="en-GB" altLang="ja-JP" b="1" i="1" u="sng">
                <a:solidFill>
                  <a:srgbClr val="0070C0"/>
                </a:solidFill>
                <a:latin typeface="Comic Sans MS" charset="0"/>
              </a:rPr>
              <a:t>Bible File</a:t>
            </a:r>
            <a:r>
              <a:rPr lang="ja-JP" altLang="en-GB" b="1" i="1">
                <a:solidFill>
                  <a:srgbClr val="0070C0"/>
                </a:solidFill>
                <a:latin typeface="Comic Sans MS" charset="0"/>
              </a:rPr>
              <a:t>” </a:t>
            </a:r>
            <a:r>
              <a:rPr lang="en-GB" b="1">
                <a:solidFill>
                  <a:srgbClr val="0070C0"/>
                </a:solidFill>
                <a:latin typeface="Comic Sans MS" charset="0"/>
              </a:rPr>
              <a:t>hoda</a:t>
            </a:r>
            <a:endParaRPr lang="en-GB" b="1" i="1" u="sng">
              <a:solidFill>
                <a:srgbClr val="0070C0"/>
              </a:solidFill>
              <a:latin typeface="Comic Sans MS" charset="0"/>
            </a:endParaRPr>
          </a:p>
        </p:txBody>
      </p:sp>
      <p:sp>
        <p:nvSpPr>
          <p:cNvPr id="92173" name="Text Box 14"/>
          <p:cNvSpPr txBox="1">
            <a:spLocks noChangeArrowheads="1"/>
          </p:cNvSpPr>
          <p:nvPr/>
        </p:nvSpPr>
        <p:spPr bwMode="auto">
          <a:xfrm>
            <a:off x="601673" y="4197353"/>
            <a:ext cx="9329737" cy="863830"/>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EA18"/>
                </a:solidFill>
                <a:latin typeface="Comic Sans MS" charset="0"/>
              </a:rPr>
              <a:t>•</a:t>
            </a:r>
            <a:r>
              <a:rPr lang="en-US" b="1">
                <a:solidFill>
                  <a:srgbClr val="FFEA18"/>
                </a:solidFill>
                <a:latin typeface="Comic Sans MS" charset="0"/>
              </a:rPr>
              <a:t>Biblewui</a:t>
            </a:r>
            <a:r>
              <a:rPr lang="en-GB" altLang="ja-JP" b="1">
                <a:solidFill>
                  <a:srgbClr val="FFEA18"/>
                </a:solidFill>
                <a:latin typeface="Comic Sans MS" charset="0"/>
              </a:rPr>
              <a:t> </a:t>
            </a:r>
            <a:r>
              <a:rPr lang="ja-JP" altLang="en-GB" b="1" i="1" u="sng">
                <a:solidFill>
                  <a:srgbClr val="FFFFFF"/>
                </a:solidFill>
                <a:latin typeface="Comic Sans MS" charset="0"/>
              </a:rPr>
              <a:t>“</a:t>
            </a:r>
            <a:r>
              <a:rPr lang="en-US" altLang="ja-JP" b="1" i="1" u="sng">
                <a:solidFill>
                  <a:srgbClr val="FFFFFF"/>
                </a:solidFill>
                <a:latin typeface="Comic Sans MS" charset="0"/>
              </a:rPr>
              <a:t>Khamataiya kharachan</a:t>
            </a:r>
            <a:r>
              <a:rPr lang="en-GB" altLang="ja-JP" b="1">
                <a:solidFill>
                  <a:srgbClr val="FFEA18"/>
                </a:solidFill>
                <a:latin typeface="Comic Sans MS" charset="0"/>
              </a:rPr>
              <a:t>: </a:t>
            </a:r>
            <a:r>
              <a:rPr lang="ja-JP" altLang="en-GB" b="1">
                <a:solidFill>
                  <a:srgbClr val="FFEA18"/>
                </a:solidFill>
                <a:latin typeface="Comic Sans MS" charset="0"/>
              </a:rPr>
              <a:t>“</a:t>
            </a:r>
            <a:r>
              <a:rPr lang="en-GB" altLang="ja-JP" b="1">
                <a:solidFill>
                  <a:srgbClr val="FFEA18"/>
                </a:solidFill>
                <a:latin typeface="Comic Sans MS" charset="0"/>
              </a:rPr>
              <a:t>kathaka khare-khanao</a:t>
            </a:r>
            <a:r>
              <a:rPr lang="ja-JP" altLang="en-GB" b="1">
                <a:solidFill>
                  <a:srgbClr val="FFEA18"/>
                </a:solidFill>
                <a:latin typeface="Comic Sans MS" charset="0"/>
              </a:rPr>
              <a:t>”</a:t>
            </a:r>
            <a:r>
              <a:rPr lang="en-GB" altLang="ja-JP" b="1">
                <a:solidFill>
                  <a:srgbClr val="FFEA18"/>
                </a:solidFill>
                <a:latin typeface="Comic Sans MS" charset="0"/>
              </a:rPr>
              <a:t> </a:t>
            </a:r>
            <a:endParaRPr lang="en-GB" b="1">
              <a:solidFill>
                <a:srgbClr val="FFEA18"/>
              </a:solidFill>
              <a:latin typeface="Comic Sans MS" charset="0"/>
            </a:endParaRPr>
          </a:p>
        </p:txBody>
      </p:sp>
      <p:sp>
        <p:nvSpPr>
          <p:cNvPr id="92174" name="Text Box 15"/>
          <p:cNvSpPr txBox="1">
            <a:spLocks noChangeArrowheads="1"/>
          </p:cNvSpPr>
          <p:nvPr/>
        </p:nvSpPr>
        <p:spPr bwMode="auto">
          <a:xfrm>
            <a:off x="617538" y="3471868"/>
            <a:ext cx="9440862" cy="863830"/>
          </a:xfrm>
          <a:prstGeom prst="rect">
            <a:avLst/>
          </a:prstGeom>
          <a:noFill/>
          <a:ln w="9525">
            <a:noFill/>
            <a:round/>
            <a:headEnd/>
            <a:tailEnd/>
          </a:ln>
        </p:spPr>
        <p:txBody>
          <a:bodyPr wrap="square"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en-GB" b="1" i="1" u="sng">
                <a:solidFill>
                  <a:srgbClr val="0070C0"/>
                </a:solidFill>
                <a:latin typeface="Comic Sans MS" charset="0"/>
              </a:rPr>
              <a:t>Ningwui Map</a:t>
            </a:r>
            <a:r>
              <a:rPr lang="en-GB" b="1">
                <a:solidFill>
                  <a:srgbClr val="0070C0"/>
                </a:solidFill>
                <a:latin typeface="Comic Sans MS" charset="0"/>
              </a:rPr>
              <a:t> Biblewui otshotbing kali shok kachi theikhavai</a:t>
            </a:r>
          </a:p>
        </p:txBody>
      </p:sp>
      <p:sp>
        <p:nvSpPr>
          <p:cNvPr id="92175" name="Text Box 16"/>
          <p:cNvSpPr txBox="1">
            <a:spLocks noChangeArrowheads="1"/>
          </p:cNvSpPr>
          <p:nvPr/>
        </p:nvSpPr>
        <p:spPr bwMode="auto">
          <a:xfrm>
            <a:off x="606435" y="2771775"/>
            <a:ext cx="9020175" cy="514350"/>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005DC0"/>
                </a:solidFill>
                <a:latin typeface="Comic Sans MS" charset="0"/>
              </a:rPr>
              <a:t>•</a:t>
            </a:r>
            <a:r>
              <a:rPr lang="ja-JP" altLang="en-GB" sz="2700" b="1">
                <a:solidFill>
                  <a:srgbClr val="005DC0"/>
                </a:solidFill>
                <a:latin typeface="Comic Sans MS" charset="0"/>
              </a:rPr>
              <a:t>“</a:t>
            </a:r>
            <a:r>
              <a:rPr lang="en-GB" altLang="ja-JP" sz="2700" b="1">
                <a:solidFill>
                  <a:srgbClr val="005DC0"/>
                </a:solidFill>
                <a:latin typeface="Comic Sans MS" charset="0"/>
              </a:rPr>
              <a:t>Bible File</a:t>
            </a:r>
            <a:r>
              <a:rPr lang="ja-JP" altLang="en-GB" sz="2700" b="1">
                <a:solidFill>
                  <a:srgbClr val="005DC0"/>
                </a:solidFill>
                <a:latin typeface="Comic Sans MS" charset="0"/>
              </a:rPr>
              <a:t>” </a:t>
            </a:r>
            <a:r>
              <a:rPr lang="en-US" altLang="ja-JP" sz="2700" b="1">
                <a:solidFill>
                  <a:srgbClr val="005DC0"/>
                </a:solidFill>
                <a:latin typeface="Comic Sans MS" charset="0"/>
              </a:rPr>
              <a:t>shokhavai ningwui chapi</a:t>
            </a:r>
            <a:r>
              <a:rPr lang="en-GB" altLang="ja-JP" sz="2700" b="1">
                <a:solidFill>
                  <a:srgbClr val="005DC0"/>
                </a:solidFill>
                <a:latin typeface="Comic Sans MS" charset="0"/>
              </a:rPr>
              <a:t>… </a:t>
            </a:r>
            <a:r>
              <a:rPr lang="en-GB" altLang="ja-JP" sz="2700" b="1" i="1" u="sng">
                <a:solidFill>
                  <a:srgbClr val="005DC0"/>
                </a:solidFill>
                <a:latin typeface="Comic Sans MS" charset="0"/>
              </a:rPr>
              <a:t>C 7 S J</a:t>
            </a:r>
            <a:endParaRPr lang="en-GB" sz="2700" b="1" i="1" u="sng">
              <a:solidFill>
                <a:srgbClr val="005DC0"/>
              </a:solidFill>
              <a:latin typeface="Comic Sans MS" charset="0"/>
            </a:endParaRPr>
          </a:p>
        </p:txBody>
      </p:sp>
      <p:pic>
        <p:nvPicPr>
          <p:cNvPr id="93201" name="Picture 17"/>
          <p:cNvPicPr>
            <a:picLocks noChangeAspect="1" noChangeArrowheads="1"/>
          </p:cNvPicPr>
          <p:nvPr/>
        </p:nvPicPr>
        <p:blipFill>
          <a:blip r:embed="rId4"/>
          <a:srcRect l="15105" t="10979" r="11676" b="6210"/>
          <a:stretch>
            <a:fillRect/>
          </a:stretch>
        </p:blipFill>
        <p:spPr bwMode="auto">
          <a:xfrm>
            <a:off x="4957762" y="369706"/>
            <a:ext cx="4240212" cy="3197225"/>
          </a:xfrm>
          <a:prstGeom prst="rect">
            <a:avLst/>
          </a:prstGeom>
          <a:noFill/>
          <a:ln w="9525">
            <a:noFill/>
            <a:round/>
            <a:headEnd/>
            <a:tailEnd/>
          </a:ln>
          <a:effectLst>
            <a:outerShdw dist="117182" dir="2438369" algn="ctr" rotWithShape="0">
              <a:srgbClr val="808080"/>
            </a:outerShdw>
          </a:effectLst>
        </p:spPr>
      </p:pic>
      <p:sp>
        <p:nvSpPr>
          <p:cNvPr id="93202" name="Rectangle 18"/>
          <p:cNvSpPr>
            <a:spLocks noChangeArrowheads="1"/>
          </p:cNvSpPr>
          <p:nvPr/>
        </p:nvSpPr>
        <p:spPr bwMode="auto">
          <a:xfrm>
            <a:off x="4899025" y="268288"/>
            <a:ext cx="4346575" cy="3308350"/>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328" tIns="45662" rIns="91328" bIns="45662" anchor="ctr"/>
          <a:lstStyle/>
          <a:p>
            <a:pPr defTabSz="455133"/>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3202"/>
                                        </p:tgtEl>
                                        <p:attrNameLst>
                                          <p:attrName>style.visibility</p:attrName>
                                        </p:attrNameLst>
                                      </p:cBhvr>
                                      <p:to>
                                        <p:strVal val="visible"/>
                                      </p:to>
                                    </p:set>
                                    <p:anim calcmode="lin" valueType="num">
                                      <p:cBhvr>
                                        <p:cTn id="7" dur="500" fill="hold"/>
                                        <p:tgtEl>
                                          <p:spTgt spid="93202"/>
                                        </p:tgtEl>
                                        <p:attrNameLst>
                                          <p:attrName>ppt_w</p:attrName>
                                        </p:attrNameLst>
                                      </p:cBhvr>
                                      <p:tavLst>
                                        <p:tav tm="100000">
                                          <p:val>
                                            <p:strVal val="2/3*#ppt_w"/>
                                          </p:val>
                                        </p:tav>
                                        <p:tav tm="100000">
                                          <p:val>
                                            <p:strVal val="#ppt_w"/>
                                          </p:val>
                                        </p:tav>
                                      </p:tavLst>
                                    </p:anim>
                                    <p:anim calcmode="lin" valueType="num">
                                      <p:cBhvr>
                                        <p:cTn id="8" dur="500" fill="hold"/>
                                        <p:tgtEl>
                                          <p:spTgt spid="93202"/>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sp>
        <p:nvSpPr>
          <p:cNvPr id="93187" name="Text Box 2"/>
          <p:cNvSpPr txBox="1">
            <a:spLocks noChangeArrowheads="1"/>
          </p:cNvSpPr>
          <p:nvPr/>
        </p:nvSpPr>
        <p:spPr bwMode="auto">
          <a:xfrm>
            <a:off x="9342438" y="6948488"/>
            <a:ext cx="665162" cy="454025"/>
          </a:xfrm>
          <a:prstGeom prst="rect">
            <a:avLst/>
          </a:prstGeom>
          <a:noFill/>
          <a:ln w="9525">
            <a:noFill/>
            <a:round/>
            <a:headEnd/>
            <a:tailEnd/>
          </a:ln>
        </p:spPr>
        <p:txBody>
          <a:bodyPr lIns="101750" tIns="51056" rIns="101750" bIns="51056">
            <a:spAutoFit/>
          </a:bodyPr>
          <a:lstStyle/>
          <a:p>
            <a:pPr>
              <a:lnSpc>
                <a:spcPct val="100000"/>
              </a:lnSpc>
              <a:spcBef>
                <a:spcPts val="1375"/>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00AE00"/>
                </a:solidFill>
                <a:latin typeface="Comic Sans MS" charset="0"/>
              </a:rPr>
              <a:t> </a:t>
            </a:r>
          </a:p>
        </p:txBody>
      </p:sp>
      <p:sp>
        <p:nvSpPr>
          <p:cNvPr id="93188" name="Text Box 3"/>
          <p:cNvSpPr txBox="1">
            <a:spLocks noChangeArrowheads="1"/>
          </p:cNvSpPr>
          <p:nvPr/>
        </p:nvSpPr>
        <p:spPr bwMode="auto">
          <a:xfrm>
            <a:off x="3590934" y="2046288"/>
            <a:ext cx="6467475" cy="488668"/>
          </a:xfrm>
          <a:prstGeom prst="rect">
            <a:avLst/>
          </a:prstGeom>
          <a:noFill/>
          <a:ln w="9525">
            <a:noFill/>
            <a:round/>
            <a:headEnd/>
            <a:tailEnd/>
          </a:ln>
        </p:spPr>
        <p:txBody>
          <a:bodyPr wrap="square" lIns="101750" tIns="51056" rIns="101750" bIns="51056">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•Ningli akha zanghaira </a:t>
            </a:r>
            <a:r>
              <a:rPr lang="ja-JP" altLang="en-GB" b="1">
                <a:solidFill>
                  <a:srgbClr val="0070C0"/>
                </a:solidFill>
                <a:latin typeface="Comic Sans MS" charset="0"/>
              </a:rPr>
              <a:t>“</a:t>
            </a:r>
            <a:r>
              <a:rPr lang="en-GB" altLang="ja-JP" b="1" i="1" u="sng">
                <a:solidFill>
                  <a:srgbClr val="0070C0"/>
                </a:solidFill>
                <a:latin typeface="Comic Sans MS" charset="0"/>
              </a:rPr>
              <a:t>Bible File</a:t>
            </a:r>
            <a:r>
              <a:rPr lang="ja-JP" altLang="en-GB" b="1" i="1">
                <a:solidFill>
                  <a:srgbClr val="0070C0"/>
                </a:solidFill>
                <a:latin typeface="Comic Sans MS" charset="0"/>
              </a:rPr>
              <a:t>” </a:t>
            </a:r>
            <a:r>
              <a:rPr lang="en-GB" b="1">
                <a:solidFill>
                  <a:srgbClr val="0070C0"/>
                </a:solidFill>
                <a:latin typeface="Comic Sans MS" charset="0"/>
              </a:rPr>
              <a:t>hoda</a:t>
            </a:r>
            <a:endParaRPr lang="en-GB" b="1" i="1" u="sng">
              <a:solidFill>
                <a:srgbClr val="0070C0"/>
              </a:solidFill>
              <a:latin typeface="Comic Sans MS" charset="0"/>
            </a:endParaRPr>
          </a:p>
        </p:txBody>
      </p:sp>
      <p:sp>
        <p:nvSpPr>
          <p:cNvPr id="93189" name="Text Box 4"/>
          <p:cNvSpPr txBox="1">
            <a:spLocks noChangeArrowheads="1"/>
          </p:cNvSpPr>
          <p:nvPr/>
        </p:nvSpPr>
        <p:spPr bwMode="auto">
          <a:xfrm>
            <a:off x="601673" y="4197353"/>
            <a:ext cx="9329737" cy="863830"/>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en-US" b="1">
                <a:solidFill>
                  <a:srgbClr val="0070C0"/>
                </a:solidFill>
                <a:latin typeface="Comic Sans MS" charset="0"/>
              </a:rPr>
              <a:t>Biblewui</a:t>
            </a:r>
            <a:r>
              <a:rPr lang="en-GB" altLang="ja-JP" b="1">
                <a:solidFill>
                  <a:srgbClr val="0070C0"/>
                </a:solidFill>
                <a:latin typeface="Comic Sans MS" charset="0"/>
              </a:rPr>
              <a:t> </a:t>
            </a:r>
            <a:r>
              <a:rPr lang="ja-JP" altLang="en-GB" b="1" i="1" u="sng">
                <a:solidFill>
                  <a:srgbClr val="0070C0"/>
                </a:solidFill>
                <a:latin typeface="Comic Sans MS" charset="0"/>
              </a:rPr>
              <a:t>“</a:t>
            </a:r>
            <a:r>
              <a:rPr lang="en-US" altLang="ja-JP" b="1" i="1" u="sng">
                <a:solidFill>
                  <a:srgbClr val="0070C0"/>
                </a:solidFill>
                <a:latin typeface="Comic Sans MS" charset="0"/>
              </a:rPr>
              <a:t>Khamataiya kharachan</a:t>
            </a:r>
            <a:r>
              <a:rPr lang="en-GB" altLang="ja-JP" b="1">
                <a:solidFill>
                  <a:srgbClr val="0070C0"/>
                </a:solidFill>
                <a:latin typeface="Comic Sans MS" charset="0"/>
              </a:rPr>
              <a:t>: </a:t>
            </a:r>
            <a:r>
              <a:rPr lang="ja-JP" altLang="en-GB" b="1">
                <a:solidFill>
                  <a:srgbClr val="0070C0"/>
                </a:solidFill>
                <a:latin typeface="Comic Sans MS" charset="0"/>
              </a:rPr>
              <a:t>“</a:t>
            </a:r>
            <a:r>
              <a:rPr lang="en-GB" altLang="ja-JP" b="1">
                <a:solidFill>
                  <a:srgbClr val="0070C0"/>
                </a:solidFill>
                <a:latin typeface="Comic Sans MS" charset="0"/>
              </a:rPr>
              <a:t>kathaka khare-khanao</a:t>
            </a:r>
            <a:r>
              <a:rPr lang="ja-JP" altLang="en-GB" b="1">
                <a:solidFill>
                  <a:srgbClr val="0070C0"/>
                </a:solidFill>
                <a:latin typeface="Comic Sans MS" charset="0"/>
              </a:rPr>
              <a:t>”</a:t>
            </a:r>
            <a:r>
              <a:rPr lang="en-GB" altLang="ja-JP" b="1">
                <a:solidFill>
                  <a:srgbClr val="0070C0"/>
                </a:solidFill>
                <a:latin typeface="Comic Sans MS" charset="0"/>
              </a:rPr>
              <a:t> </a:t>
            </a:r>
            <a:endParaRPr lang="en-GB" b="1">
              <a:solidFill>
                <a:srgbClr val="0070C0"/>
              </a:solidFill>
              <a:latin typeface="Comic Sans MS" charset="0"/>
            </a:endParaRPr>
          </a:p>
        </p:txBody>
      </p:sp>
      <p:sp>
        <p:nvSpPr>
          <p:cNvPr id="93190" name="Text Box 5"/>
          <p:cNvSpPr txBox="1">
            <a:spLocks noChangeArrowheads="1"/>
          </p:cNvSpPr>
          <p:nvPr/>
        </p:nvSpPr>
        <p:spPr bwMode="auto">
          <a:xfrm>
            <a:off x="617538" y="3471868"/>
            <a:ext cx="9440862" cy="863830"/>
          </a:xfrm>
          <a:prstGeom prst="rect">
            <a:avLst/>
          </a:prstGeom>
          <a:noFill/>
          <a:ln w="9525">
            <a:noFill/>
            <a:round/>
            <a:headEnd/>
            <a:tailEnd/>
          </a:ln>
        </p:spPr>
        <p:txBody>
          <a:bodyPr wrap="square"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en-GB" b="1" i="1" u="sng">
                <a:solidFill>
                  <a:srgbClr val="0070C0"/>
                </a:solidFill>
                <a:latin typeface="Comic Sans MS" charset="0"/>
              </a:rPr>
              <a:t>Ningwui Map</a:t>
            </a:r>
            <a:r>
              <a:rPr lang="en-GB" b="1">
                <a:solidFill>
                  <a:srgbClr val="0070C0"/>
                </a:solidFill>
                <a:latin typeface="Comic Sans MS" charset="0"/>
              </a:rPr>
              <a:t> Biblewui otshotbing kali shok kachi theikhavai</a:t>
            </a:r>
          </a:p>
        </p:txBody>
      </p:sp>
      <p:sp>
        <p:nvSpPr>
          <p:cNvPr id="93191" name="Text Box 6"/>
          <p:cNvSpPr txBox="1">
            <a:spLocks noChangeArrowheads="1"/>
          </p:cNvSpPr>
          <p:nvPr/>
        </p:nvSpPr>
        <p:spPr bwMode="auto">
          <a:xfrm>
            <a:off x="606435" y="2771775"/>
            <a:ext cx="9020175" cy="479797"/>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ja-JP" altLang="en-GB" b="1">
                <a:solidFill>
                  <a:srgbClr val="0070C0"/>
                </a:solidFill>
                <a:latin typeface="Comic Sans MS" charset="0"/>
              </a:rPr>
              <a:t>“</a:t>
            </a:r>
            <a:r>
              <a:rPr lang="en-GB" altLang="ja-JP" b="1">
                <a:solidFill>
                  <a:srgbClr val="0070C0"/>
                </a:solidFill>
                <a:latin typeface="Comic Sans MS" charset="0"/>
              </a:rPr>
              <a:t>Bible File</a:t>
            </a:r>
            <a:r>
              <a:rPr lang="ja-JP" altLang="en-GB" b="1">
                <a:solidFill>
                  <a:srgbClr val="0070C0"/>
                </a:solidFill>
                <a:latin typeface="Comic Sans MS" charset="0"/>
              </a:rPr>
              <a:t>” </a:t>
            </a:r>
            <a:r>
              <a:rPr lang="en-US" altLang="ja-JP" b="1">
                <a:solidFill>
                  <a:srgbClr val="0070C0"/>
                </a:solidFill>
                <a:latin typeface="Comic Sans MS" charset="0"/>
              </a:rPr>
              <a:t>shokhavai ningwui chapi</a:t>
            </a:r>
            <a:r>
              <a:rPr lang="en-GB" altLang="ja-JP" b="1">
                <a:solidFill>
                  <a:srgbClr val="0070C0"/>
                </a:solidFill>
                <a:latin typeface="Comic Sans MS" charset="0"/>
              </a:rPr>
              <a:t>…</a:t>
            </a:r>
            <a:r>
              <a:rPr lang="en-GB" altLang="ja-JP" b="1" i="1" u="sng">
                <a:solidFill>
                  <a:srgbClr val="0070C0"/>
                </a:solidFill>
                <a:latin typeface="Comic Sans MS" charset="0"/>
              </a:rPr>
              <a:t>C 7 S J</a:t>
            </a:r>
            <a:endParaRPr lang="en-GB" b="1" i="1" u="sng">
              <a:solidFill>
                <a:srgbClr val="0070C0"/>
              </a:solidFill>
              <a:latin typeface="Comic Sans MS" charset="0"/>
            </a:endParaRPr>
          </a:p>
        </p:txBody>
      </p:sp>
      <p:grpSp>
        <p:nvGrpSpPr>
          <p:cNvPr id="93192" name="Group 7"/>
          <p:cNvGrpSpPr>
            <a:grpSpLocks/>
          </p:cNvGrpSpPr>
          <p:nvPr/>
        </p:nvGrpSpPr>
        <p:grpSpPr bwMode="auto">
          <a:xfrm>
            <a:off x="3454405" y="338138"/>
            <a:ext cx="6418264" cy="979488"/>
            <a:chOff x="2176" y="213"/>
            <a:chExt cx="4043" cy="617"/>
          </a:xfrm>
        </p:grpSpPr>
        <p:sp>
          <p:nvSpPr>
            <p:cNvPr id="93204" name="Text Box 8"/>
            <p:cNvSpPr txBox="1">
              <a:spLocks noChangeArrowheads="1"/>
            </p:cNvSpPr>
            <p:nvPr/>
          </p:nvSpPr>
          <p:spPr bwMode="auto">
            <a:xfrm>
              <a:off x="2176" y="213"/>
              <a:ext cx="4043" cy="617"/>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i="1">
                  <a:solidFill>
                    <a:srgbClr val="FFFFFF"/>
                  </a:solidFill>
                  <a:latin typeface="Comic Sans MS" charset="0"/>
                </a:rPr>
                <a:t>Bible Ngashankakhui  hi kakup eina  ara nawui ningli...</a:t>
              </a:r>
            </a:p>
          </p:txBody>
        </p:sp>
        <p:sp>
          <p:nvSpPr>
            <p:cNvPr id="93205" name="Text Box 9"/>
            <p:cNvSpPr txBox="1">
              <a:spLocks noChangeArrowheads="1"/>
            </p:cNvSpPr>
            <p:nvPr/>
          </p:nvSpPr>
          <p:spPr bwMode="auto">
            <a:xfrm>
              <a:off x="4338" y="250"/>
              <a:ext cx="353" cy="253"/>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Comic Sans MS" charset="0"/>
                </a:rPr>
                <a:t>®</a:t>
              </a:r>
            </a:p>
          </p:txBody>
        </p:sp>
      </p:grpSp>
      <p:pic>
        <p:nvPicPr>
          <p:cNvPr id="93193" name="Picture 10"/>
          <p:cNvPicPr>
            <a:picLocks noChangeAspect="1" noChangeArrowheads="1"/>
          </p:cNvPicPr>
          <p:nvPr/>
        </p:nvPicPr>
        <p:blipFill>
          <a:blip r:embed="rId3">
            <a:lum contrast="12000"/>
          </a:blip>
          <a:srcRect/>
          <a:stretch>
            <a:fillRect/>
          </a:stretch>
        </p:blipFill>
        <p:spPr bwMode="auto">
          <a:xfrm>
            <a:off x="655638" y="0"/>
            <a:ext cx="2797175" cy="2249488"/>
          </a:xfrm>
          <a:prstGeom prst="rect">
            <a:avLst/>
          </a:prstGeom>
          <a:noFill/>
          <a:ln w="9525">
            <a:noFill/>
            <a:round/>
            <a:headEnd/>
            <a:tailEnd/>
          </a:ln>
        </p:spPr>
      </p:pic>
      <p:sp>
        <p:nvSpPr>
          <p:cNvPr id="94219" name="Oval 11"/>
          <p:cNvSpPr>
            <a:spLocks noChangeArrowheads="1"/>
          </p:cNvSpPr>
          <p:nvPr/>
        </p:nvSpPr>
        <p:spPr bwMode="auto">
          <a:xfrm>
            <a:off x="1214439" y="52390"/>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328" tIns="45662" rIns="91328" bIns="45662" anchor="ctr"/>
          <a:lstStyle/>
          <a:p>
            <a:pPr defTabSz="455133"/>
            <a:endParaRPr lang="en-US"/>
          </a:p>
        </p:txBody>
      </p:sp>
      <p:sp>
        <p:nvSpPr>
          <p:cNvPr id="93195" name="Text Box 12"/>
          <p:cNvSpPr txBox="1">
            <a:spLocks noChangeArrowheads="1"/>
          </p:cNvSpPr>
          <p:nvPr/>
        </p:nvSpPr>
        <p:spPr bwMode="auto">
          <a:xfrm>
            <a:off x="9431341" y="6861176"/>
            <a:ext cx="184150" cy="366713"/>
          </a:xfrm>
          <a:prstGeom prst="rect">
            <a:avLst/>
          </a:prstGeom>
          <a:noFill/>
          <a:ln w="9525">
            <a:noFill/>
            <a:round/>
            <a:headEnd/>
            <a:tailEnd/>
          </a:ln>
        </p:spPr>
        <p:txBody>
          <a:bodyPr wrap="none" lIns="91328" tIns="45662" rIns="91328" bIns="45662" anchor="ctr"/>
          <a:lstStyle/>
          <a:p>
            <a:endParaRPr lang="en-US"/>
          </a:p>
        </p:txBody>
      </p:sp>
      <p:sp>
        <p:nvSpPr>
          <p:cNvPr id="93196" name="Rectangle 13"/>
          <p:cNvSpPr>
            <a:spLocks noChangeArrowheads="1"/>
          </p:cNvSpPr>
          <p:nvPr/>
        </p:nvSpPr>
        <p:spPr bwMode="auto">
          <a:xfrm>
            <a:off x="8696369"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93197" name="Text Box 14"/>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93198" name="Text Box 15"/>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90</a:t>
            </a:r>
          </a:p>
        </p:txBody>
      </p:sp>
      <p:sp>
        <p:nvSpPr>
          <p:cNvPr id="93199" name="Text Box 16"/>
          <p:cNvSpPr txBox="1">
            <a:spLocks noChangeArrowheads="1"/>
          </p:cNvSpPr>
          <p:nvPr/>
        </p:nvSpPr>
        <p:spPr bwMode="auto">
          <a:xfrm>
            <a:off x="9690624" y="7360317"/>
            <a:ext cx="181528" cy="309832"/>
          </a:xfrm>
          <a:prstGeom prst="rect">
            <a:avLst/>
          </a:prstGeom>
          <a:noFill/>
          <a:ln w="9525">
            <a:noFill/>
            <a:round/>
            <a:headEnd/>
            <a:tailEnd/>
          </a:ln>
        </p:spPr>
        <p:txBody>
          <a:bodyPr wrap="none" lIns="89886" tIns="46738" rIns="89886" bIns="46738" anchor="ctr">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Comic Sans MS" charset="0"/>
              </a:rPr>
              <a:t> </a:t>
            </a:r>
          </a:p>
        </p:txBody>
      </p:sp>
      <p:sp>
        <p:nvSpPr>
          <p:cNvPr id="93200" name="Text Box 17"/>
          <p:cNvSpPr txBox="1">
            <a:spLocks noChangeArrowheads="1"/>
          </p:cNvSpPr>
          <p:nvPr/>
        </p:nvSpPr>
        <p:spPr bwMode="auto">
          <a:xfrm>
            <a:off x="604843" y="4924425"/>
            <a:ext cx="9453562" cy="925489"/>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700" b="1">
                <a:solidFill>
                  <a:srgbClr val="FFEA18"/>
                </a:solidFill>
                <a:latin typeface="Comic Sans MS" charset="0"/>
              </a:rPr>
              <a:t>•</a:t>
            </a:r>
            <a:r>
              <a:rPr lang="en-GB" sz="2700" b="1" i="1" u="sng">
                <a:solidFill>
                  <a:srgbClr val="FFFFFF"/>
                </a:solidFill>
                <a:latin typeface="Comic Sans MS" charset="0"/>
              </a:rPr>
              <a:t>ABRAHAMwui angayung</a:t>
            </a:r>
            <a:r>
              <a:rPr lang="en-GB" sz="2700" b="1">
                <a:solidFill>
                  <a:srgbClr val="FFEA18"/>
                </a:solidFill>
                <a:latin typeface="Comic Sans MS" charset="0"/>
              </a:rPr>
              <a:t> Jesu Christawui Ministryli rinda khangashun</a:t>
            </a:r>
          </a:p>
        </p:txBody>
      </p:sp>
      <p:pic>
        <p:nvPicPr>
          <p:cNvPr id="94226" name="Picture 18"/>
          <p:cNvPicPr>
            <a:picLocks noChangeAspect="1" noChangeArrowheads="1"/>
          </p:cNvPicPr>
          <p:nvPr/>
        </p:nvPicPr>
        <p:blipFill>
          <a:blip r:embed="rId4"/>
          <a:srcRect l="15105" t="10979" r="11676" b="6210"/>
          <a:stretch>
            <a:fillRect/>
          </a:stretch>
        </p:blipFill>
        <p:spPr bwMode="auto">
          <a:xfrm>
            <a:off x="5029200" y="10"/>
            <a:ext cx="4240212" cy="3197225"/>
          </a:xfrm>
          <a:prstGeom prst="rect">
            <a:avLst/>
          </a:prstGeom>
          <a:noFill/>
          <a:ln w="9525">
            <a:noFill/>
            <a:round/>
            <a:headEnd/>
            <a:tailEnd/>
          </a:ln>
          <a:effectLst>
            <a:outerShdw dist="117182" dir="2438369" algn="ctr" rotWithShape="0">
              <a:srgbClr val="808080"/>
            </a:outerShdw>
          </a:effectLst>
        </p:spPr>
      </p:pic>
      <p:pic>
        <p:nvPicPr>
          <p:cNvPr id="94227" name="Picture 19"/>
          <p:cNvPicPr>
            <a:picLocks noChangeAspect="1" noChangeArrowheads="1"/>
          </p:cNvPicPr>
          <p:nvPr/>
        </p:nvPicPr>
        <p:blipFill>
          <a:blip r:embed="rId5"/>
          <a:srcRect l="12962" t="10207" r="12755" b="8646"/>
          <a:stretch>
            <a:fillRect/>
          </a:stretch>
        </p:blipFill>
        <p:spPr bwMode="auto">
          <a:xfrm>
            <a:off x="2352681" y="1319214"/>
            <a:ext cx="3965575" cy="2887662"/>
          </a:xfrm>
          <a:prstGeom prst="rect">
            <a:avLst/>
          </a:prstGeom>
          <a:noFill/>
          <a:ln w="9525">
            <a:noFill/>
            <a:round/>
            <a:headEnd/>
            <a:tailEnd/>
          </a:ln>
          <a:effectLst>
            <a:outerShdw dist="117182" dir="2438369" algn="ctr" rotWithShape="0">
              <a:srgbClr val="808080"/>
            </a:outerShdw>
          </a:effectLst>
        </p:spPr>
      </p:pic>
      <p:sp>
        <p:nvSpPr>
          <p:cNvPr id="94228" name="Rectangle 20"/>
          <p:cNvSpPr>
            <a:spLocks noChangeArrowheads="1"/>
          </p:cNvSpPr>
          <p:nvPr/>
        </p:nvSpPr>
        <p:spPr bwMode="auto">
          <a:xfrm>
            <a:off x="2303473" y="1306513"/>
            <a:ext cx="4092575" cy="2941637"/>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328" tIns="45662" rIns="91328" bIns="45662" anchor="ctr"/>
          <a:lstStyle/>
          <a:p>
            <a:pPr defTabSz="455133"/>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4228"/>
                                        </p:tgtEl>
                                        <p:attrNameLst>
                                          <p:attrName>style.visibility</p:attrName>
                                        </p:attrNameLst>
                                      </p:cBhvr>
                                      <p:to>
                                        <p:strVal val="visible"/>
                                      </p:to>
                                    </p:set>
                                    <p:anim calcmode="lin" valueType="num">
                                      <p:cBhvr>
                                        <p:cTn id="7" dur="500" fill="hold"/>
                                        <p:tgtEl>
                                          <p:spTgt spid="94228"/>
                                        </p:tgtEl>
                                        <p:attrNameLst>
                                          <p:attrName>ppt_w</p:attrName>
                                        </p:attrNameLst>
                                      </p:cBhvr>
                                      <p:tavLst>
                                        <p:tav tm="100000">
                                          <p:val>
                                            <p:strVal val="2/3*#ppt_w"/>
                                          </p:val>
                                        </p:tav>
                                        <p:tav tm="100000">
                                          <p:val>
                                            <p:strVal val="#ppt_w"/>
                                          </p:val>
                                        </p:tav>
                                      </p:tavLst>
                                    </p:anim>
                                    <p:anim calcmode="lin" valueType="num">
                                      <p:cBhvr>
                                        <p:cTn id="8" dur="500" fill="hold"/>
                                        <p:tgtEl>
                                          <p:spTgt spid="94228"/>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sp>
        <p:nvSpPr>
          <p:cNvPr id="94211" name="Text Box 2"/>
          <p:cNvSpPr txBox="1">
            <a:spLocks noChangeArrowheads="1"/>
          </p:cNvSpPr>
          <p:nvPr/>
        </p:nvSpPr>
        <p:spPr bwMode="auto">
          <a:xfrm>
            <a:off x="9342438" y="6948488"/>
            <a:ext cx="665162" cy="454025"/>
          </a:xfrm>
          <a:prstGeom prst="rect">
            <a:avLst/>
          </a:prstGeom>
          <a:noFill/>
          <a:ln w="9525">
            <a:noFill/>
            <a:round/>
            <a:headEnd/>
            <a:tailEnd/>
          </a:ln>
        </p:spPr>
        <p:txBody>
          <a:bodyPr lIns="101750" tIns="51056" rIns="101750" bIns="51056">
            <a:spAutoFit/>
          </a:bodyPr>
          <a:lstStyle/>
          <a:p>
            <a:pPr>
              <a:lnSpc>
                <a:spcPct val="100000"/>
              </a:lnSpc>
              <a:spcBef>
                <a:spcPts val="1375"/>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00AE00"/>
                </a:solidFill>
                <a:latin typeface="Comic Sans MS" charset="0"/>
              </a:rPr>
              <a:t> </a:t>
            </a:r>
          </a:p>
        </p:txBody>
      </p:sp>
      <p:sp>
        <p:nvSpPr>
          <p:cNvPr id="94212" name="Text Box 3"/>
          <p:cNvSpPr txBox="1">
            <a:spLocks noChangeArrowheads="1"/>
          </p:cNvSpPr>
          <p:nvPr/>
        </p:nvSpPr>
        <p:spPr bwMode="auto">
          <a:xfrm>
            <a:off x="3590934" y="2046288"/>
            <a:ext cx="6467475" cy="488668"/>
          </a:xfrm>
          <a:prstGeom prst="rect">
            <a:avLst/>
          </a:prstGeom>
          <a:noFill/>
          <a:ln w="9525">
            <a:noFill/>
            <a:round/>
            <a:headEnd/>
            <a:tailEnd/>
          </a:ln>
        </p:spPr>
        <p:txBody>
          <a:bodyPr wrap="square" lIns="101750" tIns="51056" rIns="101750" bIns="51056">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•Ningli akha zanghaira </a:t>
            </a:r>
            <a:r>
              <a:rPr lang="ja-JP" altLang="en-GB" b="1">
                <a:solidFill>
                  <a:srgbClr val="0070C0"/>
                </a:solidFill>
                <a:latin typeface="Comic Sans MS" charset="0"/>
              </a:rPr>
              <a:t>“</a:t>
            </a:r>
            <a:r>
              <a:rPr lang="en-GB" altLang="ja-JP" b="1" i="1" u="sng">
                <a:solidFill>
                  <a:srgbClr val="0070C0"/>
                </a:solidFill>
                <a:latin typeface="Comic Sans MS" charset="0"/>
              </a:rPr>
              <a:t>Bible File</a:t>
            </a:r>
            <a:r>
              <a:rPr lang="ja-JP" altLang="en-GB" b="1" i="1">
                <a:solidFill>
                  <a:srgbClr val="0070C0"/>
                </a:solidFill>
                <a:latin typeface="Comic Sans MS" charset="0"/>
              </a:rPr>
              <a:t>” </a:t>
            </a:r>
            <a:r>
              <a:rPr lang="en-GB" b="1">
                <a:solidFill>
                  <a:srgbClr val="0070C0"/>
                </a:solidFill>
                <a:latin typeface="Comic Sans MS" charset="0"/>
              </a:rPr>
              <a:t>hoda</a:t>
            </a:r>
            <a:endParaRPr lang="en-GB" b="1" i="1" u="sng">
              <a:solidFill>
                <a:srgbClr val="0070C0"/>
              </a:solidFill>
              <a:latin typeface="Comic Sans MS" charset="0"/>
            </a:endParaRPr>
          </a:p>
        </p:txBody>
      </p:sp>
      <p:sp>
        <p:nvSpPr>
          <p:cNvPr id="94213" name="Text Box 4"/>
          <p:cNvSpPr txBox="1">
            <a:spLocks noChangeArrowheads="1"/>
          </p:cNvSpPr>
          <p:nvPr/>
        </p:nvSpPr>
        <p:spPr bwMode="auto">
          <a:xfrm>
            <a:off x="604843" y="4924428"/>
            <a:ext cx="9453562" cy="863492"/>
          </a:xfrm>
          <a:prstGeom prst="rect">
            <a:avLst/>
          </a:prstGeom>
          <a:noFill/>
          <a:ln w="9525">
            <a:noFill/>
            <a:round/>
            <a:headEnd/>
            <a:tailEnd/>
          </a:ln>
        </p:spPr>
        <p:txBody>
          <a:bodyPr lIns="89886" tIns="46738" rIns="89886" bIns="46738">
            <a:spAutoFit/>
          </a:bodyPr>
          <a:lstStyle/>
          <a:p>
            <a:pPr marL="223604" indent="-223604">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en-GB" b="1" i="1" u="sng">
                <a:solidFill>
                  <a:srgbClr val="0070C0"/>
                </a:solidFill>
                <a:latin typeface="Comic Sans MS" charset="0"/>
              </a:rPr>
              <a:t>ABRAHAMwui angayung</a:t>
            </a:r>
            <a:r>
              <a:rPr lang="en-GB" b="1">
                <a:solidFill>
                  <a:srgbClr val="0070C0"/>
                </a:solidFill>
                <a:latin typeface="Comic Sans MS" charset="0"/>
              </a:rPr>
              <a:t> Jesu Christawui Ministryli rinda khangashun</a:t>
            </a:r>
          </a:p>
        </p:txBody>
      </p:sp>
      <p:sp>
        <p:nvSpPr>
          <p:cNvPr id="94214" name="Text Box 5"/>
          <p:cNvSpPr txBox="1">
            <a:spLocks noChangeArrowheads="1"/>
          </p:cNvSpPr>
          <p:nvPr/>
        </p:nvSpPr>
        <p:spPr bwMode="auto">
          <a:xfrm>
            <a:off x="601673" y="4197353"/>
            <a:ext cx="9329737" cy="863830"/>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en-US" b="1">
                <a:solidFill>
                  <a:srgbClr val="0070C0"/>
                </a:solidFill>
                <a:latin typeface="Comic Sans MS" charset="0"/>
              </a:rPr>
              <a:t>Biblewui</a:t>
            </a:r>
            <a:r>
              <a:rPr lang="en-GB" altLang="ja-JP" b="1">
                <a:solidFill>
                  <a:srgbClr val="0070C0"/>
                </a:solidFill>
                <a:latin typeface="Comic Sans MS" charset="0"/>
              </a:rPr>
              <a:t> </a:t>
            </a:r>
            <a:r>
              <a:rPr lang="ja-JP" altLang="en-GB" b="1" i="1" u="sng">
                <a:solidFill>
                  <a:srgbClr val="0070C0"/>
                </a:solidFill>
                <a:latin typeface="Comic Sans MS" charset="0"/>
              </a:rPr>
              <a:t>“</a:t>
            </a:r>
            <a:r>
              <a:rPr lang="en-US" altLang="ja-JP" b="1" i="1" u="sng">
                <a:solidFill>
                  <a:srgbClr val="0070C0"/>
                </a:solidFill>
                <a:latin typeface="Comic Sans MS" charset="0"/>
              </a:rPr>
              <a:t>Khamataiya kharachan</a:t>
            </a:r>
            <a:r>
              <a:rPr lang="en-GB" altLang="ja-JP" b="1">
                <a:solidFill>
                  <a:srgbClr val="0070C0"/>
                </a:solidFill>
                <a:latin typeface="Comic Sans MS" charset="0"/>
              </a:rPr>
              <a:t>: </a:t>
            </a:r>
            <a:r>
              <a:rPr lang="ja-JP" altLang="en-GB" b="1">
                <a:solidFill>
                  <a:srgbClr val="0070C0"/>
                </a:solidFill>
                <a:latin typeface="Comic Sans MS" charset="0"/>
              </a:rPr>
              <a:t>“</a:t>
            </a:r>
            <a:r>
              <a:rPr lang="en-GB" altLang="ja-JP" b="1">
                <a:solidFill>
                  <a:srgbClr val="0070C0"/>
                </a:solidFill>
                <a:latin typeface="Comic Sans MS" charset="0"/>
              </a:rPr>
              <a:t>kathaka khare-khanao</a:t>
            </a:r>
            <a:r>
              <a:rPr lang="ja-JP" altLang="en-GB" b="1">
                <a:solidFill>
                  <a:srgbClr val="0070C0"/>
                </a:solidFill>
                <a:latin typeface="Comic Sans MS" charset="0"/>
              </a:rPr>
              <a:t>”</a:t>
            </a:r>
            <a:r>
              <a:rPr lang="en-GB" altLang="ja-JP" b="1">
                <a:solidFill>
                  <a:srgbClr val="0070C0"/>
                </a:solidFill>
                <a:latin typeface="Comic Sans MS" charset="0"/>
              </a:rPr>
              <a:t> </a:t>
            </a:r>
            <a:endParaRPr lang="en-GB" b="1">
              <a:solidFill>
                <a:srgbClr val="0070C0"/>
              </a:solidFill>
              <a:latin typeface="Comic Sans MS" charset="0"/>
            </a:endParaRPr>
          </a:p>
        </p:txBody>
      </p:sp>
      <p:sp>
        <p:nvSpPr>
          <p:cNvPr id="94215" name="Text Box 6"/>
          <p:cNvSpPr txBox="1">
            <a:spLocks noChangeArrowheads="1"/>
          </p:cNvSpPr>
          <p:nvPr/>
        </p:nvSpPr>
        <p:spPr bwMode="auto">
          <a:xfrm>
            <a:off x="617538" y="3471868"/>
            <a:ext cx="9440862" cy="863830"/>
          </a:xfrm>
          <a:prstGeom prst="rect">
            <a:avLst/>
          </a:prstGeom>
          <a:noFill/>
          <a:ln w="9525">
            <a:noFill/>
            <a:round/>
            <a:headEnd/>
            <a:tailEnd/>
          </a:ln>
        </p:spPr>
        <p:txBody>
          <a:bodyPr wrap="square"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en-GB" b="1" i="1" u="sng">
                <a:solidFill>
                  <a:srgbClr val="0070C0"/>
                </a:solidFill>
                <a:latin typeface="Comic Sans MS" charset="0"/>
              </a:rPr>
              <a:t>Ningwui Map</a:t>
            </a:r>
            <a:r>
              <a:rPr lang="en-GB" b="1">
                <a:solidFill>
                  <a:srgbClr val="0070C0"/>
                </a:solidFill>
                <a:latin typeface="Comic Sans MS" charset="0"/>
              </a:rPr>
              <a:t> Biblewui otshotbing kali shok kachi theikhavai</a:t>
            </a:r>
          </a:p>
        </p:txBody>
      </p:sp>
      <p:sp>
        <p:nvSpPr>
          <p:cNvPr id="94216" name="Text Box 7"/>
          <p:cNvSpPr txBox="1">
            <a:spLocks noChangeArrowheads="1"/>
          </p:cNvSpPr>
          <p:nvPr/>
        </p:nvSpPr>
        <p:spPr bwMode="auto">
          <a:xfrm>
            <a:off x="606435" y="2771775"/>
            <a:ext cx="9020175" cy="479797"/>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ja-JP" altLang="en-GB" b="1">
                <a:solidFill>
                  <a:srgbClr val="0070C0"/>
                </a:solidFill>
                <a:latin typeface="Comic Sans MS" charset="0"/>
              </a:rPr>
              <a:t>“</a:t>
            </a:r>
            <a:r>
              <a:rPr lang="en-GB" altLang="ja-JP" b="1">
                <a:solidFill>
                  <a:srgbClr val="0070C0"/>
                </a:solidFill>
                <a:latin typeface="Comic Sans MS" charset="0"/>
              </a:rPr>
              <a:t>Bible File</a:t>
            </a:r>
            <a:r>
              <a:rPr lang="ja-JP" altLang="en-GB" b="1">
                <a:solidFill>
                  <a:srgbClr val="0070C0"/>
                </a:solidFill>
                <a:latin typeface="Comic Sans MS" charset="0"/>
              </a:rPr>
              <a:t>” </a:t>
            </a:r>
            <a:r>
              <a:rPr lang="en-US" altLang="ja-JP" b="1">
                <a:solidFill>
                  <a:srgbClr val="0070C0"/>
                </a:solidFill>
                <a:latin typeface="Comic Sans MS" charset="0"/>
              </a:rPr>
              <a:t>shokhavai ningwui chapi</a:t>
            </a:r>
            <a:r>
              <a:rPr lang="en-GB" altLang="ja-JP" b="1">
                <a:solidFill>
                  <a:srgbClr val="0070C0"/>
                </a:solidFill>
                <a:latin typeface="Comic Sans MS" charset="0"/>
              </a:rPr>
              <a:t>…</a:t>
            </a:r>
            <a:r>
              <a:rPr lang="en-GB" altLang="ja-JP" b="1" i="1" u="sng">
                <a:solidFill>
                  <a:srgbClr val="0070C0"/>
                </a:solidFill>
                <a:latin typeface="Comic Sans MS" charset="0"/>
              </a:rPr>
              <a:t>C 7 S J</a:t>
            </a:r>
            <a:endParaRPr lang="en-GB" b="1" i="1" u="sng">
              <a:solidFill>
                <a:srgbClr val="0070C0"/>
              </a:solidFill>
              <a:latin typeface="Comic Sans MS" charset="0"/>
            </a:endParaRPr>
          </a:p>
        </p:txBody>
      </p:sp>
      <p:grpSp>
        <p:nvGrpSpPr>
          <p:cNvPr id="94217" name="Group 8"/>
          <p:cNvGrpSpPr>
            <a:grpSpLocks/>
          </p:cNvGrpSpPr>
          <p:nvPr/>
        </p:nvGrpSpPr>
        <p:grpSpPr bwMode="auto">
          <a:xfrm>
            <a:off x="3454405" y="338138"/>
            <a:ext cx="6418264" cy="979488"/>
            <a:chOff x="2176" y="213"/>
            <a:chExt cx="4043" cy="617"/>
          </a:xfrm>
        </p:grpSpPr>
        <p:sp>
          <p:nvSpPr>
            <p:cNvPr id="94230" name="Text Box 9"/>
            <p:cNvSpPr txBox="1">
              <a:spLocks noChangeArrowheads="1"/>
            </p:cNvSpPr>
            <p:nvPr/>
          </p:nvSpPr>
          <p:spPr bwMode="auto">
            <a:xfrm>
              <a:off x="2176" y="213"/>
              <a:ext cx="4043" cy="617"/>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i="1">
                  <a:solidFill>
                    <a:srgbClr val="FFFFFF"/>
                  </a:solidFill>
                  <a:latin typeface="Comic Sans MS" charset="0"/>
                </a:rPr>
                <a:t>Bible Ngashankakhui  hi kakup eina  ara nawui ningli...</a:t>
              </a:r>
            </a:p>
          </p:txBody>
        </p:sp>
        <p:sp>
          <p:nvSpPr>
            <p:cNvPr id="94231" name="Text Box 10"/>
            <p:cNvSpPr txBox="1">
              <a:spLocks noChangeArrowheads="1"/>
            </p:cNvSpPr>
            <p:nvPr/>
          </p:nvSpPr>
          <p:spPr bwMode="auto">
            <a:xfrm>
              <a:off x="4338" y="250"/>
              <a:ext cx="353" cy="253"/>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Comic Sans MS" charset="0"/>
                </a:rPr>
                <a:t>®</a:t>
              </a:r>
            </a:p>
          </p:txBody>
        </p:sp>
      </p:grpSp>
      <p:pic>
        <p:nvPicPr>
          <p:cNvPr id="94218" name="Picture 11"/>
          <p:cNvPicPr>
            <a:picLocks noChangeAspect="1" noChangeArrowheads="1"/>
          </p:cNvPicPr>
          <p:nvPr/>
        </p:nvPicPr>
        <p:blipFill>
          <a:blip r:embed="rId3">
            <a:lum contrast="12000"/>
          </a:blip>
          <a:srcRect/>
          <a:stretch>
            <a:fillRect/>
          </a:stretch>
        </p:blipFill>
        <p:spPr bwMode="auto">
          <a:xfrm>
            <a:off x="655638" y="0"/>
            <a:ext cx="2797175" cy="2249488"/>
          </a:xfrm>
          <a:prstGeom prst="rect">
            <a:avLst/>
          </a:prstGeom>
          <a:noFill/>
          <a:ln w="9525">
            <a:noFill/>
            <a:round/>
            <a:headEnd/>
            <a:tailEnd/>
          </a:ln>
        </p:spPr>
      </p:pic>
      <p:sp>
        <p:nvSpPr>
          <p:cNvPr id="95244" name="Oval 12"/>
          <p:cNvSpPr>
            <a:spLocks noChangeArrowheads="1"/>
          </p:cNvSpPr>
          <p:nvPr/>
        </p:nvSpPr>
        <p:spPr bwMode="auto">
          <a:xfrm>
            <a:off x="1214439" y="52390"/>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328" tIns="45662" rIns="91328" bIns="45662" anchor="ctr"/>
          <a:lstStyle/>
          <a:p>
            <a:pPr defTabSz="455133"/>
            <a:endParaRPr lang="en-US"/>
          </a:p>
        </p:txBody>
      </p:sp>
      <p:sp>
        <p:nvSpPr>
          <p:cNvPr id="94220" name="Text Box 13"/>
          <p:cNvSpPr txBox="1">
            <a:spLocks noChangeArrowheads="1"/>
          </p:cNvSpPr>
          <p:nvPr/>
        </p:nvSpPr>
        <p:spPr bwMode="auto">
          <a:xfrm>
            <a:off x="9431341" y="6861176"/>
            <a:ext cx="184150" cy="366713"/>
          </a:xfrm>
          <a:prstGeom prst="rect">
            <a:avLst/>
          </a:prstGeom>
          <a:noFill/>
          <a:ln w="9525">
            <a:noFill/>
            <a:round/>
            <a:headEnd/>
            <a:tailEnd/>
          </a:ln>
        </p:spPr>
        <p:txBody>
          <a:bodyPr wrap="none" lIns="91328" tIns="45662" rIns="91328" bIns="45662" anchor="ctr"/>
          <a:lstStyle/>
          <a:p>
            <a:endParaRPr lang="en-US"/>
          </a:p>
        </p:txBody>
      </p:sp>
      <p:sp>
        <p:nvSpPr>
          <p:cNvPr id="94221" name="Rectangle 14"/>
          <p:cNvSpPr>
            <a:spLocks noChangeArrowheads="1"/>
          </p:cNvSpPr>
          <p:nvPr/>
        </p:nvSpPr>
        <p:spPr bwMode="auto">
          <a:xfrm>
            <a:off x="8696369"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94222" name="Text Box 15"/>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94223" name="Text Box 16"/>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91</a:t>
            </a:r>
          </a:p>
        </p:txBody>
      </p:sp>
      <p:sp>
        <p:nvSpPr>
          <p:cNvPr id="94224" name="Text Box 17"/>
          <p:cNvSpPr txBox="1">
            <a:spLocks noChangeArrowheads="1"/>
          </p:cNvSpPr>
          <p:nvPr/>
        </p:nvSpPr>
        <p:spPr bwMode="auto">
          <a:xfrm>
            <a:off x="9690624" y="7360317"/>
            <a:ext cx="181528" cy="309832"/>
          </a:xfrm>
          <a:prstGeom prst="rect">
            <a:avLst/>
          </a:prstGeom>
          <a:noFill/>
          <a:ln w="9525">
            <a:noFill/>
            <a:round/>
            <a:headEnd/>
            <a:tailEnd/>
          </a:ln>
        </p:spPr>
        <p:txBody>
          <a:bodyPr wrap="none" lIns="89886" tIns="46738" rIns="89886" bIns="46738" anchor="ctr">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Comic Sans MS" charset="0"/>
              </a:rPr>
              <a:t> </a:t>
            </a:r>
          </a:p>
        </p:txBody>
      </p:sp>
      <p:sp>
        <p:nvSpPr>
          <p:cNvPr id="94225" name="Text Box 18"/>
          <p:cNvSpPr txBox="1">
            <a:spLocks noChangeArrowheads="1"/>
          </p:cNvSpPr>
          <p:nvPr/>
        </p:nvSpPr>
        <p:spPr bwMode="auto">
          <a:xfrm>
            <a:off x="619135" y="6035675"/>
            <a:ext cx="8988425" cy="479797"/>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EA18"/>
                </a:solidFill>
                <a:latin typeface="Comic Sans MS" charset="0"/>
              </a:rPr>
              <a:t>•</a:t>
            </a:r>
            <a:r>
              <a:rPr lang="en-GB" b="1" i="1" u="sng">
                <a:solidFill>
                  <a:srgbClr val="FFFFFF"/>
                </a:solidFill>
                <a:latin typeface="Comic Sans MS" charset="0"/>
              </a:rPr>
              <a:t>Biblewui</a:t>
            </a:r>
            <a:r>
              <a:rPr lang="en-GB" altLang="ja-JP" b="1" i="1" u="sng">
                <a:solidFill>
                  <a:srgbClr val="FFFFFF"/>
                </a:solidFill>
                <a:latin typeface="Comic Sans MS" charset="0"/>
              </a:rPr>
              <a:t> </a:t>
            </a:r>
            <a:r>
              <a:rPr lang="ja-JP" altLang="en-GB" b="1" i="1" u="sng">
                <a:solidFill>
                  <a:srgbClr val="FFFFFF"/>
                </a:solidFill>
                <a:latin typeface="Comic Sans MS" charset="0"/>
              </a:rPr>
              <a:t>“</a:t>
            </a:r>
            <a:r>
              <a:rPr lang="en-US" altLang="ja-JP" b="1" i="1" u="sng">
                <a:solidFill>
                  <a:srgbClr val="FFFFFF"/>
                </a:solidFill>
                <a:latin typeface="Comic Sans MS" charset="0"/>
              </a:rPr>
              <a:t>Sakaka</a:t>
            </a:r>
            <a:r>
              <a:rPr lang="ja-JP" altLang="en-GB" b="1" i="1" u="sng">
                <a:solidFill>
                  <a:srgbClr val="FFFFFF"/>
                </a:solidFill>
                <a:latin typeface="Comic Sans MS" charset="0"/>
              </a:rPr>
              <a:t>”</a:t>
            </a:r>
            <a:r>
              <a:rPr lang="en-GB" altLang="ja-JP" b="1">
                <a:solidFill>
                  <a:srgbClr val="FFEA18"/>
                </a:solidFill>
                <a:latin typeface="Comic Sans MS" charset="0"/>
              </a:rPr>
              <a:t> </a:t>
            </a:r>
            <a:r>
              <a:rPr lang="en-GB" altLang="ja-JP" b="1" i="1">
                <a:solidFill>
                  <a:srgbClr val="FFEA18"/>
                </a:solidFill>
                <a:latin typeface="Comic Sans MS" charset="0"/>
              </a:rPr>
              <a:t>Khararchan </a:t>
            </a:r>
            <a:r>
              <a:rPr lang="en-GB" altLang="ja-JP" b="1">
                <a:solidFill>
                  <a:srgbClr val="FFEA18"/>
                </a:solidFill>
                <a:latin typeface="Comic Sans MS" charset="0"/>
              </a:rPr>
              <a:t>wui athi shurda</a:t>
            </a:r>
            <a:endParaRPr lang="en-GB" b="1" i="1">
              <a:solidFill>
                <a:srgbClr val="FFEA18"/>
              </a:solidFill>
              <a:latin typeface="Comic Sans MS" charset="0"/>
            </a:endParaRPr>
          </a:p>
        </p:txBody>
      </p:sp>
      <p:pic>
        <p:nvPicPr>
          <p:cNvPr id="95251" name="Picture 19"/>
          <p:cNvPicPr>
            <a:picLocks noChangeAspect="1" noChangeArrowheads="1"/>
          </p:cNvPicPr>
          <p:nvPr/>
        </p:nvPicPr>
        <p:blipFill>
          <a:blip r:embed="rId4"/>
          <a:srcRect l="15105" t="10979" r="11676" b="6210"/>
          <a:stretch>
            <a:fillRect/>
          </a:stretch>
        </p:blipFill>
        <p:spPr bwMode="auto">
          <a:xfrm>
            <a:off x="4814886" y="10"/>
            <a:ext cx="4240212" cy="3197225"/>
          </a:xfrm>
          <a:prstGeom prst="rect">
            <a:avLst/>
          </a:prstGeom>
          <a:noFill/>
          <a:ln w="9525">
            <a:noFill/>
            <a:round/>
            <a:headEnd/>
            <a:tailEnd/>
          </a:ln>
          <a:effectLst>
            <a:outerShdw dist="117182" dir="2438369" algn="ctr" rotWithShape="0">
              <a:srgbClr val="808080"/>
            </a:outerShdw>
          </a:effectLst>
        </p:spPr>
      </p:pic>
      <p:pic>
        <p:nvPicPr>
          <p:cNvPr id="95252" name="Picture 20"/>
          <p:cNvPicPr>
            <a:picLocks noChangeAspect="1" noChangeArrowheads="1"/>
          </p:cNvPicPr>
          <p:nvPr/>
        </p:nvPicPr>
        <p:blipFill>
          <a:blip r:embed="rId5"/>
          <a:srcRect l="12962" t="10207" r="12755" b="8646"/>
          <a:stretch>
            <a:fillRect/>
          </a:stretch>
        </p:blipFill>
        <p:spPr bwMode="auto">
          <a:xfrm>
            <a:off x="1795465" y="1235075"/>
            <a:ext cx="3965575" cy="2887663"/>
          </a:xfrm>
          <a:prstGeom prst="rect">
            <a:avLst/>
          </a:prstGeom>
          <a:noFill/>
          <a:ln w="9525">
            <a:noFill/>
            <a:round/>
            <a:headEnd/>
            <a:tailEnd/>
          </a:ln>
          <a:effectLst>
            <a:outerShdw dist="117182" dir="2438369" algn="ctr" rotWithShape="0">
              <a:srgbClr val="808080"/>
            </a:outerShdw>
          </a:effectLst>
        </p:spPr>
      </p:pic>
      <p:pic>
        <p:nvPicPr>
          <p:cNvPr id="95253" name="Picture 21"/>
          <p:cNvPicPr>
            <a:picLocks noChangeAspect="1" noChangeArrowheads="1"/>
          </p:cNvPicPr>
          <p:nvPr/>
        </p:nvPicPr>
        <p:blipFill>
          <a:blip r:embed="rId6"/>
          <a:srcRect l="16702" t="11076" r="14021" b="11446"/>
          <a:stretch>
            <a:fillRect/>
          </a:stretch>
        </p:blipFill>
        <p:spPr bwMode="auto">
          <a:xfrm>
            <a:off x="4868864" y="2887664"/>
            <a:ext cx="3976687" cy="2965451"/>
          </a:xfrm>
          <a:prstGeom prst="rect">
            <a:avLst/>
          </a:prstGeom>
          <a:noFill/>
          <a:ln w="9525">
            <a:noFill/>
            <a:round/>
            <a:headEnd/>
            <a:tailEnd/>
          </a:ln>
          <a:effectLst>
            <a:outerShdw dist="117182" dir="2438369" algn="ctr" rotWithShape="0">
              <a:srgbClr val="808080"/>
            </a:outerShdw>
          </a:effectLst>
        </p:spPr>
      </p:pic>
      <p:sp>
        <p:nvSpPr>
          <p:cNvPr id="95254" name="Rectangle 22"/>
          <p:cNvSpPr>
            <a:spLocks noChangeArrowheads="1"/>
          </p:cNvSpPr>
          <p:nvPr/>
        </p:nvSpPr>
        <p:spPr bwMode="auto">
          <a:xfrm>
            <a:off x="4841885" y="2855915"/>
            <a:ext cx="4092575" cy="2941637"/>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328" tIns="45662" rIns="91328" bIns="45662" anchor="ctr"/>
          <a:lstStyle/>
          <a:p>
            <a:pPr defTabSz="455133"/>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5254"/>
                                        </p:tgtEl>
                                        <p:attrNameLst>
                                          <p:attrName>style.visibility</p:attrName>
                                        </p:attrNameLst>
                                      </p:cBhvr>
                                      <p:to>
                                        <p:strVal val="visible"/>
                                      </p:to>
                                    </p:set>
                                    <p:anim calcmode="lin" valueType="num">
                                      <p:cBhvr>
                                        <p:cTn id="7" dur="500" fill="hold"/>
                                        <p:tgtEl>
                                          <p:spTgt spid="95254"/>
                                        </p:tgtEl>
                                        <p:attrNameLst>
                                          <p:attrName>ppt_w</p:attrName>
                                        </p:attrNameLst>
                                      </p:cBhvr>
                                      <p:tavLst>
                                        <p:tav tm="100000">
                                          <p:val>
                                            <p:strVal val="2/3*#ppt_w"/>
                                          </p:val>
                                        </p:tav>
                                        <p:tav tm="100000">
                                          <p:val>
                                            <p:strVal val="#ppt_w"/>
                                          </p:val>
                                        </p:tav>
                                      </p:tavLst>
                                    </p:anim>
                                    <p:anim calcmode="lin" valueType="num">
                                      <p:cBhvr>
                                        <p:cTn id="8" dur="500" fill="hold"/>
                                        <p:tgtEl>
                                          <p:spTgt spid="95254"/>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sp>
        <p:nvSpPr>
          <p:cNvPr id="95235" name="Text Box 2"/>
          <p:cNvSpPr txBox="1">
            <a:spLocks noChangeArrowheads="1"/>
          </p:cNvSpPr>
          <p:nvPr/>
        </p:nvSpPr>
        <p:spPr bwMode="auto">
          <a:xfrm>
            <a:off x="9342438" y="6948488"/>
            <a:ext cx="665162" cy="454025"/>
          </a:xfrm>
          <a:prstGeom prst="rect">
            <a:avLst/>
          </a:prstGeom>
          <a:noFill/>
          <a:ln w="9525">
            <a:noFill/>
            <a:round/>
            <a:headEnd/>
            <a:tailEnd/>
          </a:ln>
        </p:spPr>
        <p:txBody>
          <a:bodyPr lIns="101750" tIns="51056" rIns="101750" bIns="51056">
            <a:spAutoFit/>
          </a:bodyPr>
          <a:lstStyle/>
          <a:p>
            <a:pPr>
              <a:lnSpc>
                <a:spcPct val="100000"/>
              </a:lnSpc>
              <a:spcBef>
                <a:spcPts val="1375"/>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00AE00"/>
                </a:solidFill>
                <a:latin typeface="Comic Sans MS" charset="0"/>
              </a:rPr>
              <a:t> </a:t>
            </a:r>
          </a:p>
        </p:txBody>
      </p:sp>
      <p:sp>
        <p:nvSpPr>
          <p:cNvPr id="95236" name="Text Box 3"/>
          <p:cNvSpPr txBox="1">
            <a:spLocks noChangeArrowheads="1"/>
          </p:cNvSpPr>
          <p:nvPr/>
        </p:nvSpPr>
        <p:spPr bwMode="auto">
          <a:xfrm>
            <a:off x="3590934" y="2046288"/>
            <a:ext cx="6467475" cy="488668"/>
          </a:xfrm>
          <a:prstGeom prst="rect">
            <a:avLst/>
          </a:prstGeom>
          <a:noFill/>
          <a:ln w="9525">
            <a:noFill/>
            <a:round/>
            <a:headEnd/>
            <a:tailEnd/>
          </a:ln>
        </p:spPr>
        <p:txBody>
          <a:bodyPr wrap="square" lIns="101750" tIns="51056" rIns="101750" bIns="51056">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•Ningli akha zanghaira </a:t>
            </a:r>
            <a:r>
              <a:rPr lang="ja-JP" altLang="en-GB" b="1">
                <a:solidFill>
                  <a:srgbClr val="0070C0"/>
                </a:solidFill>
                <a:latin typeface="Comic Sans MS" charset="0"/>
              </a:rPr>
              <a:t>“</a:t>
            </a:r>
            <a:r>
              <a:rPr lang="en-GB" altLang="ja-JP" b="1" i="1" u="sng">
                <a:solidFill>
                  <a:srgbClr val="0070C0"/>
                </a:solidFill>
                <a:latin typeface="Comic Sans MS" charset="0"/>
              </a:rPr>
              <a:t>Bible File</a:t>
            </a:r>
            <a:r>
              <a:rPr lang="ja-JP" altLang="en-GB" b="1" i="1">
                <a:solidFill>
                  <a:srgbClr val="0070C0"/>
                </a:solidFill>
                <a:latin typeface="Comic Sans MS" charset="0"/>
              </a:rPr>
              <a:t>” </a:t>
            </a:r>
            <a:r>
              <a:rPr lang="en-GB" b="1">
                <a:solidFill>
                  <a:srgbClr val="0070C0"/>
                </a:solidFill>
                <a:latin typeface="Comic Sans MS" charset="0"/>
              </a:rPr>
              <a:t>hoda</a:t>
            </a:r>
            <a:endParaRPr lang="en-GB" b="1" i="1" u="sng">
              <a:solidFill>
                <a:srgbClr val="0070C0"/>
              </a:solidFill>
              <a:latin typeface="Comic Sans MS" charset="0"/>
            </a:endParaRPr>
          </a:p>
        </p:txBody>
      </p:sp>
      <p:sp>
        <p:nvSpPr>
          <p:cNvPr id="95237" name="Text Box 4"/>
          <p:cNvSpPr txBox="1">
            <a:spLocks noChangeArrowheads="1"/>
          </p:cNvSpPr>
          <p:nvPr/>
        </p:nvSpPr>
        <p:spPr bwMode="auto">
          <a:xfrm>
            <a:off x="619135" y="6035675"/>
            <a:ext cx="8988425" cy="479797"/>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en-GB" b="1" i="1" u="sng">
                <a:solidFill>
                  <a:srgbClr val="0070C0"/>
                </a:solidFill>
                <a:latin typeface="Comic Sans MS" charset="0"/>
              </a:rPr>
              <a:t>Biblewui</a:t>
            </a:r>
            <a:r>
              <a:rPr lang="en-GB" altLang="ja-JP" b="1" i="1" u="sng">
                <a:solidFill>
                  <a:srgbClr val="0070C0"/>
                </a:solidFill>
                <a:latin typeface="Comic Sans MS" charset="0"/>
              </a:rPr>
              <a:t> </a:t>
            </a:r>
            <a:r>
              <a:rPr lang="ja-JP" altLang="en-GB" b="1" i="1" u="sng">
                <a:solidFill>
                  <a:srgbClr val="0070C0"/>
                </a:solidFill>
                <a:latin typeface="Comic Sans MS" charset="0"/>
              </a:rPr>
              <a:t>“</a:t>
            </a:r>
            <a:r>
              <a:rPr lang="en-US" altLang="ja-JP" b="1" i="1" u="sng">
                <a:solidFill>
                  <a:srgbClr val="0070C0"/>
                </a:solidFill>
                <a:latin typeface="Comic Sans MS" charset="0"/>
              </a:rPr>
              <a:t>Sakaka</a:t>
            </a:r>
            <a:r>
              <a:rPr lang="ja-JP" altLang="en-GB" b="1" i="1" u="sng">
                <a:solidFill>
                  <a:srgbClr val="0070C0"/>
                </a:solidFill>
                <a:latin typeface="Comic Sans MS" charset="0"/>
              </a:rPr>
              <a:t>”</a:t>
            </a:r>
            <a:r>
              <a:rPr lang="en-GB" altLang="ja-JP" b="1">
                <a:solidFill>
                  <a:srgbClr val="0070C0"/>
                </a:solidFill>
                <a:latin typeface="Comic Sans MS" charset="0"/>
              </a:rPr>
              <a:t> </a:t>
            </a:r>
            <a:r>
              <a:rPr lang="en-GB" altLang="ja-JP" b="1" i="1">
                <a:solidFill>
                  <a:srgbClr val="0070C0"/>
                </a:solidFill>
                <a:latin typeface="Comic Sans MS" charset="0"/>
              </a:rPr>
              <a:t>Khararchan </a:t>
            </a:r>
            <a:r>
              <a:rPr lang="en-GB" altLang="ja-JP" b="1">
                <a:solidFill>
                  <a:srgbClr val="0070C0"/>
                </a:solidFill>
                <a:latin typeface="Comic Sans MS" charset="0"/>
              </a:rPr>
              <a:t>wui athi shurda</a:t>
            </a:r>
            <a:endParaRPr lang="en-GB" b="1" i="1">
              <a:solidFill>
                <a:srgbClr val="0070C0"/>
              </a:solidFill>
              <a:latin typeface="Comic Sans MS" charset="0"/>
            </a:endParaRPr>
          </a:p>
        </p:txBody>
      </p:sp>
      <p:sp>
        <p:nvSpPr>
          <p:cNvPr id="95238" name="Text Box 5"/>
          <p:cNvSpPr txBox="1">
            <a:spLocks noChangeArrowheads="1"/>
          </p:cNvSpPr>
          <p:nvPr/>
        </p:nvSpPr>
        <p:spPr bwMode="auto">
          <a:xfrm>
            <a:off x="604843" y="4924428"/>
            <a:ext cx="9453562" cy="863492"/>
          </a:xfrm>
          <a:prstGeom prst="rect">
            <a:avLst/>
          </a:prstGeom>
          <a:noFill/>
          <a:ln w="9525">
            <a:noFill/>
            <a:round/>
            <a:headEnd/>
            <a:tailEnd/>
          </a:ln>
        </p:spPr>
        <p:txBody>
          <a:bodyPr lIns="89886" tIns="46738" rIns="89886" bIns="46738">
            <a:spAutoFit/>
          </a:bodyPr>
          <a:lstStyle/>
          <a:p>
            <a:pPr marL="223604" indent="-223604">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en-GB" b="1" i="1" u="sng">
                <a:solidFill>
                  <a:srgbClr val="0070C0"/>
                </a:solidFill>
                <a:latin typeface="Comic Sans MS" charset="0"/>
              </a:rPr>
              <a:t>ABRAHAMwui angayung</a:t>
            </a:r>
            <a:r>
              <a:rPr lang="en-GB" b="1">
                <a:solidFill>
                  <a:srgbClr val="0070C0"/>
                </a:solidFill>
                <a:latin typeface="Comic Sans MS" charset="0"/>
              </a:rPr>
              <a:t> Jesu Christawui Ministryli rinda khangashun</a:t>
            </a:r>
          </a:p>
        </p:txBody>
      </p:sp>
      <p:sp>
        <p:nvSpPr>
          <p:cNvPr id="95239" name="Text Box 6"/>
          <p:cNvSpPr txBox="1">
            <a:spLocks noChangeArrowheads="1"/>
          </p:cNvSpPr>
          <p:nvPr/>
        </p:nvSpPr>
        <p:spPr bwMode="auto">
          <a:xfrm>
            <a:off x="601673" y="4197353"/>
            <a:ext cx="9329737" cy="863830"/>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en-US" b="1">
                <a:solidFill>
                  <a:srgbClr val="0070C0"/>
                </a:solidFill>
                <a:latin typeface="Comic Sans MS" charset="0"/>
              </a:rPr>
              <a:t>Biblewui</a:t>
            </a:r>
            <a:r>
              <a:rPr lang="en-GB" altLang="ja-JP" b="1">
                <a:solidFill>
                  <a:srgbClr val="0070C0"/>
                </a:solidFill>
                <a:latin typeface="Comic Sans MS" charset="0"/>
              </a:rPr>
              <a:t> </a:t>
            </a:r>
            <a:r>
              <a:rPr lang="ja-JP" altLang="en-GB" b="1" i="1" u="sng">
                <a:solidFill>
                  <a:srgbClr val="0070C0"/>
                </a:solidFill>
                <a:latin typeface="Comic Sans MS" charset="0"/>
              </a:rPr>
              <a:t>“</a:t>
            </a:r>
            <a:r>
              <a:rPr lang="en-US" altLang="ja-JP" b="1" i="1" u="sng">
                <a:solidFill>
                  <a:srgbClr val="0070C0"/>
                </a:solidFill>
                <a:latin typeface="Comic Sans MS" charset="0"/>
              </a:rPr>
              <a:t>Khamataiya kharachan</a:t>
            </a:r>
            <a:r>
              <a:rPr lang="en-GB" altLang="ja-JP" b="1">
                <a:solidFill>
                  <a:srgbClr val="0070C0"/>
                </a:solidFill>
                <a:latin typeface="Comic Sans MS" charset="0"/>
              </a:rPr>
              <a:t>: </a:t>
            </a:r>
            <a:r>
              <a:rPr lang="ja-JP" altLang="en-GB" b="1">
                <a:solidFill>
                  <a:srgbClr val="0070C0"/>
                </a:solidFill>
                <a:latin typeface="Comic Sans MS" charset="0"/>
              </a:rPr>
              <a:t>“</a:t>
            </a:r>
            <a:r>
              <a:rPr lang="en-GB" altLang="ja-JP" b="1">
                <a:solidFill>
                  <a:srgbClr val="0070C0"/>
                </a:solidFill>
                <a:latin typeface="Comic Sans MS" charset="0"/>
              </a:rPr>
              <a:t>kathaka khare-khanao</a:t>
            </a:r>
            <a:r>
              <a:rPr lang="ja-JP" altLang="en-GB" b="1">
                <a:solidFill>
                  <a:srgbClr val="0070C0"/>
                </a:solidFill>
                <a:latin typeface="Comic Sans MS" charset="0"/>
              </a:rPr>
              <a:t>”</a:t>
            </a:r>
            <a:r>
              <a:rPr lang="en-GB" altLang="ja-JP" b="1">
                <a:solidFill>
                  <a:srgbClr val="0070C0"/>
                </a:solidFill>
                <a:latin typeface="Comic Sans MS" charset="0"/>
              </a:rPr>
              <a:t> </a:t>
            </a:r>
            <a:endParaRPr lang="en-GB" b="1">
              <a:solidFill>
                <a:srgbClr val="0070C0"/>
              </a:solidFill>
              <a:latin typeface="Comic Sans MS" charset="0"/>
            </a:endParaRPr>
          </a:p>
        </p:txBody>
      </p:sp>
      <p:sp>
        <p:nvSpPr>
          <p:cNvPr id="95240" name="Text Box 7"/>
          <p:cNvSpPr txBox="1">
            <a:spLocks noChangeArrowheads="1"/>
          </p:cNvSpPr>
          <p:nvPr/>
        </p:nvSpPr>
        <p:spPr bwMode="auto">
          <a:xfrm>
            <a:off x="617538" y="3471868"/>
            <a:ext cx="9440862" cy="863830"/>
          </a:xfrm>
          <a:prstGeom prst="rect">
            <a:avLst/>
          </a:prstGeom>
          <a:noFill/>
          <a:ln w="9525">
            <a:noFill/>
            <a:round/>
            <a:headEnd/>
            <a:tailEnd/>
          </a:ln>
        </p:spPr>
        <p:txBody>
          <a:bodyPr wrap="square"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en-GB" b="1" i="1" u="sng">
                <a:solidFill>
                  <a:srgbClr val="0070C0"/>
                </a:solidFill>
                <a:latin typeface="Comic Sans MS" charset="0"/>
              </a:rPr>
              <a:t>Ningwui Map</a:t>
            </a:r>
            <a:r>
              <a:rPr lang="en-GB" b="1">
                <a:solidFill>
                  <a:srgbClr val="0070C0"/>
                </a:solidFill>
                <a:latin typeface="Comic Sans MS" charset="0"/>
              </a:rPr>
              <a:t> Biblewui otshotbing kali shok kachi theikhavai</a:t>
            </a:r>
          </a:p>
        </p:txBody>
      </p:sp>
      <p:sp>
        <p:nvSpPr>
          <p:cNvPr id="95241" name="Text Box 8"/>
          <p:cNvSpPr txBox="1">
            <a:spLocks noChangeArrowheads="1"/>
          </p:cNvSpPr>
          <p:nvPr/>
        </p:nvSpPr>
        <p:spPr bwMode="auto">
          <a:xfrm>
            <a:off x="606435" y="2771775"/>
            <a:ext cx="9020175" cy="479797"/>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0070C0"/>
                </a:solidFill>
                <a:latin typeface="Comic Sans MS" charset="0"/>
              </a:rPr>
              <a:t>•</a:t>
            </a:r>
            <a:r>
              <a:rPr lang="ja-JP" altLang="en-GB" b="1">
                <a:solidFill>
                  <a:srgbClr val="0070C0"/>
                </a:solidFill>
                <a:latin typeface="Comic Sans MS" charset="0"/>
              </a:rPr>
              <a:t>“</a:t>
            </a:r>
            <a:r>
              <a:rPr lang="en-GB" altLang="ja-JP" b="1">
                <a:solidFill>
                  <a:srgbClr val="0070C0"/>
                </a:solidFill>
                <a:latin typeface="Comic Sans MS" charset="0"/>
              </a:rPr>
              <a:t>Bible File</a:t>
            </a:r>
            <a:r>
              <a:rPr lang="ja-JP" altLang="en-GB" b="1">
                <a:solidFill>
                  <a:srgbClr val="0070C0"/>
                </a:solidFill>
                <a:latin typeface="Comic Sans MS" charset="0"/>
              </a:rPr>
              <a:t>” </a:t>
            </a:r>
            <a:r>
              <a:rPr lang="en-US" altLang="ja-JP" b="1">
                <a:solidFill>
                  <a:srgbClr val="0070C0"/>
                </a:solidFill>
                <a:latin typeface="Comic Sans MS" charset="0"/>
              </a:rPr>
              <a:t>shokhavai ningwui chapi</a:t>
            </a:r>
            <a:r>
              <a:rPr lang="en-GB" altLang="ja-JP" b="1">
                <a:solidFill>
                  <a:srgbClr val="0070C0"/>
                </a:solidFill>
                <a:latin typeface="Comic Sans MS" charset="0"/>
              </a:rPr>
              <a:t>…</a:t>
            </a:r>
            <a:r>
              <a:rPr lang="en-GB" altLang="ja-JP" b="1" i="1" u="sng">
                <a:solidFill>
                  <a:srgbClr val="0070C0"/>
                </a:solidFill>
                <a:latin typeface="Comic Sans MS" charset="0"/>
              </a:rPr>
              <a:t>C 7 S J</a:t>
            </a:r>
            <a:endParaRPr lang="en-GB" b="1" i="1" u="sng">
              <a:solidFill>
                <a:srgbClr val="0070C0"/>
              </a:solidFill>
              <a:latin typeface="Comic Sans MS" charset="0"/>
            </a:endParaRPr>
          </a:p>
        </p:txBody>
      </p:sp>
      <p:grpSp>
        <p:nvGrpSpPr>
          <p:cNvPr id="95242" name="Group 9"/>
          <p:cNvGrpSpPr>
            <a:grpSpLocks/>
          </p:cNvGrpSpPr>
          <p:nvPr/>
        </p:nvGrpSpPr>
        <p:grpSpPr bwMode="auto">
          <a:xfrm>
            <a:off x="3454405" y="338148"/>
            <a:ext cx="6418264" cy="979489"/>
            <a:chOff x="2176" y="213"/>
            <a:chExt cx="4043" cy="617"/>
          </a:xfrm>
        </p:grpSpPr>
        <p:sp>
          <p:nvSpPr>
            <p:cNvPr id="95256" name="Text Box 10"/>
            <p:cNvSpPr txBox="1">
              <a:spLocks noChangeArrowheads="1"/>
            </p:cNvSpPr>
            <p:nvPr/>
          </p:nvSpPr>
          <p:spPr bwMode="auto">
            <a:xfrm>
              <a:off x="2176" y="213"/>
              <a:ext cx="4043" cy="617"/>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i="1">
                  <a:solidFill>
                    <a:srgbClr val="FFFFFF"/>
                  </a:solidFill>
                  <a:latin typeface="Comic Sans MS" charset="0"/>
                </a:rPr>
                <a:t>Bible Ngashankakhui  hi kakup eina  ara nawui ningli...</a:t>
              </a:r>
            </a:p>
          </p:txBody>
        </p:sp>
        <p:sp>
          <p:nvSpPr>
            <p:cNvPr id="95257" name="Text Box 11"/>
            <p:cNvSpPr txBox="1">
              <a:spLocks noChangeArrowheads="1"/>
            </p:cNvSpPr>
            <p:nvPr/>
          </p:nvSpPr>
          <p:spPr bwMode="auto">
            <a:xfrm>
              <a:off x="4338" y="250"/>
              <a:ext cx="353" cy="253"/>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Comic Sans MS" charset="0"/>
                </a:rPr>
                <a:t>®</a:t>
              </a:r>
            </a:p>
          </p:txBody>
        </p:sp>
      </p:grpSp>
      <p:pic>
        <p:nvPicPr>
          <p:cNvPr id="95243" name="Picture 12"/>
          <p:cNvPicPr>
            <a:picLocks noChangeAspect="1" noChangeArrowheads="1"/>
          </p:cNvPicPr>
          <p:nvPr/>
        </p:nvPicPr>
        <p:blipFill>
          <a:blip r:embed="rId3">
            <a:lum contrast="12000"/>
          </a:blip>
          <a:srcRect/>
          <a:stretch>
            <a:fillRect/>
          </a:stretch>
        </p:blipFill>
        <p:spPr bwMode="auto">
          <a:xfrm>
            <a:off x="655638" y="0"/>
            <a:ext cx="2797175" cy="2249488"/>
          </a:xfrm>
          <a:prstGeom prst="rect">
            <a:avLst/>
          </a:prstGeom>
          <a:noFill/>
          <a:ln w="9525">
            <a:noFill/>
            <a:round/>
            <a:headEnd/>
            <a:tailEnd/>
          </a:ln>
        </p:spPr>
      </p:pic>
      <p:sp>
        <p:nvSpPr>
          <p:cNvPr id="96269" name="Oval 13"/>
          <p:cNvSpPr>
            <a:spLocks noChangeArrowheads="1"/>
          </p:cNvSpPr>
          <p:nvPr/>
        </p:nvSpPr>
        <p:spPr bwMode="auto">
          <a:xfrm>
            <a:off x="1214439" y="52390"/>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328" tIns="45662" rIns="91328" bIns="45662" anchor="ctr"/>
          <a:lstStyle/>
          <a:p>
            <a:pPr defTabSz="455133"/>
            <a:endParaRPr lang="en-US"/>
          </a:p>
        </p:txBody>
      </p:sp>
      <p:sp>
        <p:nvSpPr>
          <p:cNvPr id="95245" name="Text Box 14"/>
          <p:cNvSpPr txBox="1">
            <a:spLocks noChangeArrowheads="1"/>
          </p:cNvSpPr>
          <p:nvPr/>
        </p:nvSpPr>
        <p:spPr bwMode="auto">
          <a:xfrm>
            <a:off x="9431341" y="6861176"/>
            <a:ext cx="184150" cy="366713"/>
          </a:xfrm>
          <a:prstGeom prst="rect">
            <a:avLst/>
          </a:prstGeom>
          <a:noFill/>
          <a:ln w="9525">
            <a:noFill/>
            <a:round/>
            <a:headEnd/>
            <a:tailEnd/>
          </a:ln>
        </p:spPr>
        <p:txBody>
          <a:bodyPr wrap="none" lIns="91328" tIns="45662" rIns="91328" bIns="45662" anchor="ctr"/>
          <a:lstStyle/>
          <a:p>
            <a:endParaRPr lang="en-US"/>
          </a:p>
        </p:txBody>
      </p:sp>
      <p:sp>
        <p:nvSpPr>
          <p:cNvPr id="95246" name="Rectangle 15"/>
          <p:cNvSpPr>
            <a:spLocks noChangeArrowheads="1"/>
          </p:cNvSpPr>
          <p:nvPr/>
        </p:nvSpPr>
        <p:spPr bwMode="auto">
          <a:xfrm>
            <a:off x="8696369"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95247" name="Text Box 16"/>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95248" name="Text Box 17"/>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92</a:t>
            </a:r>
          </a:p>
        </p:txBody>
      </p:sp>
      <p:sp>
        <p:nvSpPr>
          <p:cNvPr id="95249" name="Text Box 18"/>
          <p:cNvSpPr txBox="1">
            <a:spLocks noChangeArrowheads="1"/>
          </p:cNvSpPr>
          <p:nvPr/>
        </p:nvSpPr>
        <p:spPr bwMode="auto">
          <a:xfrm>
            <a:off x="9690624" y="7360317"/>
            <a:ext cx="181528" cy="309832"/>
          </a:xfrm>
          <a:prstGeom prst="rect">
            <a:avLst/>
          </a:prstGeom>
          <a:noFill/>
          <a:ln w="9525">
            <a:noFill/>
            <a:round/>
            <a:headEnd/>
            <a:tailEnd/>
          </a:ln>
        </p:spPr>
        <p:txBody>
          <a:bodyPr wrap="none" lIns="89886" tIns="46738" rIns="89886" bIns="46738" anchor="ctr">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Comic Sans MS" charset="0"/>
              </a:rPr>
              <a:t> </a:t>
            </a:r>
          </a:p>
        </p:txBody>
      </p:sp>
      <p:pic>
        <p:nvPicPr>
          <p:cNvPr id="96275" name="Picture 19"/>
          <p:cNvPicPr>
            <a:picLocks noChangeAspect="1" noChangeArrowheads="1"/>
          </p:cNvPicPr>
          <p:nvPr/>
        </p:nvPicPr>
        <p:blipFill>
          <a:blip r:embed="rId4"/>
          <a:srcRect l="15105" t="10979" r="11676" b="6210"/>
          <a:stretch>
            <a:fillRect/>
          </a:stretch>
        </p:blipFill>
        <p:spPr bwMode="auto">
          <a:xfrm>
            <a:off x="5029200" y="10"/>
            <a:ext cx="4240212" cy="3197225"/>
          </a:xfrm>
          <a:prstGeom prst="rect">
            <a:avLst/>
          </a:prstGeom>
          <a:noFill/>
          <a:ln w="9525">
            <a:noFill/>
            <a:round/>
            <a:headEnd/>
            <a:tailEnd/>
          </a:ln>
          <a:effectLst>
            <a:outerShdw dist="117182" dir="2438369" algn="ctr" rotWithShape="0">
              <a:srgbClr val="808080"/>
            </a:outerShdw>
          </a:effectLst>
        </p:spPr>
      </p:pic>
      <p:pic>
        <p:nvPicPr>
          <p:cNvPr id="96276" name="Picture 20"/>
          <p:cNvPicPr>
            <a:picLocks noChangeAspect="1" noChangeArrowheads="1"/>
          </p:cNvPicPr>
          <p:nvPr/>
        </p:nvPicPr>
        <p:blipFill>
          <a:blip r:embed="rId5"/>
          <a:srcRect l="12962" t="10207" r="12755" b="8646"/>
          <a:stretch>
            <a:fillRect/>
          </a:stretch>
        </p:blipFill>
        <p:spPr bwMode="auto">
          <a:xfrm>
            <a:off x="1795465" y="1235075"/>
            <a:ext cx="3965575" cy="2887663"/>
          </a:xfrm>
          <a:prstGeom prst="rect">
            <a:avLst/>
          </a:prstGeom>
          <a:noFill/>
          <a:ln w="9525">
            <a:noFill/>
            <a:round/>
            <a:headEnd/>
            <a:tailEnd/>
          </a:ln>
          <a:effectLst>
            <a:outerShdw dist="117182" dir="2438369" algn="ctr" rotWithShape="0">
              <a:srgbClr val="808080"/>
            </a:outerShdw>
          </a:effectLst>
        </p:spPr>
      </p:pic>
      <p:sp>
        <p:nvSpPr>
          <p:cNvPr id="95252" name="Text Box 21"/>
          <p:cNvSpPr txBox="1">
            <a:spLocks noChangeArrowheads="1"/>
          </p:cNvSpPr>
          <p:nvPr/>
        </p:nvSpPr>
        <p:spPr bwMode="auto">
          <a:xfrm>
            <a:off x="623918" y="6665606"/>
            <a:ext cx="8763002" cy="863933"/>
          </a:xfrm>
          <a:prstGeom prst="rect">
            <a:avLst/>
          </a:prstGeom>
          <a:noFill/>
          <a:ln w="9525">
            <a:noFill/>
            <a:round/>
            <a:headEnd/>
            <a:tailEnd/>
          </a:ln>
        </p:spPr>
        <p:txBody>
          <a:bodyPr wrap="square" lIns="89886" tIns="46738" rIns="89886" bIns="46738">
            <a:spAutoFit/>
          </a:bodyPr>
          <a:lstStyle/>
          <a:p>
            <a:pPr>
              <a:lnSpc>
                <a:spcPct val="100000"/>
              </a:lnSpc>
              <a:spcBef>
                <a:spcPts val="150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EA18"/>
                </a:solidFill>
                <a:latin typeface="Comic Sans MS" charset="0"/>
              </a:rPr>
              <a:t>•Kachama kala Kadhara Tuingashitwui </a:t>
            </a:r>
            <a:r>
              <a:rPr lang="en-GB" b="1" i="1" u="sng">
                <a:solidFill>
                  <a:srgbClr val="FFFFFF"/>
                </a:solidFill>
                <a:latin typeface="Comic Sans MS" charset="0"/>
              </a:rPr>
              <a:t>Lairikbing kala Tuiguibing</a:t>
            </a:r>
          </a:p>
        </p:txBody>
      </p:sp>
      <p:pic>
        <p:nvPicPr>
          <p:cNvPr id="96278" name="Picture 22"/>
          <p:cNvPicPr>
            <a:picLocks noChangeAspect="1" noChangeArrowheads="1"/>
          </p:cNvPicPr>
          <p:nvPr/>
        </p:nvPicPr>
        <p:blipFill>
          <a:blip r:embed="rId6"/>
          <a:srcRect l="16702" t="11076" r="14021" b="11446"/>
          <a:stretch>
            <a:fillRect/>
          </a:stretch>
        </p:blipFill>
        <p:spPr bwMode="auto">
          <a:xfrm>
            <a:off x="4868864" y="2887664"/>
            <a:ext cx="3976687" cy="2965451"/>
          </a:xfrm>
          <a:prstGeom prst="rect">
            <a:avLst/>
          </a:prstGeom>
          <a:noFill/>
          <a:ln w="9525">
            <a:noFill/>
            <a:round/>
            <a:headEnd/>
            <a:tailEnd/>
          </a:ln>
          <a:effectLst>
            <a:outerShdw dist="117182" dir="2438369" algn="ctr" rotWithShape="0">
              <a:srgbClr val="808080"/>
            </a:outerShdw>
          </a:effectLst>
        </p:spPr>
      </p:pic>
      <p:pic>
        <p:nvPicPr>
          <p:cNvPr id="96279" name="Picture 23"/>
          <p:cNvPicPr>
            <a:picLocks noChangeAspect="1" noChangeArrowheads="1"/>
          </p:cNvPicPr>
          <p:nvPr/>
        </p:nvPicPr>
        <p:blipFill>
          <a:blip r:embed="rId7"/>
          <a:srcRect l="15800" t="11293" r="12541" b="5792"/>
          <a:stretch>
            <a:fillRect/>
          </a:stretch>
        </p:blipFill>
        <p:spPr bwMode="auto">
          <a:xfrm>
            <a:off x="1028682" y="3243258"/>
            <a:ext cx="4041775" cy="3117850"/>
          </a:xfrm>
          <a:prstGeom prst="rect">
            <a:avLst/>
          </a:prstGeom>
          <a:noFill/>
          <a:ln w="9525">
            <a:noFill/>
            <a:round/>
            <a:headEnd/>
            <a:tailEnd/>
          </a:ln>
          <a:effectLst>
            <a:outerShdw dist="117182" dir="2438369" algn="ctr" rotWithShape="0">
              <a:srgbClr val="808080"/>
            </a:outerShdw>
          </a:effectLst>
        </p:spPr>
      </p:pic>
      <p:sp>
        <p:nvSpPr>
          <p:cNvPr id="96280" name="Rectangle 24"/>
          <p:cNvSpPr>
            <a:spLocks noChangeArrowheads="1"/>
          </p:cNvSpPr>
          <p:nvPr/>
        </p:nvSpPr>
        <p:spPr bwMode="auto">
          <a:xfrm>
            <a:off x="968357" y="3176585"/>
            <a:ext cx="4092575" cy="3195637"/>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328" tIns="45662" rIns="91328" bIns="45662" anchor="ctr"/>
          <a:lstStyle/>
          <a:p>
            <a:pPr defTabSz="455133"/>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6280"/>
                                        </p:tgtEl>
                                        <p:attrNameLst>
                                          <p:attrName>style.visibility</p:attrName>
                                        </p:attrNameLst>
                                      </p:cBhvr>
                                      <p:to>
                                        <p:strVal val="visible"/>
                                      </p:to>
                                    </p:set>
                                    <p:anim calcmode="lin" valueType="num">
                                      <p:cBhvr>
                                        <p:cTn id="7" dur="500" fill="hold"/>
                                        <p:tgtEl>
                                          <p:spTgt spid="96280"/>
                                        </p:tgtEl>
                                        <p:attrNameLst>
                                          <p:attrName>ppt_w</p:attrName>
                                        </p:attrNameLst>
                                      </p:cBhvr>
                                      <p:tavLst>
                                        <p:tav tm="100000">
                                          <p:val>
                                            <p:strVal val="2/3*#ppt_w"/>
                                          </p:val>
                                        </p:tav>
                                        <p:tav tm="100000">
                                          <p:val>
                                            <p:strVal val="#ppt_w"/>
                                          </p:val>
                                        </p:tav>
                                      </p:tavLst>
                                    </p:anim>
                                    <p:anim calcmode="lin" valueType="num">
                                      <p:cBhvr>
                                        <p:cTn id="8" dur="500" fill="hold"/>
                                        <p:tgtEl>
                                          <p:spTgt spid="96280"/>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8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sp>
        <p:nvSpPr>
          <p:cNvPr id="96259" name="Text Box 2"/>
          <p:cNvSpPr txBox="1">
            <a:spLocks noChangeArrowheads="1"/>
          </p:cNvSpPr>
          <p:nvPr/>
        </p:nvSpPr>
        <p:spPr bwMode="auto">
          <a:xfrm>
            <a:off x="9342438" y="6948488"/>
            <a:ext cx="665162" cy="454025"/>
          </a:xfrm>
          <a:prstGeom prst="rect">
            <a:avLst/>
          </a:prstGeom>
          <a:noFill/>
          <a:ln w="9525">
            <a:noFill/>
            <a:round/>
            <a:headEnd/>
            <a:tailEnd/>
          </a:ln>
        </p:spPr>
        <p:txBody>
          <a:bodyPr lIns="101750" tIns="51056" rIns="101750" bIns="51056">
            <a:spAutoFit/>
          </a:bodyPr>
          <a:lstStyle/>
          <a:p>
            <a:pPr>
              <a:lnSpc>
                <a:spcPct val="100000"/>
              </a:lnSpc>
              <a:spcBef>
                <a:spcPts val="1375"/>
              </a:spcBef>
              <a:buClr>
                <a:srgbClr val="00AE0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00AE00"/>
                </a:solidFill>
                <a:latin typeface="Comic Sans MS" charset="0"/>
              </a:rPr>
              <a:t> </a:t>
            </a:r>
          </a:p>
        </p:txBody>
      </p:sp>
      <p:sp>
        <p:nvSpPr>
          <p:cNvPr id="96260" name="Text Box 3"/>
          <p:cNvSpPr txBox="1">
            <a:spLocks noChangeArrowheads="1"/>
          </p:cNvSpPr>
          <p:nvPr/>
        </p:nvSpPr>
        <p:spPr bwMode="auto">
          <a:xfrm>
            <a:off x="3386126" y="2046288"/>
            <a:ext cx="6467476" cy="488668"/>
          </a:xfrm>
          <a:prstGeom prst="rect">
            <a:avLst/>
          </a:prstGeom>
          <a:noFill/>
          <a:ln w="9525">
            <a:noFill/>
            <a:round/>
            <a:headEnd/>
            <a:tailEnd/>
          </a:ln>
        </p:spPr>
        <p:txBody>
          <a:bodyPr wrap="square" lIns="101750" tIns="51056" rIns="101750" bIns="51056">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00"/>
                </a:solidFill>
                <a:latin typeface="Comic Sans MS" charset="0"/>
              </a:rPr>
              <a:t>•Ningli akha zanghaira </a:t>
            </a:r>
            <a:r>
              <a:rPr lang="ja-JP" altLang="en-GB" b="1">
                <a:latin typeface="Comic Sans MS" charset="0"/>
              </a:rPr>
              <a:t>“</a:t>
            </a:r>
            <a:r>
              <a:rPr lang="en-GB" altLang="ja-JP" b="1" i="1" u="sng">
                <a:latin typeface="Comic Sans MS" charset="0"/>
              </a:rPr>
              <a:t>Bible File</a:t>
            </a:r>
            <a:r>
              <a:rPr lang="ja-JP" altLang="en-GB" b="1" i="1">
                <a:latin typeface="Comic Sans MS" charset="0"/>
              </a:rPr>
              <a:t>” </a:t>
            </a:r>
            <a:r>
              <a:rPr lang="en-GB" b="1">
                <a:solidFill>
                  <a:srgbClr val="FFFF00"/>
                </a:solidFill>
                <a:latin typeface="Comic Sans MS" charset="0"/>
              </a:rPr>
              <a:t>hoda</a:t>
            </a:r>
            <a:endParaRPr lang="en-GB" b="1" i="1" u="sng">
              <a:solidFill>
                <a:srgbClr val="FFFF00"/>
              </a:solidFill>
              <a:latin typeface="Comic Sans MS" charset="0"/>
            </a:endParaRPr>
          </a:p>
        </p:txBody>
      </p:sp>
      <p:sp>
        <p:nvSpPr>
          <p:cNvPr id="96261" name="Text Box 4"/>
          <p:cNvSpPr txBox="1">
            <a:spLocks noChangeArrowheads="1"/>
          </p:cNvSpPr>
          <p:nvPr/>
        </p:nvSpPr>
        <p:spPr bwMode="auto">
          <a:xfrm>
            <a:off x="9431341" y="6861176"/>
            <a:ext cx="184150" cy="366713"/>
          </a:xfrm>
          <a:prstGeom prst="rect">
            <a:avLst/>
          </a:prstGeom>
          <a:noFill/>
          <a:ln w="9525">
            <a:noFill/>
            <a:round/>
            <a:headEnd/>
            <a:tailEnd/>
          </a:ln>
        </p:spPr>
        <p:txBody>
          <a:bodyPr wrap="none" lIns="91328" tIns="45662" rIns="91328" bIns="45662" anchor="ctr"/>
          <a:lstStyle/>
          <a:p>
            <a:endParaRPr lang="en-US"/>
          </a:p>
        </p:txBody>
      </p:sp>
      <p:sp>
        <p:nvSpPr>
          <p:cNvPr id="96262" name="Rectangle 5"/>
          <p:cNvSpPr>
            <a:spLocks noChangeArrowheads="1"/>
          </p:cNvSpPr>
          <p:nvPr/>
        </p:nvSpPr>
        <p:spPr bwMode="auto">
          <a:xfrm>
            <a:off x="8696369" y="7408556"/>
            <a:ext cx="739698" cy="248277"/>
          </a:xfrm>
          <a:prstGeom prst="rect">
            <a:avLst/>
          </a:prstGeom>
          <a:noFill/>
          <a:ln w="9525">
            <a:noFill/>
            <a:round/>
            <a:headEnd/>
            <a:tailEnd/>
          </a:ln>
        </p:spPr>
        <p:txBody>
          <a:bodyPr wrap="none" lIns="89886" tIns="46738" rIns="89886" bIns="46738"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9.65.08.</a:t>
            </a:r>
          </a:p>
        </p:txBody>
      </p:sp>
      <p:sp>
        <p:nvSpPr>
          <p:cNvPr id="96263" name="Text Box 6"/>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FFFFFF"/>
                </a:solidFill>
                <a:latin typeface="Arial" charset="0"/>
              </a:rPr>
              <a:t>©2006 TBBMI</a:t>
            </a:r>
          </a:p>
        </p:txBody>
      </p:sp>
      <p:sp>
        <p:nvSpPr>
          <p:cNvPr id="96264" name="Text Box 7"/>
          <p:cNvSpPr txBox="1">
            <a:spLocks noChangeArrowheads="1"/>
          </p:cNvSpPr>
          <p:nvPr/>
        </p:nvSpPr>
        <p:spPr bwMode="auto">
          <a:xfrm>
            <a:off x="9192457" y="7410144"/>
            <a:ext cx="338071" cy="248277"/>
          </a:xfrm>
          <a:prstGeom prst="rect">
            <a:avLst/>
          </a:prstGeom>
          <a:noFill/>
          <a:ln w="9525">
            <a:noFill/>
            <a:round/>
            <a:headEnd/>
            <a:tailEnd/>
          </a:ln>
        </p:spPr>
        <p:txBody>
          <a:bodyPr wrap="none" lIns="89886" tIns="46738" rIns="89886" bIns="46738"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Comic Sans MS" charset="0"/>
              </a:rPr>
              <a:t>93</a:t>
            </a:r>
          </a:p>
        </p:txBody>
      </p:sp>
      <p:sp>
        <p:nvSpPr>
          <p:cNvPr id="96265" name="Text Box 8"/>
          <p:cNvSpPr txBox="1">
            <a:spLocks noChangeArrowheads="1"/>
          </p:cNvSpPr>
          <p:nvPr/>
        </p:nvSpPr>
        <p:spPr bwMode="auto">
          <a:xfrm>
            <a:off x="9690624" y="7360317"/>
            <a:ext cx="181528" cy="309832"/>
          </a:xfrm>
          <a:prstGeom prst="rect">
            <a:avLst/>
          </a:prstGeom>
          <a:noFill/>
          <a:ln w="9525">
            <a:noFill/>
            <a:round/>
            <a:headEnd/>
            <a:tailEnd/>
          </a:ln>
        </p:spPr>
        <p:txBody>
          <a:bodyPr wrap="none" lIns="89886" tIns="46738" rIns="89886" bIns="46738" anchor="ctr">
            <a:spAutoFit/>
          </a:bodyPr>
          <a:lstStyle/>
          <a:p>
            <a:pPr algn="ctr">
              <a:lnSpc>
                <a:spcPct val="100000"/>
              </a:lnSpc>
              <a:spcBef>
                <a:spcPts val="87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400" b="1">
                <a:solidFill>
                  <a:srgbClr val="FFFFFF"/>
                </a:solidFill>
                <a:latin typeface="Comic Sans MS" charset="0"/>
              </a:rPr>
              <a:t> </a:t>
            </a:r>
          </a:p>
        </p:txBody>
      </p:sp>
      <p:sp>
        <p:nvSpPr>
          <p:cNvPr id="97289" name="Rectangle 9"/>
          <p:cNvSpPr>
            <a:spLocks noChangeArrowheads="1"/>
          </p:cNvSpPr>
          <p:nvPr/>
        </p:nvSpPr>
        <p:spPr bwMode="auto">
          <a:xfrm>
            <a:off x="385730" y="1830388"/>
            <a:ext cx="9561512" cy="5453062"/>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328" tIns="45662" rIns="91328" bIns="45662" anchor="ctr"/>
          <a:lstStyle/>
          <a:p>
            <a:pPr defTabSz="455133"/>
            <a:endParaRPr lang="en-US"/>
          </a:p>
        </p:txBody>
      </p:sp>
      <p:pic>
        <p:nvPicPr>
          <p:cNvPr id="96267" name="Picture 10"/>
          <p:cNvPicPr>
            <a:picLocks noChangeAspect="1" noChangeArrowheads="1"/>
          </p:cNvPicPr>
          <p:nvPr/>
        </p:nvPicPr>
        <p:blipFill>
          <a:blip r:embed="rId3">
            <a:lum contrast="12000"/>
          </a:blip>
          <a:srcRect/>
          <a:stretch>
            <a:fillRect/>
          </a:stretch>
        </p:blipFill>
        <p:spPr bwMode="auto">
          <a:xfrm>
            <a:off x="655638" y="0"/>
            <a:ext cx="2797175" cy="2249488"/>
          </a:xfrm>
          <a:prstGeom prst="rect">
            <a:avLst/>
          </a:prstGeom>
          <a:noFill/>
          <a:ln w="9525">
            <a:noFill/>
            <a:round/>
            <a:headEnd/>
            <a:tailEnd/>
          </a:ln>
        </p:spPr>
      </p:pic>
      <p:grpSp>
        <p:nvGrpSpPr>
          <p:cNvPr id="96268" name="Group 11"/>
          <p:cNvGrpSpPr>
            <a:grpSpLocks/>
          </p:cNvGrpSpPr>
          <p:nvPr/>
        </p:nvGrpSpPr>
        <p:grpSpPr bwMode="auto">
          <a:xfrm>
            <a:off x="3454405" y="338148"/>
            <a:ext cx="6418264" cy="979489"/>
            <a:chOff x="2176" y="213"/>
            <a:chExt cx="4043" cy="617"/>
          </a:xfrm>
        </p:grpSpPr>
        <p:sp>
          <p:nvSpPr>
            <p:cNvPr id="96275" name="Text Box 12"/>
            <p:cNvSpPr txBox="1">
              <a:spLocks noChangeArrowheads="1"/>
            </p:cNvSpPr>
            <p:nvPr/>
          </p:nvSpPr>
          <p:spPr bwMode="auto">
            <a:xfrm>
              <a:off x="2176" y="213"/>
              <a:ext cx="4043" cy="617"/>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i="1">
                  <a:solidFill>
                    <a:srgbClr val="FFFFFF"/>
                  </a:solidFill>
                  <a:latin typeface="Comic Sans MS" charset="0"/>
                </a:rPr>
                <a:t>Bible Ngashankakhui  hi kakup eina  ara nawui ningli...</a:t>
              </a:r>
            </a:p>
          </p:txBody>
        </p:sp>
        <p:sp>
          <p:nvSpPr>
            <p:cNvPr id="96276" name="Text Box 13"/>
            <p:cNvSpPr txBox="1">
              <a:spLocks noChangeArrowheads="1"/>
            </p:cNvSpPr>
            <p:nvPr/>
          </p:nvSpPr>
          <p:spPr bwMode="auto">
            <a:xfrm>
              <a:off x="4338" y="250"/>
              <a:ext cx="353" cy="253"/>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FFFFFF"/>
                  </a:solidFill>
                  <a:latin typeface="Comic Sans MS" charset="0"/>
                </a:rPr>
                <a:t>®</a:t>
              </a:r>
            </a:p>
          </p:txBody>
        </p:sp>
      </p:grpSp>
      <p:sp>
        <p:nvSpPr>
          <p:cNvPr id="96269" name="Text Box 14"/>
          <p:cNvSpPr txBox="1">
            <a:spLocks noChangeArrowheads="1"/>
          </p:cNvSpPr>
          <p:nvPr/>
        </p:nvSpPr>
        <p:spPr bwMode="auto">
          <a:xfrm>
            <a:off x="614372" y="6386530"/>
            <a:ext cx="8986869" cy="863492"/>
          </a:xfrm>
          <a:prstGeom prst="rect">
            <a:avLst/>
          </a:prstGeom>
          <a:noFill/>
          <a:ln w="9525">
            <a:noFill/>
            <a:round/>
            <a:headEnd/>
            <a:tailEnd/>
          </a:ln>
        </p:spPr>
        <p:txBody>
          <a:bodyPr wrap="square" lIns="89886" tIns="46738" rIns="89886" bIns="46738">
            <a:spAutoFit/>
          </a:bodyPr>
          <a:lstStyle/>
          <a:p>
            <a:pPr>
              <a:lnSpc>
                <a:spcPct val="100000"/>
              </a:lnSpc>
              <a:spcBef>
                <a:spcPts val="150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EA18"/>
                </a:solidFill>
                <a:latin typeface="Comic Sans MS" charset="0"/>
              </a:rPr>
              <a:t>•Kachama kala Kadhara Tuingashitwui </a:t>
            </a:r>
            <a:r>
              <a:rPr lang="en-GB" b="1" i="1" u="sng">
                <a:solidFill>
                  <a:srgbClr val="FFFFFF"/>
                </a:solidFill>
                <a:latin typeface="Comic Sans MS" charset="0"/>
              </a:rPr>
              <a:t>Lairikbing kala Tuiguibing</a:t>
            </a:r>
          </a:p>
        </p:txBody>
      </p:sp>
      <p:sp>
        <p:nvSpPr>
          <p:cNvPr id="96270" name="Text Box 15"/>
          <p:cNvSpPr txBox="1">
            <a:spLocks noChangeArrowheads="1"/>
          </p:cNvSpPr>
          <p:nvPr/>
        </p:nvSpPr>
        <p:spPr bwMode="auto">
          <a:xfrm>
            <a:off x="619135" y="5743588"/>
            <a:ext cx="8988425" cy="479797"/>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00"/>
                </a:solidFill>
                <a:latin typeface="Comic Sans MS" charset="0"/>
              </a:rPr>
              <a:t>•</a:t>
            </a:r>
            <a:r>
              <a:rPr lang="en-GB" b="1" i="1" u="sng">
                <a:latin typeface="Comic Sans MS" charset="0"/>
              </a:rPr>
              <a:t>Biblewui</a:t>
            </a:r>
            <a:r>
              <a:rPr lang="en-GB" altLang="ja-JP" b="1" i="1" u="sng">
                <a:latin typeface="Comic Sans MS" charset="0"/>
              </a:rPr>
              <a:t> </a:t>
            </a:r>
            <a:r>
              <a:rPr lang="ja-JP" altLang="en-GB" b="1" i="1" u="sng">
                <a:latin typeface="Comic Sans MS" charset="0"/>
              </a:rPr>
              <a:t>“</a:t>
            </a:r>
            <a:r>
              <a:rPr lang="en-US" altLang="ja-JP" b="1" i="1" u="sng">
                <a:latin typeface="Comic Sans MS" charset="0"/>
              </a:rPr>
              <a:t>Sakaka</a:t>
            </a:r>
            <a:r>
              <a:rPr lang="ja-JP" altLang="en-GB" b="1" i="1" u="sng">
                <a:latin typeface="Comic Sans MS" charset="0"/>
              </a:rPr>
              <a:t>”</a:t>
            </a:r>
            <a:r>
              <a:rPr lang="en-GB" altLang="ja-JP" b="1">
                <a:latin typeface="Comic Sans MS" charset="0"/>
              </a:rPr>
              <a:t> </a:t>
            </a:r>
            <a:r>
              <a:rPr lang="en-GB" altLang="ja-JP" b="1" i="1">
                <a:solidFill>
                  <a:srgbClr val="FFFF00"/>
                </a:solidFill>
                <a:latin typeface="Comic Sans MS" charset="0"/>
              </a:rPr>
              <a:t>Khararchan </a:t>
            </a:r>
            <a:r>
              <a:rPr lang="en-GB" altLang="ja-JP" b="1">
                <a:solidFill>
                  <a:srgbClr val="FFFF00"/>
                </a:solidFill>
                <a:latin typeface="Comic Sans MS" charset="0"/>
              </a:rPr>
              <a:t>wui athi shurda</a:t>
            </a:r>
            <a:endParaRPr lang="en-GB" b="1" i="1">
              <a:solidFill>
                <a:srgbClr val="FFFF00"/>
              </a:solidFill>
              <a:latin typeface="Comic Sans MS" charset="0"/>
            </a:endParaRPr>
          </a:p>
        </p:txBody>
      </p:sp>
      <p:sp>
        <p:nvSpPr>
          <p:cNvPr id="96271" name="Text Box 16"/>
          <p:cNvSpPr txBox="1">
            <a:spLocks noChangeArrowheads="1"/>
          </p:cNvSpPr>
          <p:nvPr/>
        </p:nvSpPr>
        <p:spPr bwMode="auto">
          <a:xfrm>
            <a:off x="604843" y="4743456"/>
            <a:ext cx="9453562" cy="863492"/>
          </a:xfrm>
          <a:prstGeom prst="rect">
            <a:avLst/>
          </a:prstGeom>
          <a:noFill/>
          <a:ln w="9525">
            <a:noFill/>
            <a:round/>
            <a:headEnd/>
            <a:tailEnd/>
          </a:ln>
        </p:spPr>
        <p:txBody>
          <a:bodyPr lIns="89886" tIns="46738" rIns="89886" bIns="46738">
            <a:spAutoFit/>
          </a:bodyPr>
          <a:lstStyle/>
          <a:p>
            <a:pPr marL="223604" indent="-223604">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00"/>
                </a:solidFill>
                <a:latin typeface="Comic Sans MS" charset="0"/>
              </a:rPr>
              <a:t>•</a:t>
            </a:r>
            <a:r>
              <a:rPr lang="en-GB" b="1" i="1" u="sng">
                <a:latin typeface="Comic Sans MS" charset="0"/>
              </a:rPr>
              <a:t>ABRAHAMwui angayung</a:t>
            </a:r>
            <a:r>
              <a:rPr lang="en-GB" b="1">
                <a:solidFill>
                  <a:srgbClr val="FFFF00"/>
                </a:solidFill>
                <a:latin typeface="Comic Sans MS" charset="0"/>
              </a:rPr>
              <a:t> Jesu Christawui Ministryli rinda khangashun</a:t>
            </a:r>
          </a:p>
        </p:txBody>
      </p:sp>
      <p:sp>
        <p:nvSpPr>
          <p:cNvPr id="96272" name="Text Box 17"/>
          <p:cNvSpPr txBox="1">
            <a:spLocks noChangeArrowheads="1"/>
          </p:cNvSpPr>
          <p:nvPr/>
        </p:nvSpPr>
        <p:spPr bwMode="auto">
          <a:xfrm>
            <a:off x="601673" y="4029078"/>
            <a:ext cx="9329737" cy="863830"/>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00"/>
                </a:solidFill>
                <a:latin typeface="Comic Sans MS" charset="0"/>
              </a:rPr>
              <a:t>•</a:t>
            </a:r>
            <a:r>
              <a:rPr lang="en-US" b="1">
                <a:solidFill>
                  <a:srgbClr val="FFFF00"/>
                </a:solidFill>
                <a:latin typeface="Comic Sans MS" charset="0"/>
              </a:rPr>
              <a:t>Biblewui</a:t>
            </a:r>
            <a:r>
              <a:rPr lang="en-GB" altLang="ja-JP" b="1">
                <a:solidFill>
                  <a:srgbClr val="FFFF00"/>
                </a:solidFill>
                <a:latin typeface="Comic Sans MS" charset="0"/>
              </a:rPr>
              <a:t> </a:t>
            </a:r>
            <a:r>
              <a:rPr lang="ja-JP" altLang="en-GB" b="1" i="1" u="sng">
                <a:latin typeface="Comic Sans MS" charset="0"/>
              </a:rPr>
              <a:t>“</a:t>
            </a:r>
            <a:r>
              <a:rPr lang="en-US" altLang="ja-JP" b="1" i="1" u="sng">
                <a:latin typeface="Comic Sans MS" charset="0"/>
              </a:rPr>
              <a:t>Khamataiya kharachan</a:t>
            </a:r>
            <a:r>
              <a:rPr lang="en-GB" altLang="ja-JP" b="1">
                <a:solidFill>
                  <a:srgbClr val="FFFF00"/>
                </a:solidFill>
                <a:latin typeface="Comic Sans MS" charset="0"/>
              </a:rPr>
              <a:t>: </a:t>
            </a:r>
            <a:r>
              <a:rPr lang="ja-JP" altLang="en-GB" b="1">
                <a:solidFill>
                  <a:srgbClr val="FFFF00"/>
                </a:solidFill>
                <a:latin typeface="Comic Sans MS" charset="0"/>
              </a:rPr>
              <a:t>“</a:t>
            </a:r>
            <a:r>
              <a:rPr lang="en-GB" altLang="ja-JP" b="1">
                <a:solidFill>
                  <a:srgbClr val="FFFF00"/>
                </a:solidFill>
                <a:latin typeface="Comic Sans MS" charset="0"/>
              </a:rPr>
              <a:t>kathaka khare-khanao</a:t>
            </a:r>
            <a:r>
              <a:rPr lang="ja-JP" altLang="en-GB" b="1">
                <a:solidFill>
                  <a:srgbClr val="FFFF00"/>
                </a:solidFill>
                <a:latin typeface="Comic Sans MS" charset="0"/>
              </a:rPr>
              <a:t>”</a:t>
            </a:r>
            <a:r>
              <a:rPr lang="en-GB" altLang="ja-JP" b="1">
                <a:solidFill>
                  <a:srgbClr val="FFFF00"/>
                </a:solidFill>
                <a:latin typeface="Comic Sans MS" charset="0"/>
              </a:rPr>
              <a:t> </a:t>
            </a:r>
            <a:endParaRPr lang="en-GB" b="1">
              <a:solidFill>
                <a:srgbClr val="FFFF00"/>
              </a:solidFill>
              <a:latin typeface="Comic Sans MS" charset="0"/>
            </a:endParaRPr>
          </a:p>
        </p:txBody>
      </p:sp>
      <p:sp>
        <p:nvSpPr>
          <p:cNvPr id="96273" name="Text Box 18"/>
          <p:cNvSpPr txBox="1">
            <a:spLocks noChangeArrowheads="1"/>
          </p:cNvSpPr>
          <p:nvPr/>
        </p:nvSpPr>
        <p:spPr bwMode="auto">
          <a:xfrm>
            <a:off x="617538" y="3314696"/>
            <a:ext cx="9198008" cy="863830"/>
          </a:xfrm>
          <a:prstGeom prst="rect">
            <a:avLst/>
          </a:prstGeom>
          <a:noFill/>
          <a:ln w="9525">
            <a:noFill/>
            <a:round/>
            <a:headEnd/>
            <a:tailEnd/>
          </a:ln>
        </p:spPr>
        <p:txBody>
          <a:bodyPr wrap="square" lIns="89886" tIns="46738" rIns="89886" bIns="46738">
            <a:spAutoFit/>
          </a:bodyPr>
          <a:lstStyle/>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00"/>
                </a:solidFill>
                <a:latin typeface="Comic Sans MS" charset="0"/>
              </a:rPr>
              <a:t>•</a:t>
            </a:r>
            <a:r>
              <a:rPr lang="en-GB" b="1" i="1" u="sng">
                <a:latin typeface="Comic Sans MS" charset="0"/>
              </a:rPr>
              <a:t>Ningwui Map</a:t>
            </a:r>
            <a:r>
              <a:rPr lang="en-GB" b="1">
                <a:latin typeface="Comic Sans MS" charset="0"/>
              </a:rPr>
              <a:t> </a:t>
            </a:r>
            <a:r>
              <a:rPr lang="en-GB" b="1">
                <a:solidFill>
                  <a:srgbClr val="FFFF00"/>
                </a:solidFill>
                <a:latin typeface="Comic Sans MS" charset="0"/>
              </a:rPr>
              <a:t>Biblewui otshotbing kali shok kachi theikhavai</a:t>
            </a:r>
          </a:p>
        </p:txBody>
      </p:sp>
      <p:sp>
        <p:nvSpPr>
          <p:cNvPr id="96274" name="Text Box 19"/>
          <p:cNvSpPr txBox="1">
            <a:spLocks noChangeArrowheads="1"/>
          </p:cNvSpPr>
          <p:nvPr/>
        </p:nvSpPr>
        <p:spPr bwMode="auto">
          <a:xfrm>
            <a:off x="606435" y="2636558"/>
            <a:ext cx="9020175" cy="479797"/>
          </a:xfrm>
          <a:prstGeom prst="rect">
            <a:avLst/>
          </a:prstGeom>
          <a:noFill/>
          <a:ln w="9525">
            <a:noFill/>
            <a:round/>
            <a:headEnd/>
            <a:tailEnd/>
          </a:ln>
        </p:spPr>
        <p:txBody>
          <a:bodyPr lIns="89886" tIns="46738" rIns="89886" bIns="46738">
            <a:spAutoFit/>
          </a:bodyPr>
          <a:lstStyle/>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rgbClr val="FFFF00"/>
                </a:solidFill>
                <a:latin typeface="Comic Sans MS" charset="0"/>
              </a:rPr>
              <a:t>•</a:t>
            </a:r>
            <a:r>
              <a:rPr lang="ja-JP" altLang="en-GB" b="1">
                <a:solidFill>
                  <a:srgbClr val="FFFF00"/>
                </a:solidFill>
                <a:latin typeface="Comic Sans MS" charset="0"/>
              </a:rPr>
              <a:t>“</a:t>
            </a:r>
            <a:r>
              <a:rPr lang="en-GB" altLang="ja-JP" b="1">
                <a:solidFill>
                  <a:srgbClr val="FFFF00"/>
                </a:solidFill>
                <a:latin typeface="Comic Sans MS" charset="0"/>
              </a:rPr>
              <a:t>Bible File</a:t>
            </a:r>
            <a:r>
              <a:rPr lang="ja-JP" altLang="en-GB" b="1">
                <a:solidFill>
                  <a:srgbClr val="FFFF00"/>
                </a:solidFill>
                <a:latin typeface="Comic Sans MS" charset="0"/>
              </a:rPr>
              <a:t>” </a:t>
            </a:r>
            <a:r>
              <a:rPr lang="en-US" altLang="ja-JP" b="1">
                <a:solidFill>
                  <a:srgbClr val="FFFF00"/>
                </a:solidFill>
                <a:latin typeface="Comic Sans MS" charset="0"/>
              </a:rPr>
              <a:t>shokhavai ningwui chapi</a:t>
            </a:r>
            <a:r>
              <a:rPr lang="en-GB" altLang="ja-JP" b="1">
                <a:solidFill>
                  <a:srgbClr val="FFFF00"/>
                </a:solidFill>
                <a:latin typeface="Comic Sans MS" charset="0"/>
              </a:rPr>
              <a:t>…</a:t>
            </a:r>
            <a:r>
              <a:rPr lang="en-GB" altLang="ja-JP" b="1" i="1" u="sng">
                <a:latin typeface="Comic Sans MS" charset="0"/>
              </a:rPr>
              <a:t>C 7 S J</a:t>
            </a:r>
            <a:endParaRPr lang="en-GB" b="1" i="1" u="sng">
              <a:latin typeface="Comic Sans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97289"/>
                                        </p:tgtEl>
                                        <p:attrNameLst>
                                          <p:attrName>style.visibility</p:attrName>
                                        </p:attrNameLst>
                                      </p:cBhvr>
                                      <p:to>
                                        <p:strVal val="visible"/>
                                      </p:to>
                                    </p:set>
                                    <p:anim calcmode="lin" valueType="num">
                                      <p:cBhvr>
                                        <p:cTn id="7" dur="500" fill="hold"/>
                                        <p:tgtEl>
                                          <p:spTgt spid="97289"/>
                                        </p:tgtEl>
                                        <p:attrNameLst>
                                          <p:attrName>ppt_w</p:attrName>
                                        </p:attrNameLst>
                                      </p:cBhvr>
                                      <p:tavLst>
                                        <p:tav tm="100000">
                                          <p:val>
                                            <p:strVal val="2/3*#ppt_w"/>
                                          </p:val>
                                        </p:tav>
                                        <p:tav tm="100000">
                                          <p:val>
                                            <p:strVal val="#ppt_w"/>
                                          </p:val>
                                        </p:tav>
                                      </p:tavLst>
                                    </p:anim>
                                    <p:anim calcmode="lin" valueType="num">
                                      <p:cBhvr>
                                        <p:cTn id="8" dur="500" fill="hold"/>
                                        <p:tgtEl>
                                          <p:spTgt spid="97289"/>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9342438" y="6948488"/>
            <a:ext cx="665162" cy="454025"/>
          </a:xfrm>
          <a:prstGeom prst="rect">
            <a:avLst/>
          </a:prstGeom>
          <a:noFill/>
          <a:ln w="9525">
            <a:noFill/>
            <a:round/>
            <a:headEnd/>
            <a:tailEnd/>
          </a:ln>
        </p:spPr>
        <p:txBody>
          <a:bodyPr lIns="101750" tIns="51056" rIns="101750" bIns="51056">
            <a:spAutoFit/>
          </a:bodyPr>
          <a:lstStyle/>
          <a:p>
            <a:pPr>
              <a:lnSpc>
                <a:spcPct val="100000"/>
              </a:lnSpc>
              <a:spcBef>
                <a:spcPts val="1375"/>
              </a:spcBef>
              <a:buClr>
                <a:srgbClr val="121D9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121D91"/>
                </a:solidFill>
                <a:latin typeface="Comic Sans MS" charset="0"/>
              </a:rPr>
              <a:t> </a:t>
            </a:r>
          </a:p>
        </p:txBody>
      </p:sp>
      <p:sp>
        <p:nvSpPr>
          <p:cNvPr id="98306" name="Rectangle 2"/>
          <p:cNvSpPr>
            <a:spLocks noChangeArrowheads="1"/>
          </p:cNvSpPr>
          <p:nvPr/>
        </p:nvSpPr>
        <p:spPr bwMode="auto">
          <a:xfrm>
            <a:off x="508000" y="0"/>
            <a:ext cx="9024938"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a:effectLst>
            <a:outerShdw dist="108733" dir="5000734" algn="ctr" rotWithShape="0">
              <a:srgbClr val="0B0C60"/>
            </a:outerShdw>
          </a:effectLst>
        </p:spPr>
        <p:txBody>
          <a:bodyPr wrap="none" lIns="91328" tIns="45662" rIns="91328" bIns="45662" anchor="ctr"/>
          <a:lstStyle/>
          <a:p>
            <a:pPr defTabSz="455133"/>
            <a:endParaRPr lang="en-US"/>
          </a:p>
        </p:txBody>
      </p:sp>
      <p:grpSp>
        <p:nvGrpSpPr>
          <p:cNvPr id="97284" name="Group 3"/>
          <p:cNvGrpSpPr>
            <a:grpSpLocks/>
          </p:cNvGrpSpPr>
          <p:nvPr/>
        </p:nvGrpSpPr>
        <p:grpSpPr bwMode="auto">
          <a:xfrm>
            <a:off x="3454405" y="338138"/>
            <a:ext cx="6418264" cy="979488"/>
            <a:chOff x="2176" y="213"/>
            <a:chExt cx="4043" cy="617"/>
          </a:xfrm>
        </p:grpSpPr>
        <p:sp>
          <p:nvSpPr>
            <p:cNvPr id="97300" name="Text Box 4"/>
            <p:cNvSpPr txBox="1">
              <a:spLocks noChangeArrowheads="1"/>
            </p:cNvSpPr>
            <p:nvPr/>
          </p:nvSpPr>
          <p:spPr bwMode="auto">
            <a:xfrm>
              <a:off x="2176" y="213"/>
              <a:ext cx="4043" cy="617"/>
            </a:xfrm>
            <a:prstGeom prst="rect">
              <a:avLst/>
            </a:prstGeom>
            <a:noFill/>
            <a:ln w="9525">
              <a:noFill/>
              <a:round/>
              <a:headEnd/>
              <a:tailEnd/>
            </a:ln>
          </p:spPr>
          <p:txBody>
            <a:bodyPr lIns="90000" tIns="46800" rIns="90000" bIns="46800">
              <a:spAutoFit/>
            </a:bodyPr>
            <a:lstStyle/>
            <a:p>
              <a:pPr>
                <a:lnSpc>
                  <a:spcPct val="100000"/>
                </a:lnSpc>
                <a:spcBef>
                  <a:spcPts val="2000"/>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800" b="1" i="1">
                  <a:solidFill>
                    <a:schemeClr val="accent2"/>
                  </a:solidFill>
                  <a:latin typeface="Comic Sans MS" charset="0"/>
                </a:rPr>
                <a:t>Bible Ngashankakhui  hi kakup eina  ara nawui ningli...</a:t>
              </a:r>
            </a:p>
          </p:txBody>
        </p:sp>
        <p:sp>
          <p:nvSpPr>
            <p:cNvPr id="97301" name="Text Box 5"/>
            <p:cNvSpPr txBox="1">
              <a:spLocks noChangeArrowheads="1"/>
            </p:cNvSpPr>
            <p:nvPr/>
          </p:nvSpPr>
          <p:spPr bwMode="auto">
            <a:xfrm>
              <a:off x="4611" y="250"/>
              <a:ext cx="353" cy="253"/>
            </a:xfrm>
            <a:prstGeom prst="rect">
              <a:avLst/>
            </a:prstGeom>
            <a:noFill/>
            <a:ln w="9525">
              <a:noFill/>
              <a:round/>
              <a:headEnd/>
              <a:tailEnd/>
            </a:ln>
          </p:spPr>
          <p:txBody>
            <a:bodyPr lIns="90000" tIns="46800" rIns="90000" bIns="46800">
              <a:spAutoFit/>
            </a:bodyPr>
            <a:lstStyle/>
            <a:p>
              <a:pPr algn="ctr">
                <a:lnSpc>
                  <a:spcPct val="100000"/>
                </a:lnSpc>
                <a:spcBef>
                  <a:spcPts val="1250"/>
                </a:spcBef>
                <a:buClr>
                  <a:srgbClr val="121D9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rgbClr val="121D91"/>
                  </a:solidFill>
                  <a:latin typeface="Comic Sans MS" charset="0"/>
                </a:rPr>
                <a:t>®</a:t>
              </a:r>
            </a:p>
          </p:txBody>
        </p:sp>
      </p:grpSp>
      <p:pic>
        <p:nvPicPr>
          <p:cNvPr id="98310" name="Picture 6"/>
          <p:cNvPicPr>
            <a:picLocks noChangeAspect="1" noChangeArrowheads="1"/>
          </p:cNvPicPr>
          <p:nvPr/>
        </p:nvPicPr>
        <p:blipFill>
          <a:blip r:embed="rId3">
            <a:lum contrast="12000"/>
          </a:blip>
          <a:srcRect/>
          <a:stretch>
            <a:fillRect/>
          </a:stretch>
        </p:blipFill>
        <p:spPr bwMode="auto">
          <a:xfrm>
            <a:off x="655638" y="0"/>
            <a:ext cx="2797175" cy="2249488"/>
          </a:xfrm>
          <a:prstGeom prst="rect">
            <a:avLst/>
          </a:prstGeom>
          <a:noFill/>
          <a:ln w="9525">
            <a:noFill/>
            <a:round/>
            <a:headEnd/>
            <a:tailEnd/>
          </a:ln>
          <a:effectLst>
            <a:outerShdw dist="108733" dir="5000734" algn="ctr" rotWithShape="0">
              <a:srgbClr val="0B0C60"/>
            </a:outerShdw>
          </a:effectLst>
        </p:spPr>
      </p:pic>
      <p:sp>
        <p:nvSpPr>
          <p:cNvPr id="97286" name="Text Box 7"/>
          <p:cNvSpPr txBox="1">
            <a:spLocks noChangeArrowheads="1"/>
          </p:cNvSpPr>
          <p:nvPr/>
        </p:nvSpPr>
        <p:spPr bwMode="auto">
          <a:xfrm>
            <a:off x="242856" y="2243126"/>
            <a:ext cx="9929882" cy="4840303"/>
          </a:xfrm>
          <a:prstGeom prst="rect">
            <a:avLst/>
          </a:prstGeom>
          <a:noFill/>
          <a:ln w="9525">
            <a:noFill/>
            <a:round/>
            <a:headEnd/>
            <a:tailEnd/>
          </a:ln>
        </p:spPr>
        <p:txBody>
          <a:bodyPr wrap="square" lIns="101750" tIns="51056" rIns="101750" bIns="51056">
            <a:spAutoFit/>
          </a:bodyPr>
          <a:lstStyle/>
          <a:p>
            <a:pPr>
              <a:lnSpc>
                <a:spcPct val="100000"/>
              </a:lnSpc>
              <a:spcBef>
                <a:spcPts val="1688"/>
              </a:spcBef>
              <a:buClr>
                <a:srgbClr val="121D9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000" b="1">
                <a:solidFill>
                  <a:schemeClr val="accent2"/>
                </a:solidFill>
                <a:latin typeface="Comic Sans MS" charset="0"/>
              </a:rPr>
              <a:t>                      </a:t>
            </a:r>
            <a:r>
              <a:rPr lang="en-GB" b="1">
                <a:solidFill>
                  <a:schemeClr val="accent2"/>
                </a:solidFill>
                <a:latin typeface="Comic Sans MS" charset="0"/>
              </a:rPr>
              <a:t>•Ningli akha zanghaira </a:t>
            </a:r>
            <a:r>
              <a:rPr lang="ja-JP" altLang="en-GB" b="1">
                <a:solidFill>
                  <a:schemeClr val="accent2"/>
                </a:solidFill>
                <a:latin typeface="Comic Sans MS" charset="0"/>
              </a:rPr>
              <a:t>“</a:t>
            </a:r>
            <a:r>
              <a:rPr lang="en-GB" altLang="ja-JP" b="1" i="1" u="sng">
                <a:solidFill>
                  <a:schemeClr val="accent2"/>
                </a:solidFill>
                <a:latin typeface="Comic Sans MS" charset="0"/>
              </a:rPr>
              <a:t>Bible File</a:t>
            </a:r>
            <a:r>
              <a:rPr lang="ja-JP" altLang="en-GB" b="1" i="1">
                <a:solidFill>
                  <a:schemeClr val="accent2"/>
                </a:solidFill>
                <a:latin typeface="Comic Sans MS" charset="0"/>
              </a:rPr>
              <a:t>” </a:t>
            </a:r>
            <a:r>
              <a:rPr lang="en-GB" b="1">
                <a:solidFill>
                  <a:schemeClr val="accent2"/>
                </a:solidFill>
                <a:latin typeface="Comic Sans MS" charset="0"/>
              </a:rPr>
              <a:t>hoda</a:t>
            </a:r>
            <a:endParaRPr lang="en-GB" b="1" i="1" u="sng">
              <a:solidFill>
                <a:schemeClr val="accent2"/>
              </a:solidFill>
              <a:latin typeface="Comic Sans MS" charset="0"/>
            </a:endParaRPr>
          </a:p>
          <a:p>
            <a:pPr>
              <a:lnSpc>
                <a:spcPct val="100000"/>
              </a:lnSpc>
              <a:spcBef>
                <a:spcPts val="1688"/>
              </a:spcBef>
              <a:buClr>
                <a:srgbClr val="005DC0"/>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chemeClr val="accent2"/>
                </a:solidFill>
                <a:latin typeface="Comic Sans MS" charset="0"/>
              </a:rPr>
              <a:t>•</a:t>
            </a:r>
            <a:r>
              <a:rPr lang="ja-JP" altLang="en-GB" b="1">
                <a:solidFill>
                  <a:schemeClr val="accent2"/>
                </a:solidFill>
                <a:latin typeface="Comic Sans MS" charset="0"/>
              </a:rPr>
              <a:t>“</a:t>
            </a:r>
            <a:r>
              <a:rPr lang="en-GB" altLang="ja-JP" b="1">
                <a:solidFill>
                  <a:schemeClr val="accent2"/>
                </a:solidFill>
                <a:latin typeface="Comic Sans MS" charset="0"/>
              </a:rPr>
              <a:t>Bible File</a:t>
            </a:r>
            <a:r>
              <a:rPr lang="ja-JP" altLang="en-GB" b="1">
                <a:solidFill>
                  <a:schemeClr val="accent2"/>
                </a:solidFill>
                <a:latin typeface="Comic Sans MS" charset="0"/>
              </a:rPr>
              <a:t>” </a:t>
            </a:r>
            <a:r>
              <a:rPr lang="en-US" altLang="ja-JP" b="1">
                <a:solidFill>
                  <a:schemeClr val="accent2"/>
                </a:solidFill>
                <a:latin typeface="Comic Sans MS" charset="0"/>
              </a:rPr>
              <a:t>shokhavai ningwui chapi</a:t>
            </a:r>
            <a:r>
              <a:rPr lang="en-GB" altLang="ja-JP" b="1">
                <a:solidFill>
                  <a:schemeClr val="accent2"/>
                </a:solidFill>
                <a:latin typeface="Comic Sans MS" charset="0"/>
              </a:rPr>
              <a:t>…</a:t>
            </a:r>
            <a:r>
              <a:rPr lang="en-GB" altLang="ja-JP" b="1" i="1" u="sng">
                <a:solidFill>
                  <a:schemeClr val="accent2"/>
                </a:solidFill>
                <a:latin typeface="Comic Sans MS" charset="0"/>
              </a:rPr>
              <a:t>C 7 S J</a:t>
            </a:r>
            <a:endParaRPr lang="en-GB" b="1" i="1" u="sng">
              <a:solidFill>
                <a:schemeClr val="accent2"/>
              </a:solidFill>
              <a:latin typeface="Comic Sans MS" charset="0"/>
            </a:endParaRPr>
          </a:p>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chemeClr val="accent2"/>
                </a:solidFill>
                <a:latin typeface="Comic Sans MS" charset="0"/>
              </a:rPr>
              <a:t>•</a:t>
            </a:r>
            <a:r>
              <a:rPr lang="en-GB" b="1" i="1" u="sng">
                <a:solidFill>
                  <a:schemeClr val="accent2"/>
                </a:solidFill>
                <a:latin typeface="Comic Sans MS" charset="0"/>
              </a:rPr>
              <a:t>Ningwui Map</a:t>
            </a:r>
            <a:r>
              <a:rPr lang="en-GB" b="1">
                <a:solidFill>
                  <a:schemeClr val="accent2"/>
                </a:solidFill>
                <a:latin typeface="Comic Sans MS" charset="0"/>
              </a:rPr>
              <a:t> Biblewui otshotbing kali shok kachi theikhavai</a:t>
            </a:r>
          </a:p>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chemeClr val="accent2"/>
                </a:solidFill>
                <a:latin typeface="Comic Sans MS" charset="0"/>
              </a:rPr>
              <a:t>•</a:t>
            </a:r>
            <a:r>
              <a:rPr lang="en-US" b="1">
                <a:solidFill>
                  <a:schemeClr val="accent2"/>
                </a:solidFill>
                <a:latin typeface="Comic Sans MS" charset="0"/>
              </a:rPr>
              <a:t>Biblewui</a:t>
            </a:r>
            <a:r>
              <a:rPr lang="en-GB" altLang="ja-JP" b="1">
                <a:solidFill>
                  <a:schemeClr val="accent2"/>
                </a:solidFill>
                <a:latin typeface="Comic Sans MS" charset="0"/>
              </a:rPr>
              <a:t> </a:t>
            </a:r>
            <a:r>
              <a:rPr lang="ja-JP" altLang="en-GB" b="1" i="1" u="sng">
                <a:solidFill>
                  <a:schemeClr val="accent2"/>
                </a:solidFill>
                <a:latin typeface="Comic Sans MS" charset="0"/>
              </a:rPr>
              <a:t>“</a:t>
            </a:r>
            <a:r>
              <a:rPr lang="en-US" altLang="ja-JP" b="1" i="1" u="sng">
                <a:solidFill>
                  <a:schemeClr val="accent2"/>
                </a:solidFill>
                <a:latin typeface="Comic Sans MS" charset="0"/>
              </a:rPr>
              <a:t>Khamataiya kharachan</a:t>
            </a:r>
            <a:r>
              <a:rPr lang="en-GB" altLang="ja-JP" b="1">
                <a:solidFill>
                  <a:schemeClr val="accent2"/>
                </a:solidFill>
                <a:latin typeface="Comic Sans MS" charset="0"/>
              </a:rPr>
              <a:t>: </a:t>
            </a:r>
            <a:r>
              <a:rPr lang="ja-JP" altLang="en-GB" b="1">
                <a:solidFill>
                  <a:schemeClr val="accent2"/>
                </a:solidFill>
                <a:latin typeface="Comic Sans MS" charset="0"/>
              </a:rPr>
              <a:t>“</a:t>
            </a:r>
            <a:r>
              <a:rPr lang="en-GB" altLang="ja-JP" b="1">
                <a:solidFill>
                  <a:schemeClr val="accent2"/>
                </a:solidFill>
                <a:latin typeface="Comic Sans MS" charset="0"/>
              </a:rPr>
              <a:t>kathaka khare-khanao</a:t>
            </a:r>
            <a:r>
              <a:rPr lang="ja-JP" altLang="en-GB" b="1">
                <a:solidFill>
                  <a:schemeClr val="accent2"/>
                </a:solidFill>
                <a:latin typeface="Comic Sans MS" charset="0"/>
              </a:rPr>
              <a:t>”</a:t>
            </a:r>
            <a:r>
              <a:rPr lang="en-GB" altLang="ja-JP" b="1">
                <a:solidFill>
                  <a:schemeClr val="accent2"/>
                </a:solidFill>
                <a:latin typeface="Comic Sans MS" charset="0"/>
              </a:rPr>
              <a:t> </a:t>
            </a:r>
            <a:endParaRPr lang="en-GB" b="1">
              <a:solidFill>
                <a:schemeClr val="accent2"/>
              </a:solidFill>
              <a:latin typeface="Comic Sans MS" charset="0"/>
            </a:endParaRPr>
          </a:p>
          <a:p>
            <a:pPr marL="223604" indent="-223604">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chemeClr val="accent2"/>
                </a:solidFill>
                <a:latin typeface="Comic Sans MS" charset="0"/>
              </a:rPr>
              <a:t>•</a:t>
            </a:r>
            <a:r>
              <a:rPr lang="en-GB" b="1" i="1" u="sng">
                <a:solidFill>
                  <a:schemeClr val="accent2"/>
                </a:solidFill>
                <a:latin typeface="Comic Sans MS" charset="0"/>
              </a:rPr>
              <a:t>ABRAHAMwui angayung</a:t>
            </a:r>
            <a:r>
              <a:rPr lang="en-GB" b="1">
                <a:solidFill>
                  <a:schemeClr val="accent2"/>
                </a:solidFill>
                <a:latin typeface="Comic Sans MS" charset="0"/>
              </a:rPr>
              <a:t> Jesu Christawui Ministryli rinda khangashun</a:t>
            </a:r>
          </a:p>
          <a:p>
            <a:pPr>
              <a:lnSpc>
                <a:spcPct val="100000"/>
              </a:lnSpc>
              <a:spcBef>
                <a:spcPts val="1688"/>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chemeClr val="accent2"/>
                </a:solidFill>
                <a:latin typeface="Comic Sans MS" charset="0"/>
              </a:rPr>
              <a:t>•</a:t>
            </a:r>
            <a:r>
              <a:rPr lang="en-GB" b="1" i="1" u="sng">
                <a:solidFill>
                  <a:schemeClr val="accent2"/>
                </a:solidFill>
                <a:latin typeface="Comic Sans MS" charset="0"/>
              </a:rPr>
              <a:t>Biblewui</a:t>
            </a:r>
            <a:r>
              <a:rPr lang="en-GB" altLang="ja-JP" b="1" i="1" u="sng">
                <a:solidFill>
                  <a:schemeClr val="accent2"/>
                </a:solidFill>
                <a:latin typeface="Comic Sans MS" charset="0"/>
              </a:rPr>
              <a:t> </a:t>
            </a:r>
            <a:r>
              <a:rPr lang="ja-JP" altLang="en-GB" b="1" i="1" u="sng">
                <a:solidFill>
                  <a:schemeClr val="accent2"/>
                </a:solidFill>
                <a:latin typeface="Comic Sans MS" charset="0"/>
              </a:rPr>
              <a:t>“</a:t>
            </a:r>
            <a:r>
              <a:rPr lang="en-US" altLang="ja-JP" b="1" i="1" u="sng">
                <a:solidFill>
                  <a:schemeClr val="accent2"/>
                </a:solidFill>
                <a:latin typeface="Comic Sans MS" charset="0"/>
              </a:rPr>
              <a:t>Sakaka</a:t>
            </a:r>
            <a:r>
              <a:rPr lang="ja-JP" altLang="en-GB" b="1" i="1" u="sng">
                <a:solidFill>
                  <a:schemeClr val="accent2"/>
                </a:solidFill>
                <a:latin typeface="Comic Sans MS" charset="0"/>
              </a:rPr>
              <a:t>”</a:t>
            </a:r>
            <a:r>
              <a:rPr lang="en-GB" altLang="ja-JP" b="1">
                <a:solidFill>
                  <a:schemeClr val="accent2"/>
                </a:solidFill>
                <a:latin typeface="Comic Sans MS" charset="0"/>
              </a:rPr>
              <a:t> </a:t>
            </a:r>
            <a:r>
              <a:rPr lang="en-GB" altLang="ja-JP" b="1" i="1">
                <a:solidFill>
                  <a:schemeClr val="accent2"/>
                </a:solidFill>
                <a:latin typeface="Comic Sans MS" charset="0"/>
              </a:rPr>
              <a:t>Khararchan </a:t>
            </a:r>
            <a:r>
              <a:rPr lang="en-GB" altLang="ja-JP" b="1">
                <a:solidFill>
                  <a:schemeClr val="accent2"/>
                </a:solidFill>
                <a:latin typeface="Comic Sans MS" charset="0"/>
              </a:rPr>
              <a:t>wui athi shurda</a:t>
            </a:r>
            <a:endParaRPr lang="en-GB" b="1" i="1">
              <a:solidFill>
                <a:schemeClr val="accent2"/>
              </a:solidFill>
              <a:latin typeface="Comic Sans MS" charset="0"/>
            </a:endParaRPr>
          </a:p>
          <a:p>
            <a:pPr>
              <a:lnSpc>
                <a:spcPct val="100000"/>
              </a:lnSpc>
              <a:spcBef>
                <a:spcPts val="150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b="1">
                <a:solidFill>
                  <a:schemeClr val="accent2"/>
                </a:solidFill>
                <a:latin typeface="Comic Sans MS" charset="0"/>
              </a:rPr>
              <a:t>•Kachama kala Kadhara Tuingashitwui </a:t>
            </a:r>
            <a:r>
              <a:rPr lang="en-GB" b="1" i="1" u="sng">
                <a:solidFill>
                  <a:schemeClr val="accent2"/>
                </a:solidFill>
                <a:latin typeface="Comic Sans MS" charset="0"/>
              </a:rPr>
              <a:t>Lairikbing kala Tuiguibing</a:t>
            </a:r>
          </a:p>
        </p:txBody>
      </p:sp>
      <p:sp>
        <p:nvSpPr>
          <p:cNvPr id="97287" name="Text Box 8"/>
          <p:cNvSpPr txBox="1">
            <a:spLocks noChangeArrowheads="1"/>
          </p:cNvSpPr>
          <p:nvPr/>
        </p:nvSpPr>
        <p:spPr bwMode="auto">
          <a:xfrm>
            <a:off x="9431341" y="6861176"/>
            <a:ext cx="184150" cy="366713"/>
          </a:xfrm>
          <a:prstGeom prst="rect">
            <a:avLst/>
          </a:prstGeom>
          <a:noFill/>
          <a:ln w="9525">
            <a:noFill/>
            <a:round/>
            <a:headEnd/>
            <a:tailEnd/>
          </a:ln>
        </p:spPr>
        <p:txBody>
          <a:bodyPr wrap="none" lIns="91328" tIns="45662" rIns="91328" bIns="45662" anchor="ctr"/>
          <a:lstStyle/>
          <a:p>
            <a:endParaRPr lang="en-US"/>
          </a:p>
        </p:txBody>
      </p:sp>
      <p:sp>
        <p:nvSpPr>
          <p:cNvPr id="97288" name="Text Box 9"/>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121D9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121D91"/>
                </a:solidFill>
                <a:latin typeface="Arial" charset="0"/>
              </a:rPr>
              <a:t>©2006 TBBMI</a:t>
            </a:r>
          </a:p>
        </p:txBody>
      </p:sp>
      <p:pic>
        <p:nvPicPr>
          <p:cNvPr id="98314" name="Picture 10"/>
          <p:cNvPicPr>
            <a:picLocks noChangeAspect="1" noChangeArrowheads="1"/>
          </p:cNvPicPr>
          <p:nvPr/>
        </p:nvPicPr>
        <p:blipFill>
          <a:blip r:embed="rId4"/>
          <a:srcRect l="13533" t="10225" r="13448" b="6815"/>
          <a:stretch>
            <a:fillRect/>
          </a:stretch>
        </p:blipFill>
        <p:spPr bwMode="auto">
          <a:xfrm>
            <a:off x="519114" y="3857635"/>
            <a:ext cx="4264025" cy="3230563"/>
          </a:xfrm>
          <a:prstGeom prst="rect">
            <a:avLst/>
          </a:prstGeom>
          <a:noFill/>
          <a:ln w="9525">
            <a:noFill/>
            <a:round/>
            <a:headEnd/>
            <a:tailEnd/>
          </a:ln>
          <a:effectLst>
            <a:outerShdw dist="99193" dir="3018056" algn="ctr" rotWithShape="0">
              <a:srgbClr val="808080"/>
            </a:outerShdw>
          </a:effectLst>
        </p:spPr>
      </p:pic>
      <p:pic>
        <p:nvPicPr>
          <p:cNvPr id="98315" name="Picture 11"/>
          <p:cNvPicPr>
            <a:picLocks noChangeAspect="1" noChangeArrowheads="1"/>
          </p:cNvPicPr>
          <p:nvPr/>
        </p:nvPicPr>
        <p:blipFill>
          <a:blip r:embed="rId5"/>
          <a:srcRect l="22496" t="14581" r="13887" b="13577"/>
          <a:stretch>
            <a:fillRect/>
          </a:stretch>
        </p:blipFill>
        <p:spPr bwMode="auto">
          <a:xfrm>
            <a:off x="2887673" y="4478342"/>
            <a:ext cx="4071937" cy="3065462"/>
          </a:xfrm>
          <a:prstGeom prst="rect">
            <a:avLst/>
          </a:prstGeom>
          <a:noFill/>
          <a:ln w="9525">
            <a:noFill/>
            <a:round/>
            <a:headEnd/>
            <a:tailEnd/>
          </a:ln>
          <a:effectLst>
            <a:outerShdw dist="99193" dir="3018056" algn="ctr" rotWithShape="0">
              <a:srgbClr val="808080"/>
            </a:outerShdw>
          </a:effectLst>
        </p:spPr>
      </p:pic>
      <p:pic>
        <p:nvPicPr>
          <p:cNvPr id="98316" name="Picture 12"/>
          <p:cNvPicPr>
            <a:picLocks noChangeAspect="1" noChangeArrowheads="1"/>
          </p:cNvPicPr>
          <p:nvPr/>
        </p:nvPicPr>
        <p:blipFill>
          <a:blip r:embed="rId6"/>
          <a:srcRect l="16811" t="10846" r="11063" b="8331"/>
          <a:stretch>
            <a:fillRect/>
          </a:stretch>
        </p:blipFill>
        <p:spPr bwMode="auto">
          <a:xfrm>
            <a:off x="5610226" y="3994150"/>
            <a:ext cx="3836988" cy="2867025"/>
          </a:xfrm>
          <a:prstGeom prst="rect">
            <a:avLst/>
          </a:prstGeom>
          <a:noFill/>
          <a:ln w="9525">
            <a:noFill/>
            <a:round/>
            <a:headEnd/>
            <a:tailEnd/>
          </a:ln>
          <a:effectLst>
            <a:outerShdw dist="99193" dir="3018056" algn="ctr" rotWithShape="0">
              <a:srgbClr val="808080"/>
            </a:outerShdw>
          </a:effectLst>
        </p:spPr>
      </p:pic>
      <p:pic>
        <p:nvPicPr>
          <p:cNvPr id="98317" name="Picture 13"/>
          <p:cNvPicPr>
            <a:picLocks noChangeAspect="1" noChangeArrowheads="1"/>
          </p:cNvPicPr>
          <p:nvPr/>
        </p:nvPicPr>
        <p:blipFill>
          <a:blip r:embed="rId7"/>
          <a:srcRect l="15105" t="10979" r="11676" b="6210"/>
          <a:stretch>
            <a:fillRect/>
          </a:stretch>
        </p:blipFill>
        <p:spPr bwMode="auto">
          <a:xfrm>
            <a:off x="5397510" y="369898"/>
            <a:ext cx="4240213" cy="3197225"/>
          </a:xfrm>
          <a:prstGeom prst="rect">
            <a:avLst/>
          </a:prstGeom>
          <a:noFill/>
          <a:ln w="9525">
            <a:noFill/>
            <a:round/>
            <a:headEnd/>
            <a:tailEnd/>
          </a:ln>
          <a:effectLst>
            <a:outerShdw dist="117182" dir="2438369" algn="ctr" rotWithShape="0">
              <a:srgbClr val="808080"/>
            </a:outerShdw>
          </a:effectLst>
        </p:spPr>
      </p:pic>
      <p:pic>
        <p:nvPicPr>
          <p:cNvPr id="98318" name="Picture 14"/>
          <p:cNvPicPr>
            <a:picLocks noChangeAspect="1" noChangeArrowheads="1"/>
          </p:cNvPicPr>
          <p:nvPr/>
        </p:nvPicPr>
        <p:blipFill>
          <a:blip r:embed="rId8"/>
          <a:srcRect l="12962" t="10207" r="12755" b="8646"/>
          <a:stretch>
            <a:fillRect/>
          </a:stretch>
        </p:blipFill>
        <p:spPr bwMode="auto">
          <a:xfrm>
            <a:off x="2817816" y="927103"/>
            <a:ext cx="3965575" cy="2887663"/>
          </a:xfrm>
          <a:prstGeom prst="rect">
            <a:avLst/>
          </a:prstGeom>
          <a:noFill/>
          <a:ln w="9525">
            <a:noFill/>
            <a:round/>
            <a:headEnd/>
            <a:tailEnd/>
          </a:ln>
          <a:effectLst>
            <a:outerShdw dist="117182" dir="2438369" algn="ctr" rotWithShape="0">
              <a:srgbClr val="808080"/>
            </a:outerShdw>
          </a:effectLst>
        </p:spPr>
      </p:pic>
      <p:pic>
        <p:nvPicPr>
          <p:cNvPr id="98319" name="Picture 15"/>
          <p:cNvPicPr>
            <a:picLocks noChangeAspect="1" noChangeArrowheads="1"/>
          </p:cNvPicPr>
          <p:nvPr/>
        </p:nvPicPr>
        <p:blipFill>
          <a:blip r:embed="rId9"/>
          <a:srcRect l="16702" t="11076" r="14021" b="11446"/>
          <a:stretch>
            <a:fillRect/>
          </a:stretch>
        </p:blipFill>
        <p:spPr bwMode="auto">
          <a:xfrm>
            <a:off x="4549782" y="2228849"/>
            <a:ext cx="3976688" cy="2965451"/>
          </a:xfrm>
          <a:prstGeom prst="rect">
            <a:avLst/>
          </a:prstGeom>
          <a:noFill/>
          <a:ln w="9525">
            <a:noFill/>
            <a:round/>
            <a:headEnd/>
            <a:tailEnd/>
          </a:ln>
          <a:effectLst>
            <a:outerShdw dist="117182" dir="2438369" algn="ctr" rotWithShape="0">
              <a:srgbClr val="808080"/>
            </a:outerShdw>
          </a:effectLst>
        </p:spPr>
      </p:pic>
      <p:pic>
        <p:nvPicPr>
          <p:cNvPr id="98320" name="Picture 16"/>
          <p:cNvPicPr>
            <a:picLocks noChangeAspect="1" noChangeArrowheads="1"/>
          </p:cNvPicPr>
          <p:nvPr/>
        </p:nvPicPr>
        <p:blipFill>
          <a:blip r:embed="rId10"/>
          <a:srcRect l="15800" t="11293" r="12541" b="5792"/>
          <a:stretch>
            <a:fillRect/>
          </a:stretch>
        </p:blipFill>
        <p:spPr bwMode="auto">
          <a:xfrm>
            <a:off x="1500198" y="2598738"/>
            <a:ext cx="4041775" cy="3117850"/>
          </a:xfrm>
          <a:prstGeom prst="rect">
            <a:avLst/>
          </a:prstGeom>
          <a:noFill/>
          <a:ln w="9525">
            <a:noFill/>
            <a:round/>
            <a:headEnd/>
            <a:tailEnd/>
          </a:ln>
          <a:effectLst>
            <a:outerShdw dist="117182" dir="2438369" algn="ctr" rotWithShape="0">
              <a:srgbClr val="808080"/>
            </a:outerShdw>
          </a:effectLst>
        </p:spPr>
      </p:pic>
      <p:sp>
        <p:nvSpPr>
          <p:cNvPr id="97296" name="Rectangle 17"/>
          <p:cNvSpPr>
            <a:spLocks noChangeArrowheads="1"/>
          </p:cNvSpPr>
          <p:nvPr/>
        </p:nvSpPr>
        <p:spPr bwMode="auto">
          <a:xfrm>
            <a:off x="23839" y="-42890"/>
            <a:ext cx="10058400" cy="7772400"/>
          </a:xfrm>
          <a:prstGeom prst="rect">
            <a:avLst/>
          </a:prstGeom>
          <a:solidFill>
            <a:srgbClr val="000000">
              <a:alpha val="50195"/>
            </a:srgbClr>
          </a:solidFill>
          <a:ln w="9525">
            <a:noFill/>
            <a:round/>
            <a:headEnd/>
            <a:tailEnd/>
          </a:ln>
        </p:spPr>
        <p:txBody>
          <a:bodyPr wrap="none" lIns="91328" tIns="45662" rIns="91328" bIns="45662" anchor="ctr"/>
          <a:lstStyle/>
          <a:p>
            <a:endParaRPr lang="en-US"/>
          </a:p>
        </p:txBody>
      </p:sp>
      <p:sp>
        <p:nvSpPr>
          <p:cNvPr id="98322" name="Text Box 18"/>
          <p:cNvSpPr txBox="1">
            <a:spLocks noChangeArrowheads="1"/>
          </p:cNvSpPr>
          <p:nvPr/>
        </p:nvSpPr>
        <p:spPr bwMode="auto">
          <a:xfrm>
            <a:off x="671483" y="796110"/>
            <a:ext cx="8429684" cy="6374744"/>
          </a:xfrm>
          <a:prstGeom prst="rect">
            <a:avLst/>
          </a:prstGeom>
          <a:noFill/>
          <a:ln w="9525">
            <a:noFill/>
            <a:round/>
            <a:headEnd/>
            <a:tailEnd/>
          </a:ln>
        </p:spPr>
        <p:txBody>
          <a:bodyPr wrap="square" lIns="89886" tIns="46738" rIns="89886" bIns="46738">
            <a:spAutoFit/>
          </a:bodyPr>
          <a:lstStyle/>
          <a:p>
            <a:pPr algn="ctr">
              <a:lnSpc>
                <a:spcPct val="100000"/>
              </a:lnSpc>
              <a:spcBef>
                <a:spcPts val="499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8000" b="1" dirty="0">
                <a:solidFill>
                  <a:srgbClr val="FFFFFF"/>
                </a:solidFill>
                <a:effectLst>
                  <a:glow rad="101600">
                    <a:schemeClr val="tx1"/>
                  </a:glow>
                </a:effectLst>
                <a:latin typeface="Arial" charset="0"/>
              </a:rPr>
              <a:t>NAWUI KHUTLAI KADHAR  </a:t>
            </a:r>
            <a:r>
              <a:rPr lang="ja-JP" altLang="en-GB" sz="8000" b="1" dirty="0">
                <a:solidFill>
                  <a:srgbClr val="FFFFFF"/>
                </a:solidFill>
                <a:effectLst>
                  <a:glow rad="101600">
                    <a:schemeClr val="tx1"/>
                  </a:glow>
                </a:effectLst>
                <a:latin typeface="Arial" charset="0"/>
              </a:rPr>
              <a:t>“</a:t>
            </a:r>
            <a:r>
              <a:rPr lang="en-GB" altLang="ja-JP" sz="8000" b="1" i="1" dirty="0">
                <a:solidFill>
                  <a:srgbClr val="FFFFFF"/>
                </a:solidFill>
                <a:effectLst>
                  <a:glow rad="101600">
                    <a:schemeClr val="tx1"/>
                  </a:glow>
                </a:effectLst>
                <a:latin typeface="Arial" charset="0"/>
              </a:rPr>
              <a:t>BIBLE NING EINA SINGKHAVAI!</a:t>
            </a:r>
            <a:r>
              <a:rPr lang="ja-JP" altLang="en-GB" sz="8000" b="1" i="1" dirty="0">
                <a:solidFill>
                  <a:srgbClr val="FFFFFF"/>
                </a:solidFill>
                <a:effectLst>
                  <a:glow rad="101600">
                    <a:schemeClr val="tx1"/>
                  </a:glow>
                </a:effectLst>
                <a:latin typeface="Arial" charset="0"/>
              </a:rPr>
              <a:t>”</a:t>
            </a:r>
            <a:endParaRPr lang="en-GB" sz="8000" b="1" i="1" dirty="0">
              <a:solidFill>
                <a:srgbClr val="FFFFFF"/>
              </a:solidFill>
              <a:effectLst>
                <a:glow rad="101600">
                  <a:schemeClr val="tx1"/>
                </a:glow>
              </a:effectLst>
              <a:latin typeface="Arial" charset="0"/>
            </a:endParaRPr>
          </a:p>
        </p:txBody>
      </p:sp>
      <p:sp>
        <p:nvSpPr>
          <p:cNvPr id="97298" name="Rectangle 19"/>
          <p:cNvSpPr>
            <a:spLocks noChangeArrowheads="1"/>
          </p:cNvSpPr>
          <p:nvPr/>
        </p:nvSpPr>
        <p:spPr bwMode="auto">
          <a:xfrm>
            <a:off x="9185275" y="7392992"/>
            <a:ext cx="385763" cy="279400"/>
          </a:xfrm>
          <a:prstGeom prst="rect">
            <a:avLst/>
          </a:prstGeom>
          <a:noFill/>
          <a:ln w="9525">
            <a:noFill/>
            <a:round/>
            <a:headEnd/>
            <a:tailEnd/>
          </a:ln>
        </p:spPr>
        <p:txBody>
          <a:bodyPr wrap="none" lIns="101750" tIns="51056" rIns="101750" bIns="51056"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100" b="1">
                <a:solidFill>
                  <a:srgbClr val="FFFFFF"/>
                </a:solidFill>
                <a:latin typeface="Comic Sans MS" charset="0"/>
              </a:rPr>
              <a:t>94</a:t>
            </a:r>
          </a:p>
        </p:txBody>
      </p:sp>
      <p:sp>
        <p:nvSpPr>
          <p:cNvPr id="97299" name="Rectangle 20"/>
          <p:cNvSpPr>
            <a:spLocks noChangeArrowheads="1"/>
          </p:cNvSpPr>
          <p:nvPr/>
        </p:nvSpPr>
        <p:spPr bwMode="auto">
          <a:xfrm>
            <a:off x="8628063" y="7396163"/>
            <a:ext cx="817562" cy="279400"/>
          </a:xfrm>
          <a:prstGeom prst="rect">
            <a:avLst/>
          </a:prstGeom>
          <a:noFill/>
          <a:ln w="9525">
            <a:noFill/>
            <a:round/>
            <a:headEnd/>
            <a:tailEnd/>
          </a:ln>
        </p:spPr>
        <p:txBody>
          <a:bodyPr wrap="none" lIns="101750" tIns="51056" rIns="101750" bIns="51056"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100" b="1">
                <a:solidFill>
                  <a:srgbClr val="FFFFFF"/>
                </a:solidFill>
                <a:latin typeface="Comic Sans MS" charset="0"/>
              </a:rPr>
              <a:t>9.65.08.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8322"/>
                                        </p:tgtEl>
                                        <p:attrNameLst>
                                          <p:attrName>style.visibility</p:attrName>
                                        </p:attrNameLst>
                                      </p:cBhvr>
                                      <p:to>
                                        <p:strVal val="visible"/>
                                      </p:to>
                                    </p:set>
                                    <p:animEffect transition="in" filter="wipe(up)">
                                      <p:cBhvr>
                                        <p:cTn id="7" dur="500"/>
                                        <p:tgtEl>
                                          <p:spTgt spid="98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328" tIns="45662" rIns="91328" bIns="45662" anchor="ctr"/>
          <a:lstStyle/>
          <a:p>
            <a:endParaRPr lang="en-US"/>
          </a:p>
        </p:txBody>
      </p:sp>
      <p:sp>
        <p:nvSpPr>
          <p:cNvPr id="98307" name="Text Box 2"/>
          <p:cNvSpPr txBox="1">
            <a:spLocks noChangeArrowheads="1"/>
          </p:cNvSpPr>
          <p:nvPr/>
        </p:nvSpPr>
        <p:spPr bwMode="auto">
          <a:xfrm>
            <a:off x="9342438" y="6948488"/>
            <a:ext cx="665162" cy="454025"/>
          </a:xfrm>
          <a:prstGeom prst="rect">
            <a:avLst/>
          </a:prstGeom>
          <a:noFill/>
          <a:ln w="9525">
            <a:noFill/>
            <a:round/>
            <a:headEnd/>
            <a:tailEnd/>
          </a:ln>
        </p:spPr>
        <p:txBody>
          <a:bodyPr lIns="101750" tIns="51056" rIns="101750" bIns="51056">
            <a:spAutoFit/>
          </a:bodyPr>
          <a:lstStyle/>
          <a:p>
            <a:pPr>
              <a:lnSpc>
                <a:spcPct val="100000"/>
              </a:lnSpc>
              <a:spcBef>
                <a:spcPts val="1375"/>
              </a:spcBef>
              <a:buClr>
                <a:srgbClr val="121D9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2200" b="1">
                <a:solidFill>
                  <a:srgbClr val="121D91"/>
                </a:solidFill>
                <a:latin typeface="Comic Sans MS" charset="0"/>
              </a:rPr>
              <a:t> </a:t>
            </a:r>
          </a:p>
        </p:txBody>
      </p:sp>
      <p:sp>
        <p:nvSpPr>
          <p:cNvPr id="98308" name="Text Box 3"/>
          <p:cNvSpPr txBox="1">
            <a:spLocks noChangeArrowheads="1"/>
          </p:cNvSpPr>
          <p:nvPr/>
        </p:nvSpPr>
        <p:spPr bwMode="auto">
          <a:xfrm>
            <a:off x="865961" y="7428950"/>
            <a:ext cx="920800" cy="232888"/>
          </a:xfrm>
          <a:prstGeom prst="rect">
            <a:avLst/>
          </a:prstGeom>
          <a:noFill/>
          <a:ln w="9525">
            <a:noFill/>
            <a:round/>
            <a:headEnd/>
            <a:tailEnd/>
          </a:ln>
        </p:spPr>
        <p:txBody>
          <a:bodyPr wrap="none" lIns="89886" tIns="46738" rIns="89886" bIns="46738" anchor="ctr">
            <a:spAutoFit/>
          </a:bodyPr>
          <a:lstStyle/>
          <a:p>
            <a:pPr algn="ctr">
              <a:lnSpc>
                <a:spcPct val="100000"/>
              </a:lnSpc>
              <a:spcBef>
                <a:spcPts val="563"/>
              </a:spcBef>
              <a:buClr>
                <a:srgbClr val="121D91"/>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900" b="1">
                <a:solidFill>
                  <a:srgbClr val="121D91"/>
                </a:solidFill>
                <a:latin typeface="Arial" charset="0"/>
              </a:rPr>
              <a:t>©2006 TBBMI</a:t>
            </a:r>
          </a:p>
        </p:txBody>
      </p:sp>
      <p:sp>
        <p:nvSpPr>
          <p:cNvPr id="98309" name="Rectangle 4"/>
          <p:cNvSpPr>
            <a:spLocks noChangeArrowheads="1"/>
          </p:cNvSpPr>
          <p:nvPr/>
        </p:nvSpPr>
        <p:spPr bwMode="auto">
          <a:xfrm>
            <a:off x="9190038" y="7392992"/>
            <a:ext cx="376237" cy="279400"/>
          </a:xfrm>
          <a:prstGeom prst="rect">
            <a:avLst/>
          </a:prstGeom>
          <a:noFill/>
          <a:ln w="9525">
            <a:noFill/>
            <a:round/>
            <a:headEnd/>
            <a:tailEnd/>
          </a:ln>
        </p:spPr>
        <p:txBody>
          <a:bodyPr wrap="none" lIns="101750" tIns="51056" rIns="101750" bIns="51056"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100" b="1">
                <a:solidFill>
                  <a:srgbClr val="FFFFFF"/>
                </a:solidFill>
                <a:latin typeface="Comic Sans MS" charset="0"/>
              </a:rPr>
              <a:t>95</a:t>
            </a:r>
          </a:p>
        </p:txBody>
      </p:sp>
      <p:sp>
        <p:nvSpPr>
          <p:cNvPr id="98310" name="Rectangle 5"/>
          <p:cNvSpPr>
            <a:spLocks noChangeArrowheads="1"/>
          </p:cNvSpPr>
          <p:nvPr/>
        </p:nvSpPr>
        <p:spPr bwMode="auto">
          <a:xfrm>
            <a:off x="8628063" y="7396163"/>
            <a:ext cx="817562" cy="279400"/>
          </a:xfrm>
          <a:prstGeom prst="rect">
            <a:avLst/>
          </a:prstGeom>
          <a:noFill/>
          <a:ln w="9525">
            <a:noFill/>
            <a:round/>
            <a:headEnd/>
            <a:tailEnd/>
          </a:ln>
        </p:spPr>
        <p:txBody>
          <a:bodyPr wrap="none" lIns="101750" tIns="51056" rIns="101750" bIns="51056"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100" b="1">
                <a:solidFill>
                  <a:srgbClr val="FFFFFF"/>
                </a:solidFill>
                <a:latin typeface="Comic Sans MS" charset="0"/>
              </a:rPr>
              <a:t>9.65.08.</a:t>
            </a:r>
          </a:p>
        </p:txBody>
      </p:sp>
      <p:sp>
        <p:nvSpPr>
          <p:cNvPr id="99334" name="Text Box 6"/>
          <p:cNvSpPr txBox="1">
            <a:spLocks noChangeArrowheads="1"/>
          </p:cNvSpPr>
          <p:nvPr/>
        </p:nvSpPr>
        <p:spPr bwMode="auto">
          <a:xfrm>
            <a:off x="671492" y="885805"/>
            <a:ext cx="8791575" cy="6135516"/>
          </a:xfrm>
          <a:prstGeom prst="rect">
            <a:avLst/>
          </a:prstGeom>
          <a:noFill/>
          <a:ln w="9525">
            <a:noFill/>
            <a:round/>
            <a:headEnd/>
            <a:tailEnd/>
          </a:ln>
        </p:spPr>
        <p:txBody>
          <a:bodyPr lIns="89886" tIns="46738" rIns="89886" bIns="46738">
            <a:spAutoFit/>
          </a:bodyPr>
          <a:lstStyle/>
          <a:p>
            <a:pPr algn="ctr">
              <a:lnSpc>
                <a:spcPct val="110000"/>
              </a:lnSpc>
              <a:spcBef>
                <a:spcPts val="5500"/>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US" sz="8800" b="1">
                <a:solidFill>
                  <a:srgbClr val="FFEA18"/>
                </a:solidFill>
                <a:latin typeface="Comic Sans MS" charset="0"/>
              </a:rPr>
              <a:t>ARA... KATONGA KHARUPKHUI HAOSA</a:t>
            </a:r>
            <a:endParaRPr lang="en-GB" sz="8800" b="1">
              <a:solidFill>
                <a:srgbClr val="FFEA18"/>
              </a:solidFill>
              <a:latin typeface="Comic Sans MS" charset="0"/>
            </a:endParaRPr>
          </a:p>
        </p:txBody>
      </p:sp>
      <p:sp>
        <p:nvSpPr>
          <p:cNvPr id="99335" name="Text Box 7"/>
          <p:cNvSpPr txBox="1">
            <a:spLocks noChangeArrowheads="1"/>
          </p:cNvSpPr>
          <p:nvPr/>
        </p:nvSpPr>
        <p:spPr bwMode="auto">
          <a:xfrm>
            <a:off x="528616" y="1814507"/>
            <a:ext cx="8791575" cy="3789745"/>
          </a:xfrm>
          <a:prstGeom prst="rect">
            <a:avLst/>
          </a:prstGeom>
          <a:noFill/>
          <a:ln w="9525">
            <a:noFill/>
            <a:round/>
            <a:headEnd/>
            <a:tailEnd/>
          </a:ln>
        </p:spPr>
        <p:txBody>
          <a:bodyPr lIns="89886" tIns="46738" rIns="89886" bIns="46738">
            <a:spAutoFit/>
          </a:bodyPr>
          <a:lstStyle/>
          <a:p>
            <a:pPr algn="ctr">
              <a:lnSpc>
                <a:spcPct val="110000"/>
              </a:lnSpc>
              <a:spcBef>
                <a:spcPts val="8055"/>
              </a:spcBef>
              <a:buClr>
                <a:srgbClr val="FFEA18"/>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800" b="1">
                <a:solidFill>
                  <a:srgbClr val="FFEA18"/>
                </a:solidFill>
                <a:latin typeface="Comic Sans MS" charset="0"/>
              </a:rPr>
              <a:t>CHIEINA KHIDO?</a:t>
            </a:r>
          </a:p>
        </p:txBody>
      </p:sp>
      <p:sp>
        <p:nvSpPr>
          <p:cNvPr id="98313" name="Text Box 8"/>
          <p:cNvSpPr txBox="1">
            <a:spLocks noChangeArrowheads="1"/>
          </p:cNvSpPr>
          <p:nvPr/>
        </p:nvSpPr>
        <p:spPr bwMode="auto">
          <a:xfrm>
            <a:off x="9507538" y="7353311"/>
            <a:ext cx="423862" cy="339725"/>
          </a:xfrm>
          <a:prstGeom prst="rect">
            <a:avLst/>
          </a:prstGeom>
          <a:noFill/>
          <a:ln w="9525">
            <a:noFill/>
            <a:round/>
            <a:headEnd/>
            <a:tailEnd/>
          </a:ln>
        </p:spPr>
        <p:txBody>
          <a:bodyPr lIns="89886" tIns="46738" rIns="89886" bIns="46738">
            <a:spAutoFit/>
          </a:bodyPr>
          <a:lstStyle/>
          <a:p>
            <a:pPr algn="ctr">
              <a:lnSpc>
                <a:spcPct val="100000"/>
              </a:lnSpc>
              <a:spcBef>
                <a:spcPts val="999"/>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600" b="1">
                <a:solidFill>
                  <a:srgbClr val="FFFFFF"/>
                </a:solidFill>
                <a:latin typeface="Comic Sans M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wipe(up)">
                                      <p:cBhvr>
                                        <p:cTn id="7" dur="500"/>
                                        <p:tgtEl>
                                          <p:spTgt spid="99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fill="hold" nodeType="clickEffect">
                                  <p:stCondLst>
                                    <p:cond delay="0"/>
                                  </p:stCondLst>
                                  <p:childTnLst>
                                    <p:animEffect transition="out" filter="fade">
                                      <p:cBhvr>
                                        <p:cTn id="11" dur="2000"/>
                                        <p:tgtEl>
                                          <p:spTgt spid="99334"/>
                                        </p:tgtEl>
                                      </p:cBhvr>
                                    </p:animEffect>
                                    <p:set>
                                      <p:cBhvr>
                                        <p:cTn id="12" dur="1" fill="hold">
                                          <p:stCondLst>
                                            <p:cond delay="0"/>
                                          </p:stCondLst>
                                        </p:cTn>
                                        <p:tgtEl>
                                          <p:spTgt spid="99334"/>
                                        </p:tgtEl>
                                        <p:attrNameLst>
                                          <p:attrName>style.visibility</p:attrName>
                                        </p:attrNameLst>
                                      </p:cBhvr>
                                      <p:to>
                                        <p:strVal val="hidden"/>
                                      </p:to>
                                    </p:set>
                                  </p:childTnLst>
                                </p:cTn>
                              </p:par>
                              <p:par>
                                <p:cTn id="13" presetID="10" presetClass="entr" fill="hold" nodeType="withEffect">
                                  <p:stCondLst>
                                    <p:cond delay="0"/>
                                  </p:stCondLst>
                                  <p:childTnLst>
                                    <p:set>
                                      <p:cBhvr>
                                        <p:cTn id="14" dur="1" fill="hold">
                                          <p:stCondLst>
                                            <p:cond delay="0"/>
                                          </p:stCondLst>
                                        </p:cTn>
                                        <p:tgtEl>
                                          <p:spTgt spid="99335"/>
                                        </p:tgtEl>
                                        <p:attrNameLst>
                                          <p:attrName>style.visibility</p:attrName>
                                        </p:attrNameLst>
                                      </p:cBhvr>
                                      <p:to>
                                        <p:strVal val="visible"/>
                                      </p:to>
                                    </p:set>
                                    <p:animEffect transition="in" filter="fade">
                                      <p:cBhvr>
                                        <p:cTn id="15" dur="10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BACKGR~1"/>
          <p:cNvPicPr>
            <a:picLocks noChangeAspect="1" noChangeArrowheads="1"/>
          </p:cNvPicPr>
          <p:nvPr/>
        </p:nvPicPr>
        <p:blipFill>
          <a:blip r:embed="rId3"/>
          <a:srcRect/>
          <a:stretch>
            <a:fillRect/>
          </a:stretch>
        </p:blipFill>
        <p:spPr bwMode="auto">
          <a:xfrm>
            <a:off x="-48895" y="-86360"/>
            <a:ext cx="10121265" cy="7858760"/>
          </a:xfrm>
          <a:prstGeom prst="rect">
            <a:avLst/>
          </a:prstGeom>
          <a:noFill/>
          <a:ln w="9525">
            <a:noFill/>
            <a:miter lim="800000"/>
            <a:headEnd/>
            <a:tailEnd/>
          </a:ln>
        </p:spPr>
      </p:pic>
      <p:sp>
        <p:nvSpPr>
          <p:cNvPr id="72710" name="WordArt 10"/>
          <p:cNvSpPr>
            <a:spLocks noChangeArrowheads="1" noChangeShapeType="1" noTextEdit="1"/>
          </p:cNvSpPr>
          <p:nvPr/>
        </p:nvSpPr>
        <p:spPr bwMode="auto">
          <a:xfrm>
            <a:off x="1814490" y="630544"/>
            <a:ext cx="9190378" cy="5041606"/>
          </a:xfrm>
          <a:prstGeom prst="rect">
            <a:avLst/>
          </a:prstGeom>
        </p:spPr>
        <p:txBody>
          <a:bodyPr wrap="none" lIns="101775" tIns="50888" rIns="101775" bIns="50888" fromWordArt="1">
            <a:prstTxWarp prst="textDeflateBottom">
              <a:avLst>
                <a:gd name="adj" fmla="val 8053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4000" kern="10">
                <a:ln w="9525">
                  <a:round/>
                  <a:headEnd/>
                  <a:tailEnd/>
                </a:ln>
                <a:gradFill rotWithShape="1">
                  <a:gsLst>
                    <a:gs pos="0">
                      <a:srgbClr val="FFFF00"/>
                    </a:gs>
                    <a:gs pos="100000">
                      <a:srgbClr val="FFFF43"/>
                    </a:gs>
                  </a:gsLst>
                  <a:lin ang="5400000" scaled="1"/>
                </a:gradFill>
                <a:latin typeface="Impact"/>
              </a:rPr>
              <a:t>Bible…</a:t>
            </a:r>
          </a:p>
          <a:p>
            <a:pPr algn="ctr"/>
            <a:r>
              <a:rPr lang="en-US" sz="4000" kern="10">
                <a:ln w="9525">
                  <a:round/>
                  <a:headEnd/>
                  <a:tailEnd/>
                </a:ln>
                <a:gradFill rotWithShape="1">
                  <a:gsLst>
                    <a:gs pos="0">
                      <a:srgbClr val="FFFF00"/>
                    </a:gs>
                    <a:gs pos="100000">
                      <a:srgbClr val="FFFF43"/>
                    </a:gs>
                  </a:gsLst>
                  <a:lin ang="5400000" scaled="1"/>
                </a:gradFill>
                <a:latin typeface="Impact"/>
              </a:rPr>
              <a:t>Ngashankakhui</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ChangeArrowheads="1"/>
          </p:cNvSpPr>
          <p:nvPr/>
        </p:nvSpPr>
        <p:spPr bwMode="auto">
          <a:xfrm>
            <a:off x="0" y="0"/>
            <a:ext cx="10058400" cy="7772400"/>
          </a:xfrm>
          <a:prstGeom prst="rect">
            <a:avLst/>
          </a:prstGeom>
          <a:solidFill>
            <a:srgbClr val="000000"/>
          </a:solidFill>
          <a:ln w="12600">
            <a:solidFill>
              <a:srgbClr val="000000"/>
            </a:solidFill>
            <a:miter lim="800000"/>
            <a:headEnd/>
            <a:tailEnd/>
          </a:ln>
        </p:spPr>
        <p:txBody>
          <a:bodyPr wrap="none" lIns="91328" tIns="45662" rIns="91328" bIns="45662" anchor="ctr"/>
          <a:lstStyle/>
          <a:p>
            <a:endParaRPr lang="en-US"/>
          </a:p>
        </p:txBody>
      </p:sp>
      <p:sp>
        <p:nvSpPr>
          <p:cNvPr id="100355" name="Text Box 2"/>
          <p:cNvSpPr txBox="1">
            <a:spLocks noChangeArrowheads="1"/>
          </p:cNvSpPr>
          <p:nvPr/>
        </p:nvSpPr>
        <p:spPr bwMode="auto">
          <a:xfrm>
            <a:off x="538477" y="7419165"/>
            <a:ext cx="1005854" cy="246104"/>
          </a:xfrm>
          <a:prstGeom prst="rect">
            <a:avLst/>
          </a:prstGeom>
          <a:noFill/>
          <a:ln w="9525">
            <a:noFill/>
            <a:round/>
            <a:headEnd/>
            <a:tailEnd/>
          </a:ln>
        </p:spPr>
        <p:txBody>
          <a:bodyPr wrap="none" lIns="91328" tIns="45662" rIns="91328" bIns="45662" anchor="ctr">
            <a:spAutoFit/>
          </a:bodyPr>
          <a:lstStyle/>
          <a:p>
            <a:pPr algn="ctr">
              <a:lnSpc>
                <a:spcPct val="100000"/>
              </a:lnSpc>
              <a:spcBef>
                <a:spcPts val="625"/>
              </a:spcBef>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000" b="1">
                <a:solidFill>
                  <a:srgbClr val="FFFFFF"/>
                </a:solidFill>
                <a:latin typeface="Arial" charset="0"/>
              </a:rPr>
              <a:t>©2006 TBBMI</a:t>
            </a:r>
          </a:p>
        </p:txBody>
      </p:sp>
      <p:sp>
        <p:nvSpPr>
          <p:cNvPr id="100356" name="Rectangle 3"/>
          <p:cNvSpPr>
            <a:spLocks noChangeArrowheads="1"/>
          </p:cNvSpPr>
          <p:nvPr/>
        </p:nvSpPr>
        <p:spPr bwMode="auto">
          <a:xfrm>
            <a:off x="9221789" y="7392992"/>
            <a:ext cx="385762" cy="279400"/>
          </a:xfrm>
          <a:prstGeom prst="rect">
            <a:avLst/>
          </a:prstGeom>
          <a:noFill/>
          <a:ln w="9525">
            <a:noFill/>
            <a:round/>
            <a:headEnd/>
            <a:tailEnd/>
          </a:ln>
        </p:spPr>
        <p:txBody>
          <a:bodyPr wrap="none" lIns="101750" tIns="51056" rIns="101750" bIns="51056"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100" b="1">
                <a:solidFill>
                  <a:srgbClr val="FFFFFF"/>
                </a:solidFill>
                <a:latin typeface="Comic Sans MS" charset="0"/>
              </a:rPr>
              <a:t>97</a:t>
            </a:r>
          </a:p>
        </p:txBody>
      </p:sp>
      <p:sp>
        <p:nvSpPr>
          <p:cNvPr id="100357" name="Rectangle 4"/>
          <p:cNvSpPr>
            <a:spLocks noChangeArrowheads="1"/>
          </p:cNvSpPr>
          <p:nvPr/>
        </p:nvSpPr>
        <p:spPr bwMode="auto">
          <a:xfrm>
            <a:off x="8631238" y="7396163"/>
            <a:ext cx="817562" cy="279400"/>
          </a:xfrm>
          <a:prstGeom prst="rect">
            <a:avLst/>
          </a:prstGeom>
          <a:noFill/>
          <a:ln w="9525">
            <a:noFill/>
            <a:round/>
            <a:headEnd/>
            <a:tailEnd/>
          </a:ln>
        </p:spPr>
        <p:txBody>
          <a:bodyPr wrap="none" lIns="101750" tIns="51056" rIns="101750" bIns="51056" anchor="ctr">
            <a:spAutoFit/>
          </a:bodyPr>
          <a:lstStyle/>
          <a:p>
            <a:pPr algn="ctr">
              <a:lnSpc>
                <a:spcPct val="100000"/>
              </a:lnSpc>
              <a:buClr>
                <a:srgbClr val="FFFFFF"/>
              </a:buClr>
              <a:tabLst>
                <a:tab pos="0" algn="l"/>
                <a:tab pos="910262" algn="l"/>
                <a:tab pos="1823703" algn="l"/>
                <a:tab pos="2737141" algn="l"/>
                <a:tab pos="3650582" algn="l"/>
                <a:tab pos="4564019" algn="l"/>
                <a:tab pos="5477457" algn="l"/>
                <a:tab pos="6390895" algn="l"/>
                <a:tab pos="7304334" algn="l"/>
                <a:tab pos="8217772" algn="l"/>
                <a:tab pos="9131210" algn="l"/>
                <a:tab pos="10044649" algn="l"/>
              </a:tabLst>
            </a:pPr>
            <a:r>
              <a:rPr lang="en-GB" sz="1100" b="1">
                <a:solidFill>
                  <a:srgbClr val="FFFFFF"/>
                </a:solidFill>
                <a:latin typeface="Comic Sans MS" charset="0"/>
              </a:rPr>
              <a:t>9.65.08.</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5242</TotalTime>
  <Words>16229</Words>
  <Application>Microsoft Office PowerPoint</Application>
  <PresentationFormat>Custom</PresentationFormat>
  <Paragraphs>2450</Paragraphs>
  <Slides>98</Slides>
  <Notes>98</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98</vt:i4>
      </vt:variant>
    </vt:vector>
  </HeadingPairs>
  <TitlesOfParts>
    <vt:vector size="119" baseType="lpstr">
      <vt:lpstr>Gulim</vt:lpstr>
      <vt:lpstr>Gulim</vt:lpstr>
      <vt:lpstr>MS Gothic</vt:lpstr>
      <vt:lpstr>ＭＳ Ｐゴシック</vt:lpstr>
      <vt:lpstr>Arial</vt:lpstr>
      <vt:lpstr>Arial Black</vt:lpstr>
      <vt:lpstr>Arial Rounded MT Bold</vt:lpstr>
      <vt:lpstr>Century Schoolbook</vt:lpstr>
      <vt:lpstr>Chicago</vt:lpstr>
      <vt:lpstr>Comic Sans MS</vt:lpstr>
      <vt:lpstr>Engravers MT</vt:lpstr>
      <vt:lpstr>Helvetica</vt:lpstr>
      <vt:lpstr>Helvetica BlackOblique</vt:lpstr>
      <vt:lpstr>Impact</vt:lpstr>
      <vt:lpstr>Kosher-Normal</vt:lpstr>
      <vt:lpstr>Krone</vt:lpstr>
      <vt:lpstr>Lucida Handwriting</vt:lpstr>
      <vt:lpstr>Times</vt:lpstr>
      <vt:lpstr>Times New Roman</vt:lpstr>
      <vt:lpstr>Blank Presentation</vt:lpstr>
      <vt:lpstr>1_Blank Presentation</vt:lpstr>
      <vt:lpstr>PowerPoint Presentation</vt:lpstr>
      <vt:lpstr>Tangkhul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1:2</vt:lpstr>
      <vt:lpstr>John 1:3</vt:lpstr>
      <vt:lpstr>John 1:4, 5, 9</vt:lpstr>
      <vt:lpstr>… KALA KAGAPIWUI ATAM</vt:lpstr>
      <vt:lpstr>ARA AMA-AZAK HI KUPSANGKHAVAI…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1(--)2“The Jerusalem Council”</vt:lpstr>
      <vt:lpstr>2. “The European Thrust”</vt:lpstr>
      <vt:lpstr>3.“The Asian Thrust”</vt:lpstr>
      <vt:lpstr>4. “To Rome and GAIN!”</vt:lpstr>
      <vt:lpstr>KATAMLI KHANGACHON #36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lastModifiedBy>Botros Salah</cp:lastModifiedBy>
  <cp:revision>382</cp:revision>
  <dcterms:modified xsi:type="dcterms:W3CDTF">2025-01-08T01:43:03Z</dcterms:modified>
</cp:coreProperties>
</file>