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Lst>
  <p:notesMasterIdLst>
    <p:notesMasterId r:id="rId46"/>
  </p:notesMasterIdLst>
  <p:handoutMasterIdLst>
    <p:handoutMasterId r:id="rId47"/>
  </p:handoutMasterIdLst>
  <p:sldIdLst>
    <p:sldId id="496" r:id="rId3"/>
    <p:sldId id="483" r:id="rId4"/>
    <p:sldId id="493" r:id="rId5"/>
    <p:sldId id="492" r:id="rId6"/>
    <p:sldId id="375" r:id="rId7"/>
    <p:sldId id="407" r:id="rId8"/>
    <p:sldId id="473" r:id="rId9"/>
    <p:sldId id="408" r:id="rId10"/>
    <p:sldId id="378" r:id="rId11"/>
    <p:sldId id="379" r:id="rId12"/>
    <p:sldId id="380" r:id="rId13"/>
    <p:sldId id="381" r:id="rId14"/>
    <p:sldId id="382" r:id="rId15"/>
    <p:sldId id="386" r:id="rId16"/>
    <p:sldId id="387" r:id="rId17"/>
    <p:sldId id="388" r:id="rId18"/>
    <p:sldId id="445" r:id="rId19"/>
    <p:sldId id="448" r:id="rId20"/>
    <p:sldId id="449" r:id="rId21"/>
    <p:sldId id="450" r:id="rId22"/>
    <p:sldId id="451" r:id="rId23"/>
    <p:sldId id="452" r:id="rId24"/>
    <p:sldId id="456" r:id="rId25"/>
    <p:sldId id="457" r:id="rId26"/>
    <p:sldId id="477" r:id="rId27"/>
    <p:sldId id="475" r:id="rId28"/>
    <p:sldId id="495" r:id="rId29"/>
    <p:sldId id="462" r:id="rId30"/>
    <p:sldId id="463" r:id="rId31"/>
    <p:sldId id="464" r:id="rId32"/>
    <p:sldId id="465" r:id="rId33"/>
    <p:sldId id="466" r:id="rId34"/>
    <p:sldId id="467" r:id="rId35"/>
    <p:sldId id="468" r:id="rId36"/>
    <p:sldId id="470" r:id="rId37"/>
    <p:sldId id="471" r:id="rId38"/>
    <p:sldId id="481" r:id="rId39"/>
    <p:sldId id="454" r:id="rId40"/>
    <p:sldId id="405" r:id="rId41"/>
    <p:sldId id="482" r:id="rId42"/>
    <p:sldId id="296" r:id="rId43"/>
    <p:sldId id="312" r:id="rId44"/>
    <p:sldId id="479" r:id="rId45"/>
  </p:sldIdLst>
  <p:sldSz cx="9144000" cy="6858000" type="screen4x3"/>
  <p:notesSz cx="8229600" cy="10909300"/>
  <p:defaultTextStyle>
    <a:defPPr>
      <a:defRPr lang="en-US"/>
    </a:defPPr>
    <a:lvl1pPr algn="l"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1pPr>
    <a:lvl2pPr marL="457200" algn="l"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2pPr>
    <a:lvl3pPr marL="914400" algn="l"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3pPr>
    <a:lvl4pPr marL="1371600" algn="l"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4pPr>
    <a:lvl5pPr marL="1828800" algn="l" rtl="0" eaLnBrk="0" fontAlgn="base" hangingPunct="0">
      <a:spcBef>
        <a:spcPct val="0"/>
      </a:spcBef>
      <a:spcAft>
        <a:spcPct val="0"/>
      </a:spcAft>
      <a:defRPr sz="3600" kern="1200">
        <a:solidFill>
          <a:schemeClr val="tx1"/>
        </a:solidFill>
        <a:latin typeface="Comic Sans MS" panose="030F0902030302020204" pitchFamily="66" charset="0"/>
        <a:ea typeface="ＭＳ Ｐゴシック" panose="020B0600070205080204" pitchFamily="34" charset="-128"/>
        <a:cs typeface="+mn-cs"/>
      </a:defRPr>
    </a:lvl5pPr>
    <a:lvl6pPr marL="22860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6pPr>
    <a:lvl7pPr marL="27432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7pPr>
    <a:lvl8pPr marL="32004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8pPr>
    <a:lvl9pPr marL="3657600" algn="l" defTabSz="914400" rtl="0" eaLnBrk="1" latinLnBrk="0" hangingPunct="1">
      <a:defRPr sz="3600" kern="1200">
        <a:solidFill>
          <a:schemeClr val="tx1"/>
        </a:solidFill>
        <a:latin typeface="Comic Sans MS" panose="030F0902030302020204" pitchFamily="66"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44">
          <p15:clr>
            <a:srgbClr val="A4A3A4"/>
          </p15:clr>
        </p15:guide>
        <p15:guide id="2" orient="horz" pos="2030">
          <p15:clr>
            <a:srgbClr val="A4A3A4"/>
          </p15:clr>
        </p15:guide>
        <p15:guide id="3" orient="horz" pos="4166">
          <p15:clr>
            <a:srgbClr val="A4A3A4"/>
          </p15:clr>
        </p15:guide>
        <p15:guide id="4" pos="2880">
          <p15:clr>
            <a:srgbClr val="A4A3A4"/>
          </p15:clr>
        </p15:guide>
        <p15:guide id="5" pos="5473">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89"/>
    <p:restoredTop sz="94673"/>
  </p:normalViewPr>
  <p:slideViewPr>
    <p:cSldViewPr snapToGrid="0">
      <p:cViewPr varScale="1">
        <p:scale>
          <a:sx n="125" d="100"/>
          <a:sy n="125" d="100"/>
        </p:scale>
        <p:origin x="168" y="432"/>
      </p:cViewPr>
      <p:guideLst>
        <p:guide orient="horz" pos="2544"/>
        <p:guide orient="horz" pos="2030"/>
        <p:guide orient="horz" pos="4166"/>
        <p:guide pos="2880"/>
        <p:guide pos="5473"/>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CE49C44-2C5F-9055-6508-146A38123053}"/>
              </a:ext>
            </a:extLst>
          </p:cNvPr>
          <p:cNvSpPr>
            <a:spLocks noGrp="1" noChangeArrowheads="1"/>
          </p:cNvSpPr>
          <p:nvPr>
            <p:ph type="body" sz="quarter" idx="3"/>
          </p:nvPr>
        </p:nvSpPr>
        <p:spPr bwMode="auto">
          <a:xfrm>
            <a:off x="1096963" y="5181600"/>
            <a:ext cx="6035675" cy="4910138"/>
          </a:xfrm>
          <a:prstGeom prst="rect">
            <a:avLst/>
          </a:prstGeom>
          <a:noFill/>
          <a:ln w="12700">
            <a:noFill/>
            <a:miter lim="800000"/>
            <a:headEnd/>
            <a:tailEnd/>
          </a:ln>
          <a:effectLst/>
        </p:spPr>
        <p:txBody>
          <a:bodyPr vert="horz" wrap="square" lIns="109537" tIns="55562" rIns="109537" bIns="55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a:extLst>
              <a:ext uri="{FF2B5EF4-FFF2-40B4-BE49-F238E27FC236}">
                <a16:creationId xmlns:a16="http://schemas.microsoft.com/office/drawing/2014/main" id="{3F5E0634-A4A6-C4E0-BCF6-6DE73A41E5DC}"/>
              </a:ext>
            </a:extLst>
          </p:cNvPr>
          <p:cNvSpPr>
            <a:spLocks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pitchFamily="-108" charset="0"/>
        <a:ea typeface="ＭＳ Ｐゴシック" charset="-128"/>
        <a:cs typeface="ＭＳ Ｐゴシック" charset="-128"/>
      </a:defRPr>
    </a:lvl1pPr>
    <a:lvl2pPr marL="54451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2pPr>
    <a:lvl3pPr marL="1087438"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3pPr>
    <a:lvl4pPr marL="1631950"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4pPr>
    <a:lvl5pPr marL="217646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92BB417-F5E0-1AE0-8FEF-9A48616D64EA}"/>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7A07664A-67F2-D79C-181C-EA99034655C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We call this section, THE OPENED BIBLE….because…   </a:t>
            </a:r>
          </a:p>
          <a:p>
            <a:r>
              <a:rPr lang="en-US" altLang="en-US" b="1">
                <a:latin typeface="Times" panose="020F0502020204030204" pitchFamily="34" charset="0"/>
                <a:ea typeface="ＭＳ Ｐゴシック" panose="020B0600070205080204" pitchFamily="34" charset="-128"/>
              </a:rPr>
              <a:t>////	We are going to explore its parts and its pieces.</a:t>
            </a:r>
          </a:p>
          <a:p>
            <a:r>
              <a:rPr lang="en-US" altLang="en-US" b="1">
                <a:latin typeface="Times" panose="020F0502020204030204" pitchFamily="34" charset="0"/>
                <a:ea typeface="ＭＳ Ｐゴシック" panose="020B0600070205080204" pitchFamily="34" charset="-128"/>
              </a:rPr>
              <a:t>And by now, you are probably beginning to develop your own mental Bible File. </a:t>
            </a:r>
          </a:p>
          <a:p>
            <a:r>
              <a:rPr lang="en-US" altLang="en-US" b="1">
                <a:latin typeface="Times" panose="020F0502020204030204" pitchFamily="34" charset="0"/>
                <a:ea typeface="ＭＳ Ｐゴシック" panose="020B0600070205080204" pitchFamily="34" charset="-128"/>
              </a:rPr>
              <a:t>So…the ideas presented next will further show you that the </a:t>
            </a:r>
          </a:p>
          <a:p>
            <a:r>
              <a:rPr lang="en-US" altLang="en-US" b="1">
                <a:latin typeface="Times" panose="020F0502020204030204" pitchFamily="34" charset="0"/>
                <a:ea typeface="ＭＳ Ｐゴシック" panose="020B0600070205080204" pitchFamily="34" charset="-128"/>
              </a:rPr>
              <a:t>////	Word of God is an organized, progressive structure, timeless in its spiritual value…containing an incomparable collection of literature on which you can place your complete faith and confidence -- in its writers, its message of salvation, and its proven spiritual directions for every human life on our planet.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442A923-CB72-392A-7BE0-0E47F6B0F9B4}"/>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70E5B59E-E3B5-706F-1388-1F4B60EE167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Look first at sections 1 and section 5.  Think about them as serving a parallel purpose in term of the Bible’s story line development.  If you are using the Study Help #18 sheet, you can fill in each location as we go. </a:t>
            </a:r>
          </a:p>
          <a:p>
            <a:r>
              <a:rPr lang="en-US" altLang="en-US" b="1">
                <a:latin typeface="Times" panose="020F0502020204030204" pitchFamily="34" charset="0"/>
                <a:ea typeface="ＭＳ Ｐゴシック" panose="020B0600070205080204" pitchFamily="34" charset="-128"/>
              </a:rPr>
              <a:t>////	Across the centuries these two sections of Scripture have come to be known as THE LAW in the Old Testament </a:t>
            </a:r>
          </a:p>
          <a:p>
            <a:r>
              <a:rPr lang="en-US" altLang="en-US" b="1">
                <a:latin typeface="Times" panose="020F0502020204030204" pitchFamily="34" charset="0"/>
                <a:ea typeface="ＭＳ Ｐゴシック" panose="020B0600070205080204" pitchFamily="34" charset="-128"/>
              </a:rPr>
              <a:t>////	and THE GOSPELS in the New.  Think about these two sections, linked here by a blue line as fulfilling somewhat parallel functions in the organization of the Bible.  Because, it’s from these beginning sections of the Old and the New that </a:t>
            </a:r>
          </a:p>
          <a:p>
            <a:r>
              <a:rPr lang="en-US" altLang="en-US" b="1">
                <a:latin typeface="Times" panose="020F0502020204030204" pitchFamily="34" charset="0"/>
                <a:ea typeface="ＭＳ Ｐゴシック" panose="020B0600070205080204" pitchFamily="34" charset="-128"/>
              </a:rPr>
              <a:t>////	all the events of the rest of each testament unfold...as we'll see right now.  OK...</a:t>
            </a:r>
          </a:p>
          <a:p>
            <a:r>
              <a:rPr lang="en-US" altLang="en-US" b="1">
                <a:latin typeface="Times" panose="020F0502020204030204" pitchFamily="34" charset="0"/>
                <a:ea typeface="ＭＳ Ｐゴシック" panose="020B0600070205080204" pitchFamily="34" charset="-128"/>
              </a:rPr>
              <a:t>HERE WE HAVE “THE BEGINNING DOCUMENTATION” for each part of your Bible.  Following these beginning documents…the Law in the Old and the Gospels in the New.  Let’s unpack the other sections.</a:t>
            </a:r>
          </a:p>
          <a:p>
            <a:endParaRPr lang="en-US" altLang="en-US" b="1">
              <a:latin typeface="Times" panose="020F0502020204030204" pitchFamily="34" charset="0"/>
              <a:ea typeface="ＭＳ Ｐゴシック" panose="020B0600070205080204" pitchFamily="34" charset="-128"/>
            </a:endParaRPr>
          </a:p>
          <a:p>
            <a:endParaRPr lang="en-US" altLang="en-US" b="1">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8A92043-5231-EC5F-B725-9B2E9843C62C}"/>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0A0AA103-25EE-42FE-9BDB-42D2C7ACE8C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Here are the next linked parallel sections, 2 and 6.</a:t>
            </a:r>
          </a:p>
          <a:p>
            <a:r>
              <a:rPr lang="en-US" altLang="en-US" b="1">
                <a:latin typeface="Times" panose="020F0502020204030204" pitchFamily="34" charset="0"/>
                <a:ea typeface="ＭＳ Ｐゴシック" panose="020B0600070205080204" pitchFamily="34" charset="-128"/>
              </a:rPr>
              <a:t>These sections we call  HISTORY in the Old and </a:t>
            </a:r>
          </a:p>
          <a:p>
            <a:r>
              <a:rPr lang="en-US" altLang="en-US" b="1">
                <a:latin typeface="Times" panose="020F0502020204030204" pitchFamily="34" charset="0"/>
                <a:ea typeface="ＭＳ Ｐゴシック" panose="020B0600070205080204" pitchFamily="34" charset="-128"/>
              </a:rPr>
              <a:t>////	the ACTS in the New.  In other words, </a:t>
            </a:r>
          </a:p>
          <a:p>
            <a:r>
              <a:rPr lang="en-US" altLang="en-US" b="1">
                <a:latin typeface="Times" panose="020F0502020204030204" pitchFamily="34" charset="0"/>
                <a:ea typeface="ＭＳ Ｐゴシック" panose="020B0600070205080204" pitchFamily="34" charset="-128"/>
              </a:rPr>
              <a:t>////	these two biblical sections reveal the result of circumstances set up in that beginning documentation...sections 1 and 5.  So, then, if we have Law and Histories in the Old, and Gospels and Acts in the New…</a:t>
            </a:r>
          </a:p>
          <a:p>
            <a:r>
              <a:rPr lang="en-US" altLang="en-US" b="1">
                <a:latin typeface="Times" panose="020F0502020204030204" pitchFamily="34" charset="0"/>
                <a:ea typeface="ＭＳ Ｐゴシック" panose="020B0600070205080204" pitchFamily="34" charset="-128"/>
              </a:rPr>
              <a:t>////	…what follows next? Inevitably, a body of writings develops out of every significant historical epoch and its unique culture.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4CF31C0-9AF6-358A-7A73-046B4F03B7F5}"/>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24CF4079-1203-6E74-AA0A-40A933DC6E3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So…here we’ll link together sections 3 in the Old and 7 in the New.</a:t>
            </a:r>
          </a:p>
          <a:p>
            <a:r>
              <a:rPr lang="en-US" altLang="en-US" b="1">
                <a:latin typeface="Times" panose="020F0502020204030204" pitchFamily="34" charset="0"/>
                <a:ea typeface="ＭＳ Ｐゴシック" panose="020B0600070205080204" pitchFamily="34" charset="-128"/>
              </a:rPr>
              <a:t>////	These are traditionally called POETRY in the Old</a:t>
            </a:r>
          </a:p>
          <a:p>
            <a:r>
              <a:rPr lang="en-US" altLang="en-US" b="1">
                <a:latin typeface="Times" panose="020F0502020204030204" pitchFamily="34" charset="0"/>
                <a:ea typeface="ＭＳ Ｐゴシック" panose="020B0600070205080204" pitchFamily="34" charset="-128"/>
              </a:rPr>
              <a:t>////	and THE EPISTLES in the New.  </a:t>
            </a:r>
          </a:p>
          <a:p>
            <a:r>
              <a:rPr lang="en-US" altLang="en-US" b="1">
                <a:latin typeface="Times" panose="020F0502020204030204" pitchFamily="34" charset="0"/>
                <a:ea typeface="ＭＳ Ｐゴシック" panose="020B0600070205080204" pitchFamily="34" charset="-128"/>
              </a:rPr>
              <a:t>////	In both cases, the resulting writings were produced in response to circumstances recounted in the earlier two sections of each testament…with some prophetic characteristics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3E60392-7E58-4485-E3C8-E16C9AAF98E2}"/>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87643D77-2A9B-825B-2B76-E18805D567B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And finally...sections 4 and 8...the parts of our Bible that, as a type of literature, are virtually unknown in other religious documents outside the Judeo-Christian tradition.  </a:t>
            </a:r>
          </a:p>
          <a:p>
            <a:r>
              <a:rPr lang="en-US" altLang="en-US" b="1">
                <a:latin typeface="Times" panose="020F0502020204030204" pitchFamily="34" charset="0"/>
                <a:ea typeface="ＭＳ Ｐゴシック" panose="020B0600070205080204" pitchFamily="34" charset="-128"/>
              </a:rPr>
              <a:t>////	These sections are THE PROPHETS in the Old Testament and </a:t>
            </a:r>
          </a:p>
          <a:p>
            <a:r>
              <a:rPr lang="en-US" altLang="en-US" b="1">
                <a:latin typeface="Times" panose="020F0502020204030204" pitchFamily="34" charset="0"/>
                <a:ea typeface="ＭＳ Ｐゴシック" panose="020B0600070205080204" pitchFamily="34" charset="-128"/>
              </a:rPr>
              <a:t>////	the Book of REVELATION in the New.  We will expand a little on all of this as we move along.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945572D-1E76-AAA9-7D16-4442B3298338}"/>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ECB3AF38-BD48-B293-9D2B-957F2E81A9C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Some new ideas may be coming into focus now.  From this high level view, “the foundational document of our faith” is organized very clearly in a general progression of subjects that makes sense and shows order…when we look at it in this way.  </a:t>
            </a:r>
          </a:p>
          <a:p>
            <a:r>
              <a:rPr lang="en-US" altLang="en-US" b="1">
                <a:latin typeface="Times" panose="020F0502020204030204" pitchFamily="34" charset="0"/>
                <a:ea typeface="ＭＳ Ｐゴシック" panose="020B0600070205080204" pitchFamily="34" charset="-128"/>
              </a:rPr>
              <a:t>////	In each section we have the beginning documentation...</a:t>
            </a:r>
          </a:p>
          <a:p>
            <a:r>
              <a:rPr lang="en-US" altLang="en-US" b="1">
                <a:latin typeface="Times" panose="020F0502020204030204" pitchFamily="34" charset="0"/>
                <a:ea typeface="ＭＳ Ｐゴシック" panose="020B0600070205080204" pitchFamily="34" charset="-128"/>
              </a:rPr>
              <a:t>////	…out of which falls a history of resulting events...</a:t>
            </a:r>
          </a:p>
          <a:p>
            <a:r>
              <a:rPr lang="en-US" altLang="en-US" b="1">
                <a:latin typeface="Times" panose="020F0502020204030204" pitchFamily="34" charset="0"/>
                <a:ea typeface="ＭＳ Ｐゴシック" panose="020B0600070205080204" pitchFamily="34" charset="-128"/>
              </a:rPr>
              <a:t>////	…which in turn produces a body of preserved writing...</a:t>
            </a:r>
          </a:p>
          <a:p>
            <a:r>
              <a:rPr lang="en-US" altLang="en-US" b="1">
                <a:latin typeface="Times" panose="020F0502020204030204" pitchFamily="34" charset="0"/>
                <a:ea typeface="ＭＳ Ｐゴシック" panose="020B0600070205080204" pitchFamily="34" charset="-128"/>
              </a:rPr>
              <a:t>////	…culminating in two sections of prophetical writing that look far beyond our times toward an outworking of titanic future events.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F6A5F0B-481E-9B6F-2203-687022C1F96C}"/>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4AC4B25B-17FE-68B9-A886-9F52A0F0DE0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But there are many other factors that help clarify some of the primary characteristics of the Bible.  If you are using the Study Help #18, you'll find corresponding letters and numbers to keep your progress organized as we move through the visuals to come.</a:t>
            </a:r>
          </a:p>
          <a:p>
            <a:r>
              <a:rPr lang="en-US" altLang="en-US" b="1">
                <a:latin typeface="Times" panose="020F0502020204030204" pitchFamily="34" charset="0"/>
                <a:ea typeface="ＭＳ Ｐゴシック" panose="020B0600070205080204" pitchFamily="34" charset="-128"/>
              </a:rPr>
              <a:t>////	[Study Help sheet disappears] … Beginning with LINE A…</a:t>
            </a:r>
          </a:p>
          <a:p>
            <a:r>
              <a:rPr lang="en-US" altLang="en-US" b="1">
                <a:latin typeface="Times" panose="020F0502020204030204" pitchFamily="34" charset="0"/>
                <a:ea typeface="ＭＳ Ｐゴシック" panose="020B0600070205080204" pitchFamily="34" charset="-128"/>
              </a:rPr>
              <a:t>////	Your Bible was written across an enormous span of time, by earthly measurement...1600 years.   </a:t>
            </a:r>
          </a:p>
          <a:p>
            <a:r>
              <a:rPr lang="en-US" altLang="en-US" b="1">
                <a:latin typeface="Times" panose="020F0502020204030204" pitchFamily="34" charset="0"/>
                <a:ea typeface="ＭＳ Ｐゴシック" panose="020B0600070205080204" pitchFamily="34" charset="-128"/>
              </a:rPr>
              <a:t>////	And throughout all that time...LINE B...it was compiled from a series of works of some 40 AUTHORS, people from all kinds of backgrounds.... </a:t>
            </a:r>
          </a:p>
          <a:p>
            <a:r>
              <a:rPr lang="en-US" altLang="en-US" b="1">
                <a:latin typeface="Times" panose="020F0502020204030204" pitchFamily="34" charset="0"/>
                <a:ea typeface="ＭＳ Ｐゴシック" panose="020B0600070205080204" pitchFamily="34" charset="-128"/>
              </a:rPr>
              <a:t>////	[following is an auto-advance through this list]</a:t>
            </a:r>
          </a:p>
          <a:p>
            <a:r>
              <a:rPr lang="en-US" altLang="en-US" b="1">
                <a:latin typeface="Times" panose="020F0502020204030204" pitchFamily="34" charset="0"/>
                <a:ea typeface="ＭＳ Ｐゴシック" panose="020B0600070205080204" pitchFamily="34" charset="-128"/>
              </a:rPr>
              <a:t>…kings, a poor fig tree pruner, bankers, poets, priests, military leaders and just everyday folks with special messages from God to the people of their day...and to the people of our own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A84564C-23C2-77F2-4EA3-665838F4AB39}"/>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085172D4-959E-C047-0058-B3F15CF272D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And through every book, on every page, there is communicated </a:t>
            </a:r>
          </a:p>
          <a:p>
            <a:r>
              <a:rPr lang="en-US" altLang="en-US" b="1">
                <a:latin typeface="Times" panose="020F0502020204030204" pitchFamily="34" charset="0"/>
                <a:ea typeface="ＭＳ Ｐゴシック" panose="020B0600070205080204" pitchFamily="34" charset="-128"/>
              </a:rPr>
              <a:t>////	only one great theme...LINE C...THE GLORY OF GOD.  </a:t>
            </a:r>
          </a:p>
          <a:p>
            <a:r>
              <a:rPr lang="en-US" altLang="en-US" b="1">
                <a:latin typeface="Times" panose="020F0502020204030204" pitchFamily="34" charset="0"/>
                <a:ea typeface="ＭＳ Ｐゴシック" panose="020B0600070205080204" pitchFamily="34" charset="-128"/>
              </a:rPr>
              <a:t>////	Why this theme?  Because without our basic recognition of God's glory we are bypassing the most foundational unifying theme of every action of our Christian lives.  How can we be most effective in evangelism, for example, unless, first of all, we celebrate the Glory of Him for whom we are carrying out the evangelism effort in the first place?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51494F8-5238-109D-8DDA-702FA465B503}"/>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FB37FE81-8C35-7FDB-1691-632425C8756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LINE D on both sides....lists the most basic divisions of the Book, the ones familiar to most everyone.  Now the Study Guide divides to include… </a:t>
            </a:r>
          </a:p>
          <a:p>
            <a:r>
              <a:rPr lang="en-US" altLang="en-US" b="1">
                <a:latin typeface="Times" panose="020F0502020204030204" pitchFamily="34" charset="0"/>
                <a:ea typeface="ＭＳ Ｐゴシック" panose="020B0600070205080204" pitchFamily="34" charset="-128"/>
              </a:rPr>
              <a:t>////	…on the left side, THE OLD TESTAMENT, </a:t>
            </a:r>
          </a:p>
          <a:p>
            <a:r>
              <a:rPr lang="en-US" altLang="en-US" b="1">
                <a:latin typeface="Times" panose="020F0502020204030204" pitchFamily="34" charset="0"/>
                <a:ea typeface="ＭＳ Ｐゴシック" panose="020B0600070205080204" pitchFamily="34" charset="-128"/>
              </a:rPr>
              <a:t>////	…on the right, THE NEW TESTAMENT. </a:t>
            </a:r>
          </a:p>
          <a:p>
            <a:r>
              <a:rPr lang="en-US" altLang="en-US" b="1">
                <a:latin typeface="Times" panose="020F0502020204030204" pitchFamily="34" charset="0"/>
                <a:ea typeface="ＭＳ Ｐゴシック" panose="020B0600070205080204" pitchFamily="34" charset="-128"/>
              </a:rPr>
              <a:t>Recalling the study of the covenants, we can now see that those words could just as well have been…</a:t>
            </a:r>
          </a:p>
          <a:p>
            <a:r>
              <a:rPr lang="en-US" altLang="en-US" b="1">
                <a:latin typeface="Times" panose="020F0502020204030204" pitchFamily="34" charset="0"/>
                <a:ea typeface="ＭＳ Ｐゴシック" panose="020B0600070205080204" pitchFamily="34" charset="-128"/>
              </a:rPr>
              <a:t>////	OLD CONTRACT and NEW CONTRACT ... or</a:t>
            </a:r>
          </a:p>
          <a:p>
            <a:r>
              <a:rPr lang="en-US" altLang="en-US" b="1">
                <a:latin typeface="Times" panose="020F0502020204030204" pitchFamily="34" charset="0"/>
                <a:ea typeface="ＭＳ Ｐゴシック" panose="020B0600070205080204" pitchFamily="34" charset="-128"/>
              </a:rPr>
              <a:t>////	GOD’S OLD WILL and GOD’S NEW WILL.</a:t>
            </a:r>
          </a:p>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A3BB284-E24C-4F6E-0B1D-83769243989A}"/>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F91DC06D-50F1-B7B4-292F-AFE2D652C66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How large are those groups of Books of each testament? </a:t>
            </a:r>
          </a:p>
          <a:p>
            <a:r>
              <a:rPr lang="en-US" altLang="en-US" b="1">
                <a:latin typeface="Times" panose="020F0502020204030204" pitchFamily="34" charset="0"/>
                <a:ea typeface="ＭＳ Ｐゴシック" panose="020B0600070205080204" pitchFamily="34" charset="-128"/>
              </a:rPr>
              <a:t>By the way, some of them are really only rather short letters. </a:t>
            </a:r>
          </a:p>
          <a:p>
            <a:r>
              <a:rPr lang="en-US" altLang="en-US" b="1">
                <a:latin typeface="Times" panose="020F0502020204030204" pitchFamily="34" charset="0"/>
                <a:ea typeface="ＭＳ Ｐゴシック" panose="020B0600070205080204" pitchFamily="34" charset="-128"/>
              </a:rPr>
              <a:t>////	LINE E...39 BOOKS in the Old Testament...and</a:t>
            </a:r>
          </a:p>
          <a:p>
            <a:r>
              <a:rPr lang="en-US" altLang="en-US" b="1">
                <a:latin typeface="Times" panose="020F0502020204030204" pitchFamily="34" charset="0"/>
                <a:ea typeface="ＭＳ Ｐゴシック" panose="020B0600070205080204" pitchFamily="34" charset="-128"/>
              </a:rPr>
              <a:t>////	27 BOOKS in the New.  And here's a helpful idea to jog your memory....</a:t>
            </a:r>
          </a:p>
          <a:p>
            <a:r>
              <a:rPr lang="en-US" altLang="en-US" b="1">
                <a:latin typeface="Times" panose="020F0502020204030204" pitchFamily="34" charset="0"/>
                <a:ea typeface="ＭＳ Ｐゴシック" panose="020B0600070205080204" pitchFamily="34" charset="-128"/>
              </a:rPr>
              <a:t>////	….from the number 39 on the left... multiply 3 times 9 and you have 27.  So 39 leads you straight to 27.  Easy to remember that way.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0015363-346D-6670-9C5F-AC6C501EC6FD}"/>
              </a:ext>
            </a:extLst>
          </p:cNvPr>
          <p:cNvSpPr>
            <a:spLocks noChangeArrowheads="1" noTextEdit="1"/>
          </p:cNvSpPr>
          <p:nvPr>
            <p:ph type="sldImg"/>
          </p:nvPr>
        </p:nvSpPr>
        <p:spPr>
          <a:ln/>
        </p:spPr>
      </p:sp>
      <p:sp>
        <p:nvSpPr>
          <p:cNvPr id="41987" name="Rectangle 3">
            <a:extLst>
              <a:ext uri="{FF2B5EF4-FFF2-40B4-BE49-F238E27FC236}">
                <a16:creationId xmlns:a16="http://schemas.microsoft.com/office/drawing/2014/main" id="{609A6161-7136-A2C2-0698-B03066EED73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Now what about languages? This brings us to LINE F.  </a:t>
            </a:r>
          </a:p>
          <a:p>
            <a:r>
              <a:rPr lang="en-US" altLang="en-US" b="1">
                <a:latin typeface="Times" panose="020F0502020204030204" pitchFamily="34" charset="0"/>
                <a:ea typeface="ＭＳ Ｐゴシック" panose="020B0600070205080204" pitchFamily="34" charset="-128"/>
              </a:rPr>
              <a:t>////	In the original manuscript writings, The Old Testament was composed almost entirely in Hebrew, the ancient language of the Jews.  </a:t>
            </a:r>
          </a:p>
          <a:p>
            <a:r>
              <a:rPr lang="en-US" altLang="en-US">
                <a:latin typeface="Times" panose="020F0502020204030204" pitchFamily="34" charset="0"/>
                <a:ea typeface="ＭＳ Ｐゴシック" panose="020B0600070205080204" pitchFamily="34" charset="-128"/>
              </a:rPr>
              <a:t>////	 But on the New Testament side, those documents were originated almost entirely in the common learned language of that day – which was Greek. Here and there in both Testaments we occasionally see phrases and short sentences from other languages of the Ancient Near East, but not often.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61C027D-41D6-2779-6C9C-5E1B52E7D050}"/>
              </a:ext>
            </a:extLst>
          </p:cNvPr>
          <p:cNvSpPr>
            <a:spLocks noChangeArrowheads="1" noTextEdit="1"/>
          </p:cNvSpPr>
          <p:nvPr>
            <p:ph type="sldImg"/>
          </p:nvPr>
        </p:nvSpPr>
        <p:spPr>
          <a:ln/>
        </p:spPr>
      </p:sp>
      <p:sp>
        <p:nvSpPr>
          <p:cNvPr id="7171" name="Rectangle 3">
            <a:extLst>
              <a:ext uri="{FF2B5EF4-FFF2-40B4-BE49-F238E27FC236}">
                <a16:creationId xmlns:a16="http://schemas.microsoft.com/office/drawing/2014/main" id="{D0AA3027-8E53-4879-2B8D-255D6458077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F07DB48-0017-E999-E23A-D701E5234EFB}"/>
              </a:ext>
            </a:extLst>
          </p:cNvPr>
          <p:cNvSpPr>
            <a:spLocks noChangeArrowheads="1" noTextEdit="1"/>
          </p:cNvSpPr>
          <p:nvPr>
            <p:ph type="sldImg"/>
          </p:nvPr>
        </p:nvSpPr>
        <p:spPr>
          <a:ln/>
        </p:spPr>
      </p:sp>
      <p:sp>
        <p:nvSpPr>
          <p:cNvPr id="44035" name="Rectangle 3">
            <a:extLst>
              <a:ext uri="{FF2B5EF4-FFF2-40B4-BE49-F238E27FC236}">
                <a16:creationId xmlns:a16="http://schemas.microsoft.com/office/drawing/2014/main" id="{F935D5EB-3500-0EC1-6AD6-E58DEC8BD2A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F0502020204030204" pitchFamily="34" charset="0"/>
                <a:ea typeface="ＭＳ Ｐゴシック" panose="020B0600070205080204" pitchFamily="34" charset="-128"/>
              </a:rPr>
              <a:t>But are there some other ways to slice and dice the Book?  For instance…If you had to bring it all down to one or two words that describe each of the Testaments, what word or words would you choose?  </a:t>
            </a:r>
          </a:p>
          <a:p>
            <a:r>
              <a:rPr lang="en-US" altLang="en-US">
                <a:latin typeface="Times" panose="020F0502020204030204" pitchFamily="34" charset="0"/>
                <a:ea typeface="ＭＳ Ｐゴシック" panose="020B0600070205080204" pitchFamily="34" charset="-128"/>
              </a:rPr>
              <a:t>Here are some suggestions.</a:t>
            </a:r>
          </a:p>
          <a:p>
            <a:r>
              <a:rPr lang="en-US" altLang="en-US">
                <a:latin typeface="Times" panose="020F0502020204030204" pitchFamily="34" charset="0"/>
                <a:ea typeface="ＭＳ Ｐゴシック" panose="020B0600070205080204" pitchFamily="34" charset="-128"/>
              </a:rPr>
              <a:t>////  First, LINE G ON BOTH SIDES.... the Old Testament reflects a time of LAW, </a:t>
            </a:r>
          </a:p>
          <a:p>
            <a:r>
              <a:rPr lang="en-US" altLang="en-US">
                <a:latin typeface="Times" panose="020F0502020204030204" pitchFamily="34" charset="0"/>
                <a:ea typeface="ＭＳ Ｐゴシック" panose="020B0600070205080204" pitchFamily="34" charset="-128"/>
              </a:rPr>
              <a:t>////  while the New Testament, a time of GRACE, a profound difference in man's progressive relationship to God.</a:t>
            </a:r>
          </a:p>
          <a:p>
            <a:r>
              <a:rPr lang="en-US" altLang="en-US">
                <a:latin typeface="Times" panose="020F0502020204030204" pitchFamily="34" charset="0"/>
                <a:ea typeface="ＭＳ Ｐゴシック" panose="020B0600070205080204" pitchFamily="34" charset="-128"/>
              </a:rPr>
              <a:t>////  Another idea, some would say that the Old Testament was a time of PROMISE, </a:t>
            </a:r>
          </a:p>
          <a:p>
            <a:r>
              <a:rPr lang="en-US" altLang="en-US">
                <a:latin typeface="Times" panose="020F0502020204030204" pitchFamily="34" charset="0"/>
                <a:ea typeface="ＭＳ Ｐゴシック" panose="020B0600070205080204" pitchFamily="34" charset="-128"/>
              </a:rPr>
              <a:t>////  while the New, a time of FULFILLMENT.  </a:t>
            </a:r>
          </a:p>
          <a:p>
            <a:r>
              <a:rPr lang="en-US" altLang="en-US">
                <a:latin typeface="Times" panose="020F0502020204030204" pitchFamily="34" charset="0"/>
                <a:ea typeface="ＭＳ Ｐゴシック" panose="020B0600070205080204" pitchFamily="34" charset="-128"/>
              </a:rPr>
              <a:t>In each of these linked ideas, you can see a reflection of the covenant promises we just studied…together with their historic program across many, many centuries!</a:t>
            </a:r>
          </a:p>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7DBDF93-F880-6C46-C40B-251A2A13B9AA}"/>
              </a:ext>
            </a:extLst>
          </p:cNvPr>
          <p:cNvSpPr>
            <a:spLocks noChangeArrowheads="1" noTextEdit="1"/>
          </p:cNvSpPr>
          <p:nvPr>
            <p:ph type="sldImg"/>
          </p:nvPr>
        </p:nvSpPr>
        <p:spPr>
          <a:ln/>
        </p:spPr>
      </p:sp>
      <p:sp>
        <p:nvSpPr>
          <p:cNvPr id="46083" name="Rectangle 3">
            <a:extLst>
              <a:ext uri="{FF2B5EF4-FFF2-40B4-BE49-F238E27FC236}">
                <a16:creationId xmlns:a16="http://schemas.microsoft.com/office/drawing/2014/main" id="{6BBEF570-1BBE-8AB6-5913-8E3119202BD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Now we see two telescopes, pointing in opposite directions...one placed near the beginning of the Bible, at the book of Genesis...another near the end, at the book of The Revelation...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37D9639-1A41-B3F1-D0E2-35B199CCDA12}"/>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B9EC7E84-254D-01C8-4436-F69E6E88DD2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...bringing us to LINE H...in the Old Testament, showing a TELESCOPE </a:t>
            </a:r>
          </a:p>
          <a:p>
            <a:r>
              <a:rPr lang="en-US" altLang="en-US" b="1">
                <a:latin typeface="Times" panose="020F0502020204030204" pitchFamily="34" charset="0"/>
                <a:ea typeface="ＭＳ Ｐゴシック" panose="020B0600070205080204" pitchFamily="34" charset="-128"/>
              </a:rPr>
              <a:t>////	that looks distantly into ETERNITY PAST. </a:t>
            </a:r>
          </a:p>
          <a:p>
            <a:r>
              <a:rPr lang="en-US" altLang="en-US" b="1">
                <a:latin typeface="Times" panose="020F0502020204030204" pitchFamily="34" charset="0"/>
                <a:ea typeface="ＭＳ Ｐゴシック" panose="020B0600070205080204" pitchFamily="34" charset="-128"/>
              </a:rPr>
              <a:t>While on the New Testament side, </a:t>
            </a:r>
          </a:p>
          <a:p>
            <a:r>
              <a:rPr lang="en-US" altLang="en-US" b="1">
                <a:latin typeface="Times" panose="020F0502020204030204" pitchFamily="34" charset="0"/>
                <a:ea typeface="ＭＳ Ｐゴシック" panose="020B0600070205080204" pitchFamily="34" charset="-128"/>
              </a:rPr>
              <a:t>////	another TELESCOPE, </a:t>
            </a:r>
          </a:p>
          <a:p>
            <a:r>
              <a:rPr lang="en-US" altLang="en-US" b="1">
                <a:latin typeface="Times" panose="020F0502020204030204" pitchFamily="34" charset="0"/>
                <a:ea typeface="ＭＳ Ｐゴシック" panose="020B0600070205080204" pitchFamily="34" charset="-128"/>
              </a:rPr>
              <a:t>////	this one gazing far out into ETERNITY FUTURE.  </a:t>
            </a:r>
          </a:p>
          <a:p>
            <a:r>
              <a:rPr lang="en-US" altLang="en-US" b="1">
                <a:latin typeface="Times" panose="020F0502020204030204" pitchFamily="34" charset="0"/>
                <a:ea typeface="ＭＳ Ｐゴシック" panose="020B0600070205080204" pitchFamily="34" charset="-128"/>
              </a:rPr>
              <a:t>Remember that this telescope idea applies </a:t>
            </a:r>
            <a:r>
              <a:rPr lang="en-US" altLang="en-US" b="1" i="1" u="sng">
                <a:latin typeface="Times" panose="020F0502020204030204" pitchFamily="34" charset="0"/>
                <a:ea typeface="ＭＳ Ｐゴシック" panose="020B0600070205080204" pitchFamily="34" charset="-128"/>
              </a:rPr>
              <a:t>only</a:t>
            </a:r>
            <a:r>
              <a:rPr lang="en-US" altLang="en-US" b="1">
                <a:latin typeface="Times" panose="020F0502020204030204" pitchFamily="34" charset="0"/>
                <a:ea typeface="ＭＳ Ｐゴシック" panose="020B0600070205080204" pitchFamily="34" charset="-128"/>
              </a:rPr>
              <a:t> to the extreme ends of the Book.  Think of them as bookends for the entire collection of Scripture.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C17B068-FF5A-22D3-4977-D74FB5C0AE4A}"/>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185F0722-F743-456A-D274-B708C5370EB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F0502020204030204" pitchFamily="34" charset="0"/>
                <a:ea typeface="ＭＳ Ｐゴシック" panose="020B0600070205080204" pitchFamily="34" charset="-128"/>
              </a:rPr>
              <a:t>Line I…Now, in your thinking, change from TWO TELESCOPES to </a:t>
            </a:r>
          </a:p>
          <a:p>
            <a:r>
              <a:rPr lang="en-US" altLang="en-US">
                <a:latin typeface="Times" panose="020F0502020204030204" pitchFamily="34" charset="0"/>
                <a:ea typeface="ＭＳ Ｐゴシック" panose="020B0600070205080204" pitchFamily="34" charset="-128"/>
              </a:rPr>
              <a:t>////  only ONE MICROSCOPE… on the Old Testament side.  This is a major point of change in the direction of the Biblical story line.  </a:t>
            </a:r>
          </a:p>
          <a:p>
            <a:r>
              <a:rPr lang="en-US" altLang="en-US">
                <a:latin typeface="Times" panose="020F0502020204030204" pitchFamily="34" charset="0"/>
                <a:ea typeface="ＭＳ Ｐゴシック" panose="020B0600070205080204" pitchFamily="34" charset="-128"/>
              </a:rPr>
              <a:t>////  During the time of the LAW… at the 12th CHAPTER OF GENESIS…the Bible abruptly moves from recounting events far away in eternity past...suddenly focusing down to one man, his family, and their remarkable lives as they followed God in full faith and belief. </a:t>
            </a:r>
          </a:p>
          <a:p>
            <a:r>
              <a:rPr lang="en-US" altLang="en-US">
                <a:latin typeface="Times" panose="020F0502020204030204" pitchFamily="34" charset="0"/>
                <a:ea typeface="ＭＳ Ｐゴシック" panose="020B0600070205080204" pitchFamily="34" charset="-128"/>
              </a:rPr>
              <a:t>////	The man is Abraham.  We pick up his amazing story at Genesis 12…remember Land…Seed…Blessing?  We remember that this man lived out his life and ministry during the earliest years of recorded history.  He is no fiction of ancient tribal lore. </a:t>
            </a:r>
          </a:p>
          <a:p>
            <a:r>
              <a:rPr lang="en-US" altLang="en-US">
                <a:latin typeface="Times" panose="020F0502020204030204" pitchFamily="34" charset="0"/>
                <a:ea typeface="ＭＳ Ｐゴシック" panose="020B0600070205080204" pitchFamily="34" charset="-128"/>
              </a:rPr>
              <a:t>////  So…here at the MICROSCOPE we can adjust our biblical view from the wide angle of eternity past…down to the very narrow and specific view of that one man – under a Biblical microscope: Abraham. </a:t>
            </a:r>
          </a:p>
          <a:p>
            <a:r>
              <a:rPr lang="en-US" altLang="en-US">
                <a:latin typeface="Times" panose="020F0502020204030204" pitchFamily="34" charset="0"/>
                <a:ea typeface="ＭＳ Ｐゴシック" panose="020B0600070205080204" pitchFamily="34" charset="-128"/>
              </a:rPr>
              <a:t>////   It was his life, his passions and his complete belief in God’s direction, that become the foundation for the Bible’s great story---through all 66 books, and continuing to work out and evolve in on our own lives down to this very moment.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9EB0606-B38C-1B7E-139D-26DDE7C0F7D9}"/>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893CDF67-D7EC-777D-59A7-1AA6B9DFE34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So…it’s yet another way to label things.....the two lines in the box labeled J.  The Bible can be viewed as a collection of works organized under the headings of 2 TELESCOPES and 1 MICROSCOPE.  Emphasis on the life of Abraham – the great man in the lens of the microscope –– is a central anchor in learning to “mentally manage the Bible.”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2B418F1-AA12-1886-DDA1-7310632DE645}"/>
              </a:ext>
            </a:extLst>
          </p:cNvPr>
          <p:cNvSpPr>
            <a:spLocks noChangeArrowheads="1" noTextEdit="1"/>
          </p:cNvSpPr>
          <p:nvPr>
            <p:ph type="sldImg"/>
          </p:nvPr>
        </p:nvSpPr>
        <p:spPr>
          <a:ln/>
        </p:spPr>
      </p:sp>
      <p:sp>
        <p:nvSpPr>
          <p:cNvPr id="54275" name="Rectangle 3">
            <a:extLst>
              <a:ext uri="{FF2B5EF4-FFF2-40B4-BE49-F238E27FC236}">
                <a16:creationId xmlns:a16="http://schemas.microsoft.com/office/drawing/2014/main" id="{8C3331AE-FA78-C8AF-BE6F-D1A3FA06065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Remember the focus as we quickly review this “Opened Bible” idea.</a:t>
            </a:r>
          </a:p>
          <a:p>
            <a:r>
              <a:rPr lang="en-US" altLang="en-US" b="1">
                <a:latin typeface="Times" panose="020F0502020204030204" pitchFamily="34" charset="0"/>
                <a:ea typeface="ＭＳ Ｐゴシック" panose="020B0600070205080204" pitchFamily="34" charset="-128"/>
              </a:rPr>
              <a:t>////	The Cross of Jesus Christ is THE FOCAL POINT that brings all these fundamental facts together.  You can clearly recognize the fact now that God's Word – with its historic chronological timeline…</a:t>
            </a:r>
          </a:p>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1B4725C-1989-1DCB-6176-B90E6EE6D161}"/>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D1679DFA-1E54-D4F1-3ED8-D92A44CC9DF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…is an organized collection of logical and credible writings!</a:t>
            </a:r>
          </a:p>
          <a:p>
            <a:r>
              <a:rPr lang="en-US" altLang="en-US" b="1">
                <a:latin typeface="Times" panose="020F0502020204030204" pitchFamily="34" charset="0"/>
                <a:ea typeface="ＭＳ Ｐゴシック" panose="020B0600070205080204" pitchFamily="34" charset="-128"/>
              </a:rPr>
              <a:t>From Abraham’s remarkable life ….beckoned by those covenant promises…. leading to every event of the biblical timeline….</a:t>
            </a:r>
          </a:p>
          <a:p>
            <a:r>
              <a:rPr lang="en-US" altLang="en-US" b="1">
                <a:latin typeface="Times" panose="020F0502020204030204" pitchFamily="34" charset="0"/>
                <a:ea typeface="ＭＳ Ｐゴシック" panose="020B0600070205080204" pitchFamily="34" charset="-128"/>
              </a:rPr>
              <a:t>////	Culminating in the ministry of the Lord Jesus Christ and development of the early church and its spread throughout the world!  A remarkable document of completeness, coherence and promise to our souls!</a:t>
            </a:r>
          </a:p>
          <a:p>
            <a:endParaRPr lang="en-US" altLang="en-US" b="1">
              <a:latin typeface="Times" panose="020F0502020204030204" pitchFamily="34" charset="0"/>
              <a:ea typeface="ＭＳ Ｐゴシック" panose="020B0600070205080204" pitchFamily="34" charset="-128"/>
            </a:endParaRPr>
          </a:p>
          <a:p>
            <a:r>
              <a:rPr lang="en-US" altLang="en-US" b="1">
                <a:latin typeface="Times" panose="020F0502020204030204" pitchFamily="34" charset="0"/>
                <a:ea typeface="ＭＳ Ｐゴシック" panose="020B0600070205080204" pitchFamily="34" charset="-128"/>
              </a:rPr>
              <a:t>Now…quickly…let’s review just where we have been in this Opened Bible.</a:t>
            </a:r>
          </a:p>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8FD096C-85A3-7629-1120-6FBBD665EFD9}"/>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35EE48D1-B9E4-27D1-5350-FD7B1FEE340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Now one last time, using Study Help #33 as your guide, here are the factors at play in THE OPENED BIBLE.  Scripture developed over some sixteen hundred years from the pens of some 40 different authors from a wide spectrum of background and human experience…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C4CF084-D461-8C6E-AE59-DC56D8083131}"/>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31B1004F-37B2-D75A-DBB9-FC294FBEBBF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Clearly recognizing one central theme that plays through every page of its drama, history and teaching….the Glory of God…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9AF2821-41A1-99CB-CFD9-761AE3083C5D}"/>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4B12F401-2022-B8E9-0480-CEA05144014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Divided into two large sections, which have come to be called through the centuries…the Old Testament and the New Testament.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8C428F-046B-7F72-1815-8BBADF050334}"/>
              </a:ext>
            </a:extLst>
          </p:cNvPr>
          <p:cNvSpPr>
            <a:spLocks noChangeArrowheads="1" noTextEdit="1"/>
          </p:cNvSpPr>
          <p:nvPr>
            <p:ph type="sldImg"/>
          </p:nvPr>
        </p:nvSpPr>
        <p:spPr>
          <a:ln/>
        </p:spPr>
      </p:sp>
      <p:sp>
        <p:nvSpPr>
          <p:cNvPr id="9219" name="Rectangle 3">
            <a:extLst>
              <a:ext uri="{FF2B5EF4-FFF2-40B4-BE49-F238E27FC236}">
                <a16:creationId xmlns:a16="http://schemas.microsoft.com/office/drawing/2014/main" id="{E8BCEDAE-9C2E-34F6-03E4-4E6DDF01F5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YES…IT IS AN ORGANIZED BOOK!  So let's take a big step forward in this expanding view of -- as we said – “the basic document of our faith.”  This is Part SIX of THE BIBLE...BASICALLY, the part we call The </a:t>
            </a:r>
            <a:r>
              <a:rPr lang="en-US" altLang="en-US" b="1" u="sng">
                <a:latin typeface="Times" panose="020F0502020204030204" pitchFamily="34" charset="0"/>
                <a:ea typeface="ＭＳ Ｐゴシック" panose="020B0600070205080204" pitchFamily="34" charset="-128"/>
              </a:rPr>
              <a:t>OPENED</a:t>
            </a:r>
            <a:r>
              <a:rPr lang="en-US" altLang="en-US" b="1">
                <a:latin typeface="Times" panose="020F0502020204030204" pitchFamily="34" charset="0"/>
                <a:ea typeface="ＭＳ Ｐゴシック" panose="020B0600070205080204" pitchFamily="34" charset="-128"/>
              </a:rPr>
              <a:t> Bible.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828462-673C-5534-CF08-1402CEC05138}"/>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71EB9FEB-B820-FBAD-AC6E-321409F891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Organized into 39 books in the Old and 27 books in the New Testament.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49846AA-BE10-5E7E-4853-CE12A931CE4A}"/>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3BCE7367-0958-ED07-794F-08A9ED927E4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Written in Hebrew…for the Old…and mostly Greek…for the New.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A7D7395-80E1-2CA4-0E87-83543EF88C9C}"/>
              </a:ext>
            </a:extLst>
          </p:cNvPr>
          <p:cNvSpPr>
            <a:spLocks noChangeArrowheads="1" noTextEdit="1"/>
          </p:cNvSpPr>
          <p:nvPr>
            <p:ph type="sldImg"/>
          </p:nvPr>
        </p:nvSpPr>
        <p:spPr>
          <a:ln/>
        </p:spPr>
      </p:sp>
      <p:sp>
        <p:nvSpPr>
          <p:cNvPr id="69635" name="Rectangle 3">
            <a:extLst>
              <a:ext uri="{FF2B5EF4-FFF2-40B4-BE49-F238E27FC236}">
                <a16:creationId xmlns:a16="http://schemas.microsoft.com/office/drawing/2014/main" id="{30BCC4BF-8093-6A0F-B877-E258CD598E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Two bottom-line ideas stretching across its pages…Law in the Old versus Grace in the New…and also…in the thinking of many.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4EEA9BD-BFAB-D68E-EFFB-0F3D7D3B94AC}"/>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6B1B3C91-1F9A-81BB-7D35-CB4F56AAFB7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Promise in the Old…fulfillment in the New.</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7420E4F6-38E7-44C0-65D1-2029A95C671E}"/>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5DFA6C87-A7BE-5F43-B53B-8C5F554302F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Then we view the entire Bible as opening and closing with two long-range telescopes…in the Old Testament, a telescope gazing into the most distant past of the earth and the universe…Eternity Past….while in the New…a telescope looking forward into Eternity Future.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AA50010-3B6D-8238-529B-3C643BC8AE1C}"/>
              </a:ext>
            </a:extLst>
          </p:cNvPr>
          <p:cNvSpPr>
            <a:spLocks noChangeArrowheads="1" noTextEdit="1"/>
          </p:cNvSpPr>
          <p:nvPr>
            <p:ph type="sldImg"/>
          </p:nvPr>
        </p:nvSpPr>
        <p:spPr>
          <a:ln/>
        </p:spPr>
      </p:sp>
      <p:sp>
        <p:nvSpPr>
          <p:cNvPr id="75779" name="Rectangle 3">
            <a:extLst>
              <a:ext uri="{FF2B5EF4-FFF2-40B4-BE49-F238E27FC236}">
                <a16:creationId xmlns:a16="http://schemas.microsoft.com/office/drawing/2014/main" id="{7B373D19-584B-624C-47BE-EF2F209E4B8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Then from the immensity of viewing through those distant telescopes,</a:t>
            </a:r>
          </a:p>
          <a:p>
            <a:r>
              <a:rPr lang="en-US" altLang="en-US" b="1">
                <a:latin typeface="Times" panose="020F0502020204030204" pitchFamily="34" charset="0"/>
                <a:ea typeface="ＭＳ Ｐゴシック" panose="020B0600070205080204" pitchFamily="34" charset="-128"/>
              </a:rPr>
              <a:t>the view quickly refocuses on one man, Abraham, seen through a Biblical microscope...all the rest of Scripture resulting from God’s work in his friend’s righteous life…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3B8C4A8-3C5D-173B-0BD3-5B81F34986D9}"/>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92F67DDB-4A51-9713-43C9-2EE9188930F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Early Genesis…that wide angle view quickly sharpens down to a fine point, discovering the life of one man, Abraham…then expanding through him to reveal the great Plan of Redemption, presenting the appearance of the Messiah and His Gospel, then working through all Christians at this present time, encompassing all the earth.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663C070-B661-A235-1317-C7C274682611}"/>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66EA0AF3-D512-4465-02F6-AA9835FC7BD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Seen finally as…two telescopes…and one microscope…as a tool in which to view the overall structure of the Scriptures.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19D080B-D7B8-242D-5DFE-77AC38101DB6}"/>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B8B616FF-C268-AE9D-7497-07B0407DFF8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And that’s your Bible…sliced and diced and put back together in a way…</a:t>
            </a:r>
          </a:p>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42892DB-65A6-B546-1F81-E1ADFA244AC5}"/>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5B30E277-9CDD-5EB5-67B3-D64762BC6F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…that clearly illustrates organization and progression of its great and timeless central theme…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0B4051D-EE47-062A-4237-B233DB5D2A6C}"/>
              </a:ext>
            </a:extLst>
          </p:cNvPr>
          <p:cNvSpPr>
            <a:spLocks noChangeArrowheads="1" noTextEdit="1"/>
          </p:cNvSpPr>
          <p:nvPr>
            <p:ph type="sldImg"/>
          </p:nvPr>
        </p:nvSpPr>
        <p:spPr>
          <a:ln/>
        </p:spPr>
      </p:sp>
      <p:sp>
        <p:nvSpPr>
          <p:cNvPr id="11267" name="Rectangle 3">
            <a:extLst>
              <a:ext uri="{FF2B5EF4-FFF2-40B4-BE49-F238E27FC236}">
                <a16:creationId xmlns:a16="http://schemas.microsoft.com/office/drawing/2014/main" id="{9155B432-4C17-9B61-DBE3-27C9BB27D89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We're going to slice and dice the Word-- as a published book, just as we know books today -- developing some of its distinct parts and divisions.</a:t>
            </a:r>
          </a:p>
          <a:p>
            <a:r>
              <a:rPr lang="en-US" altLang="en-US" b="1">
                <a:latin typeface="Times" panose="020F0502020204030204" pitchFamily="34" charset="0"/>
                <a:ea typeface="ＭＳ Ｐゴシック" panose="020B0600070205080204" pitchFamily="34" charset="-128"/>
              </a:rPr>
              <a:t>Today’s Bibles are very different from the Scriptures of our ancient ancestors.  But the eternal message is the same, all across the millennia.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8C4345C-4905-6F4F-5222-FA6636D1AF98}"/>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B4CD4912-522D-412A-EACA-3C35FAE2AA2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THE GLORY OF GOD.  ITS ONE MESSAGE SURMOUNTING ALL THE OTHERS!   Delivering to us the glorious message of the Cross and the Savior’s gift of eternal life to all men who ask it of Him.</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65223E7-2026-96A7-89E5-1637D6D26682}"/>
              </a:ext>
            </a:extLst>
          </p:cNvPr>
          <p:cNvSpPr>
            <a:spLocks noChangeArrowheads="1" noTextEdit="1"/>
          </p:cNvSpPr>
          <p:nvPr>
            <p:ph type="sldImg"/>
          </p:nvPr>
        </p:nvSpPr>
        <p:spPr>
          <a:ln/>
        </p:spPr>
      </p:sp>
      <p:sp>
        <p:nvSpPr>
          <p:cNvPr id="88067" name="Rectangle 3">
            <a:extLst>
              <a:ext uri="{FF2B5EF4-FFF2-40B4-BE49-F238E27FC236}">
                <a16:creationId xmlns:a16="http://schemas.microsoft.com/office/drawing/2014/main" id="{8AE9F0EF-92FF-016B-69CD-96FA50EA20E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149501B-1AFD-6381-B843-99C0F574EE50}"/>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CA6D217B-BEA2-309A-147F-87B7C48E5E3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31476FC-F3FD-42EA-0D48-8F1CF3FC38E6}"/>
              </a:ext>
            </a:extLst>
          </p:cNvPr>
          <p:cNvSpPr>
            <a:spLocks noChangeArrowheads="1" noTextEdit="1"/>
          </p:cNvSpPr>
          <p:nvPr>
            <p:ph type="sldImg"/>
          </p:nvPr>
        </p:nvSpPr>
        <p:spPr>
          <a:ln/>
        </p:spPr>
      </p:sp>
      <p:sp>
        <p:nvSpPr>
          <p:cNvPr id="13315" name="Rectangle 3">
            <a:extLst>
              <a:ext uri="{FF2B5EF4-FFF2-40B4-BE49-F238E27FC236}">
                <a16:creationId xmlns:a16="http://schemas.microsoft.com/office/drawing/2014/main" id="{1A0D47E7-2CC2-1505-D6BC-9231BBAB9F2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We call this section, THE OPENED BIBLE….because…   </a:t>
            </a:r>
          </a:p>
          <a:p>
            <a:r>
              <a:rPr lang="en-US" altLang="en-US" b="1">
                <a:latin typeface="Times" panose="020F0502020204030204" pitchFamily="34" charset="0"/>
                <a:ea typeface="ＭＳ Ｐゴシック" panose="020B0600070205080204" pitchFamily="34" charset="-128"/>
              </a:rPr>
              <a:t>////	We are going to explore its parts and its pieces.</a:t>
            </a:r>
          </a:p>
          <a:p>
            <a:r>
              <a:rPr lang="en-US" altLang="en-US" b="1">
                <a:latin typeface="Times" panose="020F0502020204030204" pitchFamily="34" charset="0"/>
                <a:ea typeface="ＭＳ Ｐゴシック" panose="020B0600070205080204" pitchFamily="34" charset="-128"/>
              </a:rPr>
              <a:t>And by now, you are probably beginning to develop your own mental Bible File. </a:t>
            </a:r>
          </a:p>
          <a:p>
            <a:r>
              <a:rPr lang="en-US" altLang="en-US" b="1">
                <a:latin typeface="Times" panose="020F0502020204030204" pitchFamily="34" charset="0"/>
                <a:ea typeface="ＭＳ Ｐゴシック" panose="020B0600070205080204" pitchFamily="34" charset="-128"/>
              </a:rPr>
              <a:t>So…the ideas presented next will further show you that the </a:t>
            </a:r>
          </a:p>
          <a:p>
            <a:r>
              <a:rPr lang="en-US" altLang="en-US" b="1">
                <a:latin typeface="Times" panose="020F0502020204030204" pitchFamily="34" charset="0"/>
                <a:ea typeface="ＭＳ Ｐゴシック" panose="020B0600070205080204" pitchFamily="34" charset="-128"/>
              </a:rPr>
              <a:t>////	Word of God is an organized, progressive structure, timeless in its spiritual value…containing an incomparable collection of literature on which you can place your complete faith and confidence -- in its writers, its message of salvation, and its proven spiritual directions for every human life on our planet.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3E475F5-078C-29E0-E8EA-EAF45792BCAD}"/>
              </a:ext>
            </a:extLst>
          </p:cNvPr>
          <p:cNvSpPr>
            <a:spLocks noChangeArrowheads="1" noTextEdit="1"/>
          </p:cNvSpPr>
          <p:nvPr>
            <p:ph type="sldImg"/>
          </p:nvPr>
        </p:nvSpPr>
        <p:spPr>
          <a:ln/>
        </p:spPr>
      </p:sp>
      <p:sp>
        <p:nvSpPr>
          <p:cNvPr id="15363" name="Rectangle 3">
            <a:extLst>
              <a:ext uri="{FF2B5EF4-FFF2-40B4-BE49-F238E27FC236}">
                <a16:creationId xmlns:a16="http://schemas.microsoft.com/office/drawing/2014/main" id="{4D8DD06B-34A0-B6D5-03DC-6B1689A4235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With Study Help #18… called the OPENED BIBLE,…you’ll be able to fill it in as we work forward.  Stop to study it a moment and you'll find a number of blank lines and letters.  They will guide you through this next section.  Ready?  Let's begin.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97F0F5D-BA16-5431-1AAB-D2E29A5F8CAA}"/>
              </a:ext>
            </a:extLst>
          </p:cNvPr>
          <p:cNvSpPr>
            <a:spLocks noChangeArrowheads="1" noTextEdit="1"/>
          </p:cNvSpPr>
          <p:nvPr>
            <p:ph type="sldImg"/>
          </p:nvPr>
        </p:nvSpPr>
        <p:spPr>
          <a:ln/>
        </p:spPr>
      </p:sp>
      <p:sp>
        <p:nvSpPr>
          <p:cNvPr id="17411" name="Rectangle 3">
            <a:extLst>
              <a:ext uri="{FF2B5EF4-FFF2-40B4-BE49-F238E27FC236}">
                <a16:creationId xmlns:a16="http://schemas.microsoft.com/office/drawing/2014/main" id="{B819390F-C9BE-7C8E-641C-0F28E8318CA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We start by spreading open the pages of the Bible in this sketch, </a:t>
            </a:r>
          </a:p>
          <a:p>
            <a:r>
              <a:rPr lang="en-US" altLang="en-US" b="1">
                <a:latin typeface="Times" panose="020F0502020204030204" pitchFamily="34" charset="0"/>
                <a:ea typeface="ＭＳ Ｐゴシック" panose="020B0600070205080204" pitchFamily="34" charset="-128"/>
              </a:rPr>
              <a:t>separating it out into eight sections...</a:t>
            </a:r>
          </a:p>
          <a:p>
            <a:r>
              <a:rPr lang="en-US" altLang="en-US" b="1">
                <a:latin typeface="Times" panose="020F0502020204030204" pitchFamily="34" charset="0"/>
                <a:ea typeface="ＭＳ Ｐゴシック" panose="020B0600070205080204" pitchFamily="34" charset="-128"/>
              </a:rPr>
              <a:t>////	with a division marker right in the middle...</a:t>
            </a:r>
          </a:p>
          <a:p>
            <a:r>
              <a:rPr lang="en-US" altLang="en-US" b="1">
                <a:latin typeface="Times" panose="020F0502020204030204" pitchFamily="34" charset="0"/>
                <a:ea typeface="ＭＳ Ｐゴシック" panose="020B0600070205080204" pitchFamily="34" charset="-128"/>
              </a:rPr>
              <a:t>////	…with four sections on one side and four on the other.  And of course, it is probably obvious to you </a:t>
            </a:r>
          </a:p>
          <a:p>
            <a:r>
              <a:rPr lang="en-US" altLang="en-US" b="1">
                <a:latin typeface="Times" panose="020F0502020204030204" pitchFamily="34" charset="0"/>
                <a:ea typeface="ＭＳ Ｐゴシック" panose="020B0600070205080204" pitchFamily="34" charset="-128"/>
              </a:rPr>
              <a:t>////	…that a division marker lies at the intersection of these two major Biblical sections.  It identifies the most significant event in the history of our planet – the Cross of Calvary and the sacrifice of Our Lord.</a:t>
            </a:r>
          </a:p>
          <a:p>
            <a:r>
              <a:rPr lang="en-US" altLang="en-US" b="1">
                <a:latin typeface="Times" panose="020F0502020204030204" pitchFamily="34" charset="0"/>
                <a:ea typeface="ＭＳ Ｐゴシック" panose="020B0600070205080204" pitchFamily="34" charset="-128"/>
              </a:rPr>
              <a:t>////	The four sections to the left of the marker make up what we’ll call, for now, THE OLDER STORY…</a:t>
            </a:r>
          </a:p>
          <a:p>
            <a:r>
              <a:rPr lang="en-US" altLang="en-US" b="1">
                <a:latin typeface="Times" panose="020F0502020204030204" pitchFamily="34" charset="0"/>
                <a:ea typeface="ＭＳ Ｐゴシック" panose="020B0600070205080204" pitchFamily="34" charset="-128"/>
              </a:rPr>
              <a:t>////	those to the right, THE NEWER STORY.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DA87F4-1C7F-912B-5D6C-983CF151B015}"/>
              </a:ext>
            </a:extLst>
          </p:cNvPr>
          <p:cNvSpPr>
            <a:spLocks noChangeArrowheads="1" noTextEdit="1"/>
          </p:cNvSpPr>
          <p:nvPr>
            <p:ph type="sldImg"/>
          </p:nvPr>
        </p:nvSpPr>
        <p:spPr>
          <a:ln/>
        </p:spPr>
      </p:sp>
      <p:sp>
        <p:nvSpPr>
          <p:cNvPr id="19459" name="Rectangle 3">
            <a:extLst>
              <a:ext uri="{FF2B5EF4-FFF2-40B4-BE49-F238E27FC236}">
                <a16:creationId xmlns:a16="http://schemas.microsoft.com/office/drawing/2014/main" id="{49E8F656-32C2-A0D7-D546-9E607826484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Now we'll number each of the sections in order...from SECTION ONE on the left, across and over to SECTION EIGHT on the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1C9ABA0-2516-8173-FC32-32FA0F77997A}"/>
              </a:ext>
            </a:extLst>
          </p:cNvPr>
          <p:cNvSpPr>
            <a:spLocks noChangeArrowheads="1" noTextEdit="1"/>
          </p:cNvSpPr>
          <p:nvPr>
            <p:ph type="sldImg"/>
          </p:nvPr>
        </p:nvSpPr>
        <p:spPr>
          <a:ln/>
        </p:spPr>
      </p:sp>
      <p:sp>
        <p:nvSpPr>
          <p:cNvPr id="21507" name="Rectangle 3">
            <a:extLst>
              <a:ext uri="{FF2B5EF4-FFF2-40B4-BE49-F238E27FC236}">
                <a16:creationId xmlns:a16="http://schemas.microsoft.com/office/drawing/2014/main" id="{C0C12CAF-8242-DCAA-E9C5-7000824583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panose="020F0502020204030204" pitchFamily="34" charset="0"/>
                <a:ea typeface="ＭＳ Ｐゴシック" panose="020B0600070205080204" pitchFamily="34" charset="-128"/>
              </a:rPr>
              <a:t>We’ll uncover some interesting parallels between the varied sections of the Book.  We will, for instance, link together sections </a:t>
            </a:r>
          </a:p>
          <a:p>
            <a:r>
              <a:rPr lang="en-US" altLang="en-US" b="1">
                <a:latin typeface="Times" panose="020F0502020204030204" pitchFamily="34" charset="0"/>
                <a:ea typeface="ＭＳ Ｐゴシック" panose="020B0600070205080204" pitchFamily="34" charset="-128"/>
              </a:rPr>
              <a:t>////	1 and 5, </a:t>
            </a:r>
          </a:p>
          <a:p>
            <a:r>
              <a:rPr lang="en-US" altLang="en-US" b="1">
                <a:latin typeface="Times" panose="020F0502020204030204" pitchFamily="34" charset="0"/>
                <a:ea typeface="ＭＳ Ｐゴシック" panose="020B0600070205080204" pitchFamily="34" charset="-128"/>
              </a:rPr>
              <a:t>////	2 and 6, </a:t>
            </a:r>
          </a:p>
          <a:p>
            <a:r>
              <a:rPr lang="en-US" altLang="en-US" b="1">
                <a:latin typeface="Times" panose="020F0502020204030204" pitchFamily="34" charset="0"/>
                <a:ea typeface="ＭＳ Ｐゴシック" panose="020B0600070205080204" pitchFamily="34" charset="-128"/>
              </a:rPr>
              <a:t>//// 	3 and 7, and </a:t>
            </a:r>
          </a:p>
          <a:p>
            <a:r>
              <a:rPr lang="en-US" altLang="en-US" b="1">
                <a:latin typeface="Times" panose="020F0502020204030204" pitchFamily="34" charset="0"/>
                <a:ea typeface="ＭＳ Ｐゴシック" panose="020B0600070205080204" pitchFamily="34" charset="-128"/>
              </a:rPr>
              <a:t>////	4 and 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6156923"/>
      </p:ext>
    </p:extLst>
  </p:cSld>
  <p:clrMapOvr>
    <a:masterClrMapping/>
  </p:clrMapOvr>
  <p:transitio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274777"/>
      </p:ext>
    </p:extLst>
  </p:cSld>
  <p:clrMapOvr>
    <a:masterClrMapping/>
  </p:clrMapOvr>
  <p:transitio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41872"/>
      </p:ext>
    </p:extLst>
  </p:cSld>
  <p:clrMapOvr>
    <a:masterClrMapping/>
  </p:clrMapOvr>
  <p:transitio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7121899"/>
      </p:ext>
    </p:extLst>
  </p:cSld>
  <p:clrMapOvr>
    <a:masterClrMapping/>
  </p:clrMapOvr>
  <p:transition spd="slow">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29357"/>
      </p:ext>
    </p:extLst>
  </p:cSld>
  <p:clrMapOvr>
    <a:masterClrMapping/>
  </p:clrMapOvr>
  <p:transition spd="slow">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33625340"/>
      </p:ext>
    </p:extLst>
  </p:cSld>
  <p:clrMapOvr>
    <a:masterClrMapping/>
  </p:clrMapOvr>
  <p:transition spd="slow">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397904"/>
      </p:ext>
    </p:extLst>
  </p:cSld>
  <p:clrMapOvr>
    <a:masterClrMapping/>
  </p:clrMapOvr>
  <p:transition spd="slow">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407240"/>
      </p:ext>
    </p:extLst>
  </p:cSld>
  <p:clrMapOvr>
    <a:masterClrMapping/>
  </p:clrMapOvr>
  <p:transition spd="slow">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58909750"/>
      </p:ext>
    </p:extLst>
  </p:cSld>
  <p:clrMapOvr>
    <a:masterClrMapping/>
  </p:clrMapOvr>
  <p:transition spd="slow">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999168"/>
      </p:ext>
    </p:extLst>
  </p:cSld>
  <p:clrMapOvr>
    <a:masterClrMapping/>
  </p:clrMapOvr>
  <p:transition spd="slow">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129275"/>
      </p:ext>
    </p:extLst>
  </p:cSld>
  <p:clrMapOvr>
    <a:masterClrMapping/>
  </p:clrMapOvr>
  <p:transition spd="slow">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756307"/>
      </p:ext>
    </p:extLst>
  </p:cSld>
  <p:clrMapOvr>
    <a:masterClrMapping/>
  </p:clrMapOvr>
  <p:transitio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3393117"/>
      </p:ext>
    </p:extLst>
  </p:cSld>
  <p:clrMapOvr>
    <a:masterClrMapping/>
  </p:clrMapOvr>
  <p:transition spd="slow">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784426"/>
      </p:ext>
    </p:extLst>
  </p:cSld>
  <p:clrMapOvr>
    <a:masterClrMapping/>
  </p:clrMapOvr>
  <p:transition spd="slow">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98385"/>
      </p:ext>
    </p:extLst>
  </p:cSld>
  <p:clrMapOvr>
    <a:masterClrMapping/>
  </p:clrMapOvr>
  <p:transition spd="slow">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8476017"/>
      </p:ext>
    </p:extLst>
  </p:cSld>
  <p:clrMapOvr>
    <a:masterClrMapping/>
  </p:clrMapOvr>
  <p:transition spd="slow">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780416"/>
      </p:ext>
    </p:extLst>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419093"/>
      </p:ext>
    </p:extLst>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768140417"/>
      </p:ext>
    </p:extLst>
  </p:cSld>
  <p:clrMapOvr>
    <a:masterClrMapping/>
  </p:clrMapOvr>
  <p:transitio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245355"/>
      </p:ext>
    </p:extLst>
  </p:cSld>
  <p:clrMapOvr>
    <a:masterClrMapping/>
  </p:clrMapOvr>
  <p:transitio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4218005"/>
      </p:ext>
    </p:extLst>
  </p:cSld>
  <p:clrMapOvr>
    <a:masterClrMapping/>
  </p:clrMapOvr>
  <p:transitio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4740963"/>
      </p:ext>
    </p:extLst>
  </p:cSld>
  <p:clrMapOvr>
    <a:masterClrMapping/>
  </p:clrMapOvr>
  <p:transition spd="slow">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56C153F-07BB-1DDB-EA75-7E97946554C8}"/>
              </a:ext>
            </a:extLst>
          </p:cNvPr>
          <p:cNvPicPr>
            <a:picLocks noChangeAspect="1" noChangeArrowheads="1"/>
          </p:cNvPicPr>
          <p:nvPr/>
        </p:nvPicPr>
        <p:blipFill>
          <a:blip r:embed="rId13"/>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a:extLst>
              <a:ext uri="{FF2B5EF4-FFF2-40B4-BE49-F238E27FC236}">
                <a16:creationId xmlns:a16="http://schemas.microsoft.com/office/drawing/2014/main" id="{40621373-5757-BC3E-0006-E0DDF41ADFC2}"/>
              </a:ext>
            </a:extLst>
          </p:cNvPr>
          <p:cNvSpPr>
            <a:spLocks noChangeArrowheads="1"/>
          </p:cNvSpPr>
          <p:nvPr/>
        </p:nvSpPr>
        <p:spPr bwMode="auto">
          <a:xfrm>
            <a:off x="1216025" y="307022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 name="Oval 29">
            <a:extLst>
              <a:ext uri="{FF2B5EF4-FFF2-40B4-BE49-F238E27FC236}">
                <a16:creationId xmlns:a16="http://schemas.microsoft.com/office/drawing/2014/main" id="{AD3A4399-8364-6E64-43A0-419CFA245497}"/>
              </a:ext>
            </a:extLst>
          </p:cNvPr>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29" name="Oval 30">
            <a:extLst>
              <a:ext uri="{FF2B5EF4-FFF2-40B4-BE49-F238E27FC236}">
                <a16:creationId xmlns:a16="http://schemas.microsoft.com/office/drawing/2014/main" id="{31A2DA50-37F7-57A7-998A-842B1C086384}"/>
              </a:ext>
            </a:extLst>
          </p:cNvPr>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30" name="Oval 31">
            <a:extLst>
              <a:ext uri="{FF2B5EF4-FFF2-40B4-BE49-F238E27FC236}">
                <a16:creationId xmlns:a16="http://schemas.microsoft.com/office/drawing/2014/main" id="{D290403C-B7CE-8892-A5B6-5DDA3CD563E0}"/>
              </a:ext>
            </a:extLst>
          </p:cNvPr>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31" name="Oval 32">
            <a:extLst>
              <a:ext uri="{FF2B5EF4-FFF2-40B4-BE49-F238E27FC236}">
                <a16:creationId xmlns:a16="http://schemas.microsoft.com/office/drawing/2014/main" id="{A937EA2A-D87E-6520-701E-F46DB151D88E}"/>
              </a:ext>
            </a:extLst>
          </p:cNvPr>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32" name="Line 33">
            <a:extLst>
              <a:ext uri="{FF2B5EF4-FFF2-40B4-BE49-F238E27FC236}">
                <a16:creationId xmlns:a16="http://schemas.microsoft.com/office/drawing/2014/main" id="{13AE03E0-2A19-21FE-2DAE-BEF172E6FB56}"/>
              </a:ext>
            </a:extLst>
          </p:cNvPr>
          <p:cNvSpPr>
            <a:spLocks noChangeShapeType="1"/>
          </p:cNvSpPr>
          <p:nvPr userDrawn="1"/>
        </p:nvSpPr>
        <p:spPr bwMode="auto">
          <a:xfrm>
            <a:off x="176213" y="4935538"/>
            <a:ext cx="4778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Line 34">
            <a:extLst>
              <a:ext uri="{FF2B5EF4-FFF2-40B4-BE49-F238E27FC236}">
                <a16:creationId xmlns:a16="http://schemas.microsoft.com/office/drawing/2014/main" id="{1318895B-B402-4C26-7E88-E157FF796DB6}"/>
              </a:ext>
            </a:extLst>
          </p:cNvPr>
          <p:cNvSpPr>
            <a:spLocks noChangeShapeType="1"/>
          </p:cNvSpPr>
          <p:nvPr userDrawn="1"/>
        </p:nvSpPr>
        <p:spPr bwMode="auto">
          <a:xfrm>
            <a:off x="168275" y="5232400"/>
            <a:ext cx="484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35">
            <a:extLst>
              <a:ext uri="{FF2B5EF4-FFF2-40B4-BE49-F238E27FC236}">
                <a16:creationId xmlns:a16="http://schemas.microsoft.com/office/drawing/2014/main" id="{3BC0638C-77D0-DDF4-4FE0-609F2FC26451}"/>
              </a:ext>
            </a:extLst>
          </p:cNvPr>
          <p:cNvSpPr>
            <a:spLocks noChangeShapeType="1"/>
          </p:cNvSpPr>
          <p:nvPr userDrawn="1"/>
        </p:nvSpPr>
        <p:spPr bwMode="auto">
          <a:xfrm flipH="1">
            <a:off x="684213" y="4972050"/>
            <a:ext cx="360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36">
            <a:extLst>
              <a:ext uri="{FF2B5EF4-FFF2-40B4-BE49-F238E27FC236}">
                <a16:creationId xmlns:a16="http://schemas.microsoft.com/office/drawing/2014/main" id="{C122F205-1E4F-3BFB-3784-2C1700E5E223}"/>
              </a:ext>
            </a:extLst>
          </p:cNvPr>
          <p:cNvSpPr>
            <a:spLocks noChangeShapeType="1"/>
          </p:cNvSpPr>
          <p:nvPr userDrawn="1"/>
        </p:nvSpPr>
        <p:spPr bwMode="auto">
          <a:xfrm flipH="1">
            <a:off x="684213" y="5195888"/>
            <a:ext cx="3603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37">
            <a:extLst>
              <a:ext uri="{FF2B5EF4-FFF2-40B4-BE49-F238E27FC236}">
                <a16:creationId xmlns:a16="http://schemas.microsoft.com/office/drawing/2014/main" id="{0DE7BB77-FB9B-7D18-8098-01AED0E4DA5A}"/>
              </a:ext>
            </a:extLst>
          </p:cNvPr>
          <p:cNvSpPr>
            <a:spLocks noChangeShapeType="1"/>
          </p:cNvSpPr>
          <p:nvPr userDrawn="1"/>
        </p:nvSpPr>
        <p:spPr bwMode="auto">
          <a:xfrm flipH="1">
            <a:off x="1085850" y="5046663"/>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38">
            <a:extLst>
              <a:ext uri="{FF2B5EF4-FFF2-40B4-BE49-F238E27FC236}">
                <a16:creationId xmlns:a16="http://schemas.microsoft.com/office/drawing/2014/main" id="{CA39462A-1023-3A44-A3E2-152995D2C39F}"/>
              </a:ext>
            </a:extLst>
          </p:cNvPr>
          <p:cNvSpPr>
            <a:spLocks noChangeShapeType="1"/>
          </p:cNvSpPr>
          <p:nvPr userDrawn="1"/>
        </p:nvSpPr>
        <p:spPr bwMode="auto">
          <a:xfrm flipH="1">
            <a:off x="1085850" y="5121275"/>
            <a:ext cx="3603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8" name="Rectangle 39">
            <a:extLst>
              <a:ext uri="{FF2B5EF4-FFF2-40B4-BE49-F238E27FC236}">
                <a16:creationId xmlns:a16="http://schemas.microsoft.com/office/drawing/2014/main" id="{0885E22D-5B93-5130-2BAB-92F66E1670E5}"/>
              </a:ext>
            </a:extLst>
          </p:cNvPr>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39" name="Rectangle 40">
            <a:extLst>
              <a:ext uri="{FF2B5EF4-FFF2-40B4-BE49-F238E27FC236}">
                <a16:creationId xmlns:a16="http://schemas.microsoft.com/office/drawing/2014/main" id="{EBB0A182-2DFE-E1C9-7A4A-5C2C779F2112}"/>
              </a:ext>
            </a:extLst>
          </p:cNvPr>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40" name="Rectangle 41">
            <a:extLst>
              <a:ext uri="{FF2B5EF4-FFF2-40B4-BE49-F238E27FC236}">
                <a16:creationId xmlns:a16="http://schemas.microsoft.com/office/drawing/2014/main" id="{988E6A0C-046D-4E13-DF50-F4CA2378E3B5}"/>
              </a:ext>
            </a:extLst>
          </p:cNvPr>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41" name="Oval 42">
            <a:extLst>
              <a:ext uri="{FF2B5EF4-FFF2-40B4-BE49-F238E27FC236}">
                <a16:creationId xmlns:a16="http://schemas.microsoft.com/office/drawing/2014/main" id="{945E04B0-E482-5874-FE13-2D7E205FFA85}"/>
              </a:ext>
            </a:extLst>
          </p:cNvPr>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42" name="Arc 43">
            <a:extLst>
              <a:ext uri="{FF2B5EF4-FFF2-40B4-BE49-F238E27FC236}">
                <a16:creationId xmlns:a16="http://schemas.microsoft.com/office/drawing/2014/main" id="{1B5BF617-DEBE-B64A-81E3-5D3431D12CC7}"/>
              </a:ext>
            </a:extLst>
          </p:cNvPr>
          <p:cNvSpPr>
            <a:spLocks/>
          </p:cNvSpPr>
          <p:nvPr userDrawn="1"/>
        </p:nvSpPr>
        <p:spPr bwMode="auto">
          <a:xfrm rot="-10500000">
            <a:off x="1543050" y="4965700"/>
            <a:ext cx="185738" cy="114300"/>
          </a:xfrm>
          <a:custGeom>
            <a:avLst/>
            <a:gdLst>
              <a:gd name="T0" fmla="*/ 0 w 21785"/>
              <a:gd name="T1" fmla="*/ 5 h 21600"/>
              <a:gd name="T2" fmla="*/ 185738 w 21785"/>
              <a:gd name="T3" fmla="*/ 114300 h 21600"/>
              <a:gd name="T4" fmla="*/ 1577 w 21785"/>
              <a:gd name="T5" fmla="*/ 11430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44">
            <a:extLst>
              <a:ext uri="{FF2B5EF4-FFF2-40B4-BE49-F238E27FC236}">
                <a16:creationId xmlns:a16="http://schemas.microsoft.com/office/drawing/2014/main" id="{4C864049-2185-3886-D1A3-B941050FE3B6}"/>
              </a:ext>
            </a:extLst>
          </p:cNvPr>
          <p:cNvSpPr>
            <a:spLocks/>
          </p:cNvSpPr>
          <p:nvPr userDrawn="1"/>
        </p:nvSpPr>
        <p:spPr bwMode="auto">
          <a:xfrm rot="-420000">
            <a:off x="1525588" y="5114925"/>
            <a:ext cx="190500" cy="98425"/>
          </a:xfrm>
          <a:custGeom>
            <a:avLst/>
            <a:gdLst>
              <a:gd name="T0" fmla="*/ 0 w 21597"/>
              <a:gd name="T1" fmla="*/ 96853 h 21599"/>
              <a:gd name="T2" fmla="*/ 188930 w 21597"/>
              <a:gd name="T3" fmla="*/ 0 h 21599"/>
              <a:gd name="T4" fmla="*/ 190500 w 21597"/>
              <a:gd name="T5" fmla="*/ 98425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45">
            <a:extLst>
              <a:ext uri="{FF2B5EF4-FFF2-40B4-BE49-F238E27FC236}">
                <a16:creationId xmlns:a16="http://schemas.microsoft.com/office/drawing/2014/main" id="{DF977E7C-26DA-8A8B-CAE1-506997E36E87}"/>
              </a:ext>
            </a:extLst>
          </p:cNvPr>
          <p:cNvSpPr>
            <a:spLocks/>
          </p:cNvSpPr>
          <p:nvPr userDrawn="1"/>
        </p:nvSpPr>
        <p:spPr bwMode="auto">
          <a:xfrm rot="10800000">
            <a:off x="1485900" y="5087938"/>
            <a:ext cx="38100" cy="100012"/>
          </a:xfrm>
          <a:custGeom>
            <a:avLst/>
            <a:gdLst>
              <a:gd name="T0" fmla="*/ 0 w 22518"/>
              <a:gd name="T1" fmla="*/ 93 h 21600"/>
              <a:gd name="T2" fmla="*/ 38100 w 22518"/>
              <a:gd name="T3" fmla="*/ 100012 h 21600"/>
              <a:gd name="T4" fmla="*/ 1553 w 22518"/>
              <a:gd name="T5" fmla="*/ 100012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Oval 46">
            <a:extLst>
              <a:ext uri="{FF2B5EF4-FFF2-40B4-BE49-F238E27FC236}">
                <a16:creationId xmlns:a16="http://schemas.microsoft.com/office/drawing/2014/main" id="{A021B03A-360C-8C63-9E4A-8486E8E4B27C}"/>
              </a:ext>
            </a:extLst>
          </p:cNvPr>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46" name="Arc 47">
            <a:extLst>
              <a:ext uri="{FF2B5EF4-FFF2-40B4-BE49-F238E27FC236}">
                <a16:creationId xmlns:a16="http://schemas.microsoft.com/office/drawing/2014/main" id="{5F251BDA-AB59-6D1D-B4DB-ABE0EEEE28CC}"/>
              </a:ext>
            </a:extLst>
          </p:cNvPr>
          <p:cNvSpPr>
            <a:spLocks/>
          </p:cNvSpPr>
          <p:nvPr userDrawn="1"/>
        </p:nvSpPr>
        <p:spPr bwMode="auto">
          <a:xfrm>
            <a:off x="1492250" y="4991100"/>
            <a:ext cx="46038" cy="95250"/>
          </a:xfrm>
          <a:custGeom>
            <a:avLst/>
            <a:gdLst>
              <a:gd name="T0" fmla="*/ 0 w 21600"/>
              <a:gd name="T1" fmla="*/ 95250 h 21586"/>
              <a:gd name="T2" fmla="*/ 44425 w 21600"/>
              <a:gd name="T3" fmla="*/ 0 h 21586"/>
              <a:gd name="T4" fmla="*/ 46038 w 21600"/>
              <a:gd name="T5" fmla="*/ 9525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Oval 48">
            <a:extLst>
              <a:ext uri="{FF2B5EF4-FFF2-40B4-BE49-F238E27FC236}">
                <a16:creationId xmlns:a16="http://schemas.microsoft.com/office/drawing/2014/main" id="{CAC447F1-8431-7C8F-5783-B4C154E43E99}"/>
              </a:ext>
            </a:extLst>
          </p:cNvPr>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48" name="Freeform 69">
            <a:extLst>
              <a:ext uri="{FF2B5EF4-FFF2-40B4-BE49-F238E27FC236}">
                <a16:creationId xmlns:a16="http://schemas.microsoft.com/office/drawing/2014/main" id="{D9FA04F5-0EDC-FEAB-4F09-91B97DFD1EA3}"/>
              </a:ext>
            </a:extLst>
          </p:cNvPr>
          <p:cNvSpPr>
            <a:spLocks/>
          </p:cNvSpPr>
          <p:nvPr/>
        </p:nvSpPr>
        <p:spPr bwMode="auto">
          <a:xfrm>
            <a:off x="1927225" y="4895850"/>
            <a:ext cx="52388" cy="1793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49" name="Group 147">
            <a:extLst>
              <a:ext uri="{FF2B5EF4-FFF2-40B4-BE49-F238E27FC236}">
                <a16:creationId xmlns:a16="http://schemas.microsoft.com/office/drawing/2014/main" id="{B9CF9966-93BA-7C6D-738D-286CEDFE5DAA}"/>
              </a:ext>
            </a:extLst>
          </p:cNvPr>
          <p:cNvGrpSpPr>
            <a:grpSpLocks/>
          </p:cNvGrpSpPr>
          <p:nvPr/>
        </p:nvGrpSpPr>
        <p:grpSpPr bwMode="auto">
          <a:xfrm>
            <a:off x="3829050" y="5580063"/>
            <a:ext cx="468313" cy="649287"/>
            <a:chOff x="2412" y="3515"/>
            <a:chExt cx="295" cy="409"/>
          </a:xfrm>
        </p:grpSpPr>
        <p:sp>
          <p:nvSpPr>
            <p:cNvPr id="3" name="Rectangle 71">
              <a:extLst>
                <a:ext uri="{FF2B5EF4-FFF2-40B4-BE49-F238E27FC236}">
                  <a16:creationId xmlns:a16="http://schemas.microsoft.com/office/drawing/2014/main" id="{AF0565E2-86DC-527C-1970-81DA45365FBC}"/>
                </a:ext>
              </a:extLst>
            </p:cNvPr>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a:solidFill>
                  <a:schemeClr val="bg1"/>
                </a:solidFill>
                <a:latin typeface="Times" charset="0"/>
                <a:ea typeface="+mn-ea"/>
              </a:endParaRPr>
            </a:p>
          </p:txBody>
        </p:sp>
        <p:sp>
          <p:nvSpPr>
            <p:cNvPr id="4" name="Rectangle 72">
              <a:extLst>
                <a:ext uri="{FF2B5EF4-FFF2-40B4-BE49-F238E27FC236}">
                  <a16:creationId xmlns:a16="http://schemas.microsoft.com/office/drawing/2014/main" id="{3FEEAE55-1A23-483E-AE7C-77B58CA62BD9}"/>
                </a:ext>
              </a:extLst>
            </p:cNvPr>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latin typeface="Comic Sans MS" charset="0"/>
                <a:ea typeface="+mn-ea"/>
              </a:endParaRPr>
            </a:p>
          </p:txBody>
        </p:sp>
        <p:sp>
          <p:nvSpPr>
            <p:cNvPr id="5" name="Rectangle 73">
              <a:extLst>
                <a:ext uri="{FF2B5EF4-FFF2-40B4-BE49-F238E27FC236}">
                  <a16:creationId xmlns:a16="http://schemas.microsoft.com/office/drawing/2014/main" id="{AE6730E8-65DA-F99C-43CD-616715C9E567}"/>
                </a:ext>
              </a:extLst>
            </p:cNvPr>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latin typeface="Comic Sans MS" charset="0"/>
                <a:ea typeface="+mn-ea"/>
              </a:endParaRPr>
            </a:p>
          </p:txBody>
        </p:sp>
        <p:sp>
          <p:nvSpPr>
            <p:cNvPr id="6" name="Oval 74">
              <a:extLst>
                <a:ext uri="{FF2B5EF4-FFF2-40B4-BE49-F238E27FC236}">
                  <a16:creationId xmlns:a16="http://schemas.microsoft.com/office/drawing/2014/main" id="{BC6F2DF4-5847-54DD-8669-6415C259C13B}"/>
                </a:ext>
              </a:extLst>
            </p:cNvPr>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latin typeface="Comic Sans MS" charset="0"/>
                <a:ea typeface="+mn-ea"/>
              </a:endParaRPr>
            </a:p>
          </p:txBody>
        </p:sp>
        <p:sp>
          <p:nvSpPr>
            <p:cNvPr id="1128" name="Rectangle 75">
              <a:extLst>
                <a:ext uri="{FF2B5EF4-FFF2-40B4-BE49-F238E27FC236}">
                  <a16:creationId xmlns:a16="http://schemas.microsoft.com/office/drawing/2014/main" id="{738D363F-E268-CDE0-B0D2-81973F76418C}"/>
                </a:ext>
              </a:extLst>
            </p:cNvPr>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129" name="Rectangle 76">
              <a:extLst>
                <a:ext uri="{FF2B5EF4-FFF2-40B4-BE49-F238E27FC236}">
                  <a16:creationId xmlns:a16="http://schemas.microsoft.com/office/drawing/2014/main" id="{094665F3-A324-C546-9E50-9AC651E8381C}"/>
                </a:ext>
              </a:extLst>
            </p:cNvPr>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130" name="Rectangle 77">
              <a:extLst>
                <a:ext uri="{FF2B5EF4-FFF2-40B4-BE49-F238E27FC236}">
                  <a16:creationId xmlns:a16="http://schemas.microsoft.com/office/drawing/2014/main" id="{3504AA5E-4C86-3B1A-CDC2-5DF559475EE1}"/>
                </a:ext>
              </a:extLst>
            </p:cNvPr>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1050" name="Group 81">
            <a:extLst>
              <a:ext uri="{FF2B5EF4-FFF2-40B4-BE49-F238E27FC236}">
                <a16:creationId xmlns:a16="http://schemas.microsoft.com/office/drawing/2014/main" id="{ABED182C-C4C8-9206-F0D8-FB3606439838}"/>
              </a:ext>
            </a:extLst>
          </p:cNvPr>
          <p:cNvGrpSpPr>
            <a:grpSpLocks/>
          </p:cNvGrpSpPr>
          <p:nvPr/>
        </p:nvGrpSpPr>
        <p:grpSpPr bwMode="auto">
          <a:xfrm>
            <a:off x="5507038" y="588963"/>
            <a:ext cx="703262" cy="958850"/>
            <a:chOff x="3883" y="688"/>
            <a:chExt cx="576" cy="792"/>
          </a:xfrm>
        </p:grpSpPr>
        <p:sp>
          <p:nvSpPr>
            <p:cNvPr id="7" name="Rectangle 82">
              <a:extLst>
                <a:ext uri="{FF2B5EF4-FFF2-40B4-BE49-F238E27FC236}">
                  <a16:creationId xmlns:a16="http://schemas.microsoft.com/office/drawing/2014/main" id="{3EBC3E86-2602-8BFD-346C-AE9D929A165A}"/>
                </a:ext>
              </a:extLst>
            </p:cNvPr>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 name="Rectangle 83">
              <a:extLst>
                <a:ext uri="{FF2B5EF4-FFF2-40B4-BE49-F238E27FC236}">
                  <a16:creationId xmlns:a16="http://schemas.microsoft.com/office/drawing/2014/main" id="{575CB64E-E6E3-4BBE-AA08-0CE0F9E7D69F}"/>
                </a:ext>
              </a:extLst>
            </p:cNvPr>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9" name="Rectangle 84">
              <a:extLst>
                <a:ext uri="{FF2B5EF4-FFF2-40B4-BE49-F238E27FC236}">
                  <a16:creationId xmlns:a16="http://schemas.microsoft.com/office/drawing/2014/main" id="{85E13F35-59F3-1159-815A-99528F3403BD}"/>
                </a:ext>
              </a:extLst>
            </p:cNvPr>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1051" name="Group 87">
            <a:extLst>
              <a:ext uri="{FF2B5EF4-FFF2-40B4-BE49-F238E27FC236}">
                <a16:creationId xmlns:a16="http://schemas.microsoft.com/office/drawing/2014/main" id="{EA642FE7-3A0A-6FF1-01E1-12AB924E29E8}"/>
              </a:ext>
            </a:extLst>
          </p:cNvPr>
          <p:cNvGrpSpPr>
            <a:grpSpLocks/>
          </p:cNvGrpSpPr>
          <p:nvPr/>
        </p:nvGrpSpPr>
        <p:grpSpPr bwMode="auto">
          <a:xfrm>
            <a:off x="223838" y="6316663"/>
            <a:ext cx="8704262" cy="458787"/>
            <a:chOff x="149" y="3969"/>
            <a:chExt cx="5483" cy="289"/>
          </a:xfrm>
        </p:grpSpPr>
        <p:sp>
          <p:nvSpPr>
            <p:cNvPr id="1112" name="Line 88">
              <a:extLst>
                <a:ext uri="{FF2B5EF4-FFF2-40B4-BE49-F238E27FC236}">
                  <a16:creationId xmlns:a16="http://schemas.microsoft.com/office/drawing/2014/main" id="{09A00901-66BE-B23C-EC43-03B5711E4A30}"/>
                </a:ext>
              </a:extLst>
            </p:cNvPr>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13" name="Rectangle 89">
              <a:extLst>
                <a:ext uri="{FF2B5EF4-FFF2-40B4-BE49-F238E27FC236}">
                  <a16:creationId xmlns:a16="http://schemas.microsoft.com/office/drawing/2014/main" id="{0B9EF2EB-A87F-2E75-8E9F-AF37C3377FA1}"/>
                </a:ext>
              </a:extLst>
            </p:cNvPr>
            <p:cNvSpPr>
              <a:spLocks noChangeArrowheads="1"/>
            </p:cNvSpPr>
            <p:nvPr/>
          </p:nvSpPr>
          <p:spPr bwMode="auto">
            <a:xfrm>
              <a:off x="1931" y="3969"/>
              <a:ext cx="1844" cy="28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400" b="1">
                  <a:solidFill>
                    <a:schemeClr val="accent1"/>
                  </a:solidFill>
                  <a:latin typeface="Times" panose="02020603050405020304" pitchFamily="18" charset="0"/>
                </a:rPr>
                <a:t> “H</a:t>
              </a:r>
              <a:r>
                <a:rPr lang="en-US" altLang="en-US" sz="2400" b="1">
                  <a:solidFill>
                    <a:srgbClr val="618FFD"/>
                  </a:solidFill>
                  <a:latin typeface="Times" panose="02020603050405020304" pitchFamily="18" charset="0"/>
                </a:rPr>
                <a:t>ā</a:t>
              </a:r>
              <a:r>
                <a:rPr lang="en-US" altLang="en-US" sz="2400" b="1">
                  <a:solidFill>
                    <a:schemeClr val="accent1"/>
                  </a:solidFill>
                  <a:latin typeface="Times" panose="02020603050405020304" pitchFamily="18" charset="0"/>
                </a:rPr>
                <a:t>rkahaiya” Bible</a:t>
              </a:r>
              <a:endParaRPr lang="en-US" altLang="en-US" sz="2400" b="1">
                <a:latin typeface="Times" panose="02020603050405020304" pitchFamily="18" charset="0"/>
              </a:endParaRPr>
            </a:p>
          </p:txBody>
        </p:sp>
        <p:sp>
          <p:nvSpPr>
            <p:cNvPr id="1114" name="Line 90">
              <a:extLst>
                <a:ext uri="{FF2B5EF4-FFF2-40B4-BE49-F238E27FC236}">
                  <a16:creationId xmlns:a16="http://schemas.microsoft.com/office/drawing/2014/main" id="{C392B0ED-265A-CE54-8867-B4A118CB5443}"/>
                </a:ext>
              </a:extLst>
            </p:cNvPr>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15" name="Line 91">
              <a:extLst>
                <a:ext uri="{FF2B5EF4-FFF2-40B4-BE49-F238E27FC236}">
                  <a16:creationId xmlns:a16="http://schemas.microsoft.com/office/drawing/2014/main" id="{8D868B2E-C619-8124-ADF8-4728424E0AC1}"/>
                </a:ext>
              </a:extLst>
            </p:cNvPr>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16" name="Line 92">
              <a:extLst>
                <a:ext uri="{FF2B5EF4-FFF2-40B4-BE49-F238E27FC236}">
                  <a16:creationId xmlns:a16="http://schemas.microsoft.com/office/drawing/2014/main" id="{014E84D8-7FD6-6A76-FAFB-50C679BDB31F}"/>
                </a:ext>
              </a:extLst>
            </p:cNvPr>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grpSp>
      <p:grpSp>
        <p:nvGrpSpPr>
          <p:cNvPr id="1052" name="Group 93">
            <a:extLst>
              <a:ext uri="{FF2B5EF4-FFF2-40B4-BE49-F238E27FC236}">
                <a16:creationId xmlns:a16="http://schemas.microsoft.com/office/drawing/2014/main" id="{49C77345-6526-8218-DD5D-07D867C77F74}"/>
              </a:ext>
            </a:extLst>
          </p:cNvPr>
          <p:cNvGrpSpPr>
            <a:grpSpLocks/>
          </p:cNvGrpSpPr>
          <p:nvPr/>
        </p:nvGrpSpPr>
        <p:grpSpPr bwMode="auto">
          <a:xfrm>
            <a:off x="206375" y="311150"/>
            <a:ext cx="8742363" cy="317500"/>
            <a:chOff x="130" y="196"/>
            <a:chExt cx="5483" cy="200"/>
          </a:xfrm>
        </p:grpSpPr>
        <p:sp>
          <p:nvSpPr>
            <p:cNvPr id="1118" name="Line 94">
              <a:extLst>
                <a:ext uri="{FF2B5EF4-FFF2-40B4-BE49-F238E27FC236}">
                  <a16:creationId xmlns:a16="http://schemas.microsoft.com/office/drawing/2014/main" id="{8449DCB3-2613-594D-036E-1FC5AF59E138}"/>
                </a:ext>
              </a:extLst>
            </p:cNvPr>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19" name="Line 95">
              <a:extLst>
                <a:ext uri="{FF2B5EF4-FFF2-40B4-BE49-F238E27FC236}">
                  <a16:creationId xmlns:a16="http://schemas.microsoft.com/office/drawing/2014/main" id="{3999E0A1-0AD5-2A86-6C90-83CF4B4B25F8}"/>
                </a:ext>
              </a:extLst>
            </p:cNvPr>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20" name="Line 96">
              <a:extLst>
                <a:ext uri="{FF2B5EF4-FFF2-40B4-BE49-F238E27FC236}">
                  <a16:creationId xmlns:a16="http://schemas.microsoft.com/office/drawing/2014/main" id="{B2A60FA4-F34C-03F1-55DF-2D52BA042C47}"/>
                </a:ext>
              </a:extLst>
            </p:cNvPr>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21" name="Line 97">
              <a:extLst>
                <a:ext uri="{FF2B5EF4-FFF2-40B4-BE49-F238E27FC236}">
                  <a16:creationId xmlns:a16="http://schemas.microsoft.com/office/drawing/2014/main" id="{231CEFA6-5D1C-DF30-A793-9BE292095099}"/>
                </a:ext>
              </a:extLst>
            </p:cNvPr>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22" name="Line 98">
              <a:extLst>
                <a:ext uri="{FF2B5EF4-FFF2-40B4-BE49-F238E27FC236}">
                  <a16:creationId xmlns:a16="http://schemas.microsoft.com/office/drawing/2014/main" id="{19E8B61A-E24B-5717-9264-C5E00FB59BAC}"/>
                </a:ext>
              </a:extLst>
            </p:cNvPr>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123" name="Line 99">
              <a:extLst>
                <a:ext uri="{FF2B5EF4-FFF2-40B4-BE49-F238E27FC236}">
                  <a16:creationId xmlns:a16="http://schemas.microsoft.com/office/drawing/2014/main" id="{D0A414B5-F13C-F8EF-FA19-8BE7E839ECC1}"/>
                </a:ext>
              </a:extLst>
            </p:cNvPr>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grpSp>
      <p:sp>
        <p:nvSpPr>
          <p:cNvPr id="1053" name="Line 102">
            <a:extLst>
              <a:ext uri="{FF2B5EF4-FFF2-40B4-BE49-F238E27FC236}">
                <a16:creationId xmlns:a16="http://schemas.microsoft.com/office/drawing/2014/main" id="{E1003249-7C93-33C2-1F0D-42FED619EA6D}"/>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103">
            <a:extLst>
              <a:ext uri="{FF2B5EF4-FFF2-40B4-BE49-F238E27FC236}">
                <a16:creationId xmlns:a16="http://schemas.microsoft.com/office/drawing/2014/main" id="{55F8E1C8-80C0-D7F9-ABBC-7DACC377BC3D}"/>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106">
            <a:extLst>
              <a:ext uri="{FF2B5EF4-FFF2-40B4-BE49-F238E27FC236}">
                <a16:creationId xmlns:a16="http://schemas.microsoft.com/office/drawing/2014/main" id="{0D0142A8-EEBB-92F5-CC4F-5EE1E7341494}"/>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07">
            <a:extLst>
              <a:ext uri="{FF2B5EF4-FFF2-40B4-BE49-F238E27FC236}">
                <a16:creationId xmlns:a16="http://schemas.microsoft.com/office/drawing/2014/main" id="{50D018A9-6E1A-8850-4696-9997D91B5D81}"/>
              </a:ext>
            </a:extLst>
          </p:cNvPr>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10">
            <a:extLst>
              <a:ext uri="{FF2B5EF4-FFF2-40B4-BE49-F238E27FC236}">
                <a16:creationId xmlns:a16="http://schemas.microsoft.com/office/drawing/2014/main" id="{94BF0474-8C7A-3578-2D4A-BF4AF17CF0C0}"/>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12">
            <a:extLst>
              <a:ext uri="{FF2B5EF4-FFF2-40B4-BE49-F238E27FC236}">
                <a16:creationId xmlns:a16="http://schemas.microsoft.com/office/drawing/2014/main" id="{0D4264C7-787D-972F-DFA4-D31B28EC6C39}"/>
              </a:ext>
            </a:extLst>
          </p:cNvPr>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13">
            <a:extLst>
              <a:ext uri="{FF2B5EF4-FFF2-40B4-BE49-F238E27FC236}">
                <a16:creationId xmlns:a16="http://schemas.microsoft.com/office/drawing/2014/main" id="{63E7630D-9FC2-478F-67D0-3384E7167D61}"/>
              </a:ext>
            </a:extLst>
          </p:cNvPr>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14">
            <a:extLst>
              <a:ext uri="{FF2B5EF4-FFF2-40B4-BE49-F238E27FC236}">
                <a16:creationId xmlns:a16="http://schemas.microsoft.com/office/drawing/2014/main" id="{38BCDE18-4324-964E-1728-484CECF9166F}"/>
              </a:ext>
            </a:extLst>
          </p:cNvPr>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15">
            <a:extLst>
              <a:ext uri="{FF2B5EF4-FFF2-40B4-BE49-F238E27FC236}">
                <a16:creationId xmlns:a16="http://schemas.microsoft.com/office/drawing/2014/main" id="{FBEDA431-D131-47D4-3603-F04D49CA28AD}"/>
              </a:ext>
            </a:extLst>
          </p:cNvPr>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16">
            <a:extLst>
              <a:ext uri="{FF2B5EF4-FFF2-40B4-BE49-F238E27FC236}">
                <a16:creationId xmlns:a16="http://schemas.microsoft.com/office/drawing/2014/main" id="{A329D10A-8DB0-5C17-8536-4D9CA8CEC1FB}"/>
              </a:ext>
            </a:extLst>
          </p:cNvPr>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117">
            <a:extLst>
              <a:ext uri="{FF2B5EF4-FFF2-40B4-BE49-F238E27FC236}">
                <a16:creationId xmlns:a16="http://schemas.microsoft.com/office/drawing/2014/main" id="{88EE5330-6286-7715-0B38-D599F173EC5F}"/>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18">
            <a:extLst>
              <a:ext uri="{FF2B5EF4-FFF2-40B4-BE49-F238E27FC236}">
                <a16:creationId xmlns:a16="http://schemas.microsoft.com/office/drawing/2014/main" id="{42C6FF51-4738-5237-A4B2-6A74C7FB1F4A}"/>
              </a:ext>
            </a:extLst>
          </p:cNvPr>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19">
            <a:extLst>
              <a:ext uri="{FF2B5EF4-FFF2-40B4-BE49-F238E27FC236}">
                <a16:creationId xmlns:a16="http://schemas.microsoft.com/office/drawing/2014/main" id="{042C5A5E-7A61-BB77-45DD-F8E3FB3745A0}"/>
              </a:ext>
            </a:extLst>
          </p:cNvPr>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Oval 49">
            <a:extLst>
              <a:ext uri="{FF2B5EF4-FFF2-40B4-BE49-F238E27FC236}">
                <a16:creationId xmlns:a16="http://schemas.microsoft.com/office/drawing/2014/main" id="{6D831EAC-528D-99F3-1341-90D50C1DBDA6}"/>
              </a:ext>
            </a:extLst>
          </p:cNvPr>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67" name="Oval 50">
            <a:extLst>
              <a:ext uri="{FF2B5EF4-FFF2-40B4-BE49-F238E27FC236}">
                <a16:creationId xmlns:a16="http://schemas.microsoft.com/office/drawing/2014/main" id="{25B7F35A-AC55-E1B6-1BAF-949C6F380707}"/>
              </a:ext>
            </a:extLst>
          </p:cNvPr>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68" name="Oval 51">
            <a:extLst>
              <a:ext uri="{FF2B5EF4-FFF2-40B4-BE49-F238E27FC236}">
                <a16:creationId xmlns:a16="http://schemas.microsoft.com/office/drawing/2014/main" id="{E1164E18-28A6-8356-8B1C-D8F800EF6D7D}"/>
              </a:ext>
            </a:extLst>
          </p:cNvPr>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69" name="Oval 52">
            <a:extLst>
              <a:ext uri="{FF2B5EF4-FFF2-40B4-BE49-F238E27FC236}">
                <a16:creationId xmlns:a16="http://schemas.microsoft.com/office/drawing/2014/main" id="{EF5D2359-483B-2620-F346-F5FC3A22DDA9}"/>
              </a:ext>
            </a:extLst>
          </p:cNvPr>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70" name="Line 53">
            <a:extLst>
              <a:ext uri="{FF2B5EF4-FFF2-40B4-BE49-F238E27FC236}">
                <a16:creationId xmlns:a16="http://schemas.microsoft.com/office/drawing/2014/main" id="{7D8B0BA2-1B10-9F69-7A5A-3EE1276A4A46}"/>
              </a:ext>
            </a:extLst>
          </p:cNvPr>
          <p:cNvSpPr>
            <a:spLocks noChangeShapeType="1"/>
          </p:cNvSpPr>
          <p:nvPr userDrawn="1"/>
        </p:nvSpPr>
        <p:spPr bwMode="auto">
          <a:xfrm flipH="1">
            <a:off x="8385175" y="5238750"/>
            <a:ext cx="468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54">
            <a:extLst>
              <a:ext uri="{FF2B5EF4-FFF2-40B4-BE49-F238E27FC236}">
                <a16:creationId xmlns:a16="http://schemas.microsoft.com/office/drawing/2014/main" id="{FB13AA40-39B7-0482-D44D-D7B80735B2A0}"/>
              </a:ext>
            </a:extLst>
          </p:cNvPr>
          <p:cNvSpPr>
            <a:spLocks noChangeShapeType="1"/>
          </p:cNvSpPr>
          <p:nvPr userDrawn="1"/>
        </p:nvSpPr>
        <p:spPr bwMode="auto">
          <a:xfrm flipH="1">
            <a:off x="8386763" y="4953000"/>
            <a:ext cx="4746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55">
            <a:extLst>
              <a:ext uri="{FF2B5EF4-FFF2-40B4-BE49-F238E27FC236}">
                <a16:creationId xmlns:a16="http://schemas.microsoft.com/office/drawing/2014/main" id="{7C10BD09-40BA-8F3B-24C8-8511BD372924}"/>
              </a:ext>
            </a:extLst>
          </p:cNvPr>
          <p:cNvSpPr>
            <a:spLocks noChangeShapeType="1"/>
          </p:cNvSpPr>
          <p:nvPr userDrawn="1"/>
        </p:nvSpPr>
        <p:spPr bwMode="auto">
          <a:xfrm>
            <a:off x="8023225" y="5202238"/>
            <a:ext cx="3317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56">
            <a:extLst>
              <a:ext uri="{FF2B5EF4-FFF2-40B4-BE49-F238E27FC236}">
                <a16:creationId xmlns:a16="http://schemas.microsoft.com/office/drawing/2014/main" id="{873F0920-7917-C805-7771-238F53C1955B}"/>
              </a:ext>
            </a:extLst>
          </p:cNvPr>
          <p:cNvSpPr>
            <a:spLocks noChangeShapeType="1"/>
          </p:cNvSpPr>
          <p:nvPr userDrawn="1"/>
        </p:nvSpPr>
        <p:spPr bwMode="auto">
          <a:xfrm>
            <a:off x="8023225" y="4987925"/>
            <a:ext cx="3317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57">
            <a:extLst>
              <a:ext uri="{FF2B5EF4-FFF2-40B4-BE49-F238E27FC236}">
                <a16:creationId xmlns:a16="http://schemas.microsoft.com/office/drawing/2014/main" id="{F05CDF5B-7F7D-6B76-81E9-942EB0BF5229}"/>
              </a:ext>
            </a:extLst>
          </p:cNvPr>
          <p:cNvSpPr>
            <a:spLocks noChangeShapeType="1"/>
          </p:cNvSpPr>
          <p:nvPr userDrawn="1"/>
        </p:nvSpPr>
        <p:spPr bwMode="auto">
          <a:xfrm>
            <a:off x="7640638" y="5130800"/>
            <a:ext cx="331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58">
            <a:extLst>
              <a:ext uri="{FF2B5EF4-FFF2-40B4-BE49-F238E27FC236}">
                <a16:creationId xmlns:a16="http://schemas.microsoft.com/office/drawing/2014/main" id="{1D2AB742-D462-D349-276A-5F103482BAF7}"/>
              </a:ext>
            </a:extLst>
          </p:cNvPr>
          <p:cNvSpPr>
            <a:spLocks noChangeShapeType="1"/>
          </p:cNvSpPr>
          <p:nvPr userDrawn="1"/>
        </p:nvSpPr>
        <p:spPr bwMode="auto">
          <a:xfrm>
            <a:off x="7640638" y="5059363"/>
            <a:ext cx="3317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Rectangle 59">
            <a:extLst>
              <a:ext uri="{FF2B5EF4-FFF2-40B4-BE49-F238E27FC236}">
                <a16:creationId xmlns:a16="http://schemas.microsoft.com/office/drawing/2014/main" id="{02828504-9729-3A84-C414-1B8A46D6705E}"/>
              </a:ext>
            </a:extLst>
          </p:cNvPr>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77" name="Rectangle 60">
            <a:extLst>
              <a:ext uri="{FF2B5EF4-FFF2-40B4-BE49-F238E27FC236}">
                <a16:creationId xmlns:a16="http://schemas.microsoft.com/office/drawing/2014/main" id="{A402AC84-43C4-DA7B-EE51-411A6D2CBBAA}"/>
              </a:ext>
            </a:extLst>
          </p:cNvPr>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78" name="Rectangle 61">
            <a:extLst>
              <a:ext uri="{FF2B5EF4-FFF2-40B4-BE49-F238E27FC236}">
                <a16:creationId xmlns:a16="http://schemas.microsoft.com/office/drawing/2014/main" id="{642F8FCC-D94E-2E3B-1BE7-E17B954363E0}"/>
              </a:ext>
            </a:extLst>
          </p:cNvPr>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79" name="Oval 62">
            <a:extLst>
              <a:ext uri="{FF2B5EF4-FFF2-40B4-BE49-F238E27FC236}">
                <a16:creationId xmlns:a16="http://schemas.microsoft.com/office/drawing/2014/main" id="{B7EF911D-1278-AA1F-D150-60D08C3A11F5}"/>
              </a:ext>
            </a:extLst>
          </p:cNvPr>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80" name="Arc 63">
            <a:extLst>
              <a:ext uri="{FF2B5EF4-FFF2-40B4-BE49-F238E27FC236}">
                <a16:creationId xmlns:a16="http://schemas.microsoft.com/office/drawing/2014/main" id="{58657628-2A10-9BB3-D4D6-FDA2C989FAAE}"/>
              </a:ext>
            </a:extLst>
          </p:cNvPr>
          <p:cNvSpPr>
            <a:spLocks/>
          </p:cNvSpPr>
          <p:nvPr userDrawn="1"/>
        </p:nvSpPr>
        <p:spPr bwMode="auto">
          <a:xfrm rot="300000">
            <a:off x="7385050" y="5108575"/>
            <a:ext cx="176213" cy="111125"/>
          </a:xfrm>
          <a:custGeom>
            <a:avLst/>
            <a:gdLst>
              <a:gd name="T0" fmla="*/ 0 w 21597"/>
              <a:gd name="T1" fmla="*/ 0 h 21600"/>
              <a:gd name="T2" fmla="*/ 176213 w 21597"/>
              <a:gd name="T3" fmla="*/ 109530 h 21600"/>
              <a:gd name="T4" fmla="*/ 0 w 21597"/>
              <a:gd name="T5" fmla="*/ 111125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1" name="Arc 64">
            <a:extLst>
              <a:ext uri="{FF2B5EF4-FFF2-40B4-BE49-F238E27FC236}">
                <a16:creationId xmlns:a16="http://schemas.microsoft.com/office/drawing/2014/main" id="{1B4E893D-F519-C5FB-F893-53AED54480EB}"/>
              </a:ext>
            </a:extLst>
          </p:cNvPr>
          <p:cNvSpPr>
            <a:spLocks/>
          </p:cNvSpPr>
          <p:nvPr userDrawn="1"/>
        </p:nvSpPr>
        <p:spPr bwMode="auto">
          <a:xfrm rot="10380000">
            <a:off x="7397750" y="4981575"/>
            <a:ext cx="182563" cy="95250"/>
          </a:xfrm>
          <a:custGeom>
            <a:avLst/>
            <a:gdLst>
              <a:gd name="T0" fmla="*/ 0 w 21600"/>
              <a:gd name="T1" fmla="*/ 95250 h 21599"/>
              <a:gd name="T2" fmla="*/ 180974 w 21600"/>
              <a:gd name="T3" fmla="*/ 0 h 21599"/>
              <a:gd name="T4" fmla="*/ 182563 w 21600"/>
              <a:gd name="T5" fmla="*/ 9525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2" name="Arc 65">
            <a:extLst>
              <a:ext uri="{FF2B5EF4-FFF2-40B4-BE49-F238E27FC236}">
                <a16:creationId xmlns:a16="http://schemas.microsoft.com/office/drawing/2014/main" id="{B9FD1C9F-A29A-A6C2-D561-82E6250CD806}"/>
              </a:ext>
            </a:extLst>
          </p:cNvPr>
          <p:cNvSpPr>
            <a:spLocks/>
          </p:cNvSpPr>
          <p:nvPr userDrawn="1"/>
        </p:nvSpPr>
        <p:spPr bwMode="auto">
          <a:xfrm>
            <a:off x="7558088" y="5005388"/>
            <a:ext cx="36512" cy="95250"/>
          </a:xfrm>
          <a:custGeom>
            <a:avLst/>
            <a:gdLst>
              <a:gd name="T0" fmla="*/ 0 w 22547"/>
              <a:gd name="T1" fmla="*/ 93 h 21600"/>
              <a:gd name="T2" fmla="*/ 36512 w 22547"/>
              <a:gd name="T3" fmla="*/ 93614 h 21600"/>
              <a:gd name="T4" fmla="*/ 1540 w 22547"/>
              <a:gd name="T5" fmla="*/ 9525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3" name="Oval 66">
            <a:extLst>
              <a:ext uri="{FF2B5EF4-FFF2-40B4-BE49-F238E27FC236}">
                <a16:creationId xmlns:a16="http://schemas.microsoft.com/office/drawing/2014/main" id="{6FC42F58-8916-99BC-E9B5-949FB86D6A51}"/>
              </a:ext>
            </a:extLst>
          </p:cNvPr>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84" name="Arc 67">
            <a:extLst>
              <a:ext uri="{FF2B5EF4-FFF2-40B4-BE49-F238E27FC236}">
                <a16:creationId xmlns:a16="http://schemas.microsoft.com/office/drawing/2014/main" id="{1D523562-9890-8499-C2B8-A4CD4D1C2B57}"/>
              </a:ext>
            </a:extLst>
          </p:cNvPr>
          <p:cNvSpPr>
            <a:spLocks/>
          </p:cNvSpPr>
          <p:nvPr userDrawn="1"/>
        </p:nvSpPr>
        <p:spPr bwMode="auto">
          <a:xfrm rot="10800000">
            <a:off x="7558088" y="5105400"/>
            <a:ext cx="42862" cy="90488"/>
          </a:xfrm>
          <a:custGeom>
            <a:avLst/>
            <a:gdLst>
              <a:gd name="T0" fmla="*/ 0 w 21596"/>
              <a:gd name="T1" fmla="*/ 88945 h 21585"/>
              <a:gd name="T2" fmla="*/ 41318 w 21596"/>
              <a:gd name="T3" fmla="*/ 0 h 21585"/>
              <a:gd name="T4" fmla="*/ 42862 w 21596"/>
              <a:gd name="T5" fmla="*/ 90488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 name="Oval 68">
            <a:extLst>
              <a:ext uri="{FF2B5EF4-FFF2-40B4-BE49-F238E27FC236}">
                <a16:creationId xmlns:a16="http://schemas.microsoft.com/office/drawing/2014/main" id="{21E9467E-4FFD-BDDE-151E-ECF11515ADEE}"/>
              </a:ext>
            </a:extLst>
          </p:cNvPr>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742950" indent="-285750">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86" name="Line 120">
            <a:extLst>
              <a:ext uri="{FF2B5EF4-FFF2-40B4-BE49-F238E27FC236}">
                <a16:creationId xmlns:a16="http://schemas.microsoft.com/office/drawing/2014/main" id="{FB9423BC-B234-79FC-E13F-665FE4FC222A}"/>
              </a:ext>
            </a:extLst>
          </p:cNvPr>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121">
            <a:extLst>
              <a:ext uri="{FF2B5EF4-FFF2-40B4-BE49-F238E27FC236}">
                <a16:creationId xmlns:a16="http://schemas.microsoft.com/office/drawing/2014/main" id="{87A002EB-5705-5BF4-F4CC-EFD2003FE515}"/>
              </a:ext>
            </a:extLst>
          </p:cNvPr>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123">
            <a:extLst>
              <a:ext uri="{FF2B5EF4-FFF2-40B4-BE49-F238E27FC236}">
                <a16:creationId xmlns:a16="http://schemas.microsoft.com/office/drawing/2014/main" id="{33FAA1F3-EA71-62D2-4030-C34B435CFAA6}"/>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124">
            <a:extLst>
              <a:ext uri="{FF2B5EF4-FFF2-40B4-BE49-F238E27FC236}">
                <a16:creationId xmlns:a16="http://schemas.microsoft.com/office/drawing/2014/main" id="{BEAD0595-545A-0133-6889-D9DC3CA55F5D}"/>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125">
            <a:extLst>
              <a:ext uri="{FF2B5EF4-FFF2-40B4-BE49-F238E27FC236}">
                <a16:creationId xmlns:a16="http://schemas.microsoft.com/office/drawing/2014/main" id="{8FF1E889-7AA4-6474-1D83-B0DCEBC76858}"/>
              </a:ext>
            </a:extLst>
          </p:cNvPr>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126">
            <a:extLst>
              <a:ext uri="{FF2B5EF4-FFF2-40B4-BE49-F238E27FC236}">
                <a16:creationId xmlns:a16="http://schemas.microsoft.com/office/drawing/2014/main" id="{0A619C39-D8E4-4AD2-890A-F63E20EB02D5}"/>
              </a:ext>
            </a:extLst>
          </p:cNvPr>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Freeform 127">
            <a:extLst>
              <a:ext uri="{FF2B5EF4-FFF2-40B4-BE49-F238E27FC236}">
                <a16:creationId xmlns:a16="http://schemas.microsoft.com/office/drawing/2014/main" id="{3B4E1FB5-C789-A4EE-E1BD-A5FC2B12C655}"/>
              </a:ext>
            </a:extLst>
          </p:cNvPr>
          <p:cNvSpPr>
            <a:spLocks/>
          </p:cNvSpPr>
          <p:nvPr/>
        </p:nvSpPr>
        <p:spPr bwMode="auto">
          <a:xfrm>
            <a:off x="2854325" y="2824163"/>
            <a:ext cx="82550" cy="406400"/>
          </a:xfrm>
          <a:custGeom>
            <a:avLst/>
            <a:gdLst>
              <a:gd name="T0" fmla="*/ 0 w 52"/>
              <a:gd name="T1" fmla="*/ 256 h 256"/>
              <a:gd name="T2" fmla="*/ 20 w 52"/>
              <a:gd name="T3" fmla="*/ 141 h 256"/>
              <a:gd name="T4" fmla="*/ 52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3" name="Freeform 128">
            <a:extLst>
              <a:ext uri="{FF2B5EF4-FFF2-40B4-BE49-F238E27FC236}">
                <a16:creationId xmlns:a16="http://schemas.microsoft.com/office/drawing/2014/main" id="{97688EAC-54A2-EC3D-3E93-DB7DCF8B41FA}"/>
              </a:ext>
            </a:extLst>
          </p:cNvPr>
          <p:cNvSpPr>
            <a:spLocks/>
          </p:cNvSpPr>
          <p:nvPr/>
        </p:nvSpPr>
        <p:spPr bwMode="auto">
          <a:xfrm>
            <a:off x="3032125" y="2770188"/>
            <a:ext cx="41275" cy="295275"/>
          </a:xfrm>
          <a:custGeom>
            <a:avLst/>
            <a:gdLst>
              <a:gd name="T0" fmla="*/ 0 w 26"/>
              <a:gd name="T1" fmla="*/ 186 h 186"/>
              <a:gd name="T2" fmla="*/ 26 w 26"/>
              <a:gd name="T3" fmla="*/ 83 h 186"/>
              <a:gd name="T4" fmla="*/ 26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4" name="Freeform 129">
            <a:extLst>
              <a:ext uri="{FF2B5EF4-FFF2-40B4-BE49-F238E27FC236}">
                <a16:creationId xmlns:a16="http://schemas.microsoft.com/office/drawing/2014/main" id="{684D8641-8EFA-239B-49F9-B57AE94429C2}"/>
              </a:ext>
            </a:extLst>
          </p:cNvPr>
          <p:cNvSpPr>
            <a:spLocks/>
          </p:cNvSpPr>
          <p:nvPr/>
        </p:nvSpPr>
        <p:spPr bwMode="auto">
          <a:xfrm>
            <a:off x="3902075" y="2417763"/>
            <a:ext cx="31750" cy="265112"/>
          </a:xfrm>
          <a:custGeom>
            <a:avLst/>
            <a:gdLst>
              <a:gd name="T0" fmla="*/ 0 w 20"/>
              <a:gd name="T1" fmla="*/ 167 h 167"/>
              <a:gd name="T2" fmla="*/ 19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 name="Freeform 130">
            <a:extLst>
              <a:ext uri="{FF2B5EF4-FFF2-40B4-BE49-F238E27FC236}">
                <a16:creationId xmlns:a16="http://schemas.microsoft.com/office/drawing/2014/main" id="{45FD6C34-7557-4EB8-B362-F079AE0E55B3}"/>
              </a:ext>
            </a:extLst>
          </p:cNvPr>
          <p:cNvSpPr>
            <a:spLocks/>
          </p:cNvSpPr>
          <p:nvPr/>
        </p:nvSpPr>
        <p:spPr bwMode="auto">
          <a:xfrm>
            <a:off x="4318000" y="2438400"/>
            <a:ext cx="1588" cy="182563"/>
          </a:xfrm>
          <a:custGeom>
            <a:avLst/>
            <a:gdLst>
              <a:gd name="T0" fmla="*/ 0 w 1"/>
              <a:gd name="T1" fmla="*/ 115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6" name="Freeform 131">
            <a:extLst>
              <a:ext uri="{FF2B5EF4-FFF2-40B4-BE49-F238E27FC236}">
                <a16:creationId xmlns:a16="http://schemas.microsoft.com/office/drawing/2014/main" id="{79A9D3D8-67A3-8456-66C5-97937FE33586}"/>
              </a:ext>
            </a:extLst>
          </p:cNvPr>
          <p:cNvSpPr>
            <a:spLocks/>
          </p:cNvSpPr>
          <p:nvPr/>
        </p:nvSpPr>
        <p:spPr bwMode="auto">
          <a:xfrm>
            <a:off x="4724400" y="2265363"/>
            <a:ext cx="20638" cy="366712"/>
          </a:xfrm>
          <a:custGeom>
            <a:avLst/>
            <a:gdLst>
              <a:gd name="T0" fmla="*/ 13 w 13"/>
              <a:gd name="T1" fmla="*/ 231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7" name="Freeform 132">
            <a:extLst>
              <a:ext uri="{FF2B5EF4-FFF2-40B4-BE49-F238E27FC236}">
                <a16:creationId xmlns:a16="http://schemas.microsoft.com/office/drawing/2014/main" id="{99C9567D-BAB6-E13B-9E33-E52EA181E2B6}"/>
              </a:ext>
            </a:extLst>
          </p:cNvPr>
          <p:cNvSpPr>
            <a:spLocks/>
          </p:cNvSpPr>
          <p:nvPr/>
        </p:nvSpPr>
        <p:spPr bwMode="auto">
          <a:xfrm>
            <a:off x="4976813" y="2397125"/>
            <a:ext cx="42862" cy="265113"/>
          </a:xfrm>
          <a:custGeom>
            <a:avLst/>
            <a:gdLst>
              <a:gd name="T0" fmla="*/ 27 w 27"/>
              <a:gd name="T1" fmla="*/ 167 h 167"/>
              <a:gd name="T2" fmla="*/ 7 w 27"/>
              <a:gd name="T3" fmla="*/ 90 h 167"/>
              <a:gd name="T4" fmla="*/ 1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8" name="Freeform 134">
            <a:extLst>
              <a:ext uri="{FF2B5EF4-FFF2-40B4-BE49-F238E27FC236}">
                <a16:creationId xmlns:a16="http://schemas.microsoft.com/office/drawing/2014/main" id="{AC927D9A-08D1-1F07-53D8-65154E695195}"/>
              </a:ext>
            </a:extLst>
          </p:cNvPr>
          <p:cNvSpPr>
            <a:spLocks/>
          </p:cNvSpPr>
          <p:nvPr/>
        </p:nvSpPr>
        <p:spPr bwMode="auto">
          <a:xfrm>
            <a:off x="2346325" y="3373438"/>
            <a:ext cx="92075" cy="385762"/>
          </a:xfrm>
          <a:custGeom>
            <a:avLst/>
            <a:gdLst>
              <a:gd name="T0" fmla="*/ 0 w 58"/>
              <a:gd name="T1" fmla="*/ 243 h 243"/>
              <a:gd name="T2" fmla="*/ 39 w 58"/>
              <a:gd name="T3" fmla="*/ 96 h 243"/>
              <a:gd name="T4" fmla="*/ 58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9" name="Freeform 135">
            <a:extLst>
              <a:ext uri="{FF2B5EF4-FFF2-40B4-BE49-F238E27FC236}">
                <a16:creationId xmlns:a16="http://schemas.microsoft.com/office/drawing/2014/main" id="{3189182A-DE37-179E-806E-5B5D6568447F}"/>
              </a:ext>
            </a:extLst>
          </p:cNvPr>
          <p:cNvSpPr>
            <a:spLocks/>
          </p:cNvSpPr>
          <p:nvPr/>
        </p:nvSpPr>
        <p:spPr bwMode="auto">
          <a:xfrm>
            <a:off x="2438400" y="3260725"/>
            <a:ext cx="71438" cy="355600"/>
          </a:xfrm>
          <a:custGeom>
            <a:avLst/>
            <a:gdLst>
              <a:gd name="T0" fmla="*/ 0 w 45"/>
              <a:gd name="T1" fmla="*/ 224 h 224"/>
              <a:gd name="T2" fmla="*/ 19 w 45"/>
              <a:gd name="T3" fmla="*/ 128 h 224"/>
              <a:gd name="T4" fmla="*/ 45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0" name="Freeform 136">
            <a:extLst>
              <a:ext uri="{FF2B5EF4-FFF2-40B4-BE49-F238E27FC236}">
                <a16:creationId xmlns:a16="http://schemas.microsoft.com/office/drawing/2014/main" id="{EAF90EF7-ABDF-91CD-3F9C-404FDF989A7B}"/>
              </a:ext>
            </a:extLst>
          </p:cNvPr>
          <p:cNvSpPr>
            <a:spLocks/>
          </p:cNvSpPr>
          <p:nvPr/>
        </p:nvSpPr>
        <p:spPr bwMode="auto">
          <a:xfrm>
            <a:off x="3190875" y="2743200"/>
            <a:ext cx="50800" cy="223838"/>
          </a:xfrm>
          <a:custGeom>
            <a:avLst/>
            <a:gdLst>
              <a:gd name="T0" fmla="*/ 0 w 32"/>
              <a:gd name="T1" fmla="*/ 141 h 141"/>
              <a:gd name="T2" fmla="*/ 32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1" name="Freeform 137">
            <a:extLst>
              <a:ext uri="{FF2B5EF4-FFF2-40B4-BE49-F238E27FC236}">
                <a16:creationId xmlns:a16="http://schemas.microsoft.com/office/drawing/2014/main" id="{23ED5F23-5E0E-00A5-A0B4-B8E0CDB9F38A}"/>
              </a:ext>
            </a:extLst>
          </p:cNvPr>
          <p:cNvSpPr>
            <a:spLocks/>
          </p:cNvSpPr>
          <p:nvPr/>
        </p:nvSpPr>
        <p:spPr bwMode="auto">
          <a:xfrm>
            <a:off x="3382963" y="2590800"/>
            <a:ext cx="41275" cy="274638"/>
          </a:xfrm>
          <a:custGeom>
            <a:avLst/>
            <a:gdLst>
              <a:gd name="T0" fmla="*/ 0 w 26"/>
              <a:gd name="T1" fmla="*/ 173 h 173"/>
              <a:gd name="T2" fmla="*/ 26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2" name="Freeform 138">
            <a:extLst>
              <a:ext uri="{FF2B5EF4-FFF2-40B4-BE49-F238E27FC236}">
                <a16:creationId xmlns:a16="http://schemas.microsoft.com/office/drawing/2014/main" id="{CF6B62B0-A3F0-AFBA-56CC-40A70F1AE8AC}"/>
              </a:ext>
            </a:extLst>
          </p:cNvPr>
          <p:cNvSpPr>
            <a:spLocks/>
          </p:cNvSpPr>
          <p:nvPr/>
        </p:nvSpPr>
        <p:spPr bwMode="auto">
          <a:xfrm>
            <a:off x="5740400" y="2733675"/>
            <a:ext cx="92075" cy="284163"/>
          </a:xfrm>
          <a:custGeom>
            <a:avLst/>
            <a:gdLst>
              <a:gd name="T0" fmla="*/ 58 w 58"/>
              <a:gd name="T1" fmla="*/ 179 h 179"/>
              <a:gd name="T2" fmla="*/ 13 w 58"/>
              <a:gd name="T3" fmla="*/ 44 h 179"/>
              <a:gd name="T4" fmla="*/ 6 w 58"/>
              <a:gd name="T5" fmla="*/ 19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3" name="Freeform 139">
            <a:extLst>
              <a:ext uri="{FF2B5EF4-FFF2-40B4-BE49-F238E27FC236}">
                <a16:creationId xmlns:a16="http://schemas.microsoft.com/office/drawing/2014/main" id="{056F367F-3C04-A268-C1DD-0503CF466204}"/>
              </a:ext>
            </a:extLst>
          </p:cNvPr>
          <p:cNvSpPr>
            <a:spLocks/>
          </p:cNvSpPr>
          <p:nvPr/>
        </p:nvSpPr>
        <p:spPr bwMode="auto">
          <a:xfrm>
            <a:off x="5608638" y="2752725"/>
            <a:ext cx="50800" cy="173038"/>
          </a:xfrm>
          <a:custGeom>
            <a:avLst/>
            <a:gdLst>
              <a:gd name="T0" fmla="*/ 32 w 32"/>
              <a:gd name="T1" fmla="*/ 109 h 109"/>
              <a:gd name="T2" fmla="*/ 13 w 32"/>
              <a:gd name="T3" fmla="*/ 39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4" name="Freeform 140">
            <a:extLst>
              <a:ext uri="{FF2B5EF4-FFF2-40B4-BE49-F238E27FC236}">
                <a16:creationId xmlns:a16="http://schemas.microsoft.com/office/drawing/2014/main" id="{9E1771E5-0272-1C0E-1930-B6BEE4919446}"/>
              </a:ext>
            </a:extLst>
          </p:cNvPr>
          <p:cNvSpPr>
            <a:spLocks/>
          </p:cNvSpPr>
          <p:nvPr/>
        </p:nvSpPr>
        <p:spPr bwMode="auto">
          <a:xfrm>
            <a:off x="6350000" y="3221038"/>
            <a:ext cx="92075" cy="314325"/>
          </a:xfrm>
          <a:custGeom>
            <a:avLst/>
            <a:gdLst>
              <a:gd name="T0" fmla="*/ 58 w 58"/>
              <a:gd name="T1" fmla="*/ 198 h 198"/>
              <a:gd name="T2" fmla="*/ 19 w 58"/>
              <a:gd name="T3" fmla="*/ 64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5" name="Freeform 141">
            <a:extLst>
              <a:ext uri="{FF2B5EF4-FFF2-40B4-BE49-F238E27FC236}">
                <a16:creationId xmlns:a16="http://schemas.microsoft.com/office/drawing/2014/main" id="{5808C960-A116-7787-F9CE-CC6048E2A5D8}"/>
              </a:ext>
            </a:extLst>
          </p:cNvPr>
          <p:cNvSpPr>
            <a:spLocks/>
          </p:cNvSpPr>
          <p:nvPr/>
        </p:nvSpPr>
        <p:spPr bwMode="auto">
          <a:xfrm>
            <a:off x="6238875" y="3108325"/>
            <a:ext cx="80963" cy="315913"/>
          </a:xfrm>
          <a:custGeom>
            <a:avLst/>
            <a:gdLst>
              <a:gd name="T0" fmla="*/ 51 w 51"/>
              <a:gd name="T1" fmla="*/ 199 h 199"/>
              <a:gd name="T2" fmla="*/ 25 w 51"/>
              <a:gd name="T3" fmla="*/ 96 h 199"/>
              <a:gd name="T4" fmla="*/ 12 w 51"/>
              <a:gd name="T5" fmla="*/ 39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6" name="Freeform 142">
            <a:extLst>
              <a:ext uri="{FF2B5EF4-FFF2-40B4-BE49-F238E27FC236}">
                <a16:creationId xmlns:a16="http://schemas.microsoft.com/office/drawing/2014/main" id="{F1169B3E-D96A-64E6-64F3-61EB4E5C674A}"/>
              </a:ext>
            </a:extLst>
          </p:cNvPr>
          <p:cNvSpPr>
            <a:spLocks/>
          </p:cNvSpPr>
          <p:nvPr/>
        </p:nvSpPr>
        <p:spPr bwMode="auto">
          <a:xfrm>
            <a:off x="4124325" y="2509838"/>
            <a:ext cx="1588" cy="131762"/>
          </a:xfrm>
          <a:custGeom>
            <a:avLst/>
            <a:gdLst>
              <a:gd name="T0" fmla="*/ 0 w 1"/>
              <a:gd name="T1" fmla="*/ 83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07" name="Freeform 143">
            <a:extLst>
              <a:ext uri="{FF2B5EF4-FFF2-40B4-BE49-F238E27FC236}">
                <a16:creationId xmlns:a16="http://schemas.microsoft.com/office/drawing/2014/main" id="{5D972EFA-41FD-3ECC-DD51-EE5373F23FD0}"/>
              </a:ext>
            </a:extLst>
          </p:cNvPr>
          <p:cNvSpPr>
            <a:spLocks/>
          </p:cNvSpPr>
          <p:nvPr/>
        </p:nvSpPr>
        <p:spPr bwMode="auto">
          <a:xfrm>
            <a:off x="5211763" y="2540000"/>
            <a:ext cx="50800" cy="193675"/>
          </a:xfrm>
          <a:custGeom>
            <a:avLst/>
            <a:gdLst>
              <a:gd name="T0" fmla="*/ 32 w 32"/>
              <a:gd name="T1" fmla="*/ 122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6" name="Text Box 162">
            <a:extLst>
              <a:ext uri="{FF2B5EF4-FFF2-40B4-BE49-F238E27FC236}">
                <a16:creationId xmlns:a16="http://schemas.microsoft.com/office/drawing/2014/main" id="{A7A32AD4-A8E7-5243-AC4D-A21E5AA8077A}"/>
              </a:ext>
            </a:extLst>
          </p:cNvPr>
          <p:cNvSpPr txBox="1">
            <a:spLocks noChangeArrowheads="1"/>
          </p:cNvSpPr>
          <p:nvPr userDrawn="1"/>
        </p:nvSpPr>
        <p:spPr bwMode="auto">
          <a:xfrm>
            <a:off x="449263" y="6445250"/>
            <a:ext cx="976312"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900" b="1">
                <a:solidFill>
                  <a:srgbClr val="FFFFFF"/>
                </a:solidFill>
                <a:latin typeface="Arial" panose="020B0604020202020204" pitchFamily="34" charset="0"/>
              </a:rPr>
              <a:t>© </a:t>
            </a:r>
            <a:r>
              <a:rPr lang="en-US" altLang="en-US" sz="1000" b="1">
                <a:solidFill>
                  <a:srgbClr val="FFFFFF"/>
                </a:solidFill>
                <a:latin typeface="Arial" panose="020B0604020202020204" pitchFamily="34" charset="0"/>
              </a:rPr>
              <a:t>2006</a:t>
            </a:r>
            <a:r>
              <a:rPr lang="en-US" altLang="en-US" sz="900" b="1">
                <a:solidFill>
                  <a:srgbClr val="FFFFFF"/>
                </a:solidFill>
                <a:latin typeface="Arial" panose="020B0604020202020204" pitchFamily="34" charset="0"/>
              </a:rPr>
              <a:t> TBBMI</a:t>
            </a:r>
          </a:p>
        </p:txBody>
      </p:sp>
      <p:sp>
        <p:nvSpPr>
          <p:cNvPr id="1187" name="Rectangle 163">
            <a:extLst>
              <a:ext uri="{FF2B5EF4-FFF2-40B4-BE49-F238E27FC236}">
                <a16:creationId xmlns:a16="http://schemas.microsoft.com/office/drawing/2014/main" id="{BEFD566D-F650-2B87-B321-7C806F5F3B5C}"/>
              </a:ext>
            </a:extLst>
          </p:cNvPr>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DBEA46D-47BC-7E8D-63D5-1F00CDA0D1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3488" y="1152525"/>
            <a:ext cx="65659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Line 50">
            <a:extLst>
              <a:ext uri="{FF2B5EF4-FFF2-40B4-BE49-F238E27FC236}">
                <a16:creationId xmlns:a16="http://schemas.microsoft.com/office/drawing/2014/main" id="{3D462CBD-5DF3-3BC8-517E-5E8EC80D061B}"/>
              </a:ext>
            </a:extLst>
          </p:cNvPr>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 name="Line 51">
            <a:extLst>
              <a:ext uri="{FF2B5EF4-FFF2-40B4-BE49-F238E27FC236}">
                <a16:creationId xmlns:a16="http://schemas.microsoft.com/office/drawing/2014/main" id="{F2E4C981-E75C-B53D-6867-ED8A8B946204}"/>
              </a:ext>
            </a:extLst>
          </p:cNvPr>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52">
            <a:extLst>
              <a:ext uri="{FF2B5EF4-FFF2-40B4-BE49-F238E27FC236}">
                <a16:creationId xmlns:a16="http://schemas.microsoft.com/office/drawing/2014/main" id="{37EBD3E7-70E3-1F76-6695-6AA565F1173C}"/>
              </a:ext>
            </a:extLst>
          </p:cNvPr>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54">
            <a:extLst>
              <a:ext uri="{FF2B5EF4-FFF2-40B4-BE49-F238E27FC236}">
                <a16:creationId xmlns:a16="http://schemas.microsoft.com/office/drawing/2014/main" id="{512E0372-A3C3-3284-5351-CE6029138BC2}"/>
              </a:ext>
            </a:extLst>
          </p:cNvPr>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60">
            <a:extLst>
              <a:ext uri="{FF2B5EF4-FFF2-40B4-BE49-F238E27FC236}">
                <a16:creationId xmlns:a16="http://schemas.microsoft.com/office/drawing/2014/main" id="{0945A1A6-082E-5CF4-2C5A-179D23B2444D}"/>
              </a:ext>
            </a:extLst>
          </p:cNvPr>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85">
            <a:extLst>
              <a:ext uri="{FF2B5EF4-FFF2-40B4-BE49-F238E27FC236}">
                <a16:creationId xmlns:a16="http://schemas.microsoft.com/office/drawing/2014/main" id="{A4B19256-F232-3D2A-C584-34DA0748E63B}"/>
              </a:ext>
            </a:extLst>
          </p:cNvPr>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86">
            <a:extLst>
              <a:ext uri="{FF2B5EF4-FFF2-40B4-BE49-F238E27FC236}">
                <a16:creationId xmlns:a16="http://schemas.microsoft.com/office/drawing/2014/main" id="{11F1161C-BF39-7026-1519-14492520FFB0}"/>
              </a:ext>
            </a:extLst>
          </p:cNvPr>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5C86AE9-01D6-EE76-7143-A3F53DC6E11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9267" name="Text Box 3">
            <a:extLst>
              <a:ext uri="{FF2B5EF4-FFF2-40B4-BE49-F238E27FC236}">
                <a16:creationId xmlns:a16="http://schemas.microsoft.com/office/drawing/2014/main" id="{18A62F88-2EA0-745D-1ED8-68D77B4E7EDD}"/>
              </a:ext>
            </a:extLst>
          </p:cNvPr>
          <p:cNvSpPr txBox="1">
            <a:spLocks noChangeArrowheads="1"/>
          </p:cNvSpPr>
          <p:nvPr/>
        </p:nvSpPr>
        <p:spPr bwMode="auto">
          <a:xfrm>
            <a:off x="1806575" y="5591175"/>
            <a:ext cx="5659438" cy="396875"/>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a:solidFill>
                  <a:srgbClr val="FAFD00"/>
                </a:solidFill>
                <a:effectLst>
                  <a:outerShdw blurRad="38100" dist="38100" dir="2700000" algn="tl">
                    <a:srgbClr val="000000"/>
                  </a:outerShdw>
                </a:effectLst>
                <a:latin typeface="Times" charset="0"/>
                <a:ea typeface="+mn-ea"/>
              </a:rPr>
              <a:t>A Ministry of ScriptureTechnologies International</a:t>
            </a:r>
          </a:p>
        </p:txBody>
      </p:sp>
      <p:sp>
        <p:nvSpPr>
          <p:cNvPr id="4100" name="Freeform 4">
            <a:extLst>
              <a:ext uri="{FF2B5EF4-FFF2-40B4-BE49-F238E27FC236}">
                <a16:creationId xmlns:a16="http://schemas.microsoft.com/office/drawing/2014/main" id="{67A50B0A-FA61-FD11-C4CC-BDF0B525996C}"/>
              </a:ext>
            </a:extLst>
          </p:cNvPr>
          <p:cNvSpPr>
            <a:spLocks/>
          </p:cNvSpPr>
          <p:nvPr/>
        </p:nvSpPr>
        <p:spPr bwMode="auto">
          <a:xfrm>
            <a:off x="654050" y="6175375"/>
            <a:ext cx="271463" cy="163513"/>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101" name="Rectangle 5">
            <a:extLst>
              <a:ext uri="{FF2B5EF4-FFF2-40B4-BE49-F238E27FC236}">
                <a16:creationId xmlns:a16="http://schemas.microsoft.com/office/drawing/2014/main" id="{25C97E5E-27E3-415C-5973-051BAA756CE4}"/>
              </a:ext>
            </a:extLst>
          </p:cNvPr>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102" name="Rectangle 6">
            <a:extLst>
              <a:ext uri="{FF2B5EF4-FFF2-40B4-BE49-F238E27FC236}">
                <a16:creationId xmlns:a16="http://schemas.microsoft.com/office/drawing/2014/main" id="{EF20B227-E047-AD03-D5F6-C39C8E4BA30C}"/>
              </a:ext>
            </a:extLst>
          </p:cNvPr>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39271" name="Rectangle 7">
            <a:extLst>
              <a:ext uri="{FF2B5EF4-FFF2-40B4-BE49-F238E27FC236}">
                <a16:creationId xmlns:a16="http://schemas.microsoft.com/office/drawing/2014/main" id="{41A440BD-F80A-CBAD-6699-E702C5911196}"/>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Comic Sans MS" charset="0"/>
              <a:ea typeface="+mn-ea"/>
            </a:endParaRPr>
          </a:p>
        </p:txBody>
      </p:sp>
      <p:sp>
        <p:nvSpPr>
          <p:cNvPr id="4104" name="Text Box 9">
            <a:extLst>
              <a:ext uri="{FF2B5EF4-FFF2-40B4-BE49-F238E27FC236}">
                <a16:creationId xmlns:a16="http://schemas.microsoft.com/office/drawing/2014/main" id="{F052D4FE-ADB8-77F4-53EF-5DAC2AFFBE73}"/>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sp>
        <p:nvSpPr>
          <p:cNvPr id="139275" name="Rectangle 11">
            <a:extLst>
              <a:ext uri="{FF2B5EF4-FFF2-40B4-BE49-F238E27FC236}">
                <a16:creationId xmlns:a16="http://schemas.microsoft.com/office/drawing/2014/main" id="{B071D9DC-2524-621F-656C-92937B13F2AC}"/>
              </a:ext>
            </a:extLst>
          </p:cNvPr>
          <p:cNvSpPr>
            <a:spLocks noChangeArrowheads="1"/>
          </p:cNvSpPr>
          <p:nvPr/>
        </p:nvSpPr>
        <p:spPr bwMode="auto">
          <a:xfrm>
            <a:off x="649288" y="1268413"/>
            <a:ext cx="7504112" cy="2244782"/>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70000"/>
              </a:lnSpc>
              <a:spcBef>
                <a:spcPct val="50000"/>
              </a:spcBef>
              <a:defRPr/>
            </a:pPr>
            <a:r>
              <a:rPr lang="en-US" altLang="en-US" sz="7200" b="1">
                <a:solidFill>
                  <a:srgbClr val="FFFF00"/>
                </a:solidFill>
                <a:latin typeface="Times" panose="02020603050405020304" pitchFamily="18" charset="0"/>
              </a:rPr>
              <a:t>“</a:t>
            </a:r>
            <a:r>
              <a:rPr lang="en-US" altLang="en-US" sz="6000" b="1">
                <a:solidFill>
                  <a:srgbClr val="FFFF00"/>
                </a:solidFill>
                <a:latin typeface="Times" panose="02020603050405020304" pitchFamily="18" charset="0"/>
              </a:rPr>
              <a:t>Hārkahaiy</a:t>
            </a:r>
            <a:r>
              <a:rPr lang="en-US" altLang="en-US" sz="7200" b="1">
                <a:solidFill>
                  <a:srgbClr val="FFFF00"/>
                </a:solidFill>
                <a:latin typeface="Times" panose="02020603050405020304" pitchFamily="18" charset="0"/>
              </a:rPr>
              <a:t>a”</a:t>
            </a:r>
          </a:p>
          <a:p>
            <a:pPr>
              <a:lnSpc>
                <a:spcPct val="70000"/>
              </a:lnSpc>
              <a:spcBef>
                <a:spcPct val="50000"/>
              </a:spcBef>
              <a:defRPr/>
            </a:pPr>
            <a:r>
              <a:rPr lang="en-US" altLang="en-US" sz="7200" b="1">
                <a:solidFill>
                  <a:srgbClr val="FFFF00"/>
                </a:solidFill>
                <a:latin typeface="Times" panose="02020603050405020304" pitchFamily="18" charset="0"/>
              </a:rPr>
              <a:t>BIBLE</a:t>
            </a:r>
          </a:p>
        </p:txBody>
      </p:sp>
      <p:sp>
        <p:nvSpPr>
          <p:cNvPr id="139276" name="Line 12">
            <a:extLst>
              <a:ext uri="{FF2B5EF4-FFF2-40B4-BE49-F238E27FC236}">
                <a16:creationId xmlns:a16="http://schemas.microsoft.com/office/drawing/2014/main" id="{59A1C766-9D82-012B-8A6A-B6527EE66A2E}"/>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77" name="Line 13">
            <a:extLst>
              <a:ext uri="{FF2B5EF4-FFF2-40B4-BE49-F238E27FC236}">
                <a16:creationId xmlns:a16="http://schemas.microsoft.com/office/drawing/2014/main" id="{411681EA-9379-9BEA-FCF6-0E2F2DE89D10}"/>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78" name="Line 14">
            <a:extLst>
              <a:ext uri="{FF2B5EF4-FFF2-40B4-BE49-F238E27FC236}">
                <a16:creationId xmlns:a16="http://schemas.microsoft.com/office/drawing/2014/main" id="{E9278481-3C57-775C-DC0C-EF1696475A6C}"/>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0" name="Line 16">
            <a:extLst>
              <a:ext uri="{FF2B5EF4-FFF2-40B4-BE49-F238E27FC236}">
                <a16:creationId xmlns:a16="http://schemas.microsoft.com/office/drawing/2014/main" id="{7440493D-7F4B-8F6C-7652-F583B129FD30}"/>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1" name="Line 17">
            <a:extLst>
              <a:ext uri="{FF2B5EF4-FFF2-40B4-BE49-F238E27FC236}">
                <a16:creationId xmlns:a16="http://schemas.microsoft.com/office/drawing/2014/main" id="{E1131CE7-24E8-7B7C-97A5-3A13E2389AB4}"/>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2" name="Rectangle 18">
            <a:extLst>
              <a:ext uri="{FF2B5EF4-FFF2-40B4-BE49-F238E27FC236}">
                <a16:creationId xmlns:a16="http://schemas.microsoft.com/office/drawing/2014/main" id="{03E8EE2A-C94F-C768-B7BC-D4B22F8959C7}"/>
              </a:ext>
            </a:extLst>
          </p:cNvPr>
          <p:cNvSpPr>
            <a:spLocks noChangeArrowheads="1"/>
          </p:cNvSpPr>
          <p:nvPr/>
        </p:nvSpPr>
        <p:spPr bwMode="auto">
          <a:xfrm>
            <a:off x="862013" y="4005263"/>
            <a:ext cx="3314700" cy="146843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i="1">
                <a:solidFill>
                  <a:srgbClr val="33FBFB"/>
                </a:solidFill>
                <a:latin typeface="Arial" panose="020B0604020202020204" pitchFamily="34" charset="0"/>
              </a:rPr>
              <a:t>Ā</a:t>
            </a:r>
            <a:r>
              <a:rPr lang="en-US" altLang="en-US" sz="3200" b="1">
                <a:solidFill>
                  <a:srgbClr val="33FBFB"/>
                </a:solidFill>
                <a:latin typeface="Times" panose="02020603050405020304" pitchFamily="18" charset="0"/>
              </a:rPr>
              <a:t>KHUM</a:t>
            </a:r>
            <a:r>
              <a:rPr lang="en-US" altLang="en-US" sz="3200" b="1">
                <a:solidFill>
                  <a:srgbClr val="66FFFF"/>
                </a:solidFill>
                <a:latin typeface="Times" panose="02020603050405020304" pitchFamily="18" charset="0"/>
              </a:rPr>
              <a:t> </a:t>
            </a:r>
          </a:p>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a:solidFill>
                  <a:srgbClr val="33FBFB"/>
                </a:solidFill>
                <a:latin typeface="Times" panose="02020603050405020304" pitchFamily="18" charset="0"/>
              </a:rPr>
              <a:t>kala</a:t>
            </a:r>
          </a:p>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i="1">
                <a:solidFill>
                  <a:srgbClr val="33FBFB"/>
                </a:solidFill>
                <a:latin typeface="Arial" panose="020B0604020202020204" pitchFamily="34" charset="0"/>
              </a:rPr>
              <a:t>Ā</a:t>
            </a:r>
            <a:r>
              <a:rPr lang="en-US" altLang="en-US" sz="3200" b="1">
                <a:solidFill>
                  <a:srgbClr val="33FBFB"/>
                </a:solidFill>
                <a:latin typeface="Times" panose="02020603050405020304" pitchFamily="18" charset="0"/>
              </a:rPr>
              <a:t>KAI</a:t>
            </a:r>
          </a:p>
        </p:txBody>
      </p:sp>
      <p:pic>
        <p:nvPicPr>
          <p:cNvPr id="139286" name="Picture 22">
            <a:extLst>
              <a:ext uri="{FF2B5EF4-FFF2-40B4-BE49-F238E27FC236}">
                <a16:creationId xmlns:a16="http://schemas.microsoft.com/office/drawing/2014/main" id="{EAEFC1C6-FB67-3941-1E8F-F0D16525863C}"/>
              </a:ext>
            </a:extLst>
          </p:cNvPr>
          <p:cNvPicPr>
            <a:picLocks noChangeAspect="1" noChangeArrowheads="1"/>
          </p:cNvPicPr>
          <p:nvPr/>
        </p:nvPicPr>
        <p:blipFill>
          <a:blip r:embed="rId4"/>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139287" name="Text Box 23">
            <a:extLst>
              <a:ext uri="{FF2B5EF4-FFF2-40B4-BE49-F238E27FC236}">
                <a16:creationId xmlns:a16="http://schemas.microsoft.com/office/drawing/2014/main" id="{200BB2F4-3AE5-2DCB-908E-B91C91A62CDA}"/>
              </a:ext>
            </a:extLst>
          </p:cNvPr>
          <p:cNvSpPr txBox="1">
            <a:spLocks noChangeArrowheads="1"/>
          </p:cNvSpPr>
          <p:nvPr/>
        </p:nvSpPr>
        <p:spPr bwMode="auto">
          <a:xfrm>
            <a:off x="561975" y="5489575"/>
            <a:ext cx="8145463" cy="1077913"/>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i="1">
                <a:solidFill>
                  <a:srgbClr val="21ED11"/>
                </a:solidFill>
              </a:rPr>
              <a:t>Ngarānkazak  kahai……..Phāsang reisang mamān........</a:t>
            </a:r>
            <a:r>
              <a:rPr lang="en-US" altLang="en-US" sz="3200" b="1" i="1">
                <a:solidFill>
                  <a:srgbClr val="FFFC1E"/>
                </a:solidFill>
                <a:latin typeface="Arial" panose="020B0604020202020204" pitchFamily="34" charset="0"/>
              </a:rPr>
              <a:t> </a:t>
            </a:r>
            <a:r>
              <a:rPr lang="en-US" altLang="en-US" sz="3200" b="1" i="1">
                <a:solidFill>
                  <a:srgbClr val="26FB03"/>
                </a:solidFill>
              </a:rPr>
              <a:t>Ā</a:t>
            </a:r>
            <a:r>
              <a:rPr lang="en-US" altLang="en-US" sz="3200" b="1" i="1">
                <a:solidFill>
                  <a:srgbClr val="21ED11"/>
                </a:solidFill>
              </a:rPr>
              <a:t>tam  makhavai</a:t>
            </a:r>
            <a:endParaRPr lang="en-US" altLang="en-US" sz="3200" b="1" i="1">
              <a:solidFill>
                <a:srgbClr val="FFFF00"/>
              </a:solidFill>
            </a:endParaRPr>
          </a:p>
        </p:txBody>
      </p:sp>
      <p:sp>
        <p:nvSpPr>
          <p:cNvPr id="4114" name="Text Box 24">
            <a:extLst>
              <a:ext uri="{FF2B5EF4-FFF2-40B4-BE49-F238E27FC236}">
                <a16:creationId xmlns:a16="http://schemas.microsoft.com/office/drawing/2014/main" id="{B3B10615-975F-7173-C6E9-391CF827E06B}"/>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39290" name="Line 26">
            <a:extLst>
              <a:ext uri="{FF2B5EF4-FFF2-40B4-BE49-F238E27FC236}">
                <a16:creationId xmlns:a16="http://schemas.microsoft.com/office/drawing/2014/main" id="{EAE88260-60E7-84C4-2F3D-EE2A6C1E54E3}"/>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4116" name="Text Box 33">
            <a:extLst>
              <a:ext uri="{FF2B5EF4-FFF2-40B4-BE49-F238E27FC236}">
                <a16:creationId xmlns:a16="http://schemas.microsoft.com/office/drawing/2014/main" id="{CDC6C0F8-011F-B1E5-447D-F044AB155AB0}"/>
              </a:ext>
            </a:extLst>
          </p:cNvPr>
          <p:cNvSpPr txBox="1">
            <a:spLocks noChangeArrowheads="1"/>
          </p:cNvSpPr>
          <p:nvPr/>
        </p:nvSpPr>
        <p:spPr bwMode="auto">
          <a:xfrm>
            <a:off x="479425" y="64008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8D4AB8B4-1B8C-78D0-17EA-CE2D291DD399}"/>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43365" name="Rectangle 5">
            <a:extLst>
              <a:ext uri="{FF2B5EF4-FFF2-40B4-BE49-F238E27FC236}">
                <a16:creationId xmlns:a16="http://schemas.microsoft.com/office/drawing/2014/main" id="{ED159660-1B98-24FE-1852-94E04B05D571}"/>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43366" name="Rectangle 6">
            <a:extLst>
              <a:ext uri="{FF2B5EF4-FFF2-40B4-BE49-F238E27FC236}">
                <a16:creationId xmlns:a16="http://schemas.microsoft.com/office/drawing/2014/main" id="{13743832-4185-6375-A7DD-3649FFE43AB8}"/>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43367" name="Rectangle 7">
            <a:extLst>
              <a:ext uri="{FF2B5EF4-FFF2-40B4-BE49-F238E27FC236}">
                <a16:creationId xmlns:a16="http://schemas.microsoft.com/office/drawing/2014/main" id="{072FA5E9-015F-B7B9-B693-662FC824EFBA}"/>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43368" name="Rectangle 8">
            <a:extLst>
              <a:ext uri="{FF2B5EF4-FFF2-40B4-BE49-F238E27FC236}">
                <a16:creationId xmlns:a16="http://schemas.microsoft.com/office/drawing/2014/main" id="{F4D32293-941E-DD67-15F0-3CB0D0E469E0}"/>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143369" name="Rectangle 9">
            <a:extLst>
              <a:ext uri="{FF2B5EF4-FFF2-40B4-BE49-F238E27FC236}">
                <a16:creationId xmlns:a16="http://schemas.microsoft.com/office/drawing/2014/main" id="{996EDF5C-0798-3E44-595D-BE5CEA7BA256}"/>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6</a:t>
            </a:r>
          </a:p>
        </p:txBody>
      </p:sp>
      <p:sp>
        <p:nvSpPr>
          <p:cNvPr id="143370" name="Rectangle 10">
            <a:extLst>
              <a:ext uri="{FF2B5EF4-FFF2-40B4-BE49-F238E27FC236}">
                <a16:creationId xmlns:a16="http://schemas.microsoft.com/office/drawing/2014/main" id="{1185F530-9A83-C509-23CB-54B4DC5005F7}"/>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43371" name="Rectangle 11">
            <a:extLst>
              <a:ext uri="{FF2B5EF4-FFF2-40B4-BE49-F238E27FC236}">
                <a16:creationId xmlns:a16="http://schemas.microsoft.com/office/drawing/2014/main" id="{39D726D2-F844-3E79-6242-63D7B27DDB3A}"/>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grpSp>
        <p:nvGrpSpPr>
          <p:cNvPr id="2" name="Group 16">
            <a:extLst>
              <a:ext uri="{FF2B5EF4-FFF2-40B4-BE49-F238E27FC236}">
                <a16:creationId xmlns:a16="http://schemas.microsoft.com/office/drawing/2014/main" id="{B4E714E8-E850-8F52-73FF-21B9A589ADD9}"/>
              </a:ext>
            </a:extLst>
          </p:cNvPr>
          <p:cNvGrpSpPr>
            <a:grpSpLocks/>
          </p:cNvGrpSpPr>
          <p:nvPr/>
        </p:nvGrpSpPr>
        <p:grpSpPr bwMode="auto">
          <a:xfrm>
            <a:off x="1866900" y="2924175"/>
            <a:ext cx="4125913" cy="2095500"/>
            <a:chOff x="1133" y="1842"/>
            <a:chExt cx="2599" cy="1320"/>
          </a:xfrm>
        </p:grpSpPr>
        <p:sp>
          <p:nvSpPr>
            <p:cNvPr id="143377" name="Oval 17">
              <a:extLst>
                <a:ext uri="{FF2B5EF4-FFF2-40B4-BE49-F238E27FC236}">
                  <a16:creationId xmlns:a16="http://schemas.microsoft.com/office/drawing/2014/main" id="{23D72E8B-8D41-921A-C64F-BA47A03A1A81}"/>
                </a:ext>
              </a:extLst>
            </p:cNvPr>
            <p:cNvSpPr>
              <a:spLocks noChangeArrowheads="1"/>
            </p:cNvSpPr>
            <p:nvPr/>
          </p:nvSpPr>
          <p:spPr bwMode="auto">
            <a:xfrm>
              <a:off x="1133" y="2863"/>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3378" name="Oval 18">
              <a:extLst>
                <a:ext uri="{FF2B5EF4-FFF2-40B4-BE49-F238E27FC236}">
                  <a16:creationId xmlns:a16="http://schemas.microsoft.com/office/drawing/2014/main" id="{626E206C-000B-A400-A48C-40EC55BD8673}"/>
                </a:ext>
              </a:extLst>
            </p:cNvPr>
            <p:cNvSpPr>
              <a:spLocks noChangeArrowheads="1"/>
            </p:cNvSpPr>
            <p:nvPr/>
          </p:nvSpPr>
          <p:spPr bwMode="auto">
            <a:xfrm>
              <a:off x="3370" y="1842"/>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3379" name="Line 19">
              <a:extLst>
                <a:ext uri="{FF2B5EF4-FFF2-40B4-BE49-F238E27FC236}">
                  <a16:creationId xmlns:a16="http://schemas.microsoft.com/office/drawing/2014/main" id="{59FAC7C1-1BEB-6FB0-6E2C-F125698FE953}"/>
                </a:ext>
              </a:extLst>
            </p:cNvPr>
            <p:cNvSpPr>
              <a:spLocks noChangeShapeType="1"/>
            </p:cNvSpPr>
            <p:nvPr/>
          </p:nvSpPr>
          <p:spPr bwMode="auto">
            <a:xfrm flipV="1">
              <a:off x="1478" y="2060"/>
              <a:ext cx="1924" cy="882"/>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2539" name="Line 30">
            <a:extLst>
              <a:ext uri="{FF2B5EF4-FFF2-40B4-BE49-F238E27FC236}">
                <a16:creationId xmlns:a16="http://schemas.microsoft.com/office/drawing/2014/main" id="{D9889300-5D29-3DC1-C191-27BC236B7A90}"/>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34">
            <a:extLst>
              <a:ext uri="{FF2B5EF4-FFF2-40B4-BE49-F238E27FC236}">
                <a16:creationId xmlns:a16="http://schemas.microsoft.com/office/drawing/2014/main" id="{B131FE6F-4658-8794-D8C9-49097096DAB1}"/>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3" name="Rectangle 43">
            <a:extLst>
              <a:ext uri="{FF2B5EF4-FFF2-40B4-BE49-F238E27FC236}">
                <a16:creationId xmlns:a16="http://schemas.microsoft.com/office/drawing/2014/main" id="{C701A5E8-7212-1775-0B16-B4A2E4FC14D0}"/>
              </a:ext>
            </a:extLst>
          </p:cNvPr>
          <p:cNvSpPr>
            <a:spLocks noChangeArrowheads="1"/>
          </p:cNvSpPr>
          <p:nvPr/>
        </p:nvSpPr>
        <p:spPr bwMode="auto">
          <a:xfrm rot="240000">
            <a:off x="2533650" y="4851400"/>
            <a:ext cx="796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IN</a:t>
            </a:r>
          </a:p>
        </p:txBody>
      </p:sp>
      <p:sp>
        <p:nvSpPr>
          <p:cNvPr id="143404" name="Rectangle 44">
            <a:extLst>
              <a:ext uri="{FF2B5EF4-FFF2-40B4-BE49-F238E27FC236}">
                <a16:creationId xmlns:a16="http://schemas.microsoft.com/office/drawing/2014/main" id="{DD27DC42-6316-A1B3-5479-FD39B01966E6}"/>
              </a:ext>
            </a:extLst>
          </p:cNvPr>
          <p:cNvSpPr>
            <a:spLocks noChangeArrowheads="1"/>
          </p:cNvSpPr>
          <p:nvPr/>
        </p:nvSpPr>
        <p:spPr bwMode="auto">
          <a:xfrm rot="-3345401">
            <a:off x="4487069" y="3437731"/>
            <a:ext cx="1939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PAOKAPH</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S</a:t>
            </a:r>
          </a:p>
        </p:txBody>
      </p:sp>
      <p:sp>
        <p:nvSpPr>
          <p:cNvPr id="143374" name="Oval 14">
            <a:extLst>
              <a:ext uri="{FF2B5EF4-FFF2-40B4-BE49-F238E27FC236}">
                <a16:creationId xmlns:a16="http://schemas.microsoft.com/office/drawing/2014/main" id="{FAF91C61-54FF-717F-513C-E00C5C2DAEEB}"/>
              </a:ext>
            </a:extLst>
          </p:cNvPr>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143375" name="Oval 15">
            <a:extLst>
              <a:ext uri="{FF2B5EF4-FFF2-40B4-BE49-F238E27FC236}">
                <a16:creationId xmlns:a16="http://schemas.microsoft.com/office/drawing/2014/main" id="{DE043011-4C05-A8CB-9894-4E76916F6B65}"/>
              </a:ext>
            </a:extLst>
          </p:cNvPr>
          <p:cNvSpPr>
            <a:spLocks noChangeArrowheads="1"/>
          </p:cNvSpPr>
          <p:nvPr/>
        </p:nvSpPr>
        <p:spPr bwMode="auto">
          <a:xfrm rot="-3140449">
            <a:off x="4561681" y="3598069"/>
            <a:ext cx="1330325" cy="592138"/>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143408" name="AutoShape 48">
            <a:extLst>
              <a:ext uri="{FF2B5EF4-FFF2-40B4-BE49-F238E27FC236}">
                <a16:creationId xmlns:a16="http://schemas.microsoft.com/office/drawing/2014/main" id="{302132CA-D9F9-8D57-8BF6-7CB262B917E2}"/>
              </a:ext>
            </a:extLst>
          </p:cNvPr>
          <p:cNvSpPr>
            <a:spLocks noChangeArrowheads="1"/>
          </p:cNvSpPr>
          <p:nvPr/>
        </p:nvSpPr>
        <p:spPr bwMode="auto">
          <a:xfrm rot="-499845">
            <a:off x="2982913" y="3863975"/>
            <a:ext cx="2927350" cy="2632075"/>
          </a:xfrm>
          <a:custGeom>
            <a:avLst/>
            <a:gdLst>
              <a:gd name="T0" fmla="*/ 1464353 w 21600"/>
              <a:gd name="T1" fmla="*/ 0 h 21600"/>
              <a:gd name="T2" fmla="*/ 184992 w 21600"/>
              <a:gd name="T3" fmla="*/ 1315916 h 21600"/>
              <a:gd name="T4" fmla="*/ 1464217 w 21600"/>
              <a:gd name="T5" fmla="*/ 333031 h 21600"/>
              <a:gd name="T6" fmla="*/ 3293133 w 21600"/>
              <a:gd name="T7" fmla="*/ 1317622 h 21600"/>
              <a:gd name="T8" fmla="*/ 2741545 w 21600"/>
              <a:gd name="T9" fmla="*/ 1812720 h 21600"/>
              <a:gd name="T10" fmla="*/ 2190904 w 21600"/>
              <a:gd name="T11" fmla="*/ 1316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1"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000000"/>
              </a:gs>
              <a:gs pos="50000">
                <a:srgbClr val="FEF800"/>
              </a:gs>
              <a:gs pos="100000">
                <a:srgbClr val="000000"/>
              </a:gs>
            </a:gsLst>
            <a:lin ang="0" scaled="1"/>
          </a:gradFill>
          <a:ln w="12700">
            <a:solidFill>
              <a:schemeClr val="tx1"/>
            </a:solidFill>
            <a:miter lim="800000"/>
            <a:headEnd/>
            <a:tailEnd/>
          </a:ln>
          <a:effectLst>
            <a:outerShdw blurRad="63500" dist="89803" dir="2700000" algn="ctr" rotWithShape="0">
              <a:srgbClr val="000000">
                <a:alpha val="74997"/>
              </a:srgb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2546" name="Text Box 49">
            <a:extLst>
              <a:ext uri="{FF2B5EF4-FFF2-40B4-BE49-F238E27FC236}">
                <a16:creationId xmlns:a16="http://schemas.microsoft.com/office/drawing/2014/main" id="{A9B1E626-06E8-264A-C74A-2B9D8C21DC5E}"/>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43417" name="Text Box 57">
            <a:extLst>
              <a:ext uri="{FF2B5EF4-FFF2-40B4-BE49-F238E27FC236}">
                <a16:creationId xmlns:a16="http://schemas.microsoft.com/office/drawing/2014/main" id="{584DC946-50B2-6934-D738-82599DB20FBD}"/>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3418" name="Text Box 58">
            <a:extLst>
              <a:ext uri="{FF2B5EF4-FFF2-40B4-BE49-F238E27FC236}">
                <a16:creationId xmlns:a16="http://schemas.microsoft.com/office/drawing/2014/main" id="{4BC0F3B3-9458-8E2A-220D-38114C2B6A71}"/>
              </a:ext>
            </a:extLst>
          </p:cNvPr>
          <p:cNvSpPr txBox="1">
            <a:spLocks noChangeArrowheads="1"/>
          </p:cNvSpPr>
          <p:nvPr/>
        </p:nvSpPr>
        <p:spPr bwMode="auto">
          <a:xfrm>
            <a:off x="5875338" y="687388"/>
            <a:ext cx="3217862"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 DHARKHAMEIYA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3419" name="Rectangle 59">
            <a:extLst>
              <a:ext uri="{FF2B5EF4-FFF2-40B4-BE49-F238E27FC236}">
                <a16:creationId xmlns:a16="http://schemas.microsoft.com/office/drawing/2014/main" id="{126AE473-A9FF-C419-EDF4-8CBD0C7B699C}"/>
              </a:ext>
            </a:extLst>
          </p:cNvPr>
          <p:cNvSpPr>
            <a:spLocks noChangeArrowheads="1"/>
          </p:cNvSpPr>
          <p:nvPr/>
        </p:nvSpPr>
        <p:spPr bwMode="auto">
          <a:xfrm>
            <a:off x="81026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09</a:t>
            </a:r>
            <a:endParaRPr lang="en-US" altLang="en-US" sz="1000" b="1">
              <a:effectLst>
                <a:outerShdw blurRad="38100" dist="38100" dir="2700000" algn="tl">
                  <a:srgbClr val="FFFFFF"/>
                </a:outerShdw>
              </a:effectLst>
            </a:endParaRPr>
          </a:p>
        </p:txBody>
      </p:sp>
      <p:sp>
        <p:nvSpPr>
          <p:cNvPr id="22550" name="Text Box 60">
            <a:extLst>
              <a:ext uri="{FF2B5EF4-FFF2-40B4-BE49-F238E27FC236}">
                <a16:creationId xmlns:a16="http://schemas.microsoft.com/office/drawing/2014/main" id="{6BC125F9-EFE8-BD5F-30CF-FABC27B0C5FE}"/>
              </a:ext>
            </a:extLst>
          </p:cNvPr>
          <p:cNvSpPr txBox="1">
            <a:spLocks noChangeArrowheads="1"/>
          </p:cNvSpPr>
          <p:nvPr/>
        </p:nvSpPr>
        <p:spPr bwMode="auto">
          <a:xfrm>
            <a:off x="8529638"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3</a:t>
            </a:r>
          </a:p>
        </p:txBody>
      </p:sp>
      <p:sp>
        <p:nvSpPr>
          <p:cNvPr id="143421" name="Text Box 61">
            <a:extLst>
              <a:ext uri="{FF2B5EF4-FFF2-40B4-BE49-F238E27FC236}">
                <a16:creationId xmlns:a16="http://schemas.microsoft.com/office/drawing/2014/main" id="{77F5A8B7-0632-7102-9421-C2767D69AFCE}"/>
              </a:ext>
            </a:extLst>
          </p:cNvPr>
          <p:cNvSpPr txBox="1">
            <a:spLocks noChangeArrowheads="1"/>
          </p:cNvSpPr>
          <p:nvPr/>
        </p:nvSpPr>
        <p:spPr bwMode="auto">
          <a:xfrm>
            <a:off x="403225" y="5657850"/>
            <a:ext cx="8259763" cy="641350"/>
          </a:xfrm>
          <a:prstGeom prst="rect">
            <a:avLst/>
          </a:prstGeom>
          <a:noFill/>
          <a:ln w="12700">
            <a:noFill/>
            <a:miter lim="800000"/>
            <a:headEnd/>
            <a:tailEnd/>
          </a:ln>
          <a:effectLst>
            <a:outerShdw blurRad="63500" dist="46662" dir="3284183" algn="ctr" rotWithShape="0">
              <a:schemeClr val="tx1">
                <a:alpha val="74997"/>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b="1" i="1">
                <a:solidFill>
                  <a:srgbClr val="FFFC1E"/>
                </a:solidFill>
                <a:latin typeface="Helvetica" panose="020B0604020202020204" pitchFamily="34" charset="0"/>
                <a:cs typeface="Helvetica" panose="020B0604020202020204" pitchFamily="34" charset="0"/>
              </a:rPr>
              <a:t>Ā</a:t>
            </a:r>
            <a:r>
              <a:rPr lang="en-US" altLang="en-US" b="1" i="1">
                <a:solidFill>
                  <a:srgbClr val="FEF800"/>
                </a:solidFill>
                <a:latin typeface="Arial" panose="020B0604020202020204" pitchFamily="34" charset="0"/>
              </a:rPr>
              <a:t>m</a:t>
            </a:r>
            <a:r>
              <a:rPr lang="en-US" altLang="en-US" b="1" i="1" u="sng">
                <a:solidFill>
                  <a:srgbClr val="FEF800"/>
                </a:solidFill>
                <a:latin typeface="Arial" panose="020B0604020202020204" pitchFamily="34" charset="0"/>
              </a:rPr>
              <a:t>a</a:t>
            </a:r>
            <a:r>
              <a:rPr lang="en-US" altLang="en-US" b="1" i="1">
                <a:solidFill>
                  <a:srgbClr val="FEF800"/>
                </a:solidFill>
                <a:latin typeface="Arial" panose="020B0604020202020204" pitchFamily="34" charset="0"/>
              </a:rPr>
              <a:t> kala lairik eina kazip kaphok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1000"/>
                                        <p:tgtEl>
                                          <p:spTgt spid="143408"/>
                                        </p:tgtEl>
                                      </p:cBhvr>
                                    </p:animEffect>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3421"/>
                                        </p:tgtEl>
                                        <p:attrNameLst>
                                          <p:attrName>style.visibility</p:attrName>
                                        </p:attrNameLst>
                                      </p:cBhvr>
                                      <p:to>
                                        <p:strVal val="visible"/>
                                      </p:to>
                                    </p:set>
                                    <p:animEffect transition="in" filter="wipe(left)">
                                      <p:cBhvr>
                                        <p:cTn id="42" dur="2000"/>
                                        <p:tgtEl>
                                          <p:spTgt spid="143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P spid="143374" grpId="0" animBg="1"/>
      <p:bldP spid="143375" grpId="0" animBg="1"/>
      <p:bldP spid="1434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58" name="Rectangle 74">
            <a:extLst>
              <a:ext uri="{FF2B5EF4-FFF2-40B4-BE49-F238E27FC236}">
                <a16:creationId xmlns:a16="http://schemas.microsoft.com/office/drawing/2014/main" id="{920373C1-6759-3A9E-1FAF-F954F642B3C8}"/>
              </a:ext>
            </a:extLst>
          </p:cNvPr>
          <p:cNvSpPr>
            <a:spLocks noChangeArrowheads="1"/>
          </p:cNvSpPr>
          <p:nvPr/>
        </p:nvSpPr>
        <p:spPr bwMode="auto">
          <a:xfrm rot="-3345401">
            <a:off x="4487069" y="3437731"/>
            <a:ext cx="1939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0000"/>
                </a:solidFill>
                <a:latin typeface="Helvetica BlackOblique" charset="0"/>
              </a:rPr>
              <a:t>PAOKAPH</a:t>
            </a:r>
            <a:r>
              <a:rPr lang="en-US" altLang="en-US" sz="1800" b="1" i="1">
                <a:solidFill>
                  <a:srgbClr val="FF0000"/>
                </a:solidFill>
                <a:latin typeface="Helvetica" panose="020B0604020202020204" pitchFamily="34" charset="0"/>
                <a:cs typeface="Helvetica" panose="020B0604020202020204" pitchFamily="34" charset="0"/>
              </a:rPr>
              <a:t>Ā</a:t>
            </a:r>
            <a:endParaRPr lang="en-US" altLang="en-US" sz="1800" b="1">
              <a:solidFill>
                <a:srgbClr val="FF0000"/>
              </a:solidFill>
              <a:latin typeface="Helvetica BlackOblique" charset="0"/>
            </a:endParaRPr>
          </a:p>
        </p:txBody>
      </p:sp>
      <p:sp>
        <p:nvSpPr>
          <p:cNvPr id="144388" name="Rectangle 4">
            <a:extLst>
              <a:ext uri="{FF2B5EF4-FFF2-40B4-BE49-F238E27FC236}">
                <a16:creationId xmlns:a16="http://schemas.microsoft.com/office/drawing/2014/main" id="{B74EA881-7EFA-CF26-B795-E8B471AA2CB8}"/>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44389" name="Rectangle 5">
            <a:extLst>
              <a:ext uri="{FF2B5EF4-FFF2-40B4-BE49-F238E27FC236}">
                <a16:creationId xmlns:a16="http://schemas.microsoft.com/office/drawing/2014/main" id="{F71F9414-29A4-C8EB-617C-F06095F1F065}"/>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44390" name="Rectangle 6">
            <a:extLst>
              <a:ext uri="{FF2B5EF4-FFF2-40B4-BE49-F238E27FC236}">
                <a16:creationId xmlns:a16="http://schemas.microsoft.com/office/drawing/2014/main" id="{8C5E7683-929C-C5D5-FD63-7F28D194D363}"/>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44391" name="Rectangle 7">
            <a:extLst>
              <a:ext uri="{FF2B5EF4-FFF2-40B4-BE49-F238E27FC236}">
                <a16:creationId xmlns:a16="http://schemas.microsoft.com/office/drawing/2014/main" id="{249C6C16-AAFA-DBDA-C021-B5E726BC1B08}"/>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44392" name="Rectangle 8">
            <a:extLst>
              <a:ext uri="{FF2B5EF4-FFF2-40B4-BE49-F238E27FC236}">
                <a16:creationId xmlns:a16="http://schemas.microsoft.com/office/drawing/2014/main" id="{EE3E4E16-0DFB-2CBC-7F96-EBE8889369BA}"/>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5</a:t>
            </a:r>
          </a:p>
        </p:txBody>
      </p:sp>
      <p:sp>
        <p:nvSpPr>
          <p:cNvPr id="144393" name="Rectangle 9">
            <a:extLst>
              <a:ext uri="{FF2B5EF4-FFF2-40B4-BE49-F238E27FC236}">
                <a16:creationId xmlns:a16="http://schemas.microsoft.com/office/drawing/2014/main" id="{FADC5B3D-57B2-48F4-8256-14904172A1BC}"/>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6</a:t>
            </a:r>
          </a:p>
        </p:txBody>
      </p:sp>
      <p:sp>
        <p:nvSpPr>
          <p:cNvPr id="144394" name="Rectangle 10">
            <a:extLst>
              <a:ext uri="{FF2B5EF4-FFF2-40B4-BE49-F238E27FC236}">
                <a16:creationId xmlns:a16="http://schemas.microsoft.com/office/drawing/2014/main" id="{9304B54B-F619-A52D-C5B4-9C3D57BCE747}"/>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44395" name="Rectangle 11">
            <a:extLst>
              <a:ext uri="{FF2B5EF4-FFF2-40B4-BE49-F238E27FC236}">
                <a16:creationId xmlns:a16="http://schemas.microsoft.com/office/drawing/2014/main" id="{EEFE8C64-1F58-46F2-851D-FFF2731CDF1B}"/>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24587" name="Line 34">
            <a:extLst>
              <a:ext uri="{FF2B5EF4-FFF2-40B4-BE49-F238E27FC236}">
                <a16:creationId xmlns:a16="http://schemas.microsoft.com/office/drawing/2014/main" id="{88D6EA06-29A7-4F05-7379-A11F1A51724B}"/>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35">
            <a:extLst>
              <a:ext uri="{FF2B5EF4-FFF2-40B4-BE49-F238E27FC236}">
                <a16:creationId xmlns:a16="http://schemas.microsoft.com/office/drawing/2014/main" id="{579E053F-3CFC-FD92-E63D-22A2815E6648}"/>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38">
            <a:extLst>
              <a:ext uri="{FF2B5EF4-FFF2-40B4-BE49-F238E27FC236}">
                <a16:creationId xmlns:a16="http://schemas.microsoft.com/office/drawing/2014/main" id="{25D5D079-0E92-0F21-4377-0F298A787233}"/>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39">
            <a:extLst>
              <a:ext uri="{FF2B5EF4-FFF2-40B4-BE49-F238E27FC236}">
                <a16:creationId xmlns:a16="http://schemas.microsoft.com/office/drawing/2014/main" id="{3B3F0B4F-6F12-B41C-06CC-D136765C61DD}"/>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431" name="Rectangle 47">
            <a:extLst>
              <a:ext uri="{FF2B5EF4-FFF2-40B4-BE49-F238E27FC236}">
                <a16:creationId xmlns:a16="http://schemas.microsoft.com/office/drawing/2014/main" id="{EC3C9DDD-8DBD-130E-9B51-67928B260F57}"/>
              </a:ext>
            </a:extLst>
          </p:cNvPr>
          <p:cNvSpPr>
            <a:spLocks noChangeArrowheads="1"/>
          </p:cNvSpPr>
          <p:nvPr/>
        </p:nvSpPr>
        <p:spPr bwMode="auto">
          <a:xfrm rot="240000">
            <a:off x="2533650" y="4851400"/>
            <a:ext cx="796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E81034"/>
                </a:solidFill>
                <a:latin typeface="Helvetica" panose="020B0604020202020204" pitchFamily="34" charset="0"/>
                <a:cs typeface="Helvetica" panose="020B0604020202020204" pitchFamily="34" charset="0"/>
              </a:rPr>
              <a:t>Ā</a:t>
            </a:r>
            <a:r>
              <a:rPr lang="en-US" altLang="en-US" sz="1800" b="1">
                <a:solidFill>
                  <a:srgbClr val="D00224"/>
                </a:solidFill>
                <a:latin typeface="Helvetica BlackOblique" charset="0"/>
              </a:rPr>
              <a:t>IN</a:t>
            </a:r>
          </a:p>
        </p:txBody>
      </p:sp>
      <p:sp>
        <p:nvSpPr>
          <p:cNvPr id="144433" name="Rectangle 49">
            <a:extLst>
              <a:ext uri="{FF2B5EF4-FFF2-40B4-BE49-F238E27FC236}">
                <a16:creationId xmlns:a16="http://schemas.microsoft.com/office/drawing/2014/main" id="{587FA6A0-8E2C-40D5-6AED-590E98150E98}"/>
              </a:ext>
            </a:extLst>
          </p:cNvPr>
          <p:cNvSpPr>
            <a:spLocks noChangeArrowheads="1"/>
          </p:cNvSpPr>
          <p:nvPr/>
        </p:nvSpPr>
        <p:spPr bwMode="auto">
          <a:xfrm rot="-2323467">
            <a:off x="5322888" y="3914775"/>
            <a:ext cx="987425" cy="3635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FFF00"/>
                </a:solidFill>
                <a:latin typeface="Helvetica BlackOblique" charset="0"/>
                <a:ea typeface="+mn-ea"/>
              </a:rPr>
              <a:t>OTSAK</a:t>
            </a:r>
          </a:p>
        </p:txBody>
      </p:sp>
      <p:sp>
        <p:nvSpPr>
          <p:cNvPr id="144430" name="Rectangle 46">
            <a:extLst>
              <a:ext uri="{FF2B5EF4-FFF2-40B4-BE49-F238E27FC236}">
                <a16:creationId xmlns:a16="http://schemas.microsoft.com/office/drawing/2014/main" id="{CBDBFA09-45C9-4532-B7CD-C1A7E7149591}"/>
              </a:ext>
            </a:extLst>
          </p:cNvPr>
          <p:cNvSpPr>
            <a:spLocks noChangeArrowheads="1"/>
          </p:cNvSpPr>
          <p:nvPr/>
        </p:nvSpPr>
        <p:spPr bwMode="auto">
          <a:xfrm rot="1755647">
            <a:off x="2320925" y="4370388"/>
            <a:ext cx="1889125" cy="366712"/>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THOTCH</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N</a:t>
            </a:r>
          </a:p>
        </p:txBody>
      </p:sp>
      <p:grpSp>
        <p:nvGrpSpPr>
          <p:cNvPr id="2" name="Group 53">
            <a:extLst>
              <a:ext uri="{FF2B5EF4-FFF2-40B4-BE49-F238E27FC236}">
                <a16:creationId xmlns:a16="http://schemas.microsoft.com/office/drawing/2014/main" id="{1950CE30-C42B-361F-B4E7-CAD17E7F45B4}"/>
              </a:ext>
            </a:extLst>
          </p:cNvPr>
          <p:cNvGrpSpPr>
            <a:grpSpLocks/>
          </p:cNvGrpSpPr>
          <p:nvPr/>
        </p:nvGrpSpPr>
        <p:grpSpPr bwMode="auto">
          <a:xfrm>
            <a:off x="1836738" y="2984500"/>
            <a:ext cx="4125912" cy="2095500"/>
            <a:chOff x="1133" y="1842"/>
            <a:chExt cx="2599" cy="1320"/>
          </a:xfrm>
        </p:grpSpPr>
        <p:sp>
          <p:nvSpPr>
            <p:cNvPr id="144438" name="Oval 54">
              <a:extLst>
                <a:ext uri="{FF2B5EF4-FFF2-40B4-BE49-F238E27FC236}">
                  <a16:creationId xmlns:a16="http://schemas.microsoft.com/office/drawing/2014/main" id="{1059F04E-56AA-C8A9-12CA-700AAED398E7}"/>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4439" name="Oval 55">
              <a:extLst>
                <a:ext uri="{FF2B5EF4-FFF2-40B4-BE49-F238E27FC236}">
                  <a16:creationId xmlns:a16="http://schemas.microsoft.com/office/drawing/2014/main" id="{62EBEB1D-5ECC-6A95-049B-9495A90BB2F8}"/>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4440" name="Line 56">
              <a:extLst>
                <a:ext uri="{FF2B5EF4-FFF2-40B4-BE49-F238E27FC236}">
                  <a16:creationId xmlns:a16="http://schemas.microsoft.com/office/drawing/2014/main" id="{50C16335-FFA3-3997-B5A8-E4AEDEB4D7FF}"/>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4595" name="Text Box 57">
            <a:extLst>
              <a:ext uri="{FF2B5EF4-FFF2-40B4-BE49-F238E27FC236}">
                <a16:creationId xmlns:a16="http://schemas.microsoft.com/office/drawing/2014/main" id="{76DD7D37-AECB-0E1E-95D5-60A5FC658192}"/>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44449" name="Text Box 65">
            <a:extLst>
              <a:ext uri="{FF2B5EF4-FFF2-40B4-BE49-F238E27FC236}">
                <a16:creationId xmlns:a16="http://schemas.microsoft.com/office/drawing/2014/main" id="{3A528712-784B-D09A-1980-A21F3DCB355C}"/>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4450" name="Text Box 66">
            <a:extLst>
              <a:ext uri="{FF2B5EF4-FFF2-40B4-BE49-F238E27FC236}">
                <a16:creationId xmlns:a16="http://schemas.microsoft.com/office/drawing/2014/main" id="{7D427F75-3E1F-B8DB-7698-6F78099FF6AF}"/>
              </a:ext>
            </a:extLst>
          </p:cNvPr>
          <p:cNvSpPr txBox="1">
            <a:spLocks noChangeArrowheads="1"/>
          </p:cNvSpPr>
          <p:nvPr/>
        </p:nvSpPr>
        <p:spPr bwMode="auto">
          <a:xfrm>
            <a:off x="5875338" y="687388"/>
            <a:ext cx="3217862" cy="830262"/>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DHARKHAMEIYA 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4451" name="Rectangle 67">
            <a:extLst>
              <a:ext uri="{FF2B5EF4-FFF2-40B4-BE49-F238E27FC236}">
                <a16:creationId xmlns:a16="http://schemas.microsoft.com/office/drawing/2014/main" id="{58D9B28C-75E6-617F-902D-B64A6D644A46}"/>
              </a:ext>
            </a:extLst>
          </p:cNvPr>
          <p:cNvSpPr>
            <a:spLocks noChangeArrowheads="1"/>
          </p:cNvSpPr>
          <p:nvPr/>
        </p:nvSpPr>
        <p:spPr bwMode="auto">
          <a:xfrm>
            <a:off x="81026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10</a:t>
            </a:r>
            <a:endParaRPr lang="en-US" altLang="en-US" sz="1000" b="1">
              <a:effectLst>
                <a:outerShdw blurRad="38100" dist="38100" dir="2700000" algn="tl">
                  <a:srgbClr val="FFFFFF"/>
                </a:outerShdw>
              </a:effectLst>
            </a:endParaRPr>
          </a:p>
        </p:txBody>
      </p:sp>
      <p:sp>
        <p:nvSpPr>
          <p:cNvPr id="24599" name="Text Box 68">
            <a:extLst>
              <a:ext uri="{FF2B5EF4-FFF2-40B4-BE49-F238E27FC236}">
                <a16:creationId xmlns:a16="http://schemas.microsoft.com/office/drawing/2014/main" id="{686017B5-0801-EDD4-E287-F09E52B8F652}"/>
              </a:ext>
            </a:extLst>
          </p:cNvPr>
          <p:cNvSpPr txBox="1">
            <a:spLocks noChangeArrowheads="1"/>
          </p:cNvSpPr>
          <p:nvPr/>
        </p:nvSpPr>
        <p:spPr bwMode="auto">
          <a:xfrm>
            <a:off x="8529638"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4</a:t>
            </a:r>
          </a:p>
        </p:txBody>
      </p:sp>
      <p:grpSp>
        <p:nvGrpSpPr>
          <p:cNvPr id="3" name="Group 73">
            <a:extLst>
              <a:ext uri="{FF2B5EF4-FFF2-40B4-BE49-F238E27FC236}">
                <a16:creationId xmlns:a16="http://schemas.microsoft.com/office/drawing/2014/main" id="{85653C7C-804E-04EE-E664-14890758EB66}"/>
              </a:ext>
            </a:extLst>
          </p:cNvPr>
          <p:cNvGrpSpPr>
            <a:grpSpLocks/>
          </p:cNvGrpSpPr>
          <p:nvPr/>
        </p:nvGrpSpPr>
        <p:grpSpPr bwMode="auto">
          <a:xfrm>
            <a:off x="496888" y="2682875"/>
            <a:ext cx="7970837" cy="638175"/>
            <a:chOff x="710" y="1458"/>
            <a:chExt cx="4762" cy="384"/>
          </a:xfrm>
        </p:grpSpPr>
        <p:sp>
          <p:nvSpPr>
            <p:cNvPr id="144454" name="Text Box 70">
              <a:extLst>
                <a:ext uri="{FF2B5EF4-FFF2-40B4-BE49-F238E27FC236}">
                  <a16:creationId xmlns:a16="http://schemas.microsoft.com/office/drawing/2014/main" id="{30D04076-E895-2389-2A85-7B5F1510DF37}"/>
                </a:ext>
              </a:extLst>
            </p:cNvPr>
            <p:cNvSpPr txBox="1">
              <a:spLocks noChangeArrowheads="1"/>
            </p:cNvSpPr>
            <p:nvPr/>
          </p:nvSpPr>
          <p:spPr bwMode="auto">
            <a:xfrm>
              <a:off x="710" y="1490"/>
              <a:ext cx="4724" cy="352"/>
            </a:xfrm>
            <a:prstGeom prst="rect">
              <a:avLst/>
            </a:prstGeom>
            <a:gradFill rotWithShape="0">
              <a:gsLst>
                <a:gs pos="0">
                  <a:srgbClr val="011C5E"/>
                </a:gs>
                <a:gs pos="50000">
                  <a:srgbClr val="023CCC"/>
                </a:gs>
                <a:gs pos="100000">
                  <a:srgbClr val="011C5E"/>
                </a:gs>
              </a:gsLst>
              <a:lin ang="0" scaled="1"/>
            </a:gradFill>
            <a:ln w="57150">
              <a:solidFill>
                <a:srgbClr val="FEF800"/>
              </a:solidFill>
              <a:miter lim="800000"/>
              <a:headEnd/>
              <a:tailEnd/>
            </a:ln>
            <a:effectLst>
              <a:outerShdw blurRad="63500" dist="89803" dir="2700000" algn="ctr" rotWithShape="0">
                <a:srgbClr val="000000">
                  <a:alpha val="74997"/>
                </a:srgb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a:solidFill>
                    <a:srgbClr val="000000"/>
                  </a:solidFill>
                </a:rPr>
                <a:t>Khimameina surdalei</a:t>
              </a:r>
              <a:r>
                <a:rPr lang="en-US" altLang="en-US" sz="3200">
                  <a:solidFill>
                    <a:srgbClr val="000000"/>
                  </a:solidFill>
                </a:rPr>
                <a:t>?</a:t>
              </a:r>
              <a:r>
                <a:rPr lang="en-US" altLang="en-US" sz="3200" b="1">
                  <a:solidFill>
                    <a:srgbClr val="000000"/>
                  </a:solidFill>
                </a:rPr>
                <a:t> Kapi kahai eina!</a:t>
              </a:r>
              <a:endParaRPr lang="en-US" altLang="en-US" sz="3200">
                <a:solidFill>
                  <a:srgbClr val="000000"/>
                </a:solidFill>
              </a:endParaRPr>
            </a:p>
          </p:txBody>
        </p:sp>
        <p:sp>
          <p:nvSpPr>
            <p:cNvPr id="24608" name="Text Box 71">
              <a:extLst>
                <a:ext uri="{FF2B5EF4-FFF2-40B4-BE49-F238E27FC236}">
                  <a16:creationId xmlns:a16="http://schemas.microsoft.com/office/drawing/2014/main" id="{38DB3C62-CF38-DC33-602B-CE8DD9EE2D95}"/>
                </a:ext>
              </a:extLst>
            </p:cNvPr>
            <p:cNvSpPr txBox="1">
              <a:spLocks noChangeArrowheads="1"/>
            </p:cNvSpPr>
            <p:nvPr/>
          </p:nvSpPr>
          <p:spPr bwMode="auto">
            <a:xfrm>
              <a:off x="740" y="1458"/>
              <a:ext cx="473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3200" b="1">
                  <a:solidFill>
                    <a:srgbClr val="FEF800"/>
                  </a:solidFill>
                </a:rPr>
                <a:t>Khimameina surdalei? Kapi kahai eina!</a:t>
              </a:r>
            </a:p>
          </p:txBody>
        </p:sp>
      </p:grpSp>
      <p:grpSp>
        <p:nvGrpSpPr>
          <p:cNvPr id="4" name="Group 24">
            <a:extLst>
              <a:ext uri="{FF2B5EF4-FFF2-40B4-BE49-F238E27FC236}">
                <a16:creationId xmlns:a16="http://schemas.microsoft.com/office/drawing/2014/main" id="{4ACE9105-48C9-0D05-35EB-01E32225EE70}"/>
              </a:ext>
            </a:extLst>
          </p:cNvPr>
          <p:cNvGrpSpPr>
            <a:grpSpLocks/>
          </p:cNvGrpSpPr>
          <p:nvPr/>
        </p:nvGrpSpPr>
        <p:grpSpPr bwMode="auto">
          <a:xfrm>
            <a:off x="2298700" y="3381375"/>
            <a:ext cx="4265613" cy="749300"/>
            <a:chOff x="1405" y="2130"/>
            <a:chExt cx="2687" cy="472"/>
          </a:xfrm>
        </p:grpSpPr>
        <p:sp>
          <p:nvSpPr>
            <p:cNvPr id="144409" name="Oval 25">
              <a:extLst>
                <a:ext uri="{FF2B5EF4-FFF2-40B4-BE49-F238E27FC236}">
                  <a16:creationId xmlns:a16="http://schemas.microsoft.com/office/drawing/2014/main" id="{B539F081-7BFC-BAED-45E0-04E4C45A4801}"/>
                </a:ext>
              </a:extLst>
            </p:cNvPr>
            <p:cNvSpPr>
              <a:spLocks noChangeArrowheads="1"/>
            </p:cNvSpPr>
            <p:nvPr/>
          </p:nvSpPr>
          <p:spPr bwMode="auto">
            <a:xfrm>
              <a:off x="1405" y="2303"/>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4410" name="Oval 26">
              <a:extLst>
                <a:ext uri="{FF2B5EF4-FFF2-40B4-BE49-F238E27FC236}">
                  <a16:creationId xmlns:a16="http://schemas.microsoft.com/office/drawing/2014/main" id="{7441E876-6AAD-8CE2-7664-A179B8E47BD7}"/>
                </a:ext>
              </a:extLst>
            </p:cNvPr>
            <p:cNvSpPr>
              <a:spLocks noChangeArrowheads="1"/>
            </p:cNvSpPr>
            <p:nvPr/>
          </p:nvSpPr>
          <p:spPr bwMode="auto">
            <a:xfrm>
              <a:off x="3730" y="2130"/>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4411" name="Line 27">
              <a:extLst>
                <a:ext uri="{FF2B5EF4-FFF2-40B4-BE49-F238E27FC236}">
                  <a16:creationId xmlns:a16="http://schemas.microsoft.com/office/drawing/2014/main" id="{D642944C-BA3A-40E3-3E8B-FE6D6734CEB0}"/>
                </a:ext>
              </a:extLst>
            </p:cNvPr>
            <p:cNvSpPr>
              <a:spLocks noChangeShapeType="1"/>
            </p:cNvSpPr>
            <p:nvPr/>
          </p:nvSpPr>
          <p:spPr bwMode="auto">
            <a:xfrm flipV="1">
              <a:off x="1768" y="2284"/>
              <a:ext cx="1955" cy="153"/>
            </a:xfrm>
            <a:prstGeom prst="lin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144412" name="Oval 28">
            <a:extLst>
              <a:ext uri="{FF2B5EF4-FFF2-40B4-BE49-F238E27FC236}">
                <a16:creationId xmlns:a16="http://schemas.microsoft.com/office/drawing/2014/main" id="{AFCC5F35-0378-B430-2CFC-DAFB2F99F92D}"/>
              </a:ext>
            </a:extLst>
          </p:cNvPr>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144413" name="Oval 29">
            <a:extLst>
              <a:ext uri="{FF2B5EF4-FFF2-40B4-BE49-F238E27FC236}">
                <a16:creationId xmlns:a16="http://schemas.microsoft.com/office/drawing/2014/main" id="{70638A9A-9737-0CDC-5BEB-42FFD9D6E2D1}"/>
              </a:ext>
            </a:extLst>
          </p:cNvPr>
          <p:cNvSpPr>
            <a:spLocks noChangeArrowheads="1"/>
          </p:cNvSpPr>
          <p:nvPr/>
        </p:nvSpPr>
        <p:spPr bwMode="auto">
          <a:xfrm rot="-2327321">
            <a:off x="5164138" y="3897313"/>
            <a:ext cx="1135062"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4412"/>
                                        </p:tgtEl>
                                        <p:attrNameLst>
                                          <p:attrName>style.visibility</p:attrName>
                                        </p:attrNameLst>
                                      </p:cBhvr>
                                      <p:to>
                                        <p:strVal val="visible"/>
                                      </p:to>
                                    </p:set>
                                    <p:anim calcmode="lin" valueType="num">
                                      <p:cBhvr additive="base">
                                        <p:cTn id="12" dur="500" fill="hold"/>
                                        <p:tgtEl>
                                          <p:spTgt spid="144412"/>
                                        </p:tgtEl>
                                        <p:attrNameLst>
                                          <p:attrName>ppt_x</p:attrName>
                                        </p:attrNameLst>
                                      </p:cBhvr>
                                      <p:tavLst>
                                        <p:tav tm="0">
                                          <p:val>
                                            <p:strVal val="#ppt_x"/>
                                          </p:val>
                                        </p:tav>
                                        <p:tav tm="100000">
                                          <p:val>
                                            <p:strVal val="#ppt_x"/>
                                          </p:val>
                                        </p:tav>
                                      </p:tavLst>
                                    </p:anim>
                                    <p:anim calcmode="lin" valueType="num">
                                      <p:cBhvr additive="base">
                                        <p:cTn id="13" dur="500" fill="hold"/>
                                        <p:tgtEl>
                                          <p:spTgt spid="144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30" grpId="0" autoUpdateAnimBg="0"/>
      <p:bldP spid="144412" grpId="0" animBg="1"/>
      <p:bldP spid="1444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87">
            <a:extLst>
              <a:ext uri="{FF2B5EF4-FFF2-40B4-BE49-F238E27FC236}">
                <a16:creationId xmlns:a16="http://schemas.microsoft.com/office/drawing/2014/main" id="{D5F9DFEA-1E5D-33C9-660E-D7F4D2E32940}"/>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94" name="Rectangle 86">
            <a:extLst>
              <a:ext uri="{FF2B5EF4-FFF2-40B4-BE49-F238E27FC236}">
                <a16:creationId xmlns:a16="http://schemas.microsoft.com/office/drawing/2014/main" id="{E37CCCDC-DFCF-422A-BDE7-826F05035B05}"/>
              </a:ext>
            </a:extLst>
          </p:cNvPr>
          <p:cNvSpPr>
            <a:spLocks noChangeArrowheads="1"/>
          </p:cNvSpPr>
          <p:nvPr/>
        </p:nvSpPr>
        <p:spPr bwMode="auto">
          <a:xfrm rot="-3345401">
            <a:off x="4487069" y="3437731"/>
            <a:ext cx="1939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33FBFB"/>
                </a:solidFill>
                <a:latin typeface="Helvetica BlackOblique" charset="0"/>
              </a:rPr>
              <a:t>PAOKAPH</a:t>
            </a:r>
            <a:r>
              <a:rPr lang="en-US" altLang="en-US" sz="1800" b="1" i="1">
                <a:solidFill>
                  <a:srgbClr val="33FBFB"/>
                </a:solidFill>
                <a:latin typeface="Helvetica" panose="020B0604020202020204" pitchFamily="34" charset="0"/>
                <a:cs typeface="Helvetica" panose="020B0604020202020204" pitchFamily="34" charset="0"/>
              </a:rPr>
              <a:t>Ā</a:t>
            </a:r>
            <a:endParaRPr lang="en-US" altLang="en-US" sz="1800" b="1">
              <a:solidFill>
                <a:srgbClr val="33FBFB"/>
              </a:solidFill>
              <a:latin typeface="Helvetica BlackOblique" charset="0"/>
            </a:endParaRPr>
          </a:p>
        </p:txBody>
      </p:sp>
      <p:sp>
        <p:nvSpPr>
          <p:cNvPr id="145412" name="Rectangle 4">
            <a:extLst>
              <a:ext uri="{FF2B5EF4-FFF2-40B4-BE49-F238E27FC236}">
                <a16:creationId xmlns:a16="http://schemas.microsoft.com/office/drawing/2014/main" id="{4DC92E89-2FB5-C963-3763-2573DFE7E2B7}"/>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45413" name="Rectangle 5">
            <a:extLst>
              <a:ext uri="{FF2B5EF4-FFF2-40B4-BE49-F238E27FC236}">
                <a16:creationId xmlns:a16="http://schemas.microsoft.com/office/drawing/2014/main" id="{1E61BC31-9342-B7F8-B5CA-EB64DBA25DC0}"/>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45414" name="Rectangle 6">
            <a:extLst>
              <a:ext uri="{FF2B5EF4-FFF2-40B4-BE49-F238E27FC236}">
                <a16:creationId xmlns:a16="http://schemas.microsoft.com/office/drawing/2014/main" id="{3327FA94-814E-748B-6E30-27F07FE159F4}"/>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45415" name="Rectangle 7">
            <a:extLst>
              <a:ext uri="{FF2B5EF4-FFF2-40B4-BE49-F238E27FC236}">
                <a16:creationId xmlns:a16="http://schemas.microsoft.com/office/drawing/2014/main" id="{574F28B2-1DB9-A32C-7552-734D5D700287}"/>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45416" name="Rectangle 8">
            <a:extLst>
              <a:ext uri="{FF2B5EF4-FFF2-40B4-BE49-F238E27FC236}">
                <a16:creationId xmlns:a16="http://schemas.microsoft.com/office/drawing/2014/main" id="{5098E06C-8A6F-D3DB-0834-15C1AC68A6B9}"/>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145417" name="Rectangle 9">
            <a:extLst>
              <a:ext uri="{FF2B5EF4-FFF2-40B4-BE49-F238E27FC236}">
                <a16:creationId xmlns:a16="http://schemas.microsoft.com/office/drawing/2014/main" id="{FCA16EE7-F7B9-18E1-1F4F-9EC48D1911AA}"/>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6</a:t>
            </a:r>
          </a:p>
        </p:txBody>
      </p:sp>
      <p:sp>
        <p:nvSpPr>
          <p:cNvPr id="145418" name="Rectangle 10">
            <a:extLst>
              <a:ext uri="{FF2B5EF4-FFF2-40B4-BE49-F238E27FC236}">
                <a16:creationId xmlns:a16="http://schemas.microsoft.com/office/drawing/2014/main" id="{0614E049-172E-3F47-60B1-54DC44C1BDB8}"/>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45419" name="Rectangle 11">
            <a:extLst>
              <a:ext uri="{FF2B5EF4-FFF2-40B4-BE49-F238E27FC236}">
                <a16:creationId xmlns:a16="http://schemas.microsoft.com/office/drawing/2014/main" id="{203BE499-AC07-8C42-3207-99F65AFB436A}"/>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26636" name="Line 38">
            <a:extLst>
              <a:ext uri="{FF2B5EF4-FFF2-40B4-BE49-F238E27FC236}">
                <a16:creationId xmlns:a16="http://schemas.microsoft.com/office/drawing/2014/main" id="{F36D9CBD-3F18-1CE2-7A99-2C8D985AD015}"/>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39">
            <a:extLst>
              <a:ext uri="{FF2B5EF4-FFF2-40B4-BE49-F238E27FC236}">
                <a16:creationId xmlns:a16="http://schemas.microsoft.com/office/drawing/2014/main" id="{7CE5BFCA-3D22-38D2-A40B-0DAC57A87CA1}"/>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40">
            <a:extLst>
              <a:ext uri="{FF2B5EF4-FFF2-40B4-BE49-F238E27FC236}">
                <a16:creationId xmlns:a16="http://schemas.microsoft.com/office/drawing/2014/main" id="{5D71401F-06B9-D9A3-595A-490BB1FDB82E}"/>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42">
            <a:extLst>
              <a:ext uri="{FF2B5EF4-FFF2-40B4-BE49-F238E27FC236}">
                <a16:creationId xmlns:a16="http://schemas.microsoft.com/office/drawing/2014/main" id="{228A0D82-C226-7EE3-04C0-F4F149968184}"/>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43">
            <a:extLst>
              <a:ext uri="{FF2B5EF4-FFF2-40B4-BE49-F238E27FC236}">
                <a16:creationId xmlns:a16="http://schemas.microsoft.com/office/drawing/2014/main" id="{62D4EE37-9F6C-BA17-7B7A-53B8D2BF9D28}"/>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44">
            <a:extLst>
              <a:ext uri="{FF2B5EF4-FFF2-40B4-BE49-F238E27FC236}">
                <a16:creationId xmlns:a16="http://schemas.microsoft.com/office/drawing/2014/main" id="{3A08538C-8BD9-EEA2-AF4F-040E42207852}"/>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5" name="Rectangle 47">
            <a:extLst>
              <a:ext uri="{FF2B5EF4-FFF2-40B4-BE49-F238E27FC236}">
                <a16:creationId xmlns:a16="http://schemas.microsoft.com/office/drawing/2014/main" id="{78149E0A-13C9-3032-76B1-EEAEB8353EAF}"/>
              </a:ext>
            </a:extLst>
          </p:cNvPr>
          <p:cNvSpPr>
            <a:spLocks noChangeArrowheads="1"/>
          </p:cNvSpPr>
          <p:nvPr/>
        </p:nvSpPr>
        <p:spPr bwMode="auto">
          <a:xfrm rot="3267768">
            <a:off x="2883694" y="4002881"/>
            <a:ext cx="17748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L</a:t>
            </a:r>
            <a:r>
              <a:rPr lang="en-US" altLang="en-US" sz="1800" b="1" i="1">
                <a:solidFill>
                  <a:srgbClr val="FFFC1E"/>
                </a:solidFill>
                <a:latin typeface="Helvetica" panose="020B0604020202020204" pitchFamily="34" charset="0"/>
                <a:cs typeface="Helvetica" panose="020B0604020202020204" pitchFamily="34" charset="0"/>
              </a:rPr>
              <a:t>ĀĀ</a:t>
            </a:r>
            <a:r>
              <a:rPr lang="en-US" altLang="en-US" sz="1800" b="1">
                <a:solidFill>
                  <a:srgbClr val="FFFF00"/>
                </a:solidFill>
                <a:latin typeface="Helvetica BlackOblique" charset="0"/>
              </a:rPr>
              <a:t>SEM</a:t>
            </a:r>
          </a:p>
        </p:txBody>
      </p:sp>
      <p:sp>
        <p:nvSpPr>
          <p:cNvPr id="145456" name="Rectangle 48">
            <a:extLst>
              <a:ext uri="{FF2B5EF4-FFF2-40B4-BE49-F238E27FC236}">
                <a16:creationId xmlns:a16="http://schemas.microsoft.com/office/drawing/2014/main" id="{AFA17F59-7BFD-596E-17C2-FF9D6E004301}"/>
              </a:ext>
            </a:extLst>
          </p:cNvPr>
          <p:cNvSpPr>
            <a:spLocks noChangeArrowheads="1"/>
          </p:cNvSpPr>
          <p:nvPr/>
        </p:nvSpPr>
        <p:spPr bwMode="auto">
          <a:xfrm rot="-956673">
            <a:off x="5438775" y="4554538"/>
            <a:ext cx="1431925" cy="363537"/>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FFF00"/>
                </a:solidFill>
                <a:latin typeface="Helvetica BlackOblique" charset="0"/>
                <a:ea typeface="+mn-ea"/>
              </a:rPr>
              <a:t>CHITHI</a:t>
            </a:r>
          </a:p>
        </p:txBody>
      </p:sp>
      <p:sp>
        <p:nvSpPr>
          <p:cNvPr id="145457" name="Rectangle 49">
            <a:extLst>
              <a:ext uri="{FF2B5EF4-FFF2-40B4-BE49-F238E27FC236}">
                <a16:creationId xmlns:a16="http://schemas.microsoft.com/office/drawing/2014/main" id="{289AF28E-62A8-A116-5FAB-BDC99877AD23}"/>
              </a:ext>
            </a:extLst>
          </p:cNvPr>
          <p:cNvSpPr>
            <a:spLocks noChangeArrowheads="1"/>
          </p:cNvSpPr>
          <p:nvPr/>
        </p:nvSpPr>
        <p:spPr bwMode="auto">
          <a:xfrm rot="-2323467">
            <a:off x="5322888" y="3913188"/>
            <a:ext cx="987425" cy="363537"/>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chemeClr val="accent1"/>
                </a:solidFill>
                <a:latin typeface="Helvetica BlackOblique" charset="0"/>
                <a:ea typeface="+mn-ea"/>
              </a:rPr>
              <a:t>OTSAK</a:t>
            </a:r>
          </a:p>
        </p:txBody>
      </p:sp>
      <p:sp>
        <p:nvSpPr>
          <p:cNvPr id="145458" name="Rectangle 50">
            <a:extLst>
              <a:ext uri="{FF2B5EF4-FFF2-40B4-BE49-F238E27FC236}">
                <a16:creationId xmlns:a16="http://schemas.microsoft.com/office/drawing/2014/main" id="{6E0DE06E-B3D0-E5C8-6C19-E39DEFB34B0B}"/>
              </a:ext>
            </a:extLst>
          </p:cNvPr>
          <p:cNvSpPr>
            <a:spLocks noChangeArrowheads="1"/>
          </p:cNvSpPr>
          <p:nvPr/>
        </p:nvSpPr>
        <p:spPr bwMode="auto">
          <a:xfrm rot="1755647">
            <a:off x="2317750" y="4368800"/>
            <a:ext cx="1889125" cy="366713"/>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1EFDEA"/>
                </a:solidFill>
                <a:latin typeface="Helvetica BlackOblique" charset="0"/>
              </a:rPr>
              <a:t>THOTCH</a:t>
            </a:r>
            <a:r>
              <a:rPr lang="en-US" altLang="en-US" sz="1800" b="1" i="1">
                <a:solidFill>
                  <a:srgbClr val="33FBFB"/>
                </a:solidFill>
                <a:latin typeface="Helvetica" panose="020B0604020202020204" pitchFamily="34" charset="0"/>
                <a:cs typeface="Helvetica" panose="020B0604020202020204" pitchFamily="34" charset="0"/>
              </a:rPr>
              <a:t>Ā</a:t>
            </a:r>
            <a:r>
              <a:rPr lang="en-US" altLang="en-US" sz="1800" b="1">
                <a:solidFill>
                  <a:srgbClr val="1EFDEA"/>
                </a:solidFill>
                <a:latin typeface="Helvetica BlackOblique" charset="0"/>
              </a:rPr>
              <a:t>N</a:t>
            </a:r>
          </a:p>
        </p:txBody>
      </p:sp>
      <p:sp>
        <p:nvSpPr>
          <p:cNvPr id="145459" name="Rectangle 51">
            <a:extLst>
              <a:ext uri="{FF2B5EF4-FFF2-40B4-BE49-F238E27FC236}">
                <a16:creationId xmlns:a16="http://schemas.microsoft.com/office/drawing/2014/main" id="{F30F1019-8A42-E8D4-035F-EAB44F9C1469}"/>
              </a:ext>
            </a:extLst>
          </p:cNvPr>
          <p:cNvSpPr>
            <a:spLocks noChangeArrowheads="1"/>
          </p:cNvSpPr>
          <p:nvPr/>
        </p:nvSpPr>
        <p:spPr bwMode="auto">
          <a:xfrm rot="240000">
            <a:off x="2533650" y="4851400"/>
            <a:ext cx="796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33FBFB"/>
                </a:solidFill>
                <a:latin typeface="Helvetica" panose="020B0604020202020204" pitchFamily="34" charset="0"/>
                <a:cs typeface="Helvetica" panose="020B0604020202020204" pitchFamily="34" charset="0"/>
              </a:rPr>
              <a:t>Ā</a:t>
            </a:r>
            <a:r>
              <a:rPr lang="en-US" altLang="en-US" sz="1800" b="1">
                <a:solidFill>
                  <a:srgbClr val="1EFDEA"/>
                </a:solidFill>
                <a:latin typeface="Helvetica BlackOblique" charset="0"/>
              </a:rPr>
              <a:t>IN</a:t>
            </a:r>
          </a:p>
        </p:txBody>
      </p:sp>
      <p:sp>
        <p:nvSpPr>
          <p:cNvPr id="145434" name="Oval 26">
            <a:extLst>
              <a:ext uri="{FF2B5EF4-FFF2-40B4-BE49-F238E27FC236}">
                <a16:creationId xmlns:a16="http://schemas.microsoft.com/office/drawing/2014/main" id="{09FB7630-62ED-81FB-46C7-16EE879E1FB9}"/>
              </a:ext>
            </a:extLst>
          </p:cNvPr>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145435" name="Oval 27">
            <a:extLst>
              <a:ext uri="{FF2B5EF4-FFF2-40B4-BE49-F238E27FC236}">
                <a16:creationId xmlns:a16="http://schemas.microsoft.com/office/drawing/2014/main" id="{D2E7DD0E-190C-0B21-A72D-88F5BC8B4195}"/>
              </a:ext>
            </a:extLst>
          </p:cNvPr>
          <p:cNvSpPr>
            <a:spLocks noChangeArrowheads="1"/>
          </p:cNvSpPr>
          <p:nvPr/>
        </p:nvSpPr>
        <p:spPr bwMode="auto">
          <a:xfrm rot="-927884">
            <a:off x="5294313" y="4475163"/>
            <a:ext cx="1322387"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grpSp>
        <p:nvGrpSpPr>
          <p:cNvPr id="2" name="Group 56">
            <a:extLst>
              <a:ext uri="{FF2B5EF4-FFF2-40B4-BE49-F238E27FC236}">
                <a16:creationId xmlns:a16="http://schemas.microsoft.com/office/drawing/2014/main" id="{21A91D2C-B521-BE35-8ADA-17000284A7F6}"/>
              </a:ext>
            </a:extLst>
          </p:cNvPr>
          <p:cNvGrpSpPr>
            <a:grpSpLocks/>
          </p:cNvGrpSpPr>
          <p:nvPr/>
        </p:nvGrpSpPr>
        <p:grpSpPr bwMode="auto">
          <a:xfrm>
            <a:off x="2298700" y="3381375"/>
            <a:ext cx="4265613" cy="749300"/>
            <a:chOff x="1405" y="2130"/>
            <a:chExt cx="2687" cy="472"/>
          </a:xfrm>
        </p:grpSpPr>
        <p:sp>
          <p:nvSpPr>
            <p:cNvPr id="145465" name="Oval 57">
              <a:extLst>
                <a:ext uri="{FF2B5EF4-FFF2-40B4-BE49-F238E27FC236}">
                  <a16:creationId xmlns:a16="http://schemas.microsoft.com/office/drawing/2014/main" id="{00911D55-34EA-8BAF-81A6-7AD4B1EB8644}"/>
                </a:ext>
              </a:extLst>
            </p:cNvPr>
            <p:cNvSpPr>
              <a:spLocks noChangeArrowheads="1"/>
            </p:cNvSpPr>
            <p:nvPr/>
          </p:nvSpPr>
          <p:spPr bwMode="auto">
            <a:xfrm>
              <a:off x="1405" y="2303"/>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66" name="Oval 58">
              <a:extLst>
                <a:ext uri="{FF2B5EF4-FFF2-40B4-BE49-F238E27FC236}">
                  <a16:creationId xmlns:a16="http://schemas.microsoft.com/office/drawing/2014/main" id="{47969268-8E9B-A4E3-D262-876A383D14DE}"/>
                </a:ext>
              </a:extLst>
            </p:cNvPr>
            <p:cNvSpPr>
              <a:spLocks noChangeArrowheads="1"/>
            </p:cNvSpPr>
            <p:nvPr/>
          </p:nvSpPr>
          <p:spPr bwMode="auto">
            <a:xfrm>
              <a:off x="3730" y="2130"/>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67" name="Line 59">
              <a:extLst>
                <a:ext uri="{FF2B5EF4-FFF2-40B4-BE49-F238E27FC236}">
                  <a16:creationId xmlns:a16="http://schemas.microsoft.com/office/drawing/2014/main" id="{9D7D9C23-3DF0-A2E7-E6B3-3C74E03D94A6}"/>
                </a:ext>
              </a:extLst>
            </p:cNvPr>
            <p:cNvSpPr>
              <a:spLocks noChangeShapeType="1"/>
            </p:cNvSpPr>
            <p:nvPr/>
          </p:nvSpPr>
          <p:spPr bwMode="auto">
            <a:xfrm flipV="1">
              <a:off x="1768" y="2284"/>
              <a:ext cx="1955" cy="153"/>
            </a:xfrm>
            <a:prstGeom prst="lin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grpSp>
        <p:nvGrpSpPr>
          <p:cNvPr id="3" name="Group 60">
            <a:extLst>
              <a:ext uri="{FF2B5EF4-FFF2-40B4-BE49-F238E27FC236}">
                <a16:creationId xmlns:a16="http://schemas.microsoft.com/office/drawing/2014/main" id="{091DAADD-E667-504F-AFFC-0D15D42C0921}"/>
              </a:ext>
            </a:extLst>
          </p:cNvPr>
          <p:cNvGrpSpPr>
            <a:grpSpLocks/>
          </p:cNvGrpSpPr>
          <p:nvPr/>
        </p:nvGrpSpPr>
        <p:grpSpPr bwMode="auto">
          <a:xfrm>
            <a:off x="1866900" y="2924175"/>
            <a:ext cx="4125913" cy="2095500"/>
            <a:chOff x="1133" y="1842"/>
            <a:chExt cx="2599" cy="1320"/>
          </a:xfrm>
        </p:grpSpPr>
        <p:sp>
          <p:nvSpPr>
            <p:cNvPr id="145469" name="Oval 61">
              <a:extLst>
                <a:ext uri="{FF2B5EF4-FFF2-40B4-BE49-F238E27FC236}">
                  <a16:creationId xmlns:a16="http://schemas.microsoft.com/office/drawing/2014/main" id="{C4FBEC13-7B0B-96F1-79A3-8A66B6FAD8E2}"/>
                </a:ext>
              </a:extLst>
            </p:cNvPr>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70" name="Oval 62">
              <a:extLst>
                <a:ext uri="{FF2B5EF4-FFF2-40B4-BE49-F238E27FC236}">
                  <a16:creationId xmlns:a16="http://schemas.microsoft.com/office/drawing/2014/main" id="{67CB83C5-1C3E-471E-BBE7-FFEE631AC9BC}"/>
                </a:ext>
              </a:extLst>
            </p:cNvPr>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71" name="Line 63">
              <a:extLst>
                <a:ext uri="{FF2B5EF4-FFF2-40B4-BE49-F238E27FC236}">
                  <a16:creationId xmlns:a16="http://schemas.microsoft.com/office/drawing/2014/main" id="{359D1CBD-69C4-520B-64EE-F374F3670566}"/>
                </a:ext>
              </a:extLst>
            </p:cNvPr>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grpSp>
        <p:nvGrpSpPr>
          <p:cNvPr id="4" name="Group 28">
            <a:extLst>
              <a:ext uri="{FF2B5EF4-FFF2-40B4-BE49-F238E27FC236}">
                <a16:creationId xmlns:a16="http://schemas.microsoft.com/office/drawing/2014/main" id="{BC1FF07F-9BB8-BE76-5164-82AD3F552F35}"/>
              </a:ext>
            </a:extLst>
          </p:cNvPr>
          <p:cNvGrpSpPr>
            <a:grpSpLocks/>
          </p:cNvGrpSpPr>
          <p:nvPr/>
        </p:nvGrpSpPr>
        <p:grpSpPr bwMode="auto">
          <a:xfrm>
            <a:off x="3136900" y="2889250"/>
            <a:ext cx="3830638" cy="1627188"/>
            <a:chOff x="1933" y="1820"/>
            <a:chExt cx="2413" cy="1025"/>
          </a:xfrm>
        </p:grpSpPr>
        <p:sp>
          <p:nvSpPr>
            <p:cNvPr id="145437" name="Oval 29">
              <a:extLst>
                <a:ext uri="{FF2B5EF4-FFF2-40B4-BE49-F238E27FC236}">
                  <a16:creationId xmlns:a16="http://schemas.microsoft.com/office/drawing/2014/main" id="{095D400D-12CF-16CA-8EBD-7B60894FACED}"/>
                </a:ext>
              </a:extLst>
            </p:cNvPr>
            <p:cNvSpPr>
              <a:spLocks noChangeArrowheads="1"/>
            </p:cNvSpPr>
            <p:nvPr/>
          </p:nvSpPr>
          <p:spPr bwMode="auto">
            <a:xfrm>
              <a:off x="1933" y="1820"/>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38" name="Oval 30">
              <a:extLst>
                <a:ext uri="{FF2B5EF4-FFF2-40B4-BE49-F238E27FC236}">
                  <a16:creationId xmlns:a16="http://schemas.microsoft.com/office/drawing/2014/main" id="{88841625-D710-0F7D-1F66-BFD80F2EDBA0}"/>
                </a:ext>
              </a:extLst>
            </p:cNvPr>
            <p:cNvSpPr>
              <a:spLocks noChangeArrowheads="1"/>
            </p:cNvSpPr>
            <p:nvPr/>
          </p:nvSpPr>
          <p:spPr bwMode="auto">
            <a:xfrm>
              <a:off x="3984" y="2546"/>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5439" name="Line 31">
              <a:extLst>
                <a:ext uri="{FF2B5EF4-FFF2-40B4-BE49-F238E27FC236}">
                  <a16:creationId xmlns:a16="http://schemas.microsoft.com/office/drawing/2014/main" id="{8F919748-A0C8-F168-1BA1-291FB9C01283}"/>
                </a:ext>
              </a:extLst>
            </p:cNvPr>
            <p:cNvSpPr>
              <a:spLocks noChangeShapeType="1"/>
            </p:cNvSpPr>
            <p:nvPr/>
          </p:nvSpPr>
          <p:spPr bwMode="auto">
            <a:xfrm>
              <a:off x="2293" y="2008"/>
              <a:ext cx="1709" cy="620"/>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6652" name="Text Box 71">
            <a:extLst>
              <a:ext uri="{FF2B5EF4-FFF2-40B4-BE49-F238E27FC236}">
                <a16:creationId xmlns:a16="http://schemas.microsoft.com/office/drawing/2014/main" id="{29470776-39DF-A693-E70D-1A76FF5E6C68}"/>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45489" name="Text Box 81">
            <a:extLst>
              <a:ext uri="{FF2B5EF4-FFF2-40B4-BE49-F238E27FC236}">
                <a16:creationId xmlns:a16="http://schemas.microsoft.com/office/drawing/2014/main" id="{AEDA9DC3-2C23-754D-98F9-B42A9F52EEEB}"/>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5490" name="Text Box 82">
            <a:extLst>
              <a:ext uri="{FF2B5EF4-FFF2-40B4-BE49-F238E27FC236}">
                <a16:creationId xmlns:a16="http://schemas.microsoft.com/office/drawing/2014/main" id="{8660FE08-4FE4-2304-1DD3-82620DB3CCD2}"/>
              </a:ext>
            </a:extLst>
          </p:cNvPr>
          <p:cNvSpPr txBox="1">
            <a:spLocks noChangeArrowheads="1"/>
          </p:cNvSpPr>
          <p:nvPr/>
        </p:nvSpPr>
        <p:spPr bwMode="auto">
          <a:xfrm>
            <a:off x="5875338" y="687388"/>
            <a:ext cx="3217862"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 DHARKHAMEIYA </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5491" name="Rectangle 83">
            <a:extLst>
              <a:ext uri="{FF2B5EF4-FFF2-40B4-BE49-F238E27FC236}">
                <a16:creationId xmlns:a16="http://schemas.microsoft.com/office/drawing/2014/main" id="{3935D1D7-1E16-CB8E-603F-4A1FBD08F495}"/>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11</a:t>
            </a:r>
            <a:endParaRPr lang="en-US" altLang="en-US" sz="1000" b="1">
              <a:effectLst>
                <a:outerShdw blurRad="38100" dist="38100" dir="2700000" algn="tl">
                  <a:srgbClr val="FFFFFF"/>
                </a:outerShdw>
              </a:effectLst>
            </a:endParaRPr>
          </a:p>
        </p:txBody>
      </p:sp>
      <p:sp>
        <p:nvSpPr>
          <p:cNvPr id="26656" name="Text Box 84">
            <a:extLst>
              <a:ext uri="{FF2B5EF4-FFF2-40B4-BE49-F238E27FC236}">
                <a16:creationId xmlns:a16="http://schemas.microsoft.com/office/drawing/2014/main" id="{AA508F27-5BA4-57E1-5280-D989471F5E7A}"/>
              </a:ext>
            </a:extLst>
          </p:cNvPr>
          <p:cNvSpPr txBox="1">
            <a:spLocks noChangeArrowheads="1"/>
          </p:cNvSpPr>
          <p:nvPr/>
        </p:nvSpPr>
        <p:spPr bwMode="auto">
          <a:xfrm>
            <a:off x="8532813" y="64023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5455"/>
                                        </p:tgtEl>
                                        <p:attrNameLst>
                                          <p:attrName>style.visibility</p:attrName>
                                        </p:attrNameLst>
                                      </p:cBhvr>
                                      <p:to>
                                        <p:strVal val="visible"/>
                                      </p:to>
                                    </p:set>
                                    <p:anim calcmode="lin" valueType="num">
                                      <p:cBhvr>
                                        <p:cTn id="17" dur="500" fill="hold"/>
                                        <p:tgtEl>
                                          <p:spTgt spid="145455"/>
                                        </p:tgtEl>
                                        <p:attrNameLst>
                                          <p:attrName>ppt_w</p:attrName>
                                        </p:attrNameLst>
                                      </p:cBhvr>
                                      <p:tavLst>
                                        <p:tav tm="0">
                                          <p:val>
                                            <p:fltVal val="0"/>
                                          </p:val>
                                        </p:tav>
                                        <p:tav tm="100000">
                                          <p:val>
                                            <p:strVal val="#ppt_w"/>
                                          </p:val>
                                        </p:tav>
                                      </p:tavLst>
                                    </p:anim>
                                    <p:anim calcmode="lin" valueType="num">
                                      <p:cBhvr>
                                        <p:cTn id="18" dur="500" fill="hold"/>
                                        <p:tgtEl>
                                          <p:spTgt spid="145455"/>
                                        </p:tgtEl>
                                        <p:attrNameLst>
                                          <p:attrName>ppt_h</p:attrName>
                                        </p:attrNameLst>
                                      </p:cBhvr>
                                      <p:tavLst>
                                        <p:tav tm="0">
                                          <p:val>
                                            <p:fltVal val="0"/>
                                          </p:val>
                                        </p:tav>
                                        <p:tav tm="100000">
                                          <p:val>
                                            <p:strVal val="#ppt_h"/>
                                          </p:val>
                                        </p:tav>
                                      </p:tavLst>
                                    </p:anim>
                                    <p:anim calcmode="lin" valueType="num">
                                      <p:cBhvr>
                                        <p:cTn id="19" dur="500" fill="hold"/>
                                        <p:tgtEl>
                                          <p:spTgt spid="145455"/>
                                        </p:tgtEl>
                                        <p:attrNameLst>
                                          <p:attrName>ppt_x</p:attrName>
                                        </p:attrNameLst>
                                      </p:cBhvr>
                                      <p:tavLst>
                                        <p:tav tm="0">
                                          <p:val>
                                            <p:fltVal val="0.5"/>
                                          </p:val>
                                        </p:tav>
                                        <p:tav tm="100000">
                                          <p:val>
                                            <p:strVal val="#ppt_x"/>
                                          </p:val>
                                        </p:tav>
                                      </p:tavLst>
                                    </p:anim>
                                    <p:anim calcmode="lin" valueType="num">
                                      <p:cBhvr>
                                        <p:cTn id="20" dur="500" fill="hold"/>
                                        <p:tgtEl>
                                          <p:spTgt spid="145455"/>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5435"/>
                                        </p:tgtEl>
                                        <p:attrNameLst>
                                          <p:attrName>style.visibility</p:attrName>
                                        </p:attrNameLst>
                                      </p:cBhvr>
                                      <p:to>
                                        <p:strVal val="visible"/>
                                      </p:to>
                                    </p:set>
                                    <p:anim calcmode="lin" valueType="num">
                                      <p:cBhvr additive="base">
                                        <p:cTn id="25" dur="500" fill="hold"/>
                                        <p:tgtEl>
                                          <p:spTgt spid="145435"/>
                                        </p:tgtEl>
                                        <p:attrNameLst>
                                          <p:attrName>ppt_x</p:attrName>
                                        </p:attrNameLst>
                                      </p:cBhvr>
                                      <p:tavLst>
                                        <p:tav tm="0">
                                          <p:val>
                                            <p:strVal val="1+#ppt_w/2"/>
                                          </p:val>
                                        </p:tav>
                                        <p:tav tm="100000">
                                          <p:val>
                                            <p:strVal val="#ppt_x"/>
                                          </p:val>
                                        </p:tav>
                                      </p:tavLst>
                                    </p:anim>
                                    <p:anim calcmode="lin" valueType="num">
                                      <p:cBhvr additive="base">
                                        <p:cTn id="26" dur="500" fill="hold"/>
                                        <p:tgtEl>
                                          <p:spTgt spid="14543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5456"/>
                                        </p:tgtEl>
                                        <p:attrNameLst>
                                          <p:attrName>style.visibility</p:attrName>
                                        </p:attrNameLst>
                                      </p:cBhvr>
                                      <p:to>
                                        <p:strVal val="visible"/>
                                      </p:to>
                                    </p:set>
                                    <p:anim calcmode="lin" valueType="num">
                                      <p:cBhvr>
                                        <p:cTn id="30" dur="500" fill="hold"/>
                                        <p:tgtEl>
                                          <p:spTgt spid="145456"/>
                                        </p:tgtEl>
                                        <p:attrNameLst>
                                          <p:attrName>ppt_w</p:attrName>
                                        </p:attrNameLst>
                                      </p:cBhvr>
                                      <p:tavLst>
                                        <p:tav tm="0">
                                          <p:val>
                                            <p:fltVal val="0"/>
                                          </p:val>
                                        </p:tav>
                                        <p:tav tm="100000">
                                          <p:val>
                                            <p:strVal val="#ppt_w"/>
                                          </p:val>
                                        </p:tav>
                                      </p:tavLst>
                                    </p:anim>
                                    <p:anim calcmode="lin" valueType="num">
                                      <p:cBhvr>
                                        <p:cTn id="31" dur="500" fill="hold"/>
                                        <p:tgtEl>
                                          <p:spTgt spid="145456"/>
                                        </p:tgtEl>
                                        <p:attrNameLst>
                                          <p:attrName>ppt_h</p:attrName>
                                        </p:attrNameLst>
                                      </p:cBhvr>
                                      <p:tavLst>
                                        <p:tav tm="0">
                                          <p:val>
                                            <p:fltVal val="0"/>
                                          </p:val>
                                        </p:tav>
                                        <p:tav tm="100000">
                                          <p:val>
                                            <p:strVal val="#ppt_h"/>
                                          </p:val>
                                        </p:tav>
                                      </p:tavLst>
                                    </p:anim>
                                    <p:anim calcmode="lin" valueType="num">
                                      <p:cBhvr>
                                        <p:cTn id="32" dur="500" fill="hold"/>
                                        <p:tgtEl>
                                          <p:spTgt spid="145456"/>
                                        </p:tgtEl>
                                        <p:attrNameLst>
                                          <p:attrName>ppt_x</p:attrName>
                                        </p:attrNameLst>
                                      </p:cBhvr>
                                      <p:tavLst>
                                        <p:tav tm="0">
                                          <p:val>
                                            <p:fltVal val="0.5"/>
                                          </p:val>
                                        </p:tav>
                                        <p:tav tm="100000">
                                          <p:val>
                                            <p:strVal val="#ppt_x"/>
                                          </p:val>
                                        </p:tav>
                                      </p:tavLst>
                                    </p:anim>
                                    <p:anim calcmode="lin" valueType="num">
                                      <p:cBhvr>
                                        <p:cTn id="33" dur="500" fill="hold"/>
                                        <p:tgtEl>
                                          <p:spTgt spid="145456"/>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utoUpdateAnimBg="0"/>
      <p:bldP spid="145456" grpId="0" autoUpdateAnimBg="0"/>
      <p:bldP spid="145434" grpId="0" animBg="1"/>
      <p:bldP spid="1454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a:extLst>
              <a:ext uri="{FF2B5EF4-FFF2-40B4-BE49-F238E27FC236}">
                <a16:creationId xmlns:a16="http://schemas.microsoft.com/office/drawing/2014/main" id="{C1CEFFAB-2F2B-12FB-C012-2AD4ABD1A1BC}"/>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46437" name="Rectangle 5">
            <a:extLst>
              <a:ext uri="{FF2B5EF4-FFF2-40B4-BE49-F238E27FC236}">
                <a16:creationId xmlns:a16="http://schemas.microsoft.com/office/drawing/2014/main" id="{66BD4587-B629-C352-31C3-0FE58E1BC82B}"/>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46438" name="Rectangle 6">
            <a:extLst>
              <a:ext uri="{FF2B5EF4-FFF2-40B4-BE49-F238E27FC236}">
                <a16:creationId xmlns:a16="http://schemas.microsoft.com/office/drawing/2014/main" id="{B270FABA-B32C-DA35-144B-3E659B7E76BB}"/>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46439" name="Rectangle 7">
            <a:extLst>
              <a:ext uri="{FF2B5EF4-FFF2-40B4-BE49-F238E27FC236}">
                <a16:creationId xmlns:a16="http://schemas.microsoft.com/office/drawing/2014/main" id="{EA55E721-6D2A-4B23-8E8B-EB140CE1A5D4}"/>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46440" name="Rectangle 8">
            <a:extLst>
              <a:ext uri="{FF2B5EF4-FFF2-40B4-BE49-F238E27FC236}">
                <a16:creationId xmlns:a16="http://schemas.microsoft.com/office/drawing/2014/main" id="{F3C30B17-F419-4A9E-F627-E76E1E8650A2}"/>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146441" name="Rectangle 9">
            <a:extLst>
              <a:ext uri="{FF2B5EF4-FFF2-40B4-BE49-F238E27FC236}">
                <a16:creationId xmlns:a16="http://schemas.microsoft.com/office/drawing/2014/main" id="{85FB1069-38F0-2F4F-4A76-ED1298CE3006}"/>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6</a:t>
            </a:r>
          </a:p>
        </p:txBody>
      </p:sp>
      <p:sp>
        <p:nvSpPr>
          <p:cNvPr id="146442" name="Rectangle 10">
            <a:extLst>
              <a:ext uri="{FF2B5EF4-FFF2-40B4-BE49-F238E27FC236}">
                <a16:creationId xmlns:a16="http://schemas.microsoft.com/office/drawing/2014/main" id="{19939912-7377-9B7D-EF42-02FC7E11400D}"/>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46443" name="Rectangle 11">
            <a:extLst>
              <a:ext uri="{FF2B5EF4-FFF2-40B4-BE49-F238E27FC236}">
                <a16:creationId xmlns:a16="http://schemas.microsoft.com/office/drawing/2014/main" id="{FE5748CF-F639-AED6-D95C-CBF01113D46F}"/>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28682" name="Line 119">
            <a:extLst>
              <a:ext uri="{FF2B5EF4-FFF2-40B4-BE49-F238E27FC236}">
                <a16:creationId xmlns:a16="http://schemas.microsoft.com/office/drawing/2014/main" id="{CA9250DF-FE6D-63C0-F89A-5BEFC538E80B}"/>
              </a:ext>
            </a:extLst>
          </p:cNvPr>
          <p:cNvSpPr>
            <a:spLocks noChangeShapeType="1"/>
          </p:cNvSpPr>
          <p:nvPr/>
        </p:nvSpPr>
        <p:spPr bwMode="auto">
          <a:xfrm flipV="1">
            <a:off x="5827713" y="5232400"/>
            <a:ext cx="1022350" cy="190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20">
            <a:extLst>
              <a:ext uri="{FF2B5EF4-FFF2-40B4-BE49-F238E27FC236}">
                <a16:creationId xmlns:a16="http://schemas.microsoft.com/office/drawing/2014/main" id="{507360AA-8A07-FC13-0AF4-910998C55FCC}"/>
              </a:ext>
            </a:extLst>
          </p:cNvPr>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121">
            <a:extLst>
              <a:ext uri="{FF2B5EF4-FFF2-40B4-BE49-F238E27FC236}">
                <a16:creationId xmlns:a16="http://schemas.microsoft.com/office/drawing/2014/main" id="{A0A63E8C-3C6C-08D1-129D-BB12C45E5AE6}"/>
              </a:ext>
            </a:extLst>
          </p:cNvPr>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122">
            <a:extLst>
              <a:ext uri="{FF2B5EF4-FFF2-40B4-BE49-F238E27FC236}">
                <a16:creationId xmlns:a16="http://schemas.microsoft.com/office/drawing/2014/main" id="{5B7DA723-063D-DC84-0772-9C0121CAEA60}"/>
              </a:ext>
            </a:extLst>
          </p:cNvPr>
          <p:cNvSpPr>
            <a:spLocks noChangeShapeType="1"/>
          </p:cNvSpPr>
          <p:nvPr/>
        </p:nvSpPr>
        <p:spPr bwMode="auto">
          <a:xfrm>
            <a:off x="3063875" y="3368675"/>
            <a:ext cx="923925" cy="12668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23">
            <a:extLst>
              <a:ext uri="{FF2B5EF4-FFF2-40B4-BE49-F238E27FC236}">
                <a16:creationId xmlns:a16="http://schemas.microsoft.com/office/drawing/2014/main" id="{0927DF41-3A96-3D09-26D1-5BCD7381BB0C}"/>
              </a:ext>
            </a:extLst>
          </p:cNvPr>
          <p:cNvSpPr>
            <a:spLocks noChangeShapeType="1"/>
          </p:cNvSpPr>
          <p:nvPr/>
        </p:nvSpPr>
        <p:spPr bwMode="auto">
          <a:xfrm rot="578684">
            <a:off x="4117975" y="2870200"/>
            <a:ext cx="442913" cy="167005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24">
            <a:extLst>
              <a:ext uri="{FF2B5EF4-FFF2-40B4-BE49-F238E27FC236}">
                <a16:creationId xmlns:a16="http://schemas.microsoft.com/office/drawing/2014/main" id="{3E2AC88F-A63F-379A-35A1-81CA1B8F830F}"/>
              </a:ext>
            </a:extLst>
          </p:cNvPr>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25">
            <a:extLst>
              <a:ext uri="{FF2B5EF4-FFF2-40B4-BE49-F238E27FC236}">
                <a16:creationId xmlns:a16="http://schemas.microsoft.com/office/drawing/2014/main" id="{05C2C6E8-E536-7886-FD52-84E8D03847C6}"/>
              </a:ext>
            </a:extLst>
          </p:cNvPr>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26">
            <a:extLst>
              <a:ext uri="{FF2B5EF4-FFF2-40B4-BE49-F238E27FC236}">
                <a16:creationId xmlns:a16="http://schemas.microsoft.com/office/drawing/2014/main" id="{D2D33A62-2FD6-25D8-9245-D8E3FD932DB2}"/>
              </a:ext>
            </a:extLst>
          </p:cNvPr>
          <p:cNvSpPr>
            <a:spLocks noChangeShapeType="1"/>
          </p:cNvSpPr>
          <p:nvPr/>
        </p:nvSpPr>
        <p:spPr bwMode="auto">
          <a:xfrm flipV="1">
            <a:off x="5181600" y="4676775"/>
            <a:ext cx="1614488" cy="41910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6559" name="Rectangle 127">
            <a:extLst>
              <a:ext uri="{FF2B5EF4-FFF2-40B4-BE49-F238E27FC236}">
                <a16:creationId xmlns:a16="http://schemas.microsoft.com/office/drawing/2014/main" id="{3154F9E4-AB53-4D33-F9C8-EACCEA05491B}"/>
              </a:ext>
            </a:extLst>
          </p:cNvPr>
          <p:cNvSpPr>
            <a:spLocks noChangeArrowheads="1"/>
          </p:cNvSpPr>
          <p:nvPr/>
        </p:nvSpPr>
        <p:spPr bwMode="auto">
          <a:xfrm rot="5246759">
            <a:off x="3475831" y="3785395"/>
            <a:ext cx="2047875" cy="366712"/>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MAR</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NBING</a:t>
            </a:r>
          </a:p>
        </p:txBody>
      </p:sp>
      <p:sp>
        <p:nvSpPr>
          <p:cNvPr id="146560" name="Rectangle 128">
            <a:extLst>
              <a:ext uri="{FF2B5EF4-FFF2-40B4-BE49-F238E27FC236}">
                <a16:creationId xmlns:a16="http://schemas.microsoft.com/office/drawing/2014/main" id="{C4BCFCD9-45BF-0B9B-4CC6-832D4699308F}"/>
              </a:ext>
            </a:extLst>
          </p:cNvPr>
          <p:cNvSpPr>
            <a:spLocks noChangeArrowheads="1"/>
          </p:cNvSpPr>
          <p:nvPr/>
        </p:nvSpPr>
        <p:spPr bwMode="auto">
          <a:xfrm>
            <a:off x="5432425" y="4989513"/>
            <a:ext cx="2105025" cy="333375"/>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FFFF00"/>
                </a:solidFill>
                <a:latin typeface="Helvetica BlackOblique" charset="0"/>
                <a:ea typeface="+mn-ea"/>
              </a:rPr>
              <a:t>PHONGKHAMI</a:t>
            </a:r>
          </a:p>
        </p:txBody>
      </p:sp>
      <p:sp>
        <p:nvSpPr>
          <p:cNvPr id="146561" name="Rectangle 129">
            <a:extLst>
              <a:ext uri="{FF2B5EF4-FFF2-40B4-BE49-F238E27FC236}">
                <a16:creationId xmlns:a16="http://schemas.microsoft.com/office/drawing/2014/main" id="{B42E1CF8-3342-FBDA-6B0F-B391769915A3}"/>
              </a:ext>
            </a:extLst>
          </p:cNvPr>
          <p:cNvSpPr>
            <a:spLocks noChangeArrowheads="1"/>
          </p:cNvSpPr>
          <p:nvPr/>
        </p:nvSpPr>
        <p:spPr bwMode="auto">
          <a:xfrm rot="3267768">
            <a:off x="2883694" y="4002881"/>
            <a:ext cx="17748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D00224"/>
                </a:solidFill>
                <a:latin typeface="Helvetica BlackOblique" charset="0"/>
              </a:rPr>
              <a:t>L</a:t>
            </a:r>
            <a:r>
              <a:rPr lang="en-US" altLang="en-US" sz="1800" b="1" i="1">
                <a:solidFill>
                  <a:srgbClr val="E81034"/>
                </a:solidFill>
                <a:latin typeface="Helvetica" panose="020B0604020202020204" pitchFamily="34" charset="0"/>
                <a:cs typeface="Helvetica" panose="020B0604020202020204" pitchFamily="34" charset="0"/>
              </a:rPr>
              <a:t>ĀĀ</a:t>
            </a:r>
            <a:r>
              <a:rPr lang="en-US" altLang="en-US" sz="1800" b="1">
                <a:solidFill>
                  <a:srgbClr val="D00224"/>
                </a:solidFill>
                <a:latin typeface="Helvetica BlackOblique" charset="0"/>
              </a:rPr>
              <a:t>SEM</a:t>
            </a:r>
          </a:p>
        </p:txBody>
      </p:sp>
      <p:sp>
        <p:nvSpPr>
          <p:cNvPr id="146562" name="Rectangle 130">
            <a:extLst>
              <a:ext uri="{FF2B5EF4-FFF2-40B4-BE49-F238E27FC236}">
                <a16:creationId xmlns:a16="http://schemas.microsoft.com/office/drawing/2014/main" id="{81405FA0-956C-2FA3-349B-3FD635424F82}"/>
              </a:ext>
            </a:extLst>
          </p:cNvPr>
          <p:cNvSpPr>
            <a:spLocks noChangeArrowheads="1"/>
          </p:cNvSpPr>
          <p:nvPr/>
        </p:nvSpPr>
        <p:spPr bwMode="auto">
          <a:xfrm rot="-956673">
            <a:off x="5438775" y="4497388"/>
            <a:ext cx="1431925" cy="363537"/>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D00224"/>
                </a:solidFill>
                <a:latin typeface="Helvetica BlackOblique" charset="0"/>
                <a:ea typeface="+mn-ea"/>
              </a:rPr>
              <a:t>CHITHI</a:t>
            </a:r>
          </a:p>
        </p:txBody>
      </p:sp>
      <p:sp>
        <p:nvSpPr>
          <p:cNvPr id="146563" name="Rectangle 131">
            <a:extLst>
              <a:ext uri="{FF2B5EF4-FFF2-40B4-BE49-F238E27FC236}">
                <a16:creationId xmlns:a16="http://schemas.microsoft.com/office/drawing/2014/main" id="{5A66E306-97DD-9E1E-BF98-FF3146E3E476}"/>
              </a:ext>
            </a:extLst>
          </p:cNvPr>
          <p:cNvSpPr>
            <a:spLocks noChangeArrowheads="1"/>
          </p:cNvSpPr>
          <p:nvPr/>
        </p:nvSpPr>
        <p:spPr bwMode="auto">
          <a:xfrm rot="-2323467">
            <a:off x="5111750" y="3948113"/>
            <a:ext cx="1339850" cy="366712"/>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D00224"/>
                </a:solidFill>
                <a:latin typeface="Helvetica BlackOblique" charset="0"/>
                <a:ea typeface="+mn-ea"/>
              </a:rPr>
              <a:t>OTSAK</a:t>
            </a:r>
          </a:p>
        </p:txBody>
      </p:sp>
      <p:sp>
        <p:nvSpPr>
          <p:cNvPr id="146564" name="Rectangle 132">
            <a:extLst>
              <a:ext uri="{FF2B5EF4-FFF2-40B4-BE49-F238E27FC236}">
                <a16:creationId xmlns:a16="http://schemas.microsoft.com/office/drawing/2014/main" id="{5C6180F3-C6C0-48A8-7987-E19CF01A878E}"/>
              </a:ext>
            </a:extLst>
          </p:cNvPr>
          <p:cNvSpPr>
            <a:spLocks noChangeArrowheads="1"/>
          </p:cNvSpPr>
          <p:nvPr/>
        </p:nvSpPr>
        <p:spPr bwMode="auto">
          <a:xfrm rot="1755647">
            <a:off x="2317750" y="4368800"/>
            <a:ext cx="1889125" cy="366713"/>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D00224"/>
                </a:solidFill>
                <a:latin typeface="Helvetica BlackOblique" charset="0"/>
              </a:rPr>
              <a:t>THOTCH</a:t>
            </a:r>
            <a:r>
              <a:rPr lang="en-US" altLang="en-US" sz="1800" b="1" i="1">
                <a:solidFill>
                  <a:srgbClr val="E81034"/>
                </a:solidFill>
                <a:latin typeface="Helvetica" panose="020B0604020202020204" pitchFamily="34" charset="0"/>
                <a:cs typeface="Helvetica" panose="020B0604020202020204" pitchFamily="34" charset="0"/>
              </a:rPr>
              <a:t>Ā</a:t>
            </a:r>
            <a:r>
              <a:rPr lang="en-US" altLang="en-US" sz="1800" b="1">
                <a:solidFill>
                  <a:srgbClr val="D00224"/>
                </a:solidFill>
                <a:latin typeface="Helvetica BlackOblique" charset="0"/>
              </a:rPr>
              <a:t>N</a:t>
            </a:r>
          </a:p>
        </p:txBody>
      </p:sp>
      <p:sp>
        <p:nvSpPr>
          <p:cNvPr id="146565" name="Rectangle 133">
            <a:extLst>
              <a:ext uri="{FF2B5EF4-FFF2-40B4-BE49-F238E27FC236}">
                <a16:creationId xmlns:a16="http://schemas.microsoft.com/office/drawing/2014/main" id="{2C8AF0FE-01C2-8253-4D91-30D7D94331C7}"/>
              </a:ext>
            </a:extLst>
          </p:cNvPr>
          <p:cNvSpPr>
            <a:spLocks noChangeArrowheads="1"/>
          </p:cNvSpPr>
          <p:nvPr/>
        </p:nvSpPr>
        <p:spPr bwMode="auto">
          <a:xfrm rot="240000">
            <a:off x="2533650" y="4851400"/>
            <a:ext cx="79692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E81034"/>
                </a:solidFill>
                <a:latin typeface="Helvetica" panose="020B0604020202020204" pitchFamily="34" charset="0"/>
                <a:cs typeface="Helvetica" panose="020B0604020202020204" pitchFamily="34" charset="0"/>
              </a:rPr>
              <a:t>Ā</a:t>
            </a:r>
            <a:r>
              <a:rPr lang="en-US" altLang="en-US" sz="1800" b="1">
                <a:solidFill>
                  <a:srgbClr val="D00224"/>
                </a:solidFill>
                <a:latin typeface="Helvetica BlackOblique" charset="0"/>
              </a:rPr>
              <a:t>IN</a:t>
            </a:r>
          </a:p>
        </p:txBody>
      </p:sp>
      <p:sp>
        <p:nvSpPr>
          <p:cNvPr id="146463" name="Oval 31">
            <a:extLst>
              <a:ext uri="{FF2B5EF4-FFF2-40B4-BE49-F238E27FC236}">
                <a16:creationId xmlns:a16="http://schemas.microsoft.com/office/drawing/2014/main" id="{C0A8507D-4E0E-1D02-D88C-648744E9F140}"/>
              </a:ext>
            </a:extLst>
          </p:cNvPr>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146462" name="Oval 30">
            <a:extLst>
              <a:ext uri="{FF2B5EF4-FFF2-40B4-BE49-F238E27FC236}">
                <a16:creationId xmlns:a16="http://schemas.microsoft.com/office/drawing/2014/main" id="{70E4E67B-717B-0801-D6E4-877D1675EE12}"/>
              </a:ext>
            </a:extLst>
          </p:cNvPr>
          <p:cNvSpPr>
            <a:spLocks noChangeArrowheads="1"/>
          </p:cNvSpPr>
          <p:nvPr/>
        </p:nvSpPr>
        <p:spPr bwMode="auto">
          <a:xfrm rot="5171536">
            <a:off x="3479800" y="3484563"/>
            <a:ext cx="2033587" cy="592138"/>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28699" name="Text Box 138">
            <a:extLst>
              <a:ext uri="{FF2B5EF4-FFF2-40B4-BE49-F238E27FC236}">
                <a16:creationId xmlns:a16="http://schemas.microsoft.com/office/drawing/2014/main" id="{5C805750-9FDC-7C9E-7E64-7A842734C107}"/>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46580" name="Text Box 148">
            <a:extLst>
              <a:ext uri="{FF2B5EF4-FFF2-40B4-BE49-F238E27FC236}">
                <a16:creationId xmlns:a16="http://schemas.microsoft.com/office/drawing/2014/main" id="{D1C8A2C9-AC68-93F9-A03F-A2E6140C4502}"/>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6581" name="Text Box 149">
            <a:extLst>
              <a:ext uri="{FF2B5EF4-FFF2-40B4-BE49-F238E27FC236}">
                <a16:creationId xmlns:a16="http://schemas.microsoft.com/office/drawing/2014/main" id="{B46BAB8E-B0FC-87D2-F6BC-0E9C20FDC073}"/>
              </a:ext>
            </a:extLst>
          </p:cNvPr>
          <p:cNvSpPr txBox="1">
            <a:spLocks noChangeArrowheads="1"/>
          </p:cNvSpPr>
          <p:nvPr/>
        </p:nvSpPr>
        <p:spPr bwMode="auto">
          <a:xfrm>
            <a:off x="5875338" y="687388"/>
            <a:ext cx="3217862"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   DHARKHAMEIYA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6582" name="Rectangle 150">
            <a:extLst>
              <a:ext uri="{FF2B5EF4-FFF2-40B4-BE49-F238E27FC236}">
                <a16:creationId xmlns:a16="http://schemas.microsoft.com/office/drawing/2014/main" id="{D1B994A5-EEA8-023D-109C-34B8A1113EBF}"/>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12</a:t>
            </a:r>
            <a:endParaRPr lang="en-US" altLang="en-US" sz="1000" b="1">
              <a:effectLst>
                <a:outerShdw blurRad="38100" dist="38100" dir="2700000" algn="tl">
                  <a:srgbClr val="FFFFFF"/>
                </a:outerShdw>
              </a:effectLst>
            </a:endParaRPr>
          </a:p>
        </p:txBody>
      </p:sp>
      <p:sp>
        <p:nvSpPr>
          <p:cNvPr id="28703" name="Text Box 151">
            <a:extLst>
              <a:ext uri="{FF2B5EF4-FFF2-40B4-BE49-F238E27FC236}">
                <a16:creationId xmlns:a16="http://schemas.microsoft.com/office/drawing/2014/main" id="{AB4B71D5-9955-A908-9B56-82C69959E336}"/>
              </a:ext>
            </a:extLst>
          </p:cNvPr>
          <p:cNvSpPr txBox="1">
            <a:spLocks noChangeArrowheads="1"/>
          </p:cNvSpPr>
          <p:nvPr/>
        </p:nvSpPr>
        <p:spPr bwMode="auto">
          <a:xfrm>
            <a:off x="8529638" y="64023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2</a:t>
            </a:r>
          </a:p>
        </p:txBody>
      </p:sp>
      <p:sp>
        <p:nvSpPr>
          <p:cNvPr id="146585" name="Rectangle 153">
            <a:extLst>
              <a:ext uri="{FF2B5EF4-FFF2-40B4-BE49-F238E27FC236}">
                <a16:creationId xmlns:a16="http://schemas.microsoft.com/office/drawing/2014/main" id="{08C36D4B-06A7-92BF-930F-595BFF9C3FF0}"/>
              </a:ext>
            </a:extLst>
          </p:cNvPr>
          <p:cNvSpPr>
            <a:spLocks noChangeArrowheads="1"/>
          </p:cNvSpPr>
          <p:nvPr/>
        </p:nvSpPr>
        <p:spPr bwMode="auto">
          <a:xfrm rot="-3345401">
            <a:off x="4379119" y="3432969"/>
            <a:ext cx="2212975" cy="366713"/>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nvGrpSpPr>
          <p:cNvPr id="2" name="Group 32">
            <a:extLst>
              <a:ext uri="{FF2B5EF4-FFF2-40B4-BE49-F238E27FC236}">
                <a16:creationId xmlns:a16="http://schemas.microsoft.com/office/drawing/2014/main" id="{3762ACC0-4132-50FE-C17C-E073170D0E8C}"/>
              </a:ext>
            </a:extLst>
          </p:cNvPr>
          <p:cNvGrpSpPr>
            <a:grpSpLocks/>
          </p:cNvGrpSpPr>
          <p:nvPr/>
        </p:nvGrpSpPr>
        <p:grpSpPr bwMode="auto">
          <a:xfrm>
            <a:off x="4548188" y="2633663"/>
            <a:ext cx="3081337" cy="2630487"/>
            <a:chOff x="2813" y="1668"/>
            <a:chExt cx="1941" cy="1657"/>
          </a:xfrm>
        </p:grpSpPr>
        <p:sp>
          <p:nvSpPr>
            <p:cNvPr id="146465" name="Oval 33">
              <a:extLst>
                <a:ext uri="{FF2B5EF4-FFF2-40B4-BE49-F238E27FC236}">
                  <a16:creationId xmlns:a16="http://schemas.microsoft.com/office/drawing/2014/main" id="{7B574183-A5F5-6013-A8BD-02B18FB90892}"/>
                </a:ext>
              </a:extLst>
            </p:cNvPr>
            <p:cNvSpPr>
              <a:spLocks noChangeArrowheads="1"/>
            </p:cNvSpPr>
            <p:nvPr/>
          </p:nvSpPr>
          <p:spPr bwMode="auto">
            <a:xfrm>
              <a:off x="2813" y="1668"/>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6466" name="Oval 34">
              <a:extLst>
                <a:ext uri="{FF2B5EF4-FFF2-40B4-BE49-F238E27FC236}">
                  <a16:creationId xmlns:a16="http://schemas.microsoft.com/office/drawing/2014/main" id="{3F0A01E9-603F-BAAE-9F0B-EEADB24A8161}"/>
                </a:ext>
              </a:extLst>
            </p:cNvPr>
            <p:cNvSpPr>
              <a:spLocks noChangeArrowheads="1"/>
            </p:cNvSpPr>
            <p:nvPr/>
          </p:nvSpPr>
          <p:spPr bwMode="auto">
            <a:xfrm>
              <a:off x="4438" y="3044"/>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46467" name="Line 35">
              <a:extLst>
                <a:ext uri="{FF2B5EF4-FFF2-40B4-BE49-F238E27FC236}">
                  <a16:creationId xmlns:a16="http://schemas.microsoft.com/office/drawing/2014/main" id="{6151F7F7-657B-54BD-7DA1-BF39DDDCE180}"/>
                </a:ext>
              </a:extLst>
            </p:cNvPr>
            <p:cNvSpPr>
              <a:spLocks noChangeShapeType="1"/>
            </p:cNvSpPr>
            <p:nvPr/>
          </p:nvSpPr>
          <p:spPr bwMode="auto">
            <a:xfrm>
              <a:off x="3090" y="1897"/>
              <a:ext cx="1386" cy="1185"/>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P spid="146463" grpId="0" animBg="1"/>
      <p:bldP spid="1464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621007DE-915B-4FEE-C0BF-7507D0F9E95C}"/>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50533" name="Rectangle 5">
            <a:extLst>
              <a:ext uri="{FF2B5EF4-FFF2-40B4-BE49-F238E27FC236}">
                <a16:creationId xmlns:a16="http://schemas.microsoft.com/office/drawing/2014/main" id="{8A737996-868F-915B-8E27-6C470CB2B519}"/>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50534" name="Rectangle 6">
            <a:extLst>
              <a:ext uri="{FF2B5EF4-FFF2-40B4-BE49-F238E27FC236}">
                <a16:creationId xmlns:a16="http://schemas.microsoft.com/office/drawing/2014/main" id="{9BF5879F-4295-08FC-113A-660A73D1ADFB}"/>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50535" name="Rectangle 7">
            <a:extLst>
              <a:ext uri="{FF2B5EF4-FFF2-40B4-BE49-F238E27FC236}">
                <a16:creationId xmlns:a16="http://schemas.microsoft.com/office/drawing/2014/main" id="{CEF5A849-C359-5CB4-ABF3-9A5EB0D80594}"/>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50536" name="Rectangle 8">
            <a:extLst>
              <a:ext uri="{FF2B5EF4-FFF2-40B4-BE49-F238E27FC236}">
                <a16:creationId xmlns:a16="http://schemas.microsoft.com/office/drawing/2014/main" id="{DB83EA5A-9E61-F83A-772A-A92A23EA9C65}"/>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150537" name="Rectangle 9">
            <a:extLst>
              <a:ext uri="{FF2B5EF4-FFF2-40B4-BE49-F238E27FC236}">
                <a16:creationId xmlns:a16="http://schemas.microsoft.com/office/drawing/2014/main" id="{5CAAE90A-1274-DFB5-3C92-2B229495C45F}"/>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6</a:t>
            </a:r>
          </a:p>
        </p:txBody>
      </p:sp>
      <p:sp>
        <p:nvSpPr>
          <p:cNvPr id="150538" name="Rectangle 10">
            <a:extLst>
              <a:ext uri="{FF2B5EF4-FFF2-40B4-BE49-F238E27FC236}">
                <a16:creationId xmlns:a16="http://schemas.microsoft.com/office/drawing/2014/main" id="{AA8346D1-BE47-8DD6-616C-75B605ABD000}"/>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50539" name="Rectangle 11">
            <a:extLst>
              <a:ext uri="{FF2B5EF4-FFF2-40B4-BE49-F238E27FC236}">
                <a16:creationId xmlns:a16="http://schemas.microsoft.com/office/drawing/2014/main" id="{5277A74A-7F6A-EC23-AD7B-4E363B1DED9B}"/>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grpSp>
        <p:nvGrpSpPr>
          <p:cNvPr id="30730" name="Group 40">
            <a:extLst>
              <a:ext uri="{FF2B5EF4-FFF2-40B4-BE49-F238E27FC236}">
                <a16:creationId xmlns:a16="http://schemas.microsoft.com/office/drawing/2014/main" id="{0BF08A18-D304-025A-C249-5FE8241C8ED4}"/>
              </a:ext>
            </a:extLst>
          </p:cNvPr>
          <p:cNvGrpSpPr>
            <a:grpSpLocks/>
          </p:cNvGrpSpPr>
          <p:nvPr/>
        </p:nvGrpSpPr>
        <p:grpSpPr bwMode="auto">
          <a:xfrm>
            <a:off x="2133600" y="2506663"/>
            <a:ext cx="5403850" cy="2816225"/>
            <a:chOff x="1344" y="1579"/>
            <a:chExt cx="3404" cy="1774"/>
          </a:xfrm>
        </p:grpSpPr>
        <p:sp>
          <p:nvSpPr>
            <p:cNvPr id="30744" name="Line 41">
              <a:extLst>
                <a:ext uri="{FF2B5EF4-FFF2-40B4-BE49-F238E27FC236}">
                  <a16:creationId xmlns:a16="http://schemas.microsoft.com/office/drawing/2014/main" id="{CFAD951F-DB34-F6C9-E178-D5EAE7968D4C}"/>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5" name="Line 42">
              <a:extLst>
                <a:ext uri="{FF2B5EF4-FFF2-40B4-BE49-F238E27FC236}">
                  <a16:creationId xmlns:a16="http://schemas.microsoft.com/office/drawing/2014/main" id="{648BD1FA-E1AE-5316-9628-FA9261E63ACE}"/>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6" name="Line 43">
              <a:extLst>
                <a:ext uri="{FF2B5EF4-FFF2-40B4-BE49-F238E27FC236}">
                  <a16:creationId xmlns:a16="http://schemas.microsoft.com/office/drawing/2014/main" id="{1D33238B-5245-C268-B2EC-4B00DE9C7B26}"/>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7" name="Line 44">
              <a:extLst>
                <a:ext uri="{FF2B5EF4-FFF2-40B4-BE49-F238E27FC236}">
                  <a16:creationId xmlns:a16="http://schemas.microsoft.com/office/drawing/2014/main" id="{0AC5F2B3-0937-794F-92D2-166607CB2B54}"/>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8" name="Line 45">
              <a:extLst>
                <a:ext uri="{FF2B5EF4-FFF2-40B4-BE49-F238E27FC236}">
                  <a16:creationId xmlns:a16="http://schemas.microsoft.com/office/drawing/2014/main" id="{36770F6C-AFFF-0684-0060-B0876EC9824C}"/>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9" name="Line 46">
              <a:extLst>
                <a:ext uri="{FF2B5EF4-FFF2-40B4-BE49-F238E27FC236}">
                  <a16:creationId xmlns:a16="http://schemas.microsoft.com/office/drawing/2014/main" id="{0720BB04-9E99-E186-C9EC-EE1BAC3335DD}"/>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0" name="Line 47">
              <a:extLst>
                <a:ext uri="{FF2B5EF4-FFF2-40B4-BE49-F238E27FC236}">
                  <a16:creationId xmlns:a16="http://schemas.microsoft.com/office/drawing/2014/main" id="{903E00F6-19FE-3B09-5C64-CB583839279A}"/>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1" name="Line 48">
              <a:extLst>
                <a:ext uri="{FF2B5EF4-FFF2-40B4-BE49-F238E27FC236}">
                  <a16:creationId xmlns:a16="http://schemas.microsoft.com/office/drawing/2014/main" id="{ACC16081-2BB5-5F95-B0E2-F3E3474A7476}"/>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77" name="Rectangle 49">
              <a:extLst>
                <a:ext uri="{FF2B5EF4-FFF2-40B4-BE49-F238E27FC236}">
                  <a16:creationId xmlns:a16="http://schemas.microsoft.com/office/drawing/2014/main" id="{159494B0-742E-3627-0D11-D3B660989105}"/>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MAR</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NBING</a:t>
              </a:r>
            </a:p>
          </p:txBody>
        </p:sp>
        <p:sp>
          <p:nvSpPr>
            <p:cNvPr id="150578" name="Rectangle 50">
              <a:extLst>
                <a:ext uri="{FF2B5EF4-FFF2-40B4-BE49-F238E27FC236}">
                  <a16:creationId xmlns:a16="http://schemas.microsoft.com/office/drawing/2014/main" id="{265333C0-8F8F-1271-19C0-CA909FE61B75}"/>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FFFF00"/>
                  </a:solidFill>
                  <a:latin typeface="Helvetica BlackOblique" charset="0"/>
                  <a:ea typeface="+mn-ea"/>
                </a:rPr>
                <a:t>PHONGKHAMI</a:t>
              </a:r>
            </a:p>
          </p:txBody>
        </p:sp>
        <p:sp>
          <p:nvSpPr>
            <p:cNvPr id="150579" name="Rectangle 51">
              <a:extLst>
                <a:ext uri="{FF2B5EF4-FFF2-40B4-BE49-F238E27FC236}">
                  <a16:creationId xmlns:a16="http://schemas.microsoft.com/office/drawing/2014/main" id="{C400B0C2-E24D-6D52-A0FD-55FDE0738D73}"/>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L</a:t>
              </a:r>
              <a:r>
                <a:rPr lang="en-US" altLang="en-US" sz="1800" b="1" i="1">
                  <a:solidFill>
                    <a:srgbClr val="FFFC1E"/>
                  </a:solidFill>
                  <a:latin typeface="Helvetica" panose="020B0604020202020204" pitchFamily="34" charset="0"/>
                  <a:cs typeface="Helvetica" panose="020B0604020202020204" pitchFamily="34" charset="0"/>
                </a:rPr>
                <a:t>ĀĀ</a:t>
              </a:r>
              <a:r>
                <a:rPr lang="en-US" altLang="en-US" sz="1800" b="1">
                  <a:solidFill>
                    <a:srgbClr val="FFFF00"/>
                  </a:solidFill>
                  <a:latin typeface="Helvetica BlackOblique" charset="0"/>
                </a:rPr>
                <a:t>SEM</a:t>
              </a:r>
            </a:p>
          </p:txBody>
        </p:sp>
        <p:sp>
          <p:nvSpPr>
            <p:cNvPr id="150580" name="Rectangle 52">
              <a:extLst>
                <a:ext uri="{FF2B5EF4-FFF2-40B4-BE49-F238E27FC236}">
                  <a16:creationId xmlns:a16="http://schemas.microsoft.com/office/drawing/2014/main" id="{E8651EB2-9111-5293-1E12-F46588B1A325}"/>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FFF00"/>
                  </a:solidFill>
                  <a:latin typeface="Helvetica BlackOblique" charset="0"/>
                  <a:ea typeface="+mn-ea"/>
                </a:rPr>
                <a:t>CHITHI</a:t>
              </a:r>
            </a:p>
          </p:txBody>
        </p:sp>
        <p:sp>
          <p:nvSpPr>
            <p:cNvPr id="150581" name="Rectangle 53">
              <a:extLst>
                <a:ext uri="{FF2B5EF4-FFF2-40B4-BE49-F238E27FC236}">
                  <a16:creationId xmlns:a16="http://schemas.microsoft.com/office/drawing/2014/main" id="{FBAA1119-165B-1FE7-EA2A-6090BC4F4C88}"/>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FFF00"/>
                  </a:solidFill>
                  <a:latin typeface="Helvetica BlackOblique" charset="0"/>
                  <a:ea typeface="+mn-ea"/>
                </a:rPr>
                <a:t>OTSAK</a:t>
              </a:r>
            </a:p>
          </p:txBody>
        </p:sp>
        <p:sp>
          <p:nvSpPr>
            <p:cNvPr id="150582" name="Rectangle 54">
              <a:extLst>
                <a:ext uri="{FF2B5EF4-FFF2-40B4-BE49-F238E27FC236}">
                  <a16:creationId xmlns:a16="http://schemas.microsoft.com/office/drawing/2014/main" id="{688D21E0-342E-4833-9A4A-F7E4408BA8C8}"/>
                </a:ext>
              </a:extLst>
            </p:cNvPr>
            <p:cNvSpPr>
              <a:spLocks noChangeArrowheads="1"/>
            </p:cNvSpPr>
            <p:nvPr/>
          </p:nvSpPr>
          <p:spPr bwMode="auto">
            <a:xfrm rot="1755647">
              <a:off x="1414" y="2749"/>
              <a:ext cx="127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THOTCH</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N</a:t>
              </a:r>
            </a:p>
          </p:txBody>
        </p:sp>
        <p:sp>
          <p:nvSpPr>
            <p:cNvPr id="150583" name="Rectangle 55">
              <a:extLst>
                <a:ext uri="{FF2B5EF4-FFF2-40B4-BE49-F238E27FC236}">
                  <a16:creationId xmlns:a16="http://schemas.microsoft.com/office/drawing/2014/main" id="{9FD658F4-009C-D282-7FD5-8551902B74DC}"/>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FFF00"/>
                  </a:solidFill>
                  <a:latin typeface="Helvetica BlackOblique" charset="0"/>
                </a:rPr>
                <a:t>IN</a:t>
              </a:r>
            </a:p>
          </p:txBody>
        </p:sp>
        <p:sp>
          <p:nvSpPr>
            <p:cNvPr id="150584" name="Rectangle 56">
              <a:extLst>
                <a:ext uri="{FF2B5EF4-FFF2-40B4-BE49-F238E27FC236}">
                  <a16:creationId xmlns:a16="http://schemas.microsoft.com/office/drawing/2014/main" id="{2D728A9B-E0B3-D158-0EE2-A77BDC0DC1A5}"/>
                </a:ext>
              </a:extLst>
            </p:cNvPr>
            <p:cNvSpPr>
              <a:spLocks noChangeArrowheads="1"/>
            </p:cNvSpPr>
            <p:nvPr/>
          </p:nvSpPr>
          <p:spPr bwMode="auto">
            <a:xfrm rot="-3345401">
              <a:off x="2818" y="2107"/>
              <a:ext cx="128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FFF00"/>
                  </a:solidFill>
                  <a:latin typeface="Helvetica BlackOblique" charset="0"/>
                </a:rPr>
                <a:t>PAOKAPH</a:t>
              </a:r>
              <a:r>
                <a:rPr lang="en-US" altLang="en-US" sz="1800" b="1" i="1">
                  <a:solidFill>
                    <a:srgbClr val="FFFC1E"/>
                  </a:solidFill>
                  <a:latin typeface="Helvetica" panose="020B0604020202020204" pitchFamily="34" charset="0"/>
                  <a:cs typeface="Helvetica" panose="020B0604020202020204" pitchFamily="34" charset="0"/>
                </a:rPr>
                <a:t>Ā</a:t>
              </a:r>
              <a:endParaRPr lang="en-US" altLang="en-US" sz="1800" b="1">
                <a:solidFill>
                  <a:srgbClr val="FFFF00"/>
                </a:solidFill>
                <a:latin typeface="Helvetica BlackOblique" charset="0"/>
              </a:endParaRPr>
            </a:p>
          </p:txBody>
        </p:sp>
      </p:grpSp>
      <p:sp>
        <p:nvSpPr>
          <p:cNvPr id="150556" name="Oval 28">
            <a:extLst>
              <a:ext uri="{FF2B5EF4-FFF2-40B4-BE49-F238E27FC236}">
                <a16:creationId xmlns:a16="http://schemas.microsoft.com/office/drawing/2014/main" id="{550FD83B-DCF0-6AB3-4019-FD6DD7BBDC62}"/>
              </a:ext>
            </a:extLst>
          </p:cNvPr>
          <p:cNvSpPr>
            <a:spLocks noChangeArrowheads="1"/>
          </p:cNvSpPr>
          <p:nvPr/>
        </p:nvSpPr>
        <p:spPr bwMode="auto">
          <a:xfrm rot="5230884">
            <a:off x="3523456" y="3355182"/>
            <a:ext cx="1878013" cy="533400"/>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87" name="Oval 59">
            <a:extLst>
              <a:ext uri="{FF2B5EF4-FFF2-40B4-BE49-F238E27FC236}">
                <a16:creationId xmlns:a16="http://schemas.microsoft.com/office/drawing/2014/main" id="{E8EA382C-0F47-8E60-0B7C-C80D12FD4285}"/>
              </a:ext>
            </a:extLst>
          </p:cNvPr>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89" name="Oval 61">
            <a:extLst>
              <a:ext uri="{FF2B5EF4-FFF2-40B4-BE49-F238E27FC236}">
                <a16:creationId xmlns:a16="http://schemas.microsoft.com/office/drawing/2014/main" id="{22762022-A9E7-55A4-6771-5A0545796C92}"/>
              </a:ext>
            </a:extLst>
          </p:cNvPr>
          <p:cNvSpPr>
            <a:spLocks noChangeArrowheads="1"/>
          </p:cNvSpPr>
          <p:nvPr/>
        </p:nvSpPr>
        <p:spPr bwMode="auto">
          <a:xfrm rot="308684">
            <a:off x="2303463" y="4821238"/>
            <a:ext cx="1117600" cy="406400"/>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90" name="Oval 62">
            <a:extLst>
              <a:ext uri="{FF2B5EF4-FFF2-40B4-BE49-F238E27FC236}">
                <a16:creationId xmlns:a16="http://schemas.microsoft.com/office/drawing/2014/main" id="{278E931D-12C2-8F26-B821-30C97D3F2BDD}"/>
              </a:ext>
            </a:extLst>
          </p:cNvPr>
          <p:cNvSpPr>
            <a:spLocks noChangeArrowheads="1"/>
          </p:cNvSpPr>
          <p:nvPr/>
        </p:nvSpPr>
        <p:spPr bwMode="auto">
          <a:xfrm rot="18469373">
            <a:off x="4596607" y="3475831"/>
            <a:ext cx="1455738" cy="555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85" name="Oval 57">
            <a:extLst>
              <a:ext uri="{FF2B5EF4-FFF2-40B4-BE49-F238E27FC236}">
                <a16:creationId xmlns:a16="http://schemas.microsoft.com/office/drawing/2014/main" id="{31C3FDF1-CC16-3898-3F49-F8BB00E46717}"/>
              </a:ext>
            </a:extLst>
          </p:cNvPr>
          <p:cNvSpPr>
            <a:spLocks noChangeArrowheads="1"/>
          </p:cNvSpPr>
          <p:nvPr/>
        </p:nvSpPr>
        <p:spPr bwMode="auto">
          <a:xfrm rot="-7483556">
            <a:off x="2738438" y="3778250"/>
            <a:ext cx="1803400"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88" name="Oval 60">
            <a:extLst>
              <a:ext uri="{FF2B5EF4-FFF2-40B4-BE49-F238E27FC236}">
                <a16:creationId xmlns:a16="http://schemas.microsoft.com/office/drawing/2014/main" id="{75E050B7-B5C4-BE9B-D94D-B0769C083B94}"/>
              </a:ext>
            </a:extLst>
          </p:cNvPr>
          <p:cNvSpPr>
            <a:spLocks noChangeArrowheads="1"/>
          </p:cNvSpPr>
          <p:nvPr/>
        </p:nvSpPr>
        <p:spPr bwMode="auto">
          <a:xfrm rot="-2332018">
            <a:off x="4975225" y="3883025"/>
            <a:ext cx="1533525" cy="5207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86" name="Oval 58">
            <a:extLst>
              <a:ext uri="{FF2B5EF4-FFF2-40B4-BE49-F238E27FC236}">
                <a16:creationId xmlns:a16="http://schemas.microsoft.com/office/drawing/2014/main" id="{07BADC6A-51E7-0DDF-4093-3D2E539B4885}"/>
              </a:ext>
            </a:extLst>
          </p:cNvPr>
          <p:cNvSpPr>
            <a:spLocks noChangeArrowheads="1"/>
          </p:cNvSpPr>
          <p:nvPr/>
        </p:nvSpPr>
        <p:spPr bwMode="auto">
          <a:xfrm rot="-820406">
            <a:off x="5222875" y="4481513"/>
            <a:ext cx="1533525"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0557" name="Oval 29">
            <a:extLst>
              <a:ext uri="{FF2B5EF4-FFF2-40B4-BE49-F238E27FC236}">
                <a16:creationId xmlns:a16="http://schemas.microsoft.com/office/drawing/2014/main" id="{D24061F4-85B0-B324-05C1-C4EA0A464423}"/>
              </a:ext>
            </a:extLst>
          </p:cNvPr>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30739" name="Text Box 66">
            <a:extLst>
              <a:ext uri="{FF2B5EF4-FFF2-40B4-BE49-F238E27FC236}">
                <a16:creationId xmlns:a16="http://schemas.microsoft.com/office/drawing/2014/main" id="{E0B50CF5-D211-1C5F-C2D9-DC176C01DFDF}"/>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50600" name="Text Box 72">
            <a:extLst>
              <a:ext uri="{FF2B5EF4-FFF2-40B4-BE49-F238E27FC236}">
                <a16:creationId xmlns:a16="http://schemas.microsoft.com/office/drawing/2014/main" id="{89C8A0E9-B14B-F1EE-3A80-E94F5A03AEE0}"/>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50601" name="Text Box 73">
            <a:extLst>
              <a:ext uri="{FF2B5EF4-FFF2-40B4-BE49-F238E27FC236}">
                <a16:creationId xmlns:a16="http://schemas.microsoft.com/office/drawing/2014/main" id="{B114C636-D4B6-551B-DA84-608204107945}"/>
              </a:ext>
            </a:extLst>
          </p:cNvPr>
          <p:cNvSpPr txBox="1">
            <a:spLocks noChangeArrowheads="1"/>
          </p:cNvSpPr>
          <p:nvPr/>
        </p:nvSpPr>
        <p:spPr bwMode="auto">
          <a:xfrm>
            <a:off x="5875338" y="687388"/>
            <a:ext cx="3217862" cy="1077912"/>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800" b="1">
                <a:solidFill>
                  <a:srgbClr val="FFFF00"/>
                </a:solidFill>
                <a:latin typeface="Helvetica" panose="020B0604020202020204" pitchFamily="34" charset="0"/>
              </a:rPr>
              <a:t>  </a:t>
            </a:r>
            <a:r>
              <a:rPr lang="en-US" altLang="en-US" sz="2400" b="1">
                <a:solidFill>
                  <a:srgbClr val="FFFF00"/>
                </a:solidFill>
                <a:latin typeface="Helvetica" panose="020B0604020202020204" pitchFamily="34" charset="0"/>
              </a:rPr>
              <a:t>DHARKHAMEIYA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50602" name="Rectangle 74">
            <a:extLst>
              <a:ext uri="{FF2B5EF4-FFF2-40B4-BE49-F238E27FC236}">
                <a16:creationId xmlns:a16="http://schemas.microsoft.com/office/drawing/2014/main" id="{BA647930-CC9C-DCD0-3D09-C6CE94D66963}"/>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13</a:t>
            </a:r>
            <a:endParaRPr lang="en-US" altLang="en-US" sz="1000" b="1">
              <a:effectLst>
                <a:outerShdw blurRad="38100" dist="38100" dir="2700000" algn="tl">
                  <a:srgbClr val="FFFFFF"/>
                </a:outerShdw>
              </a:effectLst>
            </a:endParaRPr>
          </a:p>
        </p:txBody>
      </p:sp>
      <p:sp>
        <p:nvSpPr>
          <p:cNvPr id="30743" name="Text Box 75">
            <a:extLst>
              <a:ext uri="{FF2B5EF4-FFF2-40B4-BE49-F238E27FC236}">
                <a16:creationId xmlns:a16="http://schemas.microsoft.com/office/drawing/2014/main" id="{0C87B8BC-AB0B-2D5C-E6FF-A22A2D4D30B8}"/>
              </a:ext>
            </a:extLst>
          </p:cNvPr>
          <p:cNvSpPr txBox="1">
            <a:spLocks noChangeArrowheads="1"/>
          </p:cNvSpPr>
          <p:nvPr/>
        </p:nvSpPr>
        <p:spPr bwMode="auto">
          <a:xfrm>
            <a:off x="8393113" y="6397625"/>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chemeClr val="bg1"/>
                </a:solidFill>
              </a:rPr>
              <a:t>4</a:t>
            </a:r>
            <a:endParaRPr lang="en-US" altLang="en-US" sz="16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89"/>
                                        </p:tgtEl>
                                        <p:attrNameLst>
                                          <p:attrName>style.visibility</p:attrName>
                                        </p:attrNameLst>
                                      </p:cBhvr>
                                      <p:to>
                                        <p:strVal val="visible"/>
                                      </p:to>
                                    </p:set>
                                    <p:animEffect transition="in" filter="fade">
                                      <p:cBhvr>
                                        <p:cTn id="7" dur="500"/>
                                        <p:tgtEl>
                                          <p:spTgt spid="15058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0590"/>
                                        </p:tgtEl>
                                        <p:attrNameLst>
                                          <p:attrName>style.visibility</p:attrName>
                                        </p:attrNameLst>
                                      </p:cBhvr>
                                      <p:to>
                                        <p:strVal val="visible"/>
                                      </p:to>
                                    </p:set>
                                    <p:animEffect transition="in" filter="fade">
                                      <p:cBhvr>
                                        <p:cTn id="11" dur="500"/>
                                        <p:tgtEl>
                                          <p:spTgt spid="1505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0587"/>
                                        </p:tgtEl>
                                        <p:attrNameLst>
                                          <p:attrName>style.visibility</p:attrName>
                                        </p:attrNameLst>
                                      </p:cBhvr>
                                      <p:to>
                                        <p:strVal val="visible"/>
                                      </p:to>
                                    </p:set>
                                    <p:animEffect transition="in" filter="fade">
                                      <p:cBhvr>
                                        <p:cTn id="16" dur="500"/>
                                        <p:tgtEl>
                                          <p:spTgt spid="150587"/>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0588"/>
                                        </p:tgtEl>
                                        <p:attrNameLst>
                                          <p:attrName>style.visibility</p:attrName>
                                        </p:attrNameLst>
                                      </p:cBhvr>
                                      <p:to>
                                        <p:strVal val="visible"/>
                                      </p:to>
                                    </p:set>
                                    <p:animEffect transition="in" filter="fade">
                                      <p:cBhvr>
                                        <p:cTn id="20" dur="500"/>
                                        <p:tgtEl>
                                          <p:spTgt spid="150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0585"/>
                                        </p:tgtEl>
                                        <p:attrNameLst>
                                          <p:attrName>style.visibility</p:attrName>
                                        </p:attrNameLst>
                                      </p:cBhvr>
                                      <p:to>
                                        <p:strVal val="visible"/>
                                      </p:to>
                                    </p:set>
                                    <p:animEffect transition="in" filter="fade">
                                      <p:cBhvr>
                                        <p:cTn id="25" dur="500"/>
                                        <p:tgtEl>
                                          <p:spTgt spid="150585"/>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0586"/>
                                        </p:tgtEl>
                                        <p:attrNameLst>
                                          <p:attrName>style.visibility</p:attrName>
                                        </p:attrNameLst>
                                      </p:cBhvr>
                                      <p:to>
                                        <p:strVal val="visible"/>
                                      </p:to>
                                    </p:set>
                                    <p:animEffect transition="in" filter="fade">
                                      <p:cBhvr>
                                        <p:cTn id="29" dur="500"/>
                                        <p:tgtEl>
                                          <p:spTgt spid="1505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0556"/>
                                        </p:tgtEl>
                                        <p:attrNameLst>
                                          <p:attrName>style.visibility</p:attrName>
                                        </p:attrNameLst>
                                      </p:cBhvr>
                                      <p:to>
                                        <p:strVal val="visible"/>
                                      </p:to>
                                    </p:set>
                                    <p:animEffect transition="in" filter="fade">
                                      <p:cBhvr>
                                        <p:cTn id="34" dur="500"/>
                                        <p:tgtEl>
                                          <p:spTgt spid="150556"/>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0557"/>
                                        </p:tgtEl>
                                        <p:attrNameLst>
                                          <p:attrName>style.visibility</p:attrName>
                                        </p:attrNameLst>
                                      </p:cBhvr>
                                      <p:to>
                                        <p:strVal val="visible"/>
                                      </p:to>
                                    </p:set>
                                    <p:animEffect transition="in" filter="fade">
                                      <p:cBhvr>
                                        <p:cTn id="38" dur="500"/>
                                        <p:tgtEl>
                                          <p:spTgt spid="150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56" grpId="0" animBg="1"/>
      <p:bldP spid="150587" grpId="0" animBg="1"/>
      <p:bldP spid="150589" grpId="0" animBg="1"/>
      <p:bldP spid="150590" grpId="0" animBg="1"/>
      <p:bldP spid="150585" grpId="0" animBg="1"/>
      <p:bldP spid="150588" grpId="0" animBg="1"/>
      <p:bldP spid="150586" grpId="0" animBg="1"/>
      <p:bldP spid="1505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74">
            <a:extLst>
              <a:ext uri="{FF2B5EF4-FFF2-40B4-BE49-F238E27FC236}">
                <a16:creationId xmlns:a16="http://schemas.microsoft.com/office/drawing/2014/main" id="{6CF92449-CB07-DDE8-6CEA-0CA81FE289E9}"/>
              </a:ext>
            </a:extLst>
          </p:cNvPr>
          <p:cNvGrpSpPr>
            <a:grpSpLocks/>
          </p:cNvGrpSpPr>
          <p:nvPr/>
        </p:nvGrpSpPr>
        <p:grpSpPr bwMode="auto">
          <a:xfrm>
            <a:off x="2133600" y="2473325"/>
            <a:ext cx="5403850" cy="2849563"/>
            <a:chOff x="1344" y="1558"/>
            <a:chExt cx="3404" cy="1795"/>
          </a:xfrm>
        </p:grpSpPr>
        <p:grpSp>
          <p:nvGrpSpPr>
            <p:cNvPr id="32806" name="Group 275">
              <a:extLst>
                <a:ext uri="{FF2B5EF4-FFF2-40B4-BE49-F238E27FC236}">
                  <a16:creationId xmlns:a16="http://schemas.microsoft.com/office/drawing/2014/main" id="{74ACD0F7-B8D6-F267-20B6-F104194AAA89}"/>
                </a:ext>
              </a:extLst>
            </p:cNvPr>
            <p:cNvGrpSpPr>
              <a:grpSpLocks/>
            </p:cNvGrpSpPr>
            <p:nvPr/>
          </p:nvGrpSpPr>
          <p:grpSpPr bwMode="auto">
            <a:xfrm>
              <a:off x="1344" y="1558"/>
              <a:ext cx="3404" cy="1795"/>
              <a:chOff x="1344" y="1558"/>
              <a:chExt cx="3404" cy="1795"/>
            </a:xfrm>
          </p:grpSpPr>
          <p:sp>
            <p:nvSpPr>
              <p:cNvPr id="32808" name="Line 276">
                <a:extLst>
                  <a:ext uri="{FF2B5EF4-FFF2-40B4-BE49-F238E27FC236}">
                    <a16:creationId xmlns:a16="http://schemas.microsoft.com/office/drawing/2014/main" id="{87BB8749-5296-D61C-6087-FE6E71A16F8D}"/>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09" name="Line 277">
                <a:extLst>
                  <a:ext uri="{FF2B5EF4-FFF2-40B4-BE49-F238E27FC236}">
                    <a16:creationId xmlns:a16="http://schemas.microsoft.com/office/drawing/2014/main" id="{9A77639C-7F92-8865-B3E9-EED9DE2263D9}"/>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0" name="Line 278">
                <a:extLst>
                  <a:ext uri="{FF2B5EF4-FFF2-40B4-BE49-F238E27FC236}">
                    <a16:creationId xmlns:a16="http://schemas.microsoft.com/office/drawing/2014/main" id="{434FF625-2A76-9734-7C85-7B9211D1D053}"/>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1" name="Line 279">
                <a:extLst>
                  <a:ext uri="{FF2B5EF4-FFF2-40B4-BE49-F238E27FC236}">
                    <a16:creationId xmlns:a16="http://schemas.microsoft.com/office/drawing/2014/main" id="{2496D079-28B0-81EC-A9F1-EA6E2FBBBA45}"/>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2" name="Line 280">
                <a:extLst>
                  <a:ext uri="{FF2B5EF4-FFF2-40B4-BE49-F238E27FC236}">
                    <a16:creationId xmlns:a16="http://schemas.microsoft.com/office/drawing/2014/main" id="{DA4BCF18-6421-9143-8984-DB4619448C65}"/>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3" name="Line 281">
                <a:extLst>
                  <a:ext uri="{FF2B5EF4-FFF2-40B4-BE49-F238E27FC236}">
                    <a16:creationId xmlns:a16="http://schemas.microsoft.com/office/drawing/2014/main" id="{0DBE55F7-B8F8-A61C-793B-5D410FD2AAEA}"/>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4" name="Line 282">
                <a:extLst>
                  <a:ext uri="{FF2B5EF4-FFF2-40B4-BE49-F238E27FC236}">
                    <a16:creationId xmlns:a16="http://schemas.microsoft.com/office/drawing/2014/main" id="{5BA1E969-C797-D76A-A4E4-5016F9D82A32}"/>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815" name="Line 283">
                <a:extLst>
                  <a:ext uri="{FF2B5EF4-FFF2-40B4-BE49-F238E27FC236}">
                    <a16:creationId xmlns:a16="http://schemas.microsoft.com/office/drawing/2014/main" id="{2A1A5F7D-D7B4-F495-D847-B51C689ADD85}"/>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836" name="Rectangle 284">
                <a:extLst>
                  <a:ext uri="{FF2B5EF4-FFF2-40B4-BE49-F238E27FC236}">
                    <a16:creationId xmlns:a16="http://schemas.microsoft.com/office/drawing/2014/main" id="{2D7AC17F-6971-9989-F625-401737714F60}"/>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EF800"/>
                    </a:solidFill>
                    <a:latin typeface="Helvetica BlackOblique" charset="0"/>
                  </a:rPr>
                  <a:t>MAR</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EF800"/>
                    </a:solidFill>
                    <a:latin typeface="Helvetica BlackOblique" charset="0"/>
                  </a:rPr>
                  <a:t>NBING</a:t>
                </a:r>
              </a:p>
            </p:txBody>
          </p:sp>
          <p:sp>
            <p:nvSpPr>
              <p:cNvPr id="151837" name="Rectangle 285">
                <a:extLst>
                  <a:ext uri="{FF2B5EF4-FFF2-40B4-BE49-F238E27FC236}">
                    <a16:creationId xmlns:a16="http://schemas.microsoft.com/office/drawing/2014/main" id="{CFCA55DD-BE68-FDC3-AE80-ACE5D62184B8}"/>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FEF800"/>
                    </a:solidFill>
                    <a:latin typeface="Helvetica BlackOblique" charset="0"/>
                    <a:ea typeface="+mn-ea"/>
                  </a:rPr>
                  <a:t>PHONGKHAMI</a:t>
                </a:r>
              </a:p>
            </p:txBody>
          </p:sp>
          <p:sp>
            <p:nvSpPr>
              <p:cNvPr id="151838" name="Rectangle 286">
                <a:extLst>
                  <a:ext uri="{FF2B5EF4-FFF2-40B4-BE49-F238E27FC236}">
                    <a16:creationId xmlns:a16="http://schemas.microsoft.com/office/drawing/2014/main" id="{C263905C-8523-17E8-7F14-555D18E339C8}"/>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EF800"/>
                    </a:solidFill>
                    <a:latin typeface="Helvetica BlackOblique" charset="0"/>
                  </a:rPr>
                  <a:t>L</a:t>
                </a:r>
                <a:r>
                  <a:rPr lang="en-US" altLang="en-US" sz="1800" b="1" i="1">
                    <a:solidFill>
                      <a:srgbClr val="FFFC1E"/>
                    </a:solidFill>
                    <a:latin typeface="Helvetica" panose="020B0604020202020204" pitchFamily="34" charset="0"/>
                    <a:cs typeface="Helvetica" panose="020B0604020202020204" pitchFamily="34" charset="0"/>
                  </a:rPr>
                  <a:t>ĀĀ</a:t>
                </a:r>
                <a:r>
                  <a:rPr lang="en-US" altLang="en-US" sz="1800" b="1">
                    <a:solidFill>
                      <a:srgbClr val="FEF800"/>
                    </a:solidFill>
                    <a:latin typeface="Helvetica BlackOblique" charset="0"/>
                  </a:rPr>
                  <a:t>SEM</a:t>
                </a:r>
              </a:p>
            </p:txBody>
          </p:sp>
          <p:sp>
            <p:nvSpPr>
              <p:cNvPr id="151839" name="Rectangle 287">
                <a:extLst>
                  <a:ext uri="{FF2B5EF4-FFF2-40B4-BE49-F238E27FC236}">
                    <a16:creationId xmlns:a16="http://schemas.microsoft.com/office/drawing/2014/main" id="{14D683F9-D13A-0CB4-247E-FB6C25C93116}"/>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EF800"/>
                    </a:solidFill>
                    <a:latin typeface="Helvetica BlackOblique" charset="0"/>
                    <a:ea typeface="+mn-ea"/>
                  </a:rPr>
                  <a:t>CHITHI</a:t>
                </a:r>
              </a:p>
            </p:txBody>
          </p:sp>
          <p:sp>
            <p:nvSpPr>
              <p:cNvPr id="151840" name="Rectangle 288">
                <a:extLst>
                  <a:ext uri="{FF2B5EF4-FFF2-40B4-BE49-F238E27FC236}">
                    <a16:creationId xmlns:a16="http://schemas.microsoft.com/office/drawing/2014/main" id="{AAEE54E3-B70F-B40A-C91C-AAA2B9E2E33A}"/>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FEF800"/>
                    </a:solidFill>
                    <a:latin typeface="Helvetica BlackOblique" charset="0"/>
                    <a:ea typeface="+mn-ea"/>
                  </a:rPr>
                  <a:t>OTSAK</a:t>
                </a:r>
              </a:p>
            </p:txBody>
          </p:sp>
          <p:sp>
            <p:nvSpPr>
              <p:cNvPr id="151841" name="Rectangle 289">
                <a:extLst>
                  <a:ext uri="{FF2B5EF4-FFF2-40B4-BE49-F238E27FC236}">
                    <a16:creationId xmlns:a16="http://schemas.microsoft.com/office/drawing/2014/main" id="{F744ADC5-7A6D-12F2-DC88-0A6D03A38441}"/>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EF800"/>
                    </a:solidFill>
                    <a:latin typeface="Helvetica BlackOblique" charset="0"/>
                  </a:rPr>
                  <a:t>THOTCH</a:t>
                </a: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EF800"/>
                    </a:solidFill>
                    <a:latin typeface="Helvetica BlackOblique" charset="0"/>
                  </a:rPr>
                  <a:t>N</a:t>
                </a:r>
              </a:p>
            </p:txBody>
          </p:sp>
          <p:sp>
            <p:nvSpPr>
              <p:cNvPr id="151842" name="Rectangle 290">
                <a:extLst>
                  <a:ext uri="{FF2B5EF4-FFF2-40B4-BE49-F238E27FC236}">
                    <a16:creationId xmlns:a16="http://schemas.microsoft.com/office/drawing/2014/main" id="{A8783BF6-177C-6BFE-44AB-084D92FF1BEC}"/>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FFFC1E"/>
                    </a:solidFill>
                    <a:latin typeface="Helvetica" panose="020B0604020202020204" pitchFamily="34" charset="0"/>
                    <a:cs typeface="Helvetica" panose="020B0604020202020204" pitchFamily="34" charset="0"/>
                  </a:rPr>
                  <a:t>Ā</a:t>
                </a:r>
                <a:r>
                  <a:rPr lang="en-US" altLang="en-US" sz="1800" b="1">
                    <a:solidFill>
                      <a:srgbClr val="FEF800"/>
                    </a:solidFill>
                    <a:latin typeface="Helvetica BlackOblique" charset="0"/>
                  </a:rPr>
                  <a:t>IN</a:t>
                </a:r>
              </a:p>
            </p:txBody>
          </p:sp>
          <p:sp>
            <p:nvSpPr>
              <p:cNvPr id="151843" name="Rectangle 291">
                <a:extLst>
                  <a:ext uri="{FF2B5EF4-FFF2-40B4-BE49-F238E27FC236}">
                    <a16:creationId xmlns:a16="http://schemas.microsoft.com/office/drawing/2014/main" id="{F17F1FAD-B0C7-5D3A-19C2-5CB40F1C126D}"/>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151844" name="Rectangle 292">
              <a:extLst>
                <a:ext uri="{FF2B5EF4-FFF2-40B4-BE49-F238E27FC236}">
                  <a16:creationId xmlns:a16="http://schemas.microsoft.com/office/drawing/2014/main" id="{9636C68A-E160-4D8D-3105-69238E723BAA}"/>
                </a:ext>
              </a:extLst>
            </p:cNvPr>
            <p:cNvSpPr>
              <a:spLocks noChangeArrowheads="1"/>
            </p:cNvSpPr>
            <p:nvPr/>
          </p:nvSpPr>
          <p:spPr bwMode="auto">
            <a:xfrm rot="-3345401">
              <a:off x="2789" y="2247"/>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FEF800"/>
                  </a:solidFill>
                  <a:latin typeface="Helvetica BlackOblique" charset="0"/>
                </a:rPr>
                <a:t>PAOKAPH</a:t>
              </a:r>
              <a:r>
                <a:rPr lang="en-US" altLang="en-US" sz="1800" b="1" i="1">
                  <a:solidFill>
                    <a:srgbClr val="FFFC1E"/>
                  </a:solidFill>
                  <a:latin typeface="Helvetica" panose="020B0604020202020204" pitchFamily="34" charset="0"/>
                  <a:cs typeface="Helvetica" panose="020B0604020202020204" pitchFamily="34" charset="0"/>
                </a:rPr>
                <a:t>Ā</a:t>
              </a:r>
              <a:endParaRPr lang="en-US" altLang="en-US" sz="1800" b="1">
                <a:solidFill>
                  <a:srgbClr val="FEF800"/>
                </a:solidFill>
                <a:latin typeface="Helvetica BlackOblique" charset="0"/>
              </a:endParaRPr>
            </a:p>
          </p:txBody>
        </p:sp>
      </p:grpSp>
      <p:sp>
        <p:nvSpPr>
          <p:cNvPr id="151555" name="Rectangle 3">
            <a:extLst>
              <a:ext uri="{FF2B5EF4-FFF2-40B4-BE49-F238E27FC236}">
                <a16:creationId xmlns:a16="http://schemas.microsoft.com/office/drawing/2014/main" id="{59E0BF3C-303C-EF0C-0911-D2350812939D}"/>
              </a:ext>
            </a:extLst>
          </p:cNvPr>
          <p:cNvSpPr>
            <a:spLocks noChangeArrowheads="1"/>
          </p:cNvSpPr>
          <p:nvPr/>
        </p:nvSpPr>
        <p:spPr bwMode="auto">
          <a:xfrm>
            <a:off x="1963738" y="4578350"/>
            <a:ext cx="817562"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51556" name="Rectangle 4">
            <a:extLst>
              <a:ext uri="{FF2B5EF4-FFF2-40B4-BE49-F238E27FC236}">
                <a16:creationId xmlns:a16="http://schemas.microsoft.com/office/drawing/2014/main" id="{88551385-4734-6206-6487-C3A5EFC35CCF}"/>
              </a:ext>
            </a:extLst>
          </p:cNvPr>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51557" name="Rectangle 5">
            <a:extLst>
              <a:ext uri="{FF2B5EF4-FFF2-40B4-BE49-F238E27FC236}">
                <a16:creationId xmlns:a16="http://schemas.microsoft.com/office/drawing/2014/main" id="{2DCDF799-AD35-D17B-C0D3-541F353A578C}"/>
              </a:ext>
            </a:extLst>
          </p:cNvPr>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51558" name="Rectangle 6">
            <a:extLst>
              <a:ext uri="{FF2B5EF4-FFF2-40B4-BE49-F238E27FC236}">
                <a16:creationId xmlns:a16="http://schemas.microsoft.com/office/drawing/2014/main" id="{8C2E879F-2153-02F4-8198-A169921C8B8A}"/>
              </a:ext>
            </a:extLst>
          </p:cNvPr>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51559" name="Rectangle 7">
            <a:extLst>
              <a:ext uri="{FF2B5EF4-FFF2-40B4-BE49-F238E27FC236}">
                <a16:creationId xmlns:a16="http://schemas.microsoft.com/office/drawing/2014/main" id="{42A6C972-0771-5A5A-B833-67FD7EF7E3BD}"/>
              </a:ext>
            </a:extLst>
          </p:cNvPr>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5</a:t>
            </a:r>
          </a:p>
        </p:txBody>
      </p:sp>
      <p:sp>
        <p:nvSpPr>
          <p:cNvPr id="32776" name="Rectangle 8">
            <a:extLst>
              <a:ext uri="{FF2B5EF4-FFF2-40B4-BE49-F238E27FC236}">
                <a16:creationId xmlns:a16="http://schemas.microsoft.com/office/drawing/2014/main" id="{7ED2AFA3-5E6E-26B6-D678-10C59F0A0871}"/>
              </a:ext>
            </a:extLst>
          </p:cNvPr>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solidFill>
                  <a:srgbClr val="FFFF00"/>
                </a:solidFill>
                <a:latin typeface="Times" panose="020F0502020204030204" pitchFamily="34" charset="0"/>
              </a:rPr>
              <a:t>6</a:t>
            </a:r>
          </a:p>
        </p:txBody>
      </p:sp>
      <p:sp>
        <p:nvSpPr>
          <p:cNvPr id="151561" name="Rectangle 9">
            <a:extLst>
              <a:ext uri="{FF2B5EF4-FFF2-40B4-BE49-F238E27FC236}">
                <a16:creationId xmlns:a16="http://schemas.microsoft.com/office/drawing/2014/main" id="{BD7F54D2-9EDC-1B6B-5F0A-8A63ECC97B7F}"/>
              </a:ext>
            </a:extLst>
          </p:cNvPr>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32778" name="Line 16">
            <a:extLst>
              <a:ext uri="{FF2B5EF4-FFF2-40B4-BE49-F238E27FC236}">
                <a16:creationId xmlns:a16="http://schemas.microsoft.com/office/drawing/2014/main" id="{DFA8BFF8-9A61-F6A3-62F7-68EF1C14AD77}"/>
              </a:ext>
            </a:extLst>
          </p:cNvPr>
          <p:cNvSpPr>
            <a:spLocks noChangeShapeType="1"/>
          </p:cNvSpPr>
          <p:nvPr/>
        </p:nvSpPr>
        <p:spPr bwMode="auto">
          <a:xfrm flipV="1">
            <a:off x="5219700" y="4702175"/>
            <a:ext cx="1600200" cy="355600"/>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9" name="Line 17">
            <a:extLst>
              <a:ext uri="{FF2B5EF4-FFF2-40B4-BE49-F238E27FC236}">
                <a16:creationId xmlns:a16="http://schemas.microsoft.com/office/drawing/2014/main" id="{E4B13C47-B2E0-543B-FD5D-7A955D020E78}"/>
              </a:ext>
            </a:extLst>
          </p:cNvPr>
          <p:cNvSpPr>
            <a:spLocks noChangeShapeType="1"/>
          </p:cNvSpPr>
          <p:nvPr/>
        </p:nvSpPr>
        <p:spPr bwMode="auto">
          <a:xfrm flipV="1">
            <a:off x="5456238" y="5230813"/>
            <a:ext cx="1427162" cy="20637"/>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570" name="Rectangle 18">
            <a:extLst>
              <a:ext uri="{FF2B5EF4-FFF2-40B4-BE49-F238E27FC236}">
                <a16:creationId xmlns:a16="http://schemas.microsoft.com/office/drawing/2014/main" id="{1C90E8C8-790A-29B5-664D-D7D2A9861BAB}"/>
              </a:ext>
            </a:extLst>
          </p:cNvPr>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32781" name="Freeform 19">
            <a:extLst>
              <a:ext uri="{FF2B5EF4-FFF2-40B4-BE49-F238E27FC236}">
                <a16:creationId xmlns:a16="http://schemas.microsoft.com/office/drawing/2014/main" id="{8AFA29E3-275C-C338-8AA7-A5297F1EB9A0}"/>
              </a:ext>
            </a:extLst>
          </p:cNvPr>
          <p:cNvSpPr>
            <a:spLocks/>
          </p:cNvSpPr>
          <p:nvPr/>
        </p:nvSpPr>
        <p:spPr bwMode="auto">
          <a:xfrm>
            <a:off x="1927225" y="4895850"/>
            <a:ext cx="52388" cy="179388"/>
          </a:xfrm>
          <a:custGeom>
            <a:avLst/>
            <a:gdLst>
              <a:gd name="T0" fmla="*/ 2147483646 w 33"/>
              <a:gd name="T1" fmla="*/ 2147483646 h 113"/>
              <a:gd name="T2" fmla="*/ 2147483646 w 33"/>
              <a:gd name="T3" fmla="*/ 2147483646 h 113"/>
              <a:gd name="T4" fmla="*/ 2147483646 w 33"/>
              <a:gd name="T5" fmla="*/ 2147483646 h 113"/>
              <a:gd name="T6" fmla="*/ 2147483646 w 33"/>
              <a:gd name="T7" fmla="*/ 2147483646 h 113"/>
              <a:gd name="T8" fmla="*/ 2147483646 w 33"/>
              <a:gd name="T9" fmla="*/ 2147483646 h 113"/>
              <a:gd name="T10" fmla="*/ 2147483646 w 33"/>
              <a:gd name="T11" fmla="*/ 2147483646 h 113"/>
              <a:gd name="T12" fmla="*/ 2147483646 w 33"/>
              <a:gd name="T13" fmla="*/ 2147483646 h 113"/>
              <a:gd name="T14" fmla="*/ 2147483646 w 33"/>
              <a:gd name="T15" fmla="*/ 2147483646 h 113"/>
              <a:gd name="T16" fmla="*/ 2147483646 w 33"/>
              <a:gd name="T17" fmla="*/ 2147483646 h 113"/>
              <a:gd name="T18" fmla="*/ 2147483646 w 33"/>
              <a:gd name="T19" fmla="*/ 2147483646 h 113"/>
              <a:gd name="T20" fmla="*/ 2147483646 w 33"/>
              <a:gd name="T21" fmla="*/ 2147483646 h 113"/>
              <a:gd name="T22" fmla="*/ 2147483646 w 33"/>
              <a:gd name="T23" fmla="*/ 2147483646 h 113"/>
              <a:gd name="T24" fmla="*/ 2147483646 w 33"/>
              <a:gd name="T25" fmla="*/ 2147483646 h 113"/>
              <a:gd name="T26" fmla="*/ 2147483646 w 33"/>
              <a:gd name="T27" fmla="*/ 0 h 113"/>
              <a:gd name="T28" fmla="*/ 2147483646 w 33"/>
              <a:gd name="T29" fmla="*/ 2147483646 h 113"/>
              <a:gd name="T30" fmla="*/ 2147483646 w 33"/>
              <a:gd name="T31" fmla="*/ 2147483646 h 113"/>
              <a:gd name="T32" fmla="*/ 2147483646 w 33"/>
              <a:gd name="T33" fmla="*/ 2147483646 h 113"/>
              <a:gd name="T34" fmla="*/ 2147483646 w 33"/>
              <a:gd name="T35" fmla="*/ 2147483646 h 113"/>
              <a:gd name="T36" fmla="*/ 2147483646 w 33"/>
              <a:gd name="T37" fmla="*/ 2147483646 h 113"/>
              <a:gd name="T38" fmla="*/ 2147483646 w 33"/>
              <a:gd name="T39" fmla="*/ 2147483646 h 113"/>
              <a:gd name="T40" fmla="*/ 2147483646 w 33"/>
              <a:gd name="T41" fmla="*/ 2147483646 h 113"/>
              <a:gd name="T42" fmla="*/ 2147483646 w 33"/>
              <a:gd name="T43" fmla="*/ 2147483646 h 113"/>
              <a:gd name="T44" fmla="*/ 0 w 33"/>
              <a:gd name="T45" fmla="*/ 2147483646 h 113"/>
              <a:gd name="T46" fmla="*/ 0 w 33"/>
              <a:gd name="T47" fmla="*/ 2147483646 h 113"/>
              <a:gd name="T48" fmla="*/ 0 w 33"/>
              <a:gd name="T49" fmla="*/ 2147483646 h 113"/>
              <a:gd name="T50" fmla="*/ 2147483646 w 33"/>
              <a:gd name="T51" fmla="*/ 2147483646 h 113"/>
              <a:gd name="T52" fmla="*/ 2147483646 w 33"/>
              <a:gd name="T53" fmla="*/ 2147483646 h 113"/>
              <a:gd name="T54" fmla="*/ 2147483646 w 33"/>
              <a:gd name="T55" fmla="*/ 2147483646 h 113"/>
              <a:gd name="T56" fmla="*/ 2147483646 w 33"/>
              <a:gd name="T57" fmla="*/ 2147483646 h 113"/>
              <a:gd name="T58" fmla="*/ 2147483646 w 33"/>
              <a:gd name="T59" fmla="*/ 2147483646 h 113"/>
              <a:gd name="T60" fmla="*/ 2147483646 w 33"/>
              <a:gd name="T61" fmla="*/ 2147483646 h 113"/>
              <a:gd name="T62" fmla="*/ 2147483646 w 33"/>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1589" name="Rectangle 37">
            <a:extLst>
              <a:ext uri="{FF2B5EF4-FFF2-40B4-BE49-F238E27FC236}">
                <a16:creationId xmlns:a16="http://schemas.microsoft.com/office/drawing/2014/main" id="{3B94D9B7-6FCF-37C5-C7E9-E1F4B16D2A09}"/>
              </a:ext>
            </a:extLst>
          </p:cNvPr>
          <p:cNvSpPr>
            <a:spLocks noChangeArrowheads="1"/>
          </p:cNvSpPr>
          <p:nvPr/>
        </p:nvSpPr>
        <p:spPr bwMode="auto">
          <a:xfrm>
            <a:off x="3259138" y="182563"/>
            <a:ext cx="2427287" cy="366712"/>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1800" b="1" dirty="0" err="1">
                <a:solidFill>
                  <a:srgbClr val="FFFF00"/>
                </a:solidFill>
                <a:latin typeface="Lucida Handwriting" charset="0"/>
                <a:ea typeface="+mn-ea"/>
              </a:rPr>
              <a:t>zingkum</a:t>
            </a:r>
            <a:r>
              <a:rPr lang="en-US" sz="1800" b="1" dirty="0">
                <a:solidFill>
                  <a:srgbClr val="FFFF00"/>
                </a:solidFill>
                <a:latin typeface="Lucida Handwriting" charset="0"/>
                <a:ea typeface="+mn-ea"/>
              </a:rPr>
              <a:t> 1600</a:t>
            </a:r>
          </a:p>
        </p:txBody>
      </p:sp>
      <p:sp>
        <p:nvSpPr>
          <p:cNvPr id="151590" name="Rectangle 38">
            <a:extLst>
              <a:ext uri="{FF2B5EF4-FFF2-40B4-BE49-F238E27FC236}">
                <a16:creationId xmlns:a16="http://schemas.microsoft.com/office/drawing/2014/main" id="{3C82C6A1-DE31-0ADF-DE82-006C4014D3E7}"/>
              </a:ext>
            </a:extLst>
          </p:cNvPr>
          <p:cNvSpPr>
            <a:spLocks noChangeArrowheads="1"/>
          </p:cNvSpPr>
          <p:nvPr/>
        </p:nvSpPr>
        <p:spPr bwMode="auto">
          <a:xfrm>
            <a:off x="3248025" y="576263"/>
            <a:ext cx="2216150" cy="366712"/>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1800" b="1" dirty="0">
                <a:solidFill>
                  <a:srgbClr val="FFFF00"/>
                </a:solidFill>
                <a:latin typeface="Lucida Handwriting" charset="0"/>
                <a:ea typeface="+mn-ea"/>
              </a:rPr>
              <a:t> </a:t>
            </a:r>
            <a:r>
              <a:rPr lang="en-US" sz="1800" b="1" dirty="0" err="1">
                <a:solidFill>
                  <a:srgbClr val="FFFF00"/>
                </a:solidFill>
                <a:latin typeface="Lucida Handwriting" charset="0"/>
                <a:ea typeface="+mn-ea"/>
              </a:rPr>
              <a:t>kapimebing</a:t>
            </a:r>
            <a:r>
              <a:rPr lang="en-US" sz="1800" b="1" dirty="0">
                <a:solidFill>
                  <a:srgbClr val="FFFF00"/>
                </a:solidFill>
                <a:latin typeface="Lucida Handwriting" charset="0"/>
                <a:ea typeface="+mn-ea"/>
              </a:rPr>
              <a:t> 40</a:t>
            </a:r>
          </a:p>
        </p:txBody>
      </p:sp>
      <p:sp>
        <p:nvSpPr>
          <p:cNvPr id="151636" name="Oval 84">
            <a:extLst>
              <a:ext uri="{FF2B5EF4-FFF2-40B4-BE49-F238E27FC236}">
                <a16:creationId xmlns:a16="http://schemas.microsoft.com/office/drawing/2014/main" id="{82A1C925-DD14-2341-BA85-8D5F22A18FDA}"/>
              </a:ext>
            </a:extLst>
          </p:cNvPr>
          <p:cNvSpPr>
            <a:spLocks noChangeArrowheads="1"/>
          </p:cNvSpPr>
          <p:nvPr/>
        </p:nvSpPr>
        <p:spPr bwMode="auto">
          <a:xfrm>
            <a:off x="3228975" y="106363"/>
            <a:ext cx="2308225" cy="434975"/>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1638" name="Oval 86">
            <a:extLst>
              <a:ext uri="{FF2B5EF4-FFF2-40B4-BE49-F238E27FC236}">
                <a16:creationId xmlns:a16="http://schemas.microsoft.com/office/drawing/2014/main" id="{3D044CE1-D119-B89A-7F44-52B6D20B8E98}"/>
              </a:ext>
            </a:extLst>
          </p:cNvPr>
          <p:cNvSpPr>
            <a:spLocks noChangeArrowheads="1"/>
          </p:cNvSpPr>
          <p:nvPr/>
        </p:nvSpPr>
        <p:spPr bwMode="auto">
          <a:xfrm>
            <a:off x="3176588" y="485775"/>
            <a:ext cx="2382837" cy="501650"/>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51642" name="Text Box 90">
            <a:extLst>
              <a:ext uri="{FF2B5EF4-FFF2-40B4-BE49-F238E27FC236}">
                <a16:creationId xmlns:a16="http://schemas.microsoft.com/office/drawing/2014/main" id="{C0027D08-5426-0FA9-F5D0-0B0486B11824}"/>
              </a:ext>
            </a:extLst>
          </p:cNvPr>
          <p:cNvSpPr txBox="1">
            <a:spLocks noChangeArrowheads="1"/>
          </p:cNvSpPr>
          <p:nvPr/>
        </p:nvSpPr>
        <p:spPr bwMode="auto">
          <a:xfrm>
            <a:off x="5969000" y="1212850"/>
            <a:ext cx="2870200" cy="10160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400" b="1">
                <a:solidFill>
                  <a:srgbClr val="E81034"/>
                </a:solidFill>
              </a:rPr>
              <a:t>SIPAI          </a:t>
            </a:r>
          </a:p>
          <a:p>
            <a:pPr>
              <a:spcBef>
                <a:spcPct val="50000"/>
              </a:spcBef>
              <a:defRPr/>
            </a:pPr>
            <a:r>
              <a:rPr lang="en-US" altLang="en-US" sz="2400" b="1">
                <a:solidFill>
                  <a:srgbClr val="E81034"/>
                </a:solidFill>
              </a:rPr>
              <a:t>    KATH</a:t>
            </a:r>
            <a:r>
              <a:rPr lang="en-US" altLang="en-US" sz="2400" b="1" i="1">
                <a:solidFill>
                  <a:srgbClr val="E81034"/>
                </a:solidFill>
                <a:latin typeface="Helvetica" panose="020B0604020202020204" pitchFamily="34" charset="0"/>
                <a:cs typeface="Helvetica" panose="020B0604020202020204" pitchFamily="34" charset="0"/>
              </a:rPr>
              <a:t>Ā</a:t>
            </a:r>
            <a:r>
              <a:rPr lang="en-US" altLang="en-US" sz="2400" b="1">
                <a:solidFill>
                  <a:srgbClr val="E81034"/>
                </a:solidFill>
              </a:rPr>
              <a:t>NBING</a:t>
            </a:r>
          </a:p>
        </p:txBody>
      </p:sp>
      <p:sp>
        <p:nvSpPr>
          <p:cNvPr id="151643" name="Text Box 91">
            <a:extLst>
              <a:ext uri="{FF2B5EF4-FFF2-40B4-BE49-F238E27FC236}">
                <a16:creationId xmlns:a16="http://schemas.microsoft.com/office/drawing/2014/main" id="{2AC7A290-315D-18B7-6AD4-6BF92397F9A5}"/>
              </a:ext>
            </a:extLst>
          </p:cNvPr>
          <p:cNvSpPr txBox="1">
            <a:spLocks noChangeArrowheads="1"/>
          </p:cNvSpPr>
          <p:nvPr/>
        </p:nvSpPr>
        <p:spPr bwMode="auto">
          <a:xfrm>
            <a:off x="0" y="3757613"/>
            <a:ext cx="2057400" cy="10160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r">
              <a:spcBef>
                <a:spcPct val="50000"/>
              </a:spcBef>
              <a:defRPr/>
            </a:pPr>
            <a:r>
              <a:rPr lang="en-US" altLang="en-US" sz="2000" b="1">
                <a:solidFill>
                  <a:srgbClr val="E81034"/>
                </a:solidFill>
              </a:rPr>
              <a:t>THINGRONG S</a:t>
            </a:r>
            <a:r>
              <a:rPr lang="en-US" altLang="en-US" sz="2000" b="1" i="1">
                <a:solidFill>
                  <a:srgbClr val="E81034"/>
                </a:solidFill>
                <a:latin typeface="Helvetica" panose="020B0604020202020204" pitchFamily="34" charset="0"/>
                <a:cs typeface="Helvetica" panose="020B0604020202020204" pitchFamily="34" charset="0"/>
              </a:rPr>
              <a:t>Ā</a:t>
            </a:r>
            <a:r>
              <a:rPr lang="en-US" altLang="en-US" sz="2000" b="1">
                <a:solidFill>
                  <a:srgbClr val="E81034"/>
                </a:solidFill>
              </a:rPr>
              <a:t>KHAMATH</a:t>
            </a:r>
            <a:r>
              <a:rPr lang="en-US" altLang="en-US" sz="2000" b="1" i="1">
                <a:solidFill>
                  <a:srgbClr val="E81034"/>
                </a:solidFill>
                <a:latin typeface="Helvetica" panose="020B0604020202020204" pitchFamily="34" charset="0"/>
                <a:cs typeface="Helvetica" panose="020B0604020202020204" pitchFamily="34" charset="0"/>
              </a:rPr>
              <a:t>Ā</a:t>
            </a:r>
            <a:r>
              <a:rPr lang="en-US" altLang="en-US" sz="2000" b="1">
                <a:solidFill>
                  <a:srgbClr val="E81034"/>
                </a:solidFill>
              </a:rPr>
              <a:t>BING</a:t>
            </a:r>
          </a:p>
        </p:txBody>
      </p:sp>
      <p:sp>
        <p:nvSpPr>
          <p:cNvPr id="151644" name="Text Box 92">
            <a:extLst>
              <a:ext uri="{FF2B5EF4-FFF2-40B4-BE49-F238E27FC236}">
                <a16:creationId xmlns:a16="http://schemas.microsoft.com/office/drawing/2014/main" id="{F83BE21C-EFFE-A86D-F230-D9782E2419E7}"/>
              </a:ext>
            </a:extLst>
          </p:cNvPr>
          <p:cNvSpPr txBox="1">
            <a:spLocks noChangeArrowheads="1"/>
          </p:cNvSpPr>
          <p:nvPr/>
        </p:nvSpPr>
        <p:spPr bwMode="auto">
          <a:xfrm>
            <a:off x="279400" y="2816225"/>
            <a:ext cx="1827213" cy="8302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400" b="1">
                <a:solidFill>
                  <a:srgbClr val="1BEEFD"/>
                </a:solidFill>
              </a:rPr>
              <a:t>P</a:t>
            </a:r>
            <a:r>
              <a:rPr lang="en-US" altLang="en-US" sz="2400" b="1" i="1">
                <a:solidFill>
                  <a:srgbClr val="33FBFB"/>
                </a:solidFill>
                <a:latin typeface="Helvetica" panose="020B0604020202020204" pitchFamily="34" charset="0"/>
                <a:cs typeface="Helvetica" panose="020B0604020202020204" pitchFamily="34" charset="0"/>
              </a:rPr>
              <a:t>Ā</a:t>
            </a:r>
            <a:r>
              <a:rPr lang="en-US" altLang="en-US" sz="2400" b="1">
                <a:solidFill>
                  <a:srgbClr val="1BEEFD"/>
                </a:solidFill>
              </a:rPr>
              <a:t>NGMONBING</a:t>
            </a:r>
          </a:p>
        </p:txBody>
      </p:sp>
      <p:sp>
        <p:nvSpPr>
          <p:cNvPr id="151645" name="Text Box 93">
            <a:extLst>
              <a:ext uri="{FF2B5EF4-FFF2-40B4-BE49-F238E27FC236}">
                <a16:creationId xmlns:a16="http://schemas.microsoft.com/office/drawing/2014/main" id="{11795A94-062D-173D-AD2F-B7A4795DBE42}"/>
              </a:ext>
            </a:extLst>
          </p:cNvPr>
          <p:cNvSpPr txBox="1">
            <a:spLocks noChangeArrowheads="1"/>
          </p:cNvSpPr>
          <p:nvPr/>
        </p:nvSpPr>
        <p:spPr bwMode="auto">
          <a:xfrm>
            <a:off x="6745288" y="2347913"/>
            <a:ext cx="2093912" cy="646112"/>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1BEEFD"/>
                </a:solidFill>
              </a:rPr>
              <a:t>L</a:t>
            </a:r>
            <a:r>
              <a:rPr lang="en-US" altLang="en-US" sz="1800" b="1" i="1">
                <a:solidFill>
                  <a:srgbClr val="33FBFB"/>
                </a:solidFill>
                <a:latin typeface="Helvetica" panose="020B0604020202020204" pitchFamily="34" charset="0"/>
                <a:cs typeface="Helvetica" panose="020B0604020202020204" pitchFamily="34" charset="0"/>
              </a:rPr>
              <a:t>ĀĀ</a:t>
            </a:r>
            <a:r>
              <a:rPr lang="en-US" altLang="en-US" sz="1800" b="1">
                <a:solidFill>
                  <a:srgbClr val="1BEEFD"/>
                </a:solidFill>
              </a:rPr>
              <a:t>SEM KAKAPIYABING</a:t>
            </a:r>
          </a:p>
        </p:txBody>
      </p:sp>
      <p:sp>
        <p:nvSpPr>
          <p:cNvPr id="151646" name="Text Box 94">
            <a:extLst>
              <a:ext uri="{FF2B5EF4-FFF2-40B4-BE49-F238E27FC236}">
                <a16:creationId xmlns:a16="http://schemas.microsoft.com/office/drawing/2014/main" id="{78A0A522-6C61-D573-E537-DC9F173F030F}"/>
              </a:ext>
            </a:extLst>
          </p:cNvPr>
          <p:cNvSpPr txBox="1">
            <a:spLocks noChangeArrowheads="1"/>
          </p:cNvSpPr>
          <p:nvPr/>
        </p:nvSpPr>
        <p:spPr bwMode="auto">
          <a:xfrm>
            <a:off x="7029450" y="3914775"/>
            <a:ext cx="2114550" cy="70802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000" b="1">
                <a:solidFill>
                  <a:srgbClr val="2BFF2B"/>
                </a:solidFill>
              </a:rPr>
              <a:t>BANK WUI </a:t>
            </a:r>
            <a:r>
              <a:rPr lang="en-US" altLang="en-US" sz="2000" b="1" i="1">
                <a:solidFill>
                  <a:srgbClr val="2BFF2B"/>
                </a:solidFill>
                <a:latin typeface="Helvetica" panose="020B0604020202020204" pitchFamily="34" charset="0"/>
                <a:cs typeface="Helvetica" panose="020B0604020202020204" pitchFamily="34" charset="0"/>
              </a:rPr>
              <a:t>Ā</a:t>
            </a:r>
            <a:r>
              <a:rPr lang="en-US" altLang="en-US" sz="2000" b="1">
                <a:solidFill>
                  <a:srgbClr val="2BFF2B"/>
                </a:solidFill>
              </a:rPr>
              <a:t>KHAV</a:t>
            </a:r>
            <a:r>
              <a:rPr lang="en-US" altLang="en-US" sz="2000" b="1" i="1">
                <a:solidFill>
                  <a:srgbClr val="2BFF2B"/>
                </a:solidFill>
                <a:latin typeface="Helvetica" panose="020B0604020202020204" pitchFamily="34" charset="0"/>
                <a:cs typeface="Helvetica" panose="020B0604020202020204" pitchFamily="34" charset="0"/>
              </a:rPr>
              <a:t>Ā</a:t>
            </a:r>
            <a:r>
              <a:rPr lang="en-US" altLang="en-US" sz="2000" b="1">
                <a:solidFill>
                  <a:srgbClr val="2BFF2B"/>
                </a:solidFill>
              </a:rPr>
              <a:t>BING</a:t>
            </a:r>
          </a:p>
        </p:txBody>
      </p:sp>
      <p:sp>
        <p:nvSpPr>
          <p:cNvPr id="151647" name="Text Box 95">
            <a:extLst>
              <a:ext uri="{FF2B5EF4-FFF2-40B4-BE49-F238E27FC236}">
                <a16:creationId xmlns:a16="http://schemas.microsoft.com/office/drawing/2014/main" id="{93EADFCF-F486-88F2-3606-9F2E5C3175D0}"/>
              </a:ext>
            </a:extLst>
          </p:cNvPr>
          <p:cNvSpPr txBox="1">
            <a:spLocks noChangeArrowheads="1"/>
          </p:cNvSpPr>
          <p:nvPr/>
        </p:nvSpPr>
        <p:spPr bwMode="auto">
          <a:xfrm>
            <a:off x="7178675" y="3081338"/>
            <a:ext cx="1554163" cy="70802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000" b="1" i="1">
                <a:solidFill>
                  <a:srgbClr val="33FBFB"/>
                </a:solidFill>
                <a:latin typeface="Helvetica" panose="020B0604020202020204" pitchFamily="34" charset="0"/>
                <a:cs typeface="Helvetica" panose="020B0604020202020204" pitchFamily="34" charset="0"/>
              </a:rPr>
              <a:t>Ā</a:t>
            </a:r>
            <a:r>
              <a:rPr lang="en-US" altLang="en-US" sz="2000" b="1">
                <a:solidFill>
                  <a:srgbClr val="1BEEFD"/>
                </a:solidFill>
              </a:rPr>
              <a:t>WUNGA-BING</a:t>
            </a:r>
          </a:p>
        </p:txBody>
      </p:sp>
      <p:sp>
        <p:nvSpPr>
          <p:cNvPr id="151648" name="Text Box 96">
            <a:extLst>
              <a:ext uri="{FF2B5EF4-FFF2-40B4-BE49-F238E27FC236}">
                <a16:creationId xmlns:a16="http://schemas.microsoft.com/office/drawing/2014/main" id="{87D2337D-0EAE-A1CC-6850-3EC37145346C}"/>
              </a:ext>
            </a:extLst>
          </p:cNvPr>
          <p:cNvSpPr txBox="1">
            <a:spLocks noChangeArrowheads="1"/>
          </p:cNvSpPr>
          <p:nvPr/>
        </p:nvSpPr>
        <p:spPr bwMode="auto">
          <a:xfrm>
            <a:off x="2017713" y="1116013"/>
            <a:ext cx="311626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400" b="1">
                <a:solidFill>
                  <a:srgbClr val="FEF800"/>
                </a:solidFill>
              </a:rPr>
              <a:t>MICHAM M</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EF800"/>
                </a:solidFill>
              </a:rPr>
              <a:t>NG</a:t>
            </a:r>
            <a:endParaRPr lang="en-US" altLang="en-US" sz="2400" b="1">
              <a:solidFill>
                <a:srgbClr val="1BEEFD"/>
              </a:solidFill>
            </a:endParaRPr>
          </a:p>
        </p:txBody>
      </p:sp>
      <p:sp>
        <p:nvSpPr>
          <p:cNvPr id="151654" name="Text Box 102">
            <a:extLst>
              <a:ext uri="{FF2B5EF4-FFF2-40B4-BE49-F238E27FC236}">
                <a16:creationId xmlns:a16="http://schemas.microsoft.com/office/drawing/2014/main" id="{BE854A39-173C-F7C8-E1C9-ED06AD73F896}"/>
              </a:ext>
            </a:extLst>
          </p:cNvPr>
          <p:cNvSpPr txBox="1">
            <a:spLocks noChangeArrowheads="1"/>
          </p:cNvSpPr>
          <p:nvPr/>
        </p:nvSpPr>
        <p:spPr bwMode="auto">
          <a:xfrm>
            <a:off x="279400" y="1876425"/>
            <a:ext cx="3062288"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400" b="1">
                <a:solidFill>
                  <a:srgbClr val="28FD53"/>
                </a:solidFill>
              </a:rPr>
              <a:t>LEIKHALONBING</a:t>
            </a:r>
            <a:endParaRPr lang="en-US" altLang="en-US" sz="2400" b="1">
              <a:solidFill>
                <a:srgbClr val="1BEEFD"/>
              </a:solidFill>
            </a:endParaRPr>
          </a:p>
        </p:txBody>
      </p:sp>
      <p:sp>
        <p:nvSpPr>
          <p:cNvPr id="32794" name="Text Box 250">
            <a:extLst>
              <a:ext uri="{FF2B5EF4-FFF2-40B4-BE49-F238E27FC236}">
                <a16:creationId xmlns:a16="http://schemas.microsoft.com/office/drawing/2014/main" id="{2E30AF54-080C-80C3-0B4B-76A104179E51}"/>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51808" name="Text Box 256">
            <a:extLst>
              <a:ext uri="{FF2B5EF4-FFF2-40B4-BE49-F238E27FC236}">
                <a16:creationId xmlns:a16="http://schemas.microsoft.com/office/drawing/2014/main" id="{5BEA672A-F581-D04C-A5E9-EF2BDF9CB7AC}"/>
              </a:ext>
            </a:extLst>
          </p:cNvPr>
          <p:cNvSpPr txBox="1">
            <a:spLocks noChangeArrowheads="1"/>
          </p:cNvSpPr>
          <p:nvPr/>
        </p:nvSpPr>
        <p:spPr bwMode="auto">
          <a:xfrm>
            <a:off x="461963" y="233363"/>
            <a:ext cx="2493962" cy="400050"/>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000">
                <a:latin typeface="Arial Black" panose="020B0604020202020204" pitchFamily="34" charset="0"/>
              </a:rPr>
              <a:t>KAKH</a:t>
            </a:r>
            <a:r>
              <a:rPr lang="en-US" altLang="en-US" sz="2000" b="1">
                <a:latin typeface="Arial Black" panose="020B0604020202020204" pitchFamily="34" charset="0"/>
              </a:rPr>
              <a:t>Ā</a:t>
            </a:r>
            <a:r>
              <a:rPr lang="en-US" altLang="en-US" sz="2000">
                <a:latin typeface="Arial Black" panose="020B0604020202020204" pitchFamily="34" charset="0"/>
              </a:rPr>
              <a:t>N A &amp; B</a:t>
            </a:r>
          </a:p>
        </p:txBody>
      </p:sp>
      <p:sp>
        <p:nvSpPr>
          <p:cNvPr id="151814" name="Rectangle 262">
            <a:extLst>
              <a:ext uri="{FF2B5EF4-FFF2-40B4-BE49-F238E27FC236}">
                <a16:creationId xmlns:a16="http://schemas.microsoft.com/office/drawing/2014/main" id="{39410FE0-706C-F0DB-379C-3A758C1E504C}"/>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14</a:t>
            </a:r>
            <a:endParaRPr lang="en-US" altLang="en-US" sz="1000" b="1">
              <a:effectLst>
                <a:outerShdw blurRad="38100" dist="38100" dir="2700000" algn="tl">
                  <a:srgbClr val="FFFFFF"/>
                </a:outerShdw>
              </a:effectLst>
            </a:endParaRPr>
          </a:p>
        </p:txBody>
      </p:sp>
      <p:sp>
        <p:nvSpPr>
          <p:cNvPr id="32797" name="Text Box 263">
            <a:extLst>
              <a:ext uri="{FF2B5EF4-FFF2-40B4-BE49-F238E27FC236}">
                <a16:creationId xmlns:a16="http://schemas.microsoft.com/office/drawing/2014/main" id="{11E0A606-7A96-3774-1110-2C3794E657C3}"/>
              </a:ext>
            </a:extLst>
          </p:cNvPr>
          <p:cNvSpPr txBox="1">
            <a:spLocks noChangeArrowheads="1"/>
          </p:cNvSpPr>
          <p:nvPr/>
        </p:nvSpPr>
        <p:spPr bwMode="auto">
          <a:xfrm>
            <a:off x="8532813" y="64023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4</a:t>
            </a:r>
          </a:p>
        </p:txBody>
      </p:sp>
      <p:grpSp>
        <p:nvGrpSpPr>
          <p:cNvPr id="4" name="Group 264">
            <a:extLst>
              <a:ext uri="{FF2B5EF4-FFF2-40B4-BE49-F238E27FC236}">
                <a16:creationId xmlns:a16="http://schemas.microsoft.com/office/drawing/2014/main" id="{9E22F394-9AAE-7A63-4593-497CCFE922D7}"/>
              </a:ext>
            </a:extLst>
          </p:cNvPr>
          <p:cNvGrpSpPr>
            <a:grpSpLocks/>
          </p:cNvGrpSpPr>
          <p:nvPr/>
        </p:nvGrpSpPr>
        <p:grpSpPr bwMode="auto">
          <a:xfrm>
            <a:off x="412750" y="1589088"/>
            <a:ext cx="6524625" cy="4891087"/>
            <a:chOff x="425" y="1222"/>
            <a:chExt cx="2724" cy="2064"/>
          </a:xfrm>
        </p:grpSpPr>
        <p:grpSp>
          <p:nvGrpSpPr>
            <p:cNvPr id="32799" name="Group 265">
              <a:extLst>
                <a:ext uri="{FF2B5EF4-FFF2-40B4-BE49-F238E27FC236}">
                  <a16:creationId xmlns:a16="http://schemas.microsoft.com/office/drawing/2014/main" id="{598DC09A-633E-1390-B366-C41C89692072}"/>
                </a:ext>
              </a:extLst>
            </p:cNvPr>
            <p:cNvGrpSpPr>
              <a:grpSpLocks/>
            </p:cNvGrpSpPr>
            <p:nvPr/>
          </p:nvGrpSpPr>
          <p:grpSpPr bwMode="auto">
            <a:xfrm>
              <a:off x="425" y="1222"/>
              <a:ext cx="2724" cy="2064"/>
              <a:chOff x="425" y="1222"/>
              <a:chExt cx="2724" cy="2064"/>
            </a:xfrm>
          </p:grpSpPr>
          <p:pic>
            <p:nvPicPr>
              <p:cNvPr id="32801" name="Picture 266">
                <a:extLst>
                  <a:ext uri="{FF2B5EF4-FFF2-40B4-BE49-F238E27FC236}">
                    <a16:creationId xmlns:a16="http://schemas.microsoft.com/office/drawing/2014/main" id="{4AE000E8-EB7F-58CF-B3EF-DB4954B86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56" t="21614" r="26953" b="14844"/>
              <a:stretch>
                <a:fillRect/>
              </a:stretch>
            </p:blipFill>
            <p:spPr bwMode="auto">
              <a:xfrm>
                <a:off x="425" y="1222"/>
                <a:ext cx="2724"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2" name="Group 267">
                <a:extLst>
                  <a:ext uri="{FF2B5EF4-FFF2-40B4-BE49-F238E27FC236}">
                    <a16:creationId xmlns:a16="http://schemas.microsoft.com/office/drawing/2014/main" id="{F566F65D-A8E3-B255-2109-8623228A10AD}"/>
                  </a:ext>
                </a:extLst>
              </p:cNvPr>
              <p:cNvGrpSpPr>
                <a:grpSpLocks/>
              </p:cNvGrpSpPr>
              <p:nvPr/>
            </p:nvGrpSpPr>
            <p:grpSpPr bwMode="auto">
              <a:xfrm>
                <a:off x="500" y="1257"/>
                <a:ext cx="1830" cy="1792"/>
                <a:chOff x="500" y="1257"/>
                <a:chExt cx="1830" cy="1792"/>
              </a:xfrm>
            </p:grpSpPr>
            <p:sp>
              <p:nvSpPr>
                <p:cNvPr id="32803" name="AutoShape 268">
                  <a:extLst>
                    <a:ext uri="{FF2B5EF4-FFF2-40B4-BE49-F238E27FC236}">
                      <a16:creationId xmlns:a16="http://schemas.microsoft.com/office/drawing/2014/main" id="{3CCF1FD1-ED64-4113-7428-3139348C328F}"/>
                    </a:ext>
                  </a:extLst>
                </p:cNvPr>
                <p:cNvSpPr>
                  <a:spLocks noChangeArrowheads="1"/>
                </p:cNvSpPr>
                <p:nvPr/>
              </p:nvSpPr>
              <p:spPr bwMode="auto">
                <a:xfrm>
                  <a:off x="897" y="125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32804" name="AutoShape 269">
                  <a:extLst>
                    <a:ext uri="{FF2B5EF4-FFF2-40B4-BE49-F238E27FC236}">
                      <a16:creationId xmlns:a16="http://schemas.microsoft.com/office/drawing/2014/main" id="{68E46AD0-CE7C-36F5-529D-2F5D05E788D1}"/>
                    </a:ext>
                  </a:extLst>
                </p:cNvPr>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32805" name="AutoShape 270">
                  <a:extLst>
                    <a:ext uri="{FF2B5EF4-FFF2-40B4-BE49-F238E27FC236}">
                      <a16:creationId xmlns:a16="http://schemas.microsoft.com/office/drawing/2014/main" id="{EF819480-014C-48FC-E0CA-0EC7D320585A}"/>
                    </a:ext>
                  </a:extLst>
                </p:cNvPr>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sp>
          <p:nvSpPr>
            <p:cNvPr id="32800" name="Rectangle 271">
              <a:extLst>
                <a:ext uri="{FF2B5EF4-FFF2-40B4-BE49-F238E27FC236}">
                  <a16:creationId xmlns:a16="http://schemas.microsoft.com/office/drawing/2014/main" id="{EFA1FB7D-4D95-55F3-1831-9D8470359AD6}"/>
                </a:ext>
              </a:extLst>
            </p:cNvPr>
            <p:cNvSpPr>
              <a:spLocks noChangeArrowheads="1"/>
            </p:cNvSpPr>
            <p:nvPr/>
          </p:nvSpPr>
          <p:spPr bwMode="auto">
            <a:xfrm>
              <a:off x="2523" y="3084"/>
              <a:ext cx="593" cy="13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808"/>
                                        </p:tgtEl>
                                        <p:attrNameLst>
                                          <p:attrName>style.visibility</p:attrName>
                                        </p:attrNameLst>
                                      </p:cBhvr>
                                      <p:to>
                                        <p:strVal val="visible"/>
                                      </p:to>
                                    </p:set>
                                    <p:anim calcmode="lin" valueType="num">
                                      <p:cBhvr additive="base">
                                        <p:cTn id="7" dur="500" fill="hold"/>
                                        <p:tgtEl>
                                          <p:spTgt spid="151808"/>
                                        </p:tgtEl>
                                        <p:attrNameLst>
                                          <p:attrName>ppt_x</p:attrName>
                                        </p:attrNameLst>
                                      </p:cBhvr>
                                      <p:tavLst>
                                        <p:tav tm="0">
                                          <p:val>
                                            <p:strVal val="0-#ppt_w/2"/>
                                          </p:val>
                                        </p:tav>
                                        <p:tav tm="100000">
                                          <p:val>
                                            <p:strVal val="#ppt_x"/>
                                          </p:val>
                                        </p:tav>
                                      </p:tavLst>
                                    </p:anim>
                                    <p:anim calcmode="lin" valueType="num">
                                      <p:cBhvr additive="base">
                                        <p:cTn id="8" dur="500" fill="hold"/>
                                        <p:tgtEl>
                                          <p:spTgt spid="1518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151589"/>
                                        </p:tgtEl>
                                        <p:attrNameLst>
                                          <p:attrName>style.visibility</p:attrName>
                                        </p:attrNameLst>
                                      </p:cBhvr>
                                      <p:to>
                                        <p:strVal val="visible"/>
                                      </p:to>
                                    </p:set>
                                    <p:anim calcmode="lin" valueType="num">
                                      <p:cBhvr>
                                        <p:cTn id="13" dur="500" fill="hold"/>
                                        <p:tgtEl>
                                          <p:spTgt spid="151589"/>
                                        </p:tgtEl>
                                        <p:attrNameLst>
                                          <p:attrName>ppt_w</p:attrName>
                                        </p:attrNameLst>
                                      </p:cBhvr>
                                      <p:tavLst>
                                        <p:tav tm="0">
                                          <p:val>
                                            <p:strVal val="(6*min(max(#ppt_w*#ppt_h,.3),1)-7.4)/-.7*#ppt_w"/>
                                          </p:val>
                                        </p:tav>
                                        <p:tav tm="100000">
                                          <p:val>
                                            <p:strVal val="#ppt_w"/>
                                          </p:val>
                                        </p:tav>
                                      </p:tavLst>
                                    </p:anim>
                                    <p:anim calcmode="lin" valueType="num">
                                      <p:cBhvr>
                                        <p:cTn id="14" dur="500" fill="hold"/>
                                        <p:tgtEl>
                                          <p:spTgt spid="151589"/>
                                        </p:tgtEl>
                                        <p:attrNameLst>
                                          <p:attrName>ppt_h</p:attrName>
                                        </p:attrNameLst>
                                      </p:cBhvr>
                                      <p:tavLst>
                                        <p:tav tm="0">
                                          <p:val>
                                            <p:strVal val="(6*min(max(#ppt_w*#ppt_h,.3),1)-7.4)/-.7*#ppt_h"/>
                                          </p:val>
                                        </p:tav>
                                        <p:tav tm="100000">
                                          <p:val>
                                            <p:strVal val="#ppt_h"/>
                                          </p:val>
                                        </p:tav>
                                      </p:tavLst>
                                    </p:anim>
                                    <p:anim calcmode="lin" valueType="num">
                                      <p:cBhvr>
                                        <p:cTn id="15" dur="500" fill="hold"/>
                                        <p:tgtEl>
                                          <p:spTgt spid="151589"/>
                                        </p:tgtEl>
                                        <p:attrNameLst>
                                          <p:attrName>ppt_x</p:attrName>
                                        </p:attrNameLst>
                                      </p:cBhvr>
                                      <p:tavLst>
                                        <p:tav tm="0">
                                          <p:val>
                                            <p:fltVal val="0.5"/>
                                          </p:val>
                                        </p:tav>
                                        <p:tav tm="100000">
                                          <p:val>
                                            <p:strVal val="#ppt_x"/>
                                          </p:val>
                                        </p:tav>
                                      </p:tavLst>
                                    </p:anim>
                                    <p:anim calcmode="lin" valueType="num">
                                      <p:cBhvr>
                                        <p:cTn id="16" dur="500" fill="hold"/>
                                        <p:tgtEl>
                                          <p:spTgt spid="151589"/>
                                        </p:tgtEl>
                                        <p:attrNameLst>
                                          <p:attrName>ppt_y</p:attrName>
                                        </p:attrNameLst>
                                      </p:cBhvr>
                                      <p:tavLst>
                                        <p:tav tm="0">
                                          <p:val>
                                            <p:strVal val="1+(6*min(max(#ppt_w*#ppt_h,.3),1)-7.4)/-.7*#ppt_h/2"/>
                                          </p:val>
                                        </p:tav>
                                        <p:tav tm="100000">
                                          <p:val>
                                            <p:strVal val="#ppt_y"/>
                                          </p:val>
                                        </p:tav>
                                      </p:tavLst>
                                    </p:anim>
                                  </p:childTnLst>
                                </p:cTn>
                              </p:par>
                            </p:childTnLst>
                          </p:cTn>
                        </p:par>
                        <p:par>
                          <p:cTn id="17" fill="hold" nodeType="afterGroup">
                            <p:stCondLst>
                              <p:cond delay="500"/>
                            </p:stCondLst>
                            <p:childTnLst>
                              <p:par>
                                <p:cTn id="18" presetID="23" presetClass="entr" presetSubtype="528" fill="hold" grpId="0" nodeType="afterEffect">
                                  <p:stCondLst>
                                    <p:cond delay="1000"/>
                                  </p:stCondLst>
                                  <p:childTnLst>
                                    <p:set>
                                      <p:cBhvr>
                                        <p:cTn id="19" dur="1" fill="hold">
                                          <p:stCondLst>
                                            <p:cond delay="0"/>
                                          </p:stCondLst>
                                        </p:cTn>
                                        <p:tgtEl>
                                          <p:spTgt spid="151636"/>
                                        </p:tgtEl>
                                        <p:attrNameLst>
                                          <p:attrName>style.visibility</p:attrName>
                                        </p:attrNameLst>
                                      </p:cBhvr>
                                      <p:to>
                                        <p:strVal val="visible"/>
                                      </p:to>
                                    </p:set>
                                    <p:anim calcmode="lin" valueType="num">
                                      <p:cBhvr>
                                        <p:cTn id="20" dur="500" fill="hold"/>
                                        <p:tgtEl>
                                          <p:spTgt spid="151636"/>
                                        </p:tgtEl>
                                        <p:attrNameLst>
                                          <p:attrName>ppt_w</p:attrName>
                                        </p:attrNameLst>
                                      </p:cBhvr>
                                      <p:tavLst>
                                        <p:tav tm="0">
                                          <p:val>
                                            <p:fltVal val="0"/>
                                          </p:val>
                                        </p:tav>
                                        <p:tav tm="100000">
                                          <p:val>
                                            <p:strVal val="#ppt_w"/>
                                          </p:val>
                                        </p:tav>
                                      </p:tavLst>
                                    </p:anim>
                                    <p:anim calcmode="lin" valueType="num">
                                      <p:cBhvr>
                                        <p:cTn id="21" dur="500" fill="hold"/>
                                        <p:tgtEl>
                                          <p:spTgt spid="151636"/>
                                        </p:tgtEl>
                                        <p:attrNameLst>
                                          <p:attrName>ppt_h</p:attrName>
                                        </p:attrNameLst>
                                      </p:cBhvr>
                                      <p:tavLst>
                                        <p:tav tm="0">
                                          <p:val>
                                            <p:fltVal val="0"/>
                                          </p:val>
                                        </p:tav>
                                        <p:tav tm="100000">
                                          <p:val>
                                            <p:strVal val="#ppt_h"/>
                                          </p:val>
                                        </p:tav>
                                      </p:tavLst>
                                    </p:anim>
                                    <p:anim calcmode="lin" valueType="num">
                                      <p:cBhvr>
                                        <p:cTn id="22" dur="500" fill="hold"/>
                                        <p:tgtEl>
                                          <p:spTgt spid="151636"/>
                                        </p:tgtEl>
                                        <p:attrNameLst>
                                          <p:attrName>ppt_x</p:attrName>
                                        </p:attrNameLst>
                                      </p:cBhvr>
                                      <p:tavLst>
                                        <p:tav tm="0">
                                          <p:val>
                                            <p:fltVal val="0.5"/>
                                          </p:val>
                                        </p:tav>
                                        <p:tav tm="100000">
                                          <p:val>
                                            <p:strVal val="#ppt_x"/>
                                          </p:val>
                                        </p:tav>
                                      </p:tavLst>
                                    </p:anim>
                                    <p:anim calcmode="lin" valueType="num">
                                      <p:cBhvr>
                                        <p:cTn id="23" dur="500" fill="hold"/>
                                        <p:tgtEl>
                                          <p:spTgt spid="1516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51636"/>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36" fill="hold" grpId="0" nodeType="clickEffect">
                                  <p:stCondLst>
                                    <p:cond delay="0"/>
                                  </p:stCondLst>
                                  <p:childTnLst>
                                    <p:set>
                                      <p:cBhvr>
                                        <p:cTn id="27" dur="1" fill="hold">
                                          <p:stCondLst>
                                            <p:cond delay="0"/>
                                          </p:stCondLst>
                                        </p:cTn>
                                        <p:tgtEl>
                                          <p:spTgt spid="151590"/>
                                        </p:tgtEl>
                                        <p:attrNameLst>
                                          <p:attrName>style.visibility</p:attrName>
                                        </p:attrNameLst>
                                      </p:cBhvr>
                                      <p:to>
                                        <p:strVal val="visible"/>
                                      </p:to>
                                    </p:set>
                                    <p:anim calcmode="lin" valueType="num">
                                      <p:cBhvr>
                                        <p:cTn id="28" dur="500" fill="hold"/>
                                        <p:tgtEl>
                                          <p:spTgt spid="151590"/>
                                        </p:tgtEl>
                                        <p:attrNameLst>
                                          <p:attrName>ppt_w</p:attrName>
                                        </p:attrNameLst>
                                      </p:cBhvr>
                                      <p:tavLst>
                                        <p:tav tm="0">
                                          <p:val>
                                            <p:strVal val="(6*min(max(#ppt_w*#ppt_h,.3),1)-7.4)/-.7*#ppt_w"/>
                                          </p:val>
                                        </p:tav>
                                        <p:tav tm="100000">
                                          <p:val>
                                            <p:strVal val="#ppt_w"/>
                                          </p:val>
                                        </p:tav>
                                      </p:tavLst>
                                    </p:anim>
                                    <p:anim calcmode="lin" valueType="num">
                                      <p:cBhvr>
                                        <p:cTn id="29" dur="500" fill="hold"/>
                                        <p:tgtEl>
                                          <p:spTgt spid="151590"/>
                                        </p:tgtEl>
                                        <p:attrNameLst>
                                          <p:attrName>ppt_h</p:attrName>
                                        </p:attrNameLst>
                                      </p:cBhvr>
                                      <p:tavLst>
                                        <p:tav tm="0">
                                          <p:val>
                                            <p:strVal val="(6*min(max(#ppt_w*#ppt_h,.3),1)-7.4)/-.7*#ppt_h"/>
                                          </p:val>
                                        </p:tav>
                                        <p:tav tm="100000">
                                          <p:val>
                                            <p:strVal val="#ppt_h"/>
                                          </p:val>
                                        </p:tav>
                                      </p:tavLst>
                                    </p:anim>
                                    <p:anim calcmode="lin" valueType="num">
                                      <p:cBhvr>
                                        <p:cTn id="30" dur="500" fill="hold"/>
                                        <p:tgtEl>
                                          <p:spTgt spid="151590"/>
                                        </p:tgtEl>
                                        <p:attrNameLst>
                                          <p:attrName>ppt_x</p:attrName>
                                        </p:attrNameLst>
                                      </p:cBhvr>
                                      <p:tavLst>
                                        <p:tav tm="0">
                                          <p:val>
                                            <p:fltVal val="0.5"/>
                                          </p:val>
                                        </p:tav>
                                        <p:tav tm="100000">
                                          <p:val>
                                            <p:strVal val="#ppt_x"/>
                                          </p:val>
                                        </p:tav>
                                      </p:tavLst>
                                    </p:anim>
                                    <p:anim calcmode="lin" valueType="num">
                                      <p:cBhvr>
                                        <p:cTn id="31" dur="500" fill="hold"/>
                                        <p:tgtEl>
                                          <p:spTgt spid="151590"/>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500"/>
                            </p:stCondLst>
                            <p:childTnLst>
                              <p:par>
                                <p:cTn id="33" presetID="23" presetClass="entr" presetSubtype="528" fill="hold" grpId="0" nodeType="afterEffect">
                                  <p:stCondLst>
                                    <p:cond delay="1000"/>
                                  </p:stCondLst>
                                  <p:childTnLst>
                                    <p:set>
                                      <p:cBhvr>
                                        <p:cTn id="34" dur="1" fill="hold">
                                          <p:stCondLst>
                                            <p:cond delay="0"/>
                                          </p:stCondLst>
                                        </p:cTn>
                                        <p:tgtEl>
                                          <p:spTgt spid="151638"/>
                                        </p:tgtEl>
                                        <p:attrNameLst>
                                          <p:attrName>style.visibility</p:attrName>
                                        </p:attrNameLst>
                                      </p:cBhvr>
                                      <p:to>
                                        <p:strVal val="visible"/>
                                      </p:to>
                                    </p:set>
                                    <p:anim calcmode="lin" valueType="num">
                                      <p:cBhvr>
                                        <p:cTn id="35" dur="500" fill="hold"/>
                                        <p:tgtEl>
                                          <p:spTgt spid="151638"/>
                                        </p:tgtEl>
                                        <p:attrNameLst>
                                          <p:attrName>ppt_w</p:attrName>
                                        </p:attrNameLst>
                                      </p:cBhvr>
                                      <p:tavLst>
                                        <p:tav tm="0">
                                          <p:val>
                                            <p:fltVal val="0"/>
                                          </p:val>
                                        </p:tav>
                                        <p:tav tm="100000">
                                          <p:val>
                                            <p:strVal val="#ppt_w"/>
                                          </p:val>
                                        </p:tav>
                                      </p:tavLst>
                                    </p:anim>
                                    <p:anim calcmode="lin" valueType="num">
                                      <p:cBhvr>
                                        <p:cTn id="36" dur="500" fill="hold"/>
                                        <p:tgtEl>
                                          <p:spTgt spid="151638"/>
                                        </p:tgtEl>
                                        <p:attrNameLst>
                                          <p:attrName>ppt_h</p:attrName>
                                        </p:attrNameLst>
                                      </p:cBhvr>
                                      <p:tavLst>
                                        <p:tav tm="0">
                                          <p:val>
                                            <p:fltVal val="0"/>
                                          </p:val>
                                        </p:tav>
                                        <p:tav tm="100000">
                                          <p:val>
                                            <p:strVal val="#ppt_h"/>
                                          </p:val>
                                        </p:tav>
                                      </p:tavLst>
                                    </p:anim>
                                    <p:anim calcmode="lin" valueType="num">
                                      <p:cBhvr>
                                        <p:cTn id="37" dur="500" fill="hold"/>
                                        <p:tgtEl>
                                          <p:spTgt spid="151638"/>
                                        </p:tgtEl>
                                        <p:attrNameLst>
                                          <p:attrName>ppt_x</p:attrName>
                                        </p:attrNameLst>
                                      </p:cBhvr>
                                      <p:tavLst>
                                        <p:tav tm="0">
                                          <p:val>
                                            <p:fltVal val="0.5"/>
                                          </p:val>
                                        </p:tav>
                                        <p:tav tm="100000">
                                          <p:val>
                                            <p:strVal val="#ppt_x"/>
                                          </p:val>
                                        </p:tav>
                                      </p:tavLst>
                                    </p:anim>
                                    <p:anim calcmode="lin" valueType="num">
                                      <p:cBhvr>
                                        <p:cTn id="38" dur="500" fill="hold"/>
                                        <p:tgtEl>
                                          <p:spTgt spid="151638"/>
                                        </p:tgtEl>
                                        <p:attrNameLst>
                                          <p:attrName>ppt_y</p:attrName>
                                        </p:attrNameLst>
                                      </p:cBhvr>
                                      <p:tavLst>
                                        <p:tav tm="0">
                                          <p:val>
                                            <p:fltVal val="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151647"/>
                                        </p:tgtEl>
                                        <p:attrNameLst>
                                          <p:attrName>style.visibility</p:attrName>
                                        </p:attrNameLst>
                                      </p:cBhvr>
                                      <p:to>
                                        <p:strVal val="visible"/>
                                      </p:to>
                                    </p:set>
                                    <p:anim calcmode="lin" valueType="num">
                                      <p:cBhvr>
                                        <p:cTn id="43" dur="500" fill="hold"/>
                                        <p:tgtEl>
                                          <p:spTgt spid="151647"/>
                                        </p:tgtEl>
                                        <p:attrNameLst>
                                          <p:attrName>ppt_w</p:attrName>
                                        </p:attrNameLst>
                                      </p:cBhvr>
                                      <p:tavLst>
                                        <p:tav tm="0">
                                          <p:val>
                                            <p:fltVal val="0"/>
                                          </p:val>
                                        </p:tav>
                                        <p:tav tm="100000">
                                          <p:val>
                                            <p:strVal val="#ppt_w"/>
                                          </p:val>
                                        </p:tav>
                                      </p:tavLst>
                                    </p:anim>
                                    <p:anim calcmode="lin" valueType="num">
                                      <p:cBhvr>
                                        <p:cTn id="44" dur="500" fill="hold"/>
                                        <p:tgtEl>
                                          <p:spTgt spid="151647"/>
                                        </p:tgtEl>
                                        <p:attrNameLst>
                                          <p:attrName>ppt_h</p:attrName>
                                        </p:attrNameLst>
                                      </p:cBhvr>
                                      <p:tavLst>
                                        <p:tav tm="0">
                                          <p:val>
                                            <p:fltVal val="0"/>
                                          </p:val>
                                        </p:tav>
                                        <p:tav tm="100000">
                                          <p:val>
                                            <p:strVal val="#ppt_h"/>
                                          </p:val>
                                        </p:tav>
                                      </p:tavLst>
                                    </p:anim>
                                    <p:anim calcmode="lin" valueType="num">
                                      <p:cBhvr>
                                        <p:cTn id="45" dur="500" fill="hold"/>
                                        <p:tgtEl>
                                          <p:spTgt spid="151647"/>
                                        </p:tgtEl>
                                        <p:attrNameLst>
                                          <p:attrName>ppt_x</p:attrName>
                                        </p:attrNameLst>
                                      </p:cBhvr>
                                      <p:tavLst>
                                        <p:tav tm="0">
                                          <p:val>
                                            <p:fltVal val="0.5"/>
                                          </p:val>
                                        </p:tav>
                                        <p:tav tm="100000">
                                          <p:val>
                                            <p:strVal val="#ppt_x"/>
                                          </p:val>
                                        </p:tav>
                                      </p:tavLst>
                                    </p:anim>
                                    <p:anim calcmode="lin" valueType="num">
                                      <p:cBhvr>
                                        <p:cTn id="46" dur="500" fill="hold"/>
                                        <p:tgtEl>
                                          <p:spTgt spid="151647"/>
                                        </p:tgtEl>
                                        <p:attrNameLst>
                                          <p:attrName>ppt_y</p:attrName>
                                        </p:attrNameLst>
                                      </p:cBhvr>
                                      <p:tavLst>
                                        <p:tav tm="0">
                                          <p:val>
                                            <p:fltVal val="0.5"/>
                                          </p:val>
                                        </p:tav>
                                        <p:tav tm="100000">
                                          <p:val>
                                            <p:strVal val="#ppt_y"/>
                                          </p:val>
                                        </p:tav>
                                      </p:tavLst>
                                    </p:anim>
                                  </p:childTnLst>
                                </p:cTn>
                              </p:par>
                            </p:childTnLst>
                          </p:cTn>
                        </p:par>
                        <p:par>
                          <p:cTn id="47" fill="hold" nodeType="afterGroup">
                            <p:stCondLst>
                              <p:cond delay="500"/>
                            </p:stCondLst>
                            <p:childTnLst>
                              <p:par>
                                <p:cTn id="48" presetID="23" presetClass="entr" presetSubtype="528" fill="hold" grpId="0" nodeType="afterEffect">
                                  <p:stCondLst>
                                    <p:cond delay="0"/>
                                  </p:stCondLst>
                                  <p:childTnLst>
                                    <p:set>
                                      <p:cBhvr>
                                        <p:cTn id="49" dur="1" fill="hold">
                                          <p:stCondLst>
                                            <p:cond delay="0"/>
                                          </p:stCondLst>
                                        </p:cTn>
                                        <p:tgtEl>
                                          <p:spTgt spid="151643"/>
                                        </p:tgtEl>
                                        <p:attrNameLst>
                                          <p:attrName>style.visibility</p:attrName>
                                        </p:attrNameLst>
                                      </p:cBhvr>
                                      <p:to>
                                        <p:strVal val="visible"/>
                                      </p:to>
                                    </p:set>
                                    <p:anim calcmode="lin" valueType="num">
                                      <p:cBhvr>
                                        <p:cTn id="50" dur="500" fill="hold"/>
                                        <p:tgtEl>
                                          <p:spTgt spid="151643"/>
                                        </p:tgtEl>
                                        <p:attrNameLst>
                                          <p:attrName>ppt_w</p:attrName>
                                        </p:attrNameLst>
                                      </p:cBhvr>
                                      <p:tavLst>
                                        <p:tav tm="0">
                                          <p:val>
                                            <p:fltVal val="0"/>
                                          </p:val>
                                        </p:tav>
                                        <p:tav tm="100000">
                                          <p:val>
                                            <p:strVal val="#ppt_w"/>
                                          </p:val>
                                        </p:tav>
                                      </p:tavLst>
                                    </p:anim>
                                    <p:anim calcmode="lin" valueType="num">
                                      <p:cBhvr>
                                        <p:cTn id="51" dur="500" fill="hold"/>
                                        <p:tgtEl>
                                          <p:spTgt spid="151643"/>
                                        </p:tgtEl>
                                        <p:attrNameLst>
                                          <p:attrName>ppt_h</p:attrName>
                                        </p:attrNameLst>
                                      </p:cBhvr>
                                      <p:tavLst>
                                        <p:tav tm="0">
                                          <p:val>
                                            <p:fltVal val="0"/>
                                          </p:val>
                                        </p:tav>
                                        <p:tav tm="100000">
                                          <p:val>
                                            <p:strVal val="#ppt_h"/>
                                          </p:val>
                                        </p:tav>
                                      </p:tavLst>
                                    </p:anim>
                                    <p:anim calcmode="lin" valueType="num">
                                      <p:cBhvr>
                                        <p:cTn id="52" dur="500" fill="hold"/>
                                        <p:tgtEl>
                                          <p:spTgt spid="151643"/>
                                        </p:tgtEl>
                                        <p:attrNameLst>
                                          <p:attrName>ppt_x</p:attrName>
                                        </p:attrNameLst>
                                      </p:cBhvr>
                                      <p:tavLst>
                                        <p:tav tm="0">
                                          <p:val>
                                            <p:fltVal val="0.5"/>
                                          </p:val>
                                        </p:tav>
                                        <p:tav tm="100000">
                                          <p:val>
                                            <p:strVal val="#ppt_x"/>
                                          </p:val>
                                        </p:tav>
                                      </p:tavLst>
                                    </p:anim>
                                    <p:anim calcmode="lin" valueType="num">
                                      <p:cBhvr>
                                        <p:cTn id="53" dur="500" fill="hold"/>
                                        <p:tgtEl>
                                          <p:spTgt spid="151643"/>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000"/>
                            </p:stCondLst>
                            <p:childTnLst>
                              <p:par>
                                <p:cTn id="55" presetID="23" presetClass="entr" presetSubtype="528" fill="hold" grpId="0" nodeType="afterEffect">
                                  <p:stCondLst>
                                    <p:cond delay="0"/>
                                  </p:stCondLst>
                                  <p:childTnLst>
                                    <p:set>
                                      <p:cBhvr>
                                        <p:cTn id="56" dur="1" fill="hold">
                                          <p:stCondLst>
                                            <p:cond delay="0"/>
                                          </p:stCondLst>
                                        </p:cTn>
                                        <p:tgtEl>
                                          <p:spTgt spid="151646"/>
                                        </p:tgtEl>
                                        <p:attrNameLst>
                                          <p:attrName>style.visibility</p:attrName>
                                        </p:attrNameLst>
                                      </p:cBhvr>
                                      <p:to>
                                        <p:strVal val="visible"/>
                                      </p:to>
                                    </p:set>
                                    <p:anim calcmode="lin" valueType="num">
                                      <p:cBhvr>
                                        <p:cTn id="57" dur="500" fill="hold"/>
                                        <p:tgtEl>
                                          <p:spTgt spid="151646"/>
                                        </p:tgtEl>
                                        <p:attrNameLst>
                                          <p:attrName>ppt_w</p:attrName>
                                        </p:attrNameLst>
                                      </p:cBhvr>
                                      <p:tavLst>
                                        <p:tav tm="0">
                                          <p:val>
                                            <p:fltVal val="0"/>
                                          </p:val>
                                        </p:tav>
                                        <p:tav tm="100000">
                                          <p:val>
                                            <p:strVal val="#ppt_w"/>
                                          </p:val>
                                        </p:tav>
                                      </p:tavLst>
                                    </p:anim>
                                    <p:anim calcmode="lin" valueType="num">
                                      <p:cBhvr>
                                        <p:cTn id="58" dur="500" fill="hold"/>
                                        <p:tgtEl>
                                          <p:spTgt spid="151646"/>
                                        </p:tgtEl>
                                        <p:attrNameLst>
                                          <p:attrName>ppt_h</p:attrName>
                                        </p:attrNameLst>
                                      </p:cBhvr>
                                      <p:tavLst>
                                        <p:tav tm="0">
                                          <p:val>
                                            <p:fltVal val="0"/>
                                          </p:val>
                                        </p:tav>
                                        <p:tav tm="100000">
                                          <p:val>
                                            <p:strVal val="#ppt_h"/>
                                          </p:val>
                                        </p:tav>
                                      </p:tavLst>
                                    </p:anim>
                                    <p:anim calcmode="lin" valueType="num">
                                      <p:cBhvr>
                                        <p:cTn id="59" dur="500" fill="hold"/>
                                        <p:tgtEl>
                                          <p:spTgt spid="151646"/>
                                        </p:tgtEl>
                                        <p:attrNameLst>
                                          <p:attrName>ppt_x</p:attrName>
                                        </p:attrNameLst>
                                      </p:cBhvr>
                                      <p:tavLst>
                                        <p:tav tm="0">
                                          <p:val>
                                            <p:fltVal val="0.5"/>
                                          </p:val>
                                        </p:tav>
                                        <p:tav tm="100000">
                                          <p:val>
                                            <p:strVal val="#ppt_x"/>
                                          </p:val>
                                        </p:tav>
                                      </p:tavLst>
                                    </p:anim>
                                    <p:anim calcmode="lin" valueType="num">
                                      <p:cBhvr>
                                        <p:cTn id="60" dur="500" fill="hold"/>
                                        <p:tgtEl>
                                          <p:spTgt spid="151646"/>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1500"/>
                            </p:stCondLst>
                            <p:childTnLst>
                              <p:par>
                                <p:cTn id="62" presetID="23" presetClass="entr" presetSubtype="528" fill="hold" grpId="0" nodeType="afterEffect">
                                  <p:stCondLst>
                                    <p:cond delay="0"/>
                                  </p:stCondLst>
                                  <p:childTnLst>
                                    <p:set>
                                      <p:cBhvr>
                                        <p:cTn id="63" dur="1" fill="hold">
                                          <p:stCondLst>
                                            <p:cond delay="0"/>
                                          </p:stCondLst>
                                        </p:cTn>
                                        <p:tgtEl>
                                          <p:spTgt spid="151654"/>
                                        </p:tgtEl>
                                        <p:attrNameLst>
                                          <p:attrName>style.visibility</p:attrName>
                                        </p:attrNameLst>
                                      </p:cBhvr>
                                      <p:to>
                                        <p:strVal val="visible"/>
                                      </p:to>
                                    </p:set>
                                    <p:anim calcmode="lin" valueType="num">
                                      <p:cBhvr>
                                        <p:cTn id="64" dur="500" fill="hold"/>
                                        <p:tgtEl>
                                          <p:spTgt spid="151654"/>
                                        </p:tgtEl>
                                        <p:attrNameLst>
                                          <p:attrName>ppt_w</p:attrName>
                                        </p:attrNameLst>
                                      </p:cBhvr>
                                      <p:tavLst>
                                        <p:tav tm="0">
                                          <p:val>
                                            <p:fltVal val="0"/>
                                          </p:val>
                                        </p:tav>
                                        <p:tav tm="100000">
                                          <p:val>
                                            <p:strVal val="#ppt_w"/>
                                          </p:val>
                                        </p:tav>
                                      </p:tavLst>
                                    </p:anim>
                                    <p:anim calcmode="lin" valueType="num">
                                      <p:cBhvr>
                                        <p:cTn id="65" dur="500" fill="hold"/>
                                        <p:tgtEl>
                                          <p:spTgt spid="151654"/>
                                        </p:tgtEl>
                                        <p:attrNameLst>
                                          <p:attrName>ppt_h</p:attrName>
                                        </p:attrNameLst>
                                      </p:cBhvr>
                                      <p:tavLst>
                                        <p:tav tm="0">
                                          <p:val>
                                            <p:fltVal val="0"/>
                                          </p:val>
                                        </p:tav>
                                        <p:tav tm="100000">
                                          <p:val>
                                            <p:strVal val="#ppt_h"/>
                                          </p:val>
                                        </p:tav>
                                      </p:tavLst>
                                    </p:anim>
                                    <p:anim calcmode="lin" valueType="num">
                                      <p:cBhvr>
                                        <p:cTn id="66" dur="500" fill="hold"/>
                                        <p:tgtEl>
                                          <p:spTgt spid="151654"/>
                                        </p:tgtEl>
                                        <p:attrNameLst>
                                          <p:attrName>ppt_x</p:attrName>
                                        </p:attrNameLst>
                                      </p:cBhvr>
                                      <p:tavLst>
                                        <p:tav tm="0">
                                          <p:val>
                                            <p:fltVal val="0.5"/>
                                          </p:val>
                                        </p:tav>
                                        <p:tav tm="100000">
                                          <p:val>
                                            <p:strVal val="#ppt_x"/>
                                          </p:val>
                                        </p:tav>
                                      </p:tavLst>
                                    </p:anim>
                                    <p:anim calcmode="lin" valueType="num">
                                      <p:cBhvr>
                                        <p:cTn id="67" dur="500" fill="hold"/>
                                        <p:tgtEl>
                                          <p:spTgt spid="151654"/>
                                        </p:tgtEl>
                                        <p:attrNameLst>
                                          <p:attrName>ppt_y</p:attrName>
                                        </p:attrNameLst>
                                      </p:cBhvr>
                                      <p:tavLst>
                                        <p:tav tm="0">
                                          <p:val>
                                            <p:fltVal val="0.5"/>
                                          </p:val>
                                        </p:tav>
                                        <p:tav tm="100000">
                                          <p:val>
                                            <p:strVal val="#ppt_y"/>
                                          </p:val>
                                        </p:tav>
                                      </p:tavLst>
                                    </p:anim>
                                  </p:childTnLst>
                                </p:cTn>
                              </p:par>
                            </p:childTnLst>
                          </p:cTn>
                        </p:par>
                        <p:par>
                          <p:cTn id="68" fill="hold" nodeType="afterGroup">
                            <p:stCondLst>
                              <p:cond delay="2000"/>
                            </p:stCondLst>
                            <p:childTnLst>
                              <p:par>
                                <p:cTn id="69" presetID="23" presetClass="entr" presetSubtype="528" fill="hold" grpId="0" nodeType="afterEffect">
                                  <p:stCondLst>
                                    <p:cond delay="0"/>
                                  </p:stCondLst>
                                  <p:childTnLst>
                                    <p:set>
                                      <p:cBhvr>
                                        <p:cTn id="70" dur="1" fill="hold">
                                          <p:stCondLst>
                                            <p:cond delay="0"/>
                                          </p:stCondLst>
                                        </p:cTn>
                                        <p:tgtEl>
                                          <p:spTgt spid="151645"/>
                                        </p:tgtEl>
                                        <p:attrNameLst>
                                          <p:attrName>style.visibility</p:attrName>
                                        </p:attrNameLst>
                                      </p:cBhvr>
                                      <p:to>
                                        <p:strVal val="visible"/>
                                      </p:to>
                                    </p:set>
                                    <p:anim calcmode="lin" valueType="num">
                                      <p:cBhvr>
                                        <p:cTn id="71" dur="500" fill="hold"/>
                                        <p:tgtEl>
                                          <p:spTgt spid="151645"/>
                                        </p:tgtEl>
                                        <p:attrNameLst>
                                          <p:attrName>ppt_w</p:attrName>
                                        </p:attrNameLst>
                                      </p:cBhvr>
                                      <p:tavLst>
                                        <p:tav tm="0">
                                          <p:val>
                                            <p:fltVal val="0"/>
                                          </p:val>
                                        </p:tav>
                                        <p:tav tm="100000">
                                          <p:val>
                                            <p:strVal val="#ppt_w"/>
                                          </p:val>
                                        </p:tav>
                                      </p:tavLst>
                                    </p:anim>
                                    <p:anim calcmode="lin" valueType="num">
                                      <p:cBhvr>
                                        <p:cTn id="72" dur="500" fill="hold"/>
                                        <p:tgtEl>
                                          <p:spTgt spid="151645"/>
                                        </p:tgtEl>
                                        <p:attrNameLst>
                                          <p:attrName>ppt_h</p:attrName>
                                        </p:attrNameLst>
                                      </p:cBhvr>
                                      <p:tavLst>
                                        <p:tav tm="0">
                                          <p:val>
                                            <p:fltVal val="0"/>
                                          </p:val>
                                        </p:tav>
                                        <p:tav tm="100000">
                                          <p:val>
                                            <p:strVal val="#ppt_h"/>
                                          </p:val>
                                        </p:tav>
                                      </p:tavLst>
                                    </p:anim>
                                    <p:anim calcmode="lin" valueType="num">
                                      <p:cBhvr>
                                        <p:cTn id="73" dur="500" fill="hold"/>
                                        <p:tgtEl>
                                          <p:spTgt spid="151645"/>
                                        </p:tgtEl>
                                        <p:attrNameLst>
                                          <p:attrName>ppt_x</p:attrName>
                                        </p:attrNameLst>
                                      </p:cBhvr>
                                      <p:tavLst>
                                        <p:tav tm="0">
                                          <p:val>
                                            <p:fltVal val="0.5"/>
                                          </p:val>
                                        </p:tav>
                                        <p:tav tm="100000">
                                          <p:val>
                                            <p:strVal val="#ppt_x"/>
                                          </p:val>
                                        </p:tav>
                                      </p:tavLst>
                                    </p:anim>
                                    <p:anim calcmode="lin" valueType="num">
                                      <p:cBhvr>
                                        <p:cTn id="74" dur="500" fill="hold"/>
                                        <p:tgtEl>
                                          <p:spTgt spid="151645"/>
                                        </p:tgtEl>
                                        <p:attrNameLst>
                                          <p:attrName>ppt_y</p:attrName>
                                        </p:attrNameLst>
                                      </p:cBhvr>
                                      <p:tavLst>
                                        <p:tav tm="0">
                                          <p:val>
                                            <p:fltVal val="0.5"/>
                                          </p:val>
                                        </p:tav>
                                        <p:tav tm="100000">
                                          <p:val>
                                            <p:strVal val="#ppt_y"/>
                                          </p:val>
                                        </p:tav>
                                      </p:tavLst>
                                    </p:anim>
                                  </p:childTnLst>
                                </p:cTn>
                              </p:par>
                            </p:childTnLst>
                          </p:cTn>
                        </p:par>
                        <p:par>
                          <p:cTn id="75" fill="hold" nodeType="afterGroup">
                            <p:stCondLst>
                              <p:cond delay="2500"/>
                            </p:stCondLst>
                            <p:childTnLst>
                              <p:par>
                                <p:cTn id="76" presetID="23" presetClass="entr" presetSubtype="528" fill="hold" grpId="0" nodeType="afterEffect">
                                  <p:stCondLst>
                                    <p:cond delay="0"/>
                                  </p:stCondLst>
                                  <p:childTnLst>
                                    <p:set>
                                      <p:cBhvr>
                                        <p:cTn id="77" dur="1" fill="hold">
                                          <p:stCondLst>
                                            <p:cond delay="0"/>
                                          </p:stCondLst>
                                        </p:cTn>
                                        <p:tgtEl>
                                          <p:spTgt spid="151644"/>
                                        </p:tgtEl>
                                        <p:attrNameLst>
                                          <p:attrName>style.visibility</p:attrName>
                                        </p:attrNameLst>
                                      </p:cBhvr>
                                      <p:to>
                                        <p:strVal val="visible"/>
                                      </p:to>
                                    </p:set>
                                    <p:anim calcmode="lin" valueType="num">
                                      <p:cBhvr>
                                        <p:cTn id="78" dur="500" fill="hold"/>
                                        <p:tgtEl>
                                          <p:spTgt spid="151644"/>
                                        </p:tgtEl>
                                        <p:attrNameLst>
                                          <p:attrName>ppt_w</p:attrName>
                                        </p:attrNameLst>
                                      </p:cBhvr>
                                      <p:tavLst>
                                        <p:tav tm="0">
                                          <p:val>
                                            <p:fltVal val="0"/>
                                          </p:val>
                                        </p:tav>
                                        <p:tav tm="100000">
                                          <p:val>
                                            <p:strVal val="#ppt_w"/>
                                          </p:val>
                                        </p:tav>
                                      </p:tavLst>
                                    </p:anim>
                                    <p:anim calcmode="lin" valueType="num">
                                      <p:cBhvr>
                                        <p:cTn id="79" dur="500" fill="hold"/>
                                        <p:tgtEl>
                                          <p:spTgt spid="151644"/>
                                        </p:tgtEl>
                                        <p:attrNameLst>
                                          <p:attrName>ppt_h</p:attrName>
                                        </p:attrNameLst>
                                      </p:cBhvr>
                                      <p:tavLst>
                                        <p:tav tm="0">
                                          <p:val>
                                            <p:fltVal val="0"/>
                                          </p:val>
                                        </p:tav>
                                        <p:tav tm="100000">
                                          <p:val>
                                            <p:strVal val="#ppt_h"/>
                                          </p:val>
                                        </p:tav>
                                      </p:tavLst>
                                    </p:anim>
                                    <p:anim calcmode="lin" valueType="num">
                                      <p:cBhvr>
                                        <p:cTn id="80" dur="500" fill="hold"/>
                                        <p:tgtEl>
                                          <p:spTgt spid="151644"/>
                                        </p:tgtEl>
                                        <p:attrNameLst>
                                          <p:attrName>ppt_x</p:attrName>
                                        </p:attrNameLst>
                                      </p:cBhvr>
                                      <p:tavLst>
                                        <p:tav tm="0">
                                          <p:val>
                                            <p:fltVal val="0.5"/>
                                          </p:val>
                                        </p:tav>
                                        <p:tav tm="100000">
                                          <p:val>
                                            <p:strVal val="#ppt_x"/>
                                          </p:val>
                                        </p:tav>
                                      </p:tavLst>
                                    </p:anim>
                                    <p:anim calcmode="lin" valueType="num">
                                      <p:cBhvr>
                                        <p:cTn id="81" dur="500" fill="hold"/>
                                        <p:tgtEl>
                                          <p:spTgt spid="151644"/>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3000"/>
                            </p:stCondLst>
                            <p:childTnLst>
                              <p:par>
                                <p:cTn id="83" presetID="23" presetClass="entr" presetSubtype="528" fill="hold" grpId="0" nodeType="afterEffect">
                                  <p:stCondLst>
                                    <p:cond delay="0"/>
                                  </p:stCondLst>
                                  <p:childTnLst>
                                    <p:set>
                                      <p:cBhvr>
                                        <p:cTn id="84" dur="1" fill="hold">
                                          <p:stCondLst>
                                            <p:cond delay="0"/>
                                          </p:stCondLst>
                                        </p:cTn>
                                        <p:tgtEl>
                                          <p:spTgt spid="151642"/>
                                        </p:tgtEl>
                                        <p:attrNameLst>
                                          <p:attrName>style.visibility</p:attrName>
                                        </p:attrNameLst>
                                      </p:cBhvr>
                                      <p:to>
                                        <p:strVal val="visible"/>
                                      </p:to>
                                    </p:set>
                                    <p:anim calcmode="lin" valueType="num">
                                      <p:cBhvr>
                                        <p:cTn id="85" dur="500" fill="hold"/>
                                        <p:tgtEl>
                                          <p:spTgt spid="151642"/>
                                        </p:tgtEl>
                                        <p:attrNameLst>
                                          <p:attrName>ppt_w</p:attrName>
                                        </p:attrNameLst>
                                      </p:cBhvr>
                                      <p:tavLst>
                                        <p:tav tm="0">
                                          <p:val>
                                            <p:fltVal val="0"/>
                                          </p:val>
                                        </p:tav>
                                        <p:tav tm="100000">
                                          <p:val>
                                            <p:strVal val="#ppt_w"/>
                                          </p:val>
                                        </p:tav>
                                      </p:tavLst>
                                    </p:anim>
                                    <p:anim calcmode="lin" valueType="num">
                                      <p:cBhvr>
                                        <p:cTn id="86" dur="500" fill="hold"/>
                                        <p:tgtEl>
                                          <p:spTgt spid="151642"/>
                                        </p:tgtEl>
                                        <p:attrNameLst>
                                          <p:attrName>ppt_h</p:attrName>
                                        </p:attrNameLst>
                                      </p:cBhvr>
                                      <p:tavLst>
                                        <p:tav tm="0">
                                          <p:val>
                                            <p:fltVal val="0"/>
                                          </p:val>
                                        </p:tav>
                                        <p:tav tm="100000">
                                          <p:val>
                                            <p:strVal val="#ppt_h"/>
                                          </p:val>
                                        </p:tav>
                                      </p:tavLst>
                                    </p:anim>
                                    <p:anim calcmode="lin" valueType="num">
                                      <p:cBhvr>
                                        <p:cTn id="87" dur="500" fill="hold"/>
                                        <p:tgtEl>
                                          <p:spTgt spid="151642"/>
                                        </p:tgtEl>
                                        <p:attrNameLst>
                                          <p:attrName>ppt_x</p:attrName>
                                        </p:attrNameLst>
                                      </p:cBhvr>
                                      <p:tavLst>
                                        <p:tav tm="0">
                                          <p:val>
                                            <p:fltVal val="0.5"/>
                                          </p:val>
                                        </p:tav>
                                        <p:tav tm="100000">
                                          <p:val>
                                            <p:strVal val="#ppt_x"/>
                                          </p:val>
                                        </p:tav>
                                      </p:tavLst>
                                    </p:anim>
                                    <p:anim calcmode="lin" valueType="num">
                                      <p:cBhvr>
                                        <p:cTn id="88" dur="500" fill="hold"/>
                                        <p:tgtEl>
                                          <p:spTgt spid="151642"/>
                                        </p:tgtEl>
                                        <p:attrNameLst>
                                          <p:attrName>ppt_y</p:attrName>
                                        </p:attrNameLst>
                                      </p:cBhvr>
                                      <p:tavLst>
                                        <p:tav tm="0">
                                          <p:val>
                                            <p:fltVal val="0.5"/>
                                          </p:val>
                                        </p:tav>
                                        <p:tav tm="100000">
                                          <p:val>
                                            <p:strVal val="#ppt_y"/>
                                          </p:val>
                                        </p:tav>
                                      </p:tavLst>
                                    </p:anim>
                                  </p:childTnLst>
                                </p:cTn>
                              </p:par>
                            </p:childTnLst>
                          </p:cTn>
                        </p:par>
                        <p:par>
                          <p:cTn id="89" fill="hold" nodeType="afterGroup">
                            <p:stCondLst>
                              <p:cond delay="3500"/>
                            </p:stCondLst>
                            <p:childTnLst>
                              <p:par>
                                <p:cTn id="90" presetID="23" presetClass="entr" presetSubtype="528" fill="hold" grpId="0" nodeType="afterEffect">
                                  <p:stCondLst>
                                    <p:cond delay="0"/>
                                  </p:stCondLst>
                                  <p:childTnLst>
                                    <p:set>
                                      <p:cBhvr>
                                        <p:cTn id="91" dur="1" fill="hold">
                                          <p:stCondLst>
                                            <p:cond delay="0"/>
                                          </p:stCondLst>
                                        </p:cTn>
                                        <p:tgtEl>
                                          <p:spTgt spid="151648"/>
                                        </p:tgtEl>
                                        <p:attrNameLst>
                                          <p:attrName>style.visibility</p:attrName>
                                        </p:attrNameLst>
                                      </p:cBhvr>
                                      <p:to>
                                        <p:strVal val="visible"/>
                                      </p:to>
                                    </p:set>
                                    <p:anim calcmode="lin" valueType="num">
                                      <p:cBhvr>
                                        <p:cTn id="92" dur="500" fill="hold"/>
                                        <p:tgtEl>
                                          <p:spTgt spid="151648"/>
                                        </p:tgtEl>
                                        <p:attrNameLst>
                                          <p:attrName>ppt_w</p:attrName>
                                        </p:attrNameLst>
                                      </p:cBhvr>
                                      <p:tavLst>
                                        <p:tav tm="0">
                                          <p:val>
                                            <p:fltVal val="0"/>
                                          </p:val>
                                        </p:tav>
                                        <p:tav tm="100000">
                                          <p:val>
                                            <p:strVal val="#ppt_w"/>
                                          </p:val>
                                        </p:tav>
                                      </p:tavLst>
                                    </p:anim>
                                    <p:anim calcmode="lin" valueType="num">
                                      <p:cBhvr>
                                        <p:cTn id="93" dur="500" fill="hold"/>
                                        <p:tgtEl>
                                          <p:spTgt spid="151648"/>
                                        </p:tgtEl>
                                        <p:attrNameLst>
                                          <p:attrName>ppt_h</p:attrName>
                                        </p:attrNameLst>
                                      </p:cBhvr>
                                      <p:tavLst>
                                        <p:tav tm="0">
                                          <p:val>
                                            <p:fltVal val="0"/>
                                          </p:val>
                                        </p:tav>
                                        <p:tav tm="100000">
                                          <p:val>
                                            <p:strVal val="#ppt_h"/>
                                          </p:val>
                                        </p:tav>
                                      </p:tavLst>
                                    </p:anim>
                                    <p:anim calcmode="lin" valueType="num">
                                      <p:cBhvr>
                                        <p:cTn id="94" dur="500" fill="hold"/>
                                        <p:tgtEl>
                                          <p:spTgt spid="151648"/>
                                        </p:tgtEl>
                                        <p:attrNameLst>
                                          <p:attrName>ppt_x</p:attrName>
                                        </p:attrNameLst>
                                      </p:cBhvr>
                                      <p:tavLst>
                                        <p:tav tm="0">
                                          <p:val>
                                            <p:fltVal val="0.5"/>
                                          </p:val>
                                        </p:tav>
                                        <p:tav tm="100000">
                                          <p:val>
                                            <p:strVal val="#ppt_x"/>
                                          </p:val>
                                        </p:tav>
                                      </p:tavLst>
                                    </p:anim>
                                    <p:anim calcmode="lin" valueType="num">
                                      <p:cBhvr>
                                        <p:cTn id="95" dur="500" fill="hold"/>
                                        <p:tgtEl>
                                          <p:spTgt spid="151648"/>
                                        </p:tgtEl>
                                        <p:attrNameLst>
                                          <p:attrName>ppt_y</p:attrName>
                                        </p:attrNameLst>
                                      </p:cBhvr>
                                      <p:tavLst>
                                        <p:tav tm="0">
                                          <p:val>
                                            <p:fltVal val="0.5"/>
                                          </p:val>
                                        </p:tav>
                                        <p:tav tm="100000">
                                          <p:val>
                                            <p:strVal val="#ppt_y"/>
                                          </p:val>
                                        </p:tav>
                                      </p:tavLst>
                                    </p:anim>
                                  </p:childTnLst>
                                </p:cTn>
                              </p:par>
                            </p:childTnLst>
                          </p:cTn>
                        </p:par>
                        <p:par>
                          <p:cTn id="96" fill="hold" nodeType="afterGroup">
                            <p:stCondLst>
                              <p:cond delay="4000"/>
                            </p:stCondLst>
                            <p:childTnLst>
                              <p:par>
                                <p:cTn id="97" presetID="2" presetClass="entr" presetSubtype="8"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500" fill="hold"/>
                                        <p:tgtEl>
                                          <p:spTgt spid="4"/>
                                        </p:tgtEl>
                                        <p:attrNameLst>
                                          <p:attrName>ppt_x</p:attrName>
                                        </p:attrNameLst>
                                      </p:cBhvr>
                                      <p:tavLst>
                                        <p:tav tm="0">
                                          <p:val>
                                            <p:strVal val="0-#ppt_w/2"/>
                                          </p:val>
                                        </p:tav>
                                        <p:tav tm="100000">
                                          <p:val>
                                            <p:strVal val="#ppt_x"/>
                                          </p:val>
                                        </p:tav>
                                      </p:tavLst>
                                    </p:anim>
                                    <p:anim calcmode="lin" valueType="num">
                                      <p:cBhvr additive="base">
                                        <p:cTn id="100"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9" grpId="0" autoUpdateAnimBg="0"/>
      <p:bldP spid="151590" grpId="0" autoUpdateAnimBg="0"/>
      <p:bldP spid="151636" grpId="0" animBg="1"/>
      <p:bldP spid="151638" grpId="0" animBg="1"/>
      <p:bldP spid="151642" grpId="0" autoUpdateAnimBg="0"/>
      <p:bldP spid="151643" grpId="0" autoUpdateAnimBg="0"/>
      <p:bldP spid="151644" grpId="0" autoUpdateAnimBg="0"/>
      <p:bldP spid="151645" grpId="0" autoUpdateAnimBg="0"/>
      <p:bldP spid="151646" grpId="0" autoUpdateAnimBg="0"/>
      <p:bldP spid="151647" grpId="0" autoUpdateAnimBg="0"/>
      <p:bldP spid="151648" grpId="0" autoUpdateAnimBg="0"/>
      <p:bldP spid="151654" grpId="0" autoUpdateAnimBg="0"/>
      <p:bldP spid="15180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3" name="Rectangle 17">
            <a:extLst>
              <a:ext uri="{FF2B5EF4-FFF2-40B4-BE49-F238E27FC236}">
                <a16:creationId xmlns:a16="http://schemas.microsoft.com/office/drawing/2014/main" id="{8B22FFB8-9BC3-094D-ADFC-64021BE86ABC}"/>
              </a:ext>
            </a:extLst>
          </p:cNvPr>
          <p:cNvSpPr>
            <a:spLocks noChangeArrowheads="1"/>
          </p:cNvSpPr>
          <p:nvPr/>
        </p:nvSpPr>
        <p:spPr bwMode="auto">
          <a:xfrm>
            <a:off x="1963738" y="4578350"/>
            <a:ext cx="817562"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52594" name="Rectangle 18">
            <a:extLst>
              <a:ext uri="{FF2B5EF4-FFF2-40B4-BE49-F238E27FC236}">
                <a16:creationId xmlns:a16="http://schemas.microsoft.com/office/drawing/2014/main" id="{DF417501-0EA1-D4AE-3757-A905A811D79D}"/>
              </a:ext>
            </a:extLst>
          </p:cNvPr>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52595" name="Rectangle 19">
            <a:extLst>
              <a:ext uri="{FF2B5EF4-FFF2-40B4-BE49-F238E27FC236}">
                <a16:creationId xmlns:a16="http://schemas.microsoft.com/office/drawing/2014/main" id="{3BBEE9C2-F2F1-CFF7-2BE9-9C208AA153A7}"/>
              </a:ext>
            </a:extLst>
          </p:cNvPr>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52596" name="Rectangle 20">
            <a:extLst>
              <a:ext uri="{FF2B5EF4-FFF2-40B4-BE49-F238E27FC236}">
                <a16:creationId xmlns:a16="http://schemas.microsoft.com/office/drawing/2014/main" id="{C008FE3E-0000-3E2E-C431-31549627A374}"/>
              </a:ext>
            </a:extLst>
          </p:cNvPr>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52597" name="Rectangle 21">
            <a:extLst>
              <a:ext uri="{FF2B5EF4-FFF2-40B4-BE49-F238E27FC236}">
                <a16:creationId xmlns:a16="http://schemas.microsoft.com/office/drawing/2014/main" id="{8C304AFF-CC15-5B09-FF03-54B5F7535F79}"/>
              </a:ext>
            </a:extLst>
          </p:cNvPr>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34823" name="Rectangle 22">
            <a:extLst>
              <a:ext uri="{FF2B5EF4-FFF2-40B4-BE49-F238E27FC236}">
                <a16:creationId xmlns:a16="http://schemas.microsoft.com/office/drawing/2014/main" id="{91144971-744C-F32A-F938-066061CD6469}"/>
              </a:ext>
            </a:extLst>
          </p:cNvPr>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solidFill>
                  <a:srgbClr val="FFFF00"/>
                </a:solidFill>
                <a:latin typeface="Times" panose="020F0502020204030204" pitchFamily="34" charset="0"/>
              </a:rPr>
              <a:t>6</a:t>
            </a:r>
          </a:p>
        </p:txBody>
      </p:sp>
      <p:sp>
        <p:nvSpPr>
          <p:cNvPr id="152599" name="Rectangle 23">
            <a:extLst>
              <a:ext uri="{FF2B5EF4-FFF2-40B4-BE49-F238E27FC236}">
                <a16:creationId xmlns:a16="http://schemas.microsoft.com/office/drawing/2014/main" id="{89C905CA-FD48-68AB-448A-D7B0E13DE804}"/>
              </a:ext>
            </a:extLst>
          </p:cNvPr>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52608" name="Rectangle 32">
            <a:extLst>
              <a:ext uri="{FF2B5EF4-FFF2-40B4-BE49-F238E27FC236}">
                <a16:creationId xmlns:a16="http://schemas.microsoft.com/office/drawing/2014/main" id="{D4BEF380-4610-7B36-F762-A0F106C520FF}"/>
              </a:ext>
            </a:extLst>
          </p:cNvPr>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34826" name="Freeform 33">
            <a:extLst>
              <a:ext uri="{FF2B5EF4-FFF2-40B4-BE49-F238E27FC236}">
                <a16:creationId xmlns:a16="http://schemas.microsoft.com/office/drawing/2014/main" id="{64740666-BEBA-ED12-11E5-69E71332E39C}"/>
              </a:ext>
            </a:extLst>
          </p:cNvPr>
          <p:cNvSpPr>
            <a:spLocks/>
          </p:cNvSpPr>
          <p:nvPr/>
        </p:nvSpPr>
        <p:spPr bwMode="auto">
          <a:xfrm>
            <a:off x="1927225" y="4895850"/>
            <a:ext cx="52388" cy="179388"/>
          </a:xfrm>
          <a:custGeom>
            <a:avLst/>
            <a:gdLst>
              <a:gd name="T0" fmla="*/ 2147483646 w 33"/>
              <a:gd name="T1" fmla="*/ 2147483646 h 113"/>
              <a:gd name="T2" fmla="*/ 2147483646 w 33"/>
              <a:gd name="T3" fmla="*/ 2147483646 h 113"/>
              <a:gd name="T4" fmla="*/ 2147483646 w 33"/>
              <a:gd name="T5" fmla="*/ 2147483646 h 113"/>
              <a:gd name="T6" fmla="*/ 2147483646 w 33"/>
              <a:gd name="T7" fmla="*/ 2147483646 h 113"/>
              <a:gd name="T8" fmla="*/ 2147483646 w 33"/>
              <a:gd name="T9" fmla="*/ 2147483646 h 113"/>
              <a:gd name="T10" fmla="*/ 2147483646 w 33"/>
              <a:gd name="T11" fmla="*/ 2147483646 h 113"/>
              <a:gd name="T12" fmla="*/ 2147483646 w 33"/>
              <a:gd name="T13" fmla="*/ 2147483646 h 113"/>
              <a:gd name="T14" fmla="*/ 2147483646 w 33"/>
              <a:gd name="T15" fmla="*/ 2147483646 h 113"/>
              <a:gd name="T16" fmla="*/ 2147483646 w 33"/>
              <a:gd name="T17" fmla="*/ 2147483646 h 113"/>
              <a:gd name="T18" fmla="*/ 2147483646 w 33"/>
              <a:gd name="T19" fmla="*/ 2147483646 h 113"/>
              <a:gd name="T20" fmla="*/ 2147483646 w 33"/>
              <a:gd name="T21" fmla="*/ 2147483646 h 113"/>
              <a:gd name="T22" fmla="*/ 2147483646 w 33"/>
              <a:gd name="T23" fmla="*/ 2147483646 h 113"/>
              <a:gd name="T24" fmla="*/ 2147483646 w 33"/>
              <a:gd name="T25" fmla="*/ 2147483646 h 113"/>
              <a:gd name="T26" fmla="*/ 2147483646 w 33"/>
              <a:gd name="T27" fmla="*/ 0 h 113"/>
              <a:gd name="T28" fmla="*/ 2147483646 w 33"/>
              <a:gd name="T29" fmla="*/ 2147483646 h 113"/>
              <a:gd name="T30" fmla="*/ 2147483646 w 33"/>
              <a:gd name="T31" fmla="*/ 2147483646 h 113"/>
              <a:gd name="T32" fmla="*/ 2147483646 w 33"/>
              <a:gd name="T33" fmla="*/ 2147483646 h 113"/>
              <a:gd name="T34" fmla="*/ 2147483646 w 33"/>
              <a:gd name="T35" fmla="*/ 2147483646 h 113"/>
              <a:gd name="T36" fmla="*/ 2147483646 w 33"/>
              <a:gd name="T37" fmla="*/ 2147483646 h 113"/>
              <a:gd name="T38" fmla="*/ 2147483646 w 33"/>
              <a:gd name="T39" fmla="*/ 2147483646 h 113"/>
              <a:gd name="T40" fmla="*/ 2147483646 w 33"/>
              <a:gd name="T41" fmla="*/ 2147483646 h 113"/>
              <a:gd name="T42" fmla="*/ 2147483646 w 33"/>
              <a:gd name="T43" fmla="*/ 2147483646 h 113"/>
              <a:gd name="T44" fmla="*/ 0 w 33"/>
              <a:gd name="T45" fmla="*/ 2147483646 h 113"/>
              <a:gd name="T46" fmla="*/ 0 w 33"/>
              <a:gd name="T47" fmla="*/ 2147483646 h 113"/>
              <a:gd name="T48" fmla="*/ 0 w 33"/>
              <a:gd name="T49" fmla="*/ 2147483646 h 113"/>
              <a:gd name="T50" fmla="*/ 2147483646 w 33"/>
              <a:gd name="T51" fmla="*/ 2147483646 h 113"/>
              <a:gd name="T52" fmla="*/ 2147483646 w 33"/>
              <a:gd name="T53" fmla="*/ 2147483646 h 113"/>
              <a:gd name="T54" fmla="*/ 2147483646 w 33"/>
              <a:gd name="T55" fmla="*/ 2147483646 h 113"/>
              <a:gd name="T56" fmla="*/ 2147483646 w 33"/>
              <a:gd name="T57" fmla="*/ 2147483646 h 113"/>
              <a:gd name="T58" fmla="*/ 2147483646 w 33"/>
              <a:gd name="T59" fmla="*/ 2147483646 h 113"/>
              <a:gd name="T60" fmla="*/ 2147483646 w 33"/>
              <a:gd name="T61" fmla="*/ 2147483646 h 113"/>
              <a:gd name="T62" fmla="*/ 2147483646 w 33"/>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52621" name="Oval 45">
            <a:extLst>
              <a:ext uri="{FF2B5EF4-FFF2-40B4-BE49-F238E27FC236}">
                <a16:creationId xmlns:a16="http://schemas.microsoft.com/office/drawing/2014/main" id="{8829D73F-95AC-DFF1-0CF1-B7E7B90079D8}"/>
              </a:ext>
            </a:extLst>
          </p:cNvPr>
          <p:cNvSpPr>
            <a:spLocks noChangeArrowheads="1"/>
          </p:cNvSpPr>
          <p:nvPr/>
        </p:nvSpPr>
        <p:spPr bwMode="auto">
          <a:xfrm>
            <a:off x="3025775" y="923925"/>
            <a:ext cx="2700338" cy="1041400"/>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grpSp>
        <p:nvGrpSpPr>
          <p:cNvPr id="34828" name="Group 47">
            <a:extLst>
              <a:ext uri="{FF2B5EF4-FFF2-40B4-BE49-F238E27FC236}">
                <a16:creationId xmlns:a16="http://schemas.microsoft.com/office/drawing/2014/main" id="{E9C32875-63DE-5734-2C54-B5C9C9C72CA4}"/>
              </a:ext>
            </a:extLst>
          </p:cNvPr>
          <p:cNvGrpSpPr>
            <a:grpSpLocks/>
          </p:cNvGrpSpPr>
          <p:nvPr/>
        </p:nvGrpSpPr>
        <p:grpSpPr bwMode="auto">
          <a:xfrm>
            <a:off x="2133600" y="2741613"/>
            <a:ext cx="5403850" cy="2581275"/>
            <a:chOff x="1344" y="1727"/>
            <a:chExt cx="3404" cy="1626"/>
          </a:xfrm>
        </p:grpSpPr>
        <p:sp>
          <p:nvSpPr>
            <p:cNvPr id="34842" name="Line 48">
              <a:extLst>
                <a:ext uri="{FF2B5EF4-FFF2-40B4-BE49-F238E27FC236}">
                  <a16:creationId xmlns:a16="http://schemas.microsoft.com/office/drawing/2014/main" id="{49185A75-E561-802F-74D0-5B84C1620A09}"/>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49">
              <a:extLst>
                <a:ext uri="{FF2B5EF4-FFF2-40B4-BE49-F238E27FC236}">
                  <a16:creationId xmlns:a16="http://schemas.microsoft.com/office/drawing/2014/main" id="{872C3677-A7BD-3231-F0E0-A29D63379358}"/>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50">
              <a:extLst>
                <a:ext uri="{FF2B5EF4-FFF2-40B4-BE49-F238E27FC236}">
                  <a16:creationId xmlns:a16="http://schemas.microsoft.com/office/drawing/2014/main" id="{91495C15-81F1-BB66-7A48-F66628ED0993}"/>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51">
              <a:extLst>
                <a:ext uri="{FF2B5EF4-FFF2-40B4-BE49-F238E27FC236}">
                  <a16:creationId xmlns:a16="http://schemas.microsoft.com/office/drawing/2014/main" id="{165B2E2A-8631-52CB-F3EB-89FE3F7805D0}"/>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Line 52">
              <a:extLst>
                <a:ext uri="{FF2B5EF4-FFF2-40B4-BE49-F238E27FC236}">
                  <a16:creationId xmlns:a16="http://schemas.microsoft.com/office/drawing/2014/main" id="{355E7379-1EEE-F397-04B3-57E840DA282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Line 53">
              <a:extLst>
                <a:ext uri="{FF2B5EF4-FFF2-40B4-BE49-F238E27FC236}">
                  <a16:creationId xmlns:a16="http://schemas.microsoft.com/office/drawing/2014/main" id="{50D5B6B2-D3CF-4CAB-A513-D5FF092511C1}"/>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8" name="Line 54">
              <a:extLst>
                <a:ext uri="{FF2B5EF4-FFF2-40B4-BE49-F238E27FC236}">
                  <a16:creationId xmlns:a16="http://schemas.microsoft.com/office/drawing/2014/main" id="{CCC73DB8-FE82-7B2D-B44E-1A80B62374EC}"/>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9" name="Line 55">
              <a:extLst>
                <a:ext uri="{FF2B5EF4-FFF2-40B4-BE49-F238E27FC236}">
                  <a16:creationId xmlns:a16="http://schemas.microsoft.com/office/drawing/2014/main" id="{5049EE94-57F7-20FD-8AC6-EEF847B06A8D}"/>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2632" name="Rectangle 56">
              <a:extLst>
                <a:ext uri="{FF2B5EF4-FFF2-40B4-BE49-F238E27FC236}">
                  <a16:creationId xmlns:a16="http://schemas.microsoft.com/office/drawing/2014/main" id="{B4CFDE44-DADA-D84D-B564-ECC0B81BE63D}"/>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endParaRPr lang="en-US" altLang="en-US" sz="1800" b="1">
                <a:solidFill>
                  <a:srgbClr val="FFFF00"/>
                </a:solidFill>
                <a:latin typeface="Helvetica BlackOblique" charset="0"/>
              </a:endParaRPr>
            </a:p>
          </p:txBody>
        </p:sp>
        <p:sp>
          <p:nvSpPr>
            <p:cNvPr id="152633" name="Rectangle 57">
              <a:extLst>
                <a:ext uri="{FF2B5EF4-FFF2-40B4-BE49-F238E27FC236}">
                  <a16:creationId xmlns:a16="http://schemas.microsoft.com/office/drawing/2014/main" id="{9093FBAB-9D21-A55F-C8E1-44D508506751}"/>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152634" name="Rectangle 58">
              <a:extLst>
                <a:ext uri="{FF2B5EF4-FFF2-40B4-BE49-F238E27FC236}">
                  <a16:creationId xmlns:a16="http://schemas.microsoft.com/office/drawing/2014/main" id="{2A255CEB-17E8-93B3-6685-6454A6B50C18}"/>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endParaRPr lang="en-US" altLang="en-US" sz="1800" b="1">
                <a:solidFill>
                  <a:srgbClr val="FFFF00"/>
                </a:solidFill>
                <a:latin typeface="Helvetica BlackOblique" charset="0"/>
              </a:endParaRPr>
            </a:p>
          </p:txBody>
        </p:sp>
        <p:sp>
          <p:nvSpPr>
            <p:cNvPr id="152635" name="Rectangle 59">
              <a:extLst>
                <a:ext uri="{FF2B5EF4-FFF2-40B4-BE49-F238E27FC236}">
                  <a16:creationId xmlns:a16="http://schemas.microsoft.com/office/drawing/2014/main" id="{B2E74BD3-1436-B79F-C403-C7676956D70B}"/>
                </a:ext>
              </a:extLst>
            </p:cNvPr>
            <p:cNvSpPr>
              <a:spLocks noChangeArrowheads="1"/>
            </p:cNvSpPr>
            <p:nvPr/>
          </p:nvSpPr>
          <p:spPr bwMode="auto">
            <a:xfrm rot="-956673">
              <a:off x="3328" y="2846"/>
              <a:ext cx="10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CHITHIBING</a:t>
              </a:r>
              <a:endParaRPr lang="en-US" altLang="en-US" sz="1800" b="1">
                <a:solidFill>
                  <a:srgbClr val="FFFF00"/>
                </a:solidFill>
                <a:latin typeface="Helvetica BlackOblique" charset="0"/>
              </a:endParaRPr>
            </a:p>
          </p:txBody>
        </p:sp>
        <p:sp>
          <p:nvSpPr>
            <p:cNvPr id="152636" name="Rectangle 60">
              <a:extLst>
                <a:ext uri="{FF2B5EF4-FFF2-40B4-BE49-F238E27FC236}">
                  <a16:creationId xmlns:a16="http://schemas.microsoft.com/office/drawing/2014/main" id="{351B44BF-0804-29FE-381F-854060D770B5}"/>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152637" name="Rectangle 61">
              <a:extLst>
                <a:ext uri="{FF2B5EF4-FFF2-40B4-BE49-F238E27FC236}">
                  <a16:creationId xmlns:a16="http://schemas.microsoft.com/office/drawing/2014/main" id="{6592DE96-0150-ED07-C107-13691904BEE3}"/>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endParaRPr lang="en-US" altLang="en-US" sz="1800" b="1">
                <a:solidFill>
                  <a:srgbClr val="FFFF00"/>
                </a:solidFill>
                <a:latin typeface="Helvetica BlackOblique" charset="0"/>
              </a:endParaRPr>
            </a:p>
          </p:txBody>
        </p:sp>
        <p:sp>
          <p:nvSpPr>
            <p:cNvPr id="152638" name="Rectangle 62">
              <a:extLst>
                <a:ext uri="{FF2B5EF4-FFF2-40B4-BE49-F238E27FC236}">
                  <a16:creationId xmlns:a16="http://schemas.microsoft.com/office/drawing/2014/main" id="{5A451167-BEE2-BDE4-B4F9-0F95E02B30CE}"/>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152639" name="Rectangle 63">
              <a:extLst>
                <a:ext uri="{FF2B5EF4-FFF2-40B4-BE49-F238E27FC236}">
                  <a16:creationId xmlns:a16="http://schemas.microsoft.com/office/drawing/2014/main" id="{42BEAF42-921A-1404-ACA0-08ED2BDBA7D2}"/>
                </a:ext>
              </a:extLst>
            </p:cNvPr>
            <p:cNvSpPr>
              <a:spLocks noChangeArrowheads="1"/>
            </p:cNvSpPr>
            <p:nvPr/>
          </p:nvSpPr>
          <p:spPr bwMode="auto">
            <a:xfrm rot="-3345401">
              <a:off x="2791" y="2224"/>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152647" name="Rectangle 71">
            <a:extLst>
              <a:ext uri="{FF2B5EF4-FFF2-40B4-BE49-F238E27FC236}">
                <a16:creationId xmlns:a16="http://schemas.microsoft.com/office/drawing/2014/main" id="{DCB1F68E-CC93-CB24-643D-52993D97039B}"/>
              </a:ext>
            </a:extLst>
          </p:cNvPr>
          <p:cNvSpPr>
            <a:spLocks noChangeArrowheads="1"/>
          </p:cNvSpPr>
          <p:nvPr/>
        </p:nvSpPr>
        <p:spPr bwMode="auto">
          <a:xfrm>
            <a:off x="3548063" y="182563"/>
            <a:ext cx="2138362" cy="3667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dirty="0" err="1">
                <a:solidFill>
                  <a:srgbClr val="28FD53"/>
                </a:solidFill>
                <a:latin typeface="Lucida Handwriting" charset="0"/>
                <a:ea typeface="+mn-ea"/>
              </a:rPr>
              <a:t>Zingkum</a:t>
            </a:r>
            <a:r>
              <a:rPr lang="en-US" sz="1800" b="1" dirty="0">
                <a:solidFill>
                  <a:srgbClr val="28FD53"/>
                </a:solidFill>
                <a:latin typeface="Lucida Handwriting" charset="0"/>
                <a:ea typeface="+mn-ea"/>
              </a:rPr>
              <a:t> 1600 </a:t>
            </a:r>
          </a:p>
        </p:txBody>
      </p:sp>
      <p:sp>
        <p:nvSpPr>
          <p:cNvPr id="152648" name="Rectangle 72">
            <a:extLst>
              <a:ext uri="{FF2B5EF4-FFF2-40B4-BE49-F238E27FC236}">
                <a16:creationId xmlns:a16="http://schemas.microsoft.com/office/drawing/2014/main" id="{A3666D62-7AC0-7A3C-0BE1-44A090922BED}"/>
              </a:ext>
            </a:extLst>
          </p:cNvPr>
          <p:cNvSpPr>
            <a:spLocks noChangeArrowheads="1"/>
          </p:cNvSpPr>
          <p:nvPr/>
        </p:nvSpPr>
        <p:spPr bwMode="auto">
          <a:xfrm>
            <a:off x="3529013" y="531813"/>
            <a:ext cx="2293937" cy="3667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dirty="0">
                <a:solidFill>
                  <a:srgbClr val="28FD53"/>
                </a:solidFill>
                <a:latin typeface="Lucida Handwriting" charset="0"/>
                <a:ea typeface="+mn-ea"/>
              </a:rPr>
              <a:t> </a:t>
            </a:r>
            <a:r>
              <a:rPr lang="en-US" sz="1800" b="1" dirty="0" err="1">
                <a:solidFill>
                  <a:srgbClr val="28FD53"/>
                </a:solidFill>
                <a:latin typeface="Lucida Handwriting" charset="0"/>
                <a:ea typeface="+mn-ea"/>
              </a:rPr>
              <a:t>kapimebing</a:t>
            </a:r>
            <a:r>
              <a:rPr lang="en-US" sz="1800" b="1" dirty="0">
                <a:solidFill>
                  <a:srgbClr val="28FD53"/>
                </a:solidFill>
                <a:latin typeface="Lucida Handwriting" charset="0"/>
                <a:ea typeface="+mn-ea"/>
              </a:rPr>
              <a:t> 40 </a:t>
            </a:r>
          </a:p>
        </p:txBody>
      </p:sp>
      <p:sp>
        <p:nvSpPr>
          <p:cNvPr id="152650" name="Rectangle 74">
            <a:extLst>
              <a:ext uri="{FF2B5EF4-FFF2-40B4-BE49-F238E27FC236}">
                <a16:creationId xmlns:a16="http://schemas.microsoft.com/office/drawing/2014/main" id="{A178C738-0C67-6362-B620-D3D1E1F1BE92}"/>
              </a:ext>
            </a:extLst>
          </p:cNvPr>
          <p:cNvSpPr>
            <a:spLocks noChangeArrowheads="1"/>
          </p:cNvSpPr>
          <p:nvPr/>
        </p:nvSpPr>
        <p:spPr bwMode="auto">
          <a:xfrm>
            <a:off x="3670300" y="968375"/>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FFF00"/>
                </a:solidFill>
                <a:latin typeface="Times" panose="02020603050405020304" pitchFamily="18" charset="0"/>
              </a:rPr>
              <a:t>KHA</a:t>
            </a:r>
            <a:r>
              <a:rPr lang="en-US" altLang="en-US" sz="1600" b="1">
                <a:solidFill>
                  <a:srgbClr val="FEF800"/>
                </a:solidFill>
                <a:latin typeface="Times" panose="02020603050405020304" pitchFamily="18" charset="0"/>
              </a:rPr>
              <a:t>:</a:t>
            </a:r>
          </a:p>
        </p:txBody>
      </p:sp>
      <p:sp>
        <p:nvSpPr>
          <p:cNvPr id="152651" name="Rectangle 75">
            <a:extLst>
              <a:ext uri="{FF2B5EF4-FFF2-40B4-BE49-F238E27FC236}">
                <a16:creationId xmlns:a16="http://schemas.microsoft.com/office/drawing/2014/main" id="{E0D58874-25F2-E12B-6AA0-EB1FF851EAC9}"/>
              </a:ext>
            </a:extLst>
          </p:cNvPr>
          <p:cNvSpPr>
            <a:spLocks noChangeArrowheads="1"/>
          </p:cNvSpPr>
          <p:nvPr/>
        </p:nvSpPr>
        <p:spPr bwMode="auto">
          <a:xfrm>
            <a:off x="3611563" y="1190625"/>
            <a:ext cx="2133600"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p>
          <a:p>
            <a:pPr>
              <a:defRPr/>
            </a:pP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
        <p:nvSpPr>
          <p:cNvPr id="34833" name="Text Box 84">
            <a:extLst>
              <a:ext uri="{FF2B5EF4-FFF2-40B4-BE49-F238E27FC236}">
                <a16:creationId xmlns:a16="http://schemas.microsoft.com/office/drawing/2014/main" id="{05FDE81B-C739-4C2E-A06B-09AC2B20BD0F}"/>
              </a:ext>
            </a:extLst>
          </p:cNvPr>
          <p:cNvSpPr txBox="1">
            <a:spLocks noChangeArrowheads="1"/>
          </p:cNvSpPr>
          <p:nvPr/>
        </p:nvSpPr>
        <p:spPr bwMode="auto">
          <a:xfrm>
            <a:off x="538163" y="996950"/>
            <a:ext cx="2317750" cy="461963"/>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C</a:t>
            </a:r>
          </a:p>
        </p:txBody>
      </p:sp>
      <p:sp>
        <p:nvSpPr>
          <p:cNvPr id="34834" name="Text Box 105">
            <a:extLst>
              <a:ext uri="{FF2B5EF4-FFF2-40B4-BE49-F238E27FC236}">
                <a16:creationId xmlns:a16="http://schemas.microsoft.com/office/drawing/2014/main" id="{6DBC133F-8EB9-9CCA-FDB8-66E8C55A0D5C}"/>
              </a:ext>
            </a:extLst>
          </p:cNvPr>
          <p:cNvSpPr txBox="1">
            <a:spLocks noChangeArrowheads="1"/>
          </p:cNvSpPr>
          <p:nvPr/>
        </p:nvSpPr>
        <p:spPr bwMode="auto">
          <a:xfrm>
            <a:off x="449263" y="6445250"/>
            <a:ext cx="976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 </a:t>
            </a:r>
            <a:r>
              <a:rPr lang="en-US" altLang="en-US" sz="1000" b="1">
                <a:solidFill>
                  <a:srgbClr val="FFFFFF"/>
                </a:solidFill>
                <a:latin typeface="Arial" panose="020B0604020202020204" pitchFamily="34" charset="0"/>
              </a:rPr>
              <a:t>2006</a:t>
            </a:r>
            <a:r>
              <a:rPr lang="en-US" altLang="en-US" sz="900" b="1">
                <a:solidFill>
                  <a:srgbClr val="FFFFFF"/>
                </a:solidFill>
                <a:latin typeface="Arial" panose="020B0604020202020204" pitchFamily="34" charset="0"/>
              </a:rPr>
              <a:t> TBBMI</a:t>
            </a:r>
          </a:p>
        </p:txBody>
      </p:sp>
      <p:grpSp>
        <p:nvGrpSpPr>
          <p:cNvPr id="3" name="Group 118">
            <a:extLst>
              <a:ext uri="{FF2B5EF4-FFF2-40B4-BE49-F238E27FC236}">
                <a16:creationId xmlns:a16="http://schemas.microsoft.com/office/drawing/2014/main" id="{F9749AFD-4AA6-A29B-FE1B-C03DFA9DE7F1}"/>
              </a:ext>
            </a:extLst>
          </p:cNvPr>
          <p:cNvGrpSpPr>
            <a:grpSpLocks/>
          </p:cNvGrpSpPr>
          <p:nvPr/>
        </p:nvGrpSpPr>
        <p:grpSpPr bwMode="auto">
          <a:xfrm>
            <a:off x="-14288" y="0"/>
            <a:ext cx="9158288" cy="6858000"/>
            <a:chOff x="0" y="0"/>
            <a:chExt cx="5760" cy="4320"/>
          </a:xfrm>
        </p:grpSpPr>
        <p:pic>
          <p:nvPicPr>
            <p:cNvPr id="34840" name="Picture 119">
              <a:extLst>
                <a:ext uri="{FF2B5EF4-FFF2-40B4-BE49-F238E27FC236}">
                  <a16:creationId xmlns:a16="http://schemas.microsoft.com/office/drawing/2014/main" id="{81D4B31D-1C3B-6FA4-A5EC-27F41AB2B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WordArt 120">
              <a:extLst>
                <a:ext uri="{FF2B5EF4-FFF2-40B4-BE49-F238E27FC236}">
                  <a16:creationId xmlns:a16="http://schemas.microsoft.com/office/drawing/2014/main" id="{F5DD598A-F4E2-0A14-1CF1-E87912009129}"/>
                </a:ext>
              </a:extLst>
            </p:cNvPr>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contourClr>
                  <a:srgbClr val="707070"/>
                </a:contourClr>
              </a:sp3d>
            </a:bodyPr>
            <a:lstStyle/>
            <a:p>
              <a:pPr algn="ctr"/>
              <a:r>
                <a:rPr lang="en-US"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Varewui tekhamatei</a:t>
              </a:r>
            </a:p>
          </p:txBody>
        </p:sp>
      </p:grpSp>
      <p:sp>
        <p:nvSpPr>
          <p:cNvPr id="152682" name="Rectangle 106">
            <a:extLst>
              <a:ext uri="{FF2B5EF4-FFF2-40B4-BE49-F238E27FC236}">
                <a16:creationId xmlns:a16="http://schemas.microsoft.com/office/drawing/2014/main" id="{BA3680B6-8F21-6D43-D6A3-C2F61E06BBEE}"/>
              </a:ext>
            </a:extLst>
          </p:cNvPr>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152686" name="Rectangle 110">
            <a:extLst>
              <a:ext uri="{FF2B5EF4-FFF2-40B4-BE49-F238E27FC236}">
                <a16:creationId xmlns:a16="http://schemas.microsoft.com/office/drawing/2014/main" id="{74ECC423-7C7D-975D-892A-0D678073361F}"/>
              </a:ext>
            </a:extLst>
          </p:cNvPr>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15</a:t>
            </a:r>
            <a:endParaRPr lang="en-US" altLang="en-US" sz="1000" b="1">
              <a:effectLst>
                <a:outerShdw blurRad="38100" dist="38100" dir="2700000" algn="tl">
                  <a:srgbClr val="FFFFFF"/>
                </a:outerShdw>
              </a:effectLst>
            </a:endParaRPr>
          </a:p>
        </p:txBody>
      </p:sp>
      <p:sp>
        <p:nvSpPr>
          <p:cNvPr id="34838" name="Text Box 103">
            <a:extLst>
              <a:ext uri="{FF2B5EF4-FFF2-40B4-BE49-F238E27FC236}">
                <a16:creationId xmlns:a16="http://schemas.microsoft.com/office/drawing/2014/main" id="{166770E2-81E2-4FA6-D009-13B8F0F4AE8A}"/>
              </a:ext>
            </a:extLst>
          </p:cNvPr>
          <p:cNvSpPr txBox="1">
            <a:spLocks noChangeArrowheads="1"/>
          </p:cNvSpPr>
          <p:nvPr/>
        </p:nvSpPr>
        <p:spPr bwMode="auto">
          <a:xfrm>
            <a:off x="8502650" y="6375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800" b="1">
                <a:solidFill>
                  <a:srgbClr val="FFFFFF"/>
                </a:solidFill>
              </a:rPr>
              <a:t>2</a:t>
            </a:r>
          </a:p>
        </p:txBody>
      </p:sp>
      <p:sp>
        <p:nvSpPr>
          <p:cNvPr id="34839" name="Text Box 104">
            <a:extLst>
              <a:ext uri="{FF2B5EF4-FFF2-40B4-BE49-F238E27FC236}">
                <a16:creationId xmlns:a16="http://schemas.microsoft.com/office/drawing/2014/main" id="{3400B045-B5F5-EF42-4AB3-0D0C9935A312}"/>
              </a:ext>
            </a:extLst>
          </p:cNvPr>
          <p:cNvSpPr txBox="1">
            <a:spLocks noChangeArrowheads="1"/>
          </p:cNvSpPr>
          <p:nvPr/>
        </p:nvSpPr>
        <p:spPr bwMode="auto">
          <a:xfrm>
            <a:off x="8510588" y="63896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2651"/>
                                        </p:tgtEl>
                                        <p:attrNameLst>
                                          <p:attrName>style.visibility</p:attrName>
                                        </p:attrNameLst>
                                      </p:cBhvr>
                                      <p:to>
                                        <p:strVal val="visible"/>
                                      </p:to>
                                    </p:set>
                                    <p:anim calcmode="lin" valueType="num">
                                      <p:cBhvr>
                                        <p:cTn id="7" dur="500" fill="hold"/>
                                        <p:tgtEl>
                                          <p:spTgt spid="152651"/>
                                        </p:tgtEl>
                                        <p:attrNameLst>
                                          <p:attrName>ppt_w</p:attrName>
                                        </p:attrNameLst>
                                      </p:cBhvr>
                                      <p:tavLst>
                                        <p:tav tm="0">
                                          <p:val>
                                            <p:strVal val="(6*min(max(#ppt_w*#ppt_h,.3),1)-7.4)/-.7*#ppt_w"/>
                                          </p:val>
                                        </p:tav>
                                        <p:tav tm="100000">
                                          <p:val>
                                            <p:strVal val="#ppt_w"/>
                                          </p:val>
                                        </p:tav>
                                      </p:tavLst>
                                    </p:anim>
                                    <p:anim calcmode="lin" valueType="num">
                                      <p:cBhvr>
                                        <p:cTn id="8" dur="500" fill="hold"/>
                                        <p:tgtEl>
                                          <p:spTgt spid="152651"/>
                                        </p:tgtEl>
                                        <p:attrNameLst>
                                          <p:attrName>ppt_h</p:attrName>
                                        </p:attrNameLst>
                                      </p:cBhvr>
                                      <p:tavLst>
                                        <p:tav tm="0">
                                          <p:val>
                                            <p:strVal val="(6*min(max(#ppt_w*#ppt_h,.3),1)-7.4)/-.7*#ppt_h"/>
                                          </p:val>
                                        </p:tav>
                                        <p:tav tm="100000">
                                          <p:val>
                                            <p:strVal val="#ppt_h"/>
                                          </p:val>
                                        </p:tav>
                                      </p:tavLst>
                                    </p:anim>
                                    <p:anim calcmode="lin" valueType="num">
                                      <p:cBhvr>
                                        <p:cTn id="9" dur="500" fill="hold"/>
                                        <p:tgtEl>
                                          <p:spTgt spid="152651"/>
                                        </p:tgtEl>
                                        <p:attrNameLst>
                                          <p:attrName>ppt_x</p:attrName>
                                        </p:attrNameLst>
                                      </p:cBhvr>
                                      <p:tavLst>
                                        <p:tav tm="0">
                                          <p:val>
                                            <p:fltVal val="0.5"/>
                                          </p:val>
                                        </p:tav>
                                        <p:tav tm="100000">
                                          <p:val>
                                            <p:strVal val="#ppt_x"/>
                                          </p:val>
                                        </p:tav>
                                      </p:tavLst>
                                    </p:anim>
                                    <p:anim calcmode="lin" valueType="num">
                                      <p:cBhvr>
                                        <p:cTn id="10" dur="500" fill="hold"/>
                                        <p:tgtEl>
                                          <p:spTgt spid="15265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52621"/>
                                        </p:tgtEl>
                                        <p:attrNameLst>
                                          <p:attrName>style.visibility</p:attrName>
                                        </p:attrNameLst>
                                      </p:cBhvr>
                                      <p:to>
                                        <p:strVal val="visible"/>
                                      </p:to>
                                    </p:set>
                                    <p:anim calcmode="lin" valueType="num">
                                      <p:cBhvr>
                                        <p:cTn id="14" dur="500" fill="hold"/>
                                        <p:tgtEl>
                                          <p:spTgt spid="152621"/>
                                        </p:tgtEl>
                                        <p:attrNameLst>
                                          <p:attrName>ppt_w</p:attrName>
                                        </p:attrNameLst>
                                      </p:cBhvr>
                                      <p:tavLst>
                                        <p:tav tm="0">
                                          <p:val>
                                            <p:fltVal val="0"/>
                                          </p:val>
                                        </p:tav>
                                        <p:tav tm="100000">
                                          <p:val>
                                            <p:strVal val="#ppt_w"/>
                                          </p:val>
                                        </p:tav>
                                      </p:tavLst>
                                    </p:anim>
                                    <p:anim calcmode="lin" valueType="num">
                                      <p:cBhvr>
                                        <p:cTn id="15" dur="500" fill="hold"/>
                                        <p:tgtEl>
                                          <p:spTgt spid="152621"/>
                                        </p:tgtEl>
                                        <p:attrNameLst>
                                          <p:attrName>ppt_h</p:attrName>
                                        </p:attrNameLst>
                                      </p:cBhvr>
                                      <p:tavLst>
                                        <p:tav tm="0">
                                          <p:val>
                                            <p:fltVal val="0"/>
                                          </p:val>
                                        </p:tav>
                                        <p:tav tm="100000">
                                          <p:val>
                                            <p:strVal val="#ppt_h"/>
                                          </p:val>
                                        </p:tav>
                                      </p:tavLst>
                                    </p:anim>
                                    <p:anim calcmode="lin" valueType="num">
                                      <p:cBhvr>
                                        <p:cTn id="16" dur="500" fill="hold"/>
                                        <p:tgtEl>
                                          <p:spTgt spid="152621"/>
                                        </p:tgtEl>
                                        <p:attrNameLst>
                                          <p:attrName>ppt_x</p:attrName>
                                        </p:attrNameLst>
                                      </p:cBhvr>
                                      <p:tavLst>
                                        <p:tav tm="0">
                                          <p:val>
                                            <p:fltVal val="0.5"/>
                                          </p:val>
                                        </p:tav>
                                        <p:tav tm="100000">
                                          <p:val>
                                            <p:strVal val="#ppt_x"/>
                                          </p:val>
                                        </p:tav>
                                      </p:tavLst>
                                    </p:anim>
                                    <p:anim calcmode="lin" valueType="num">
                                      <p:cBhvr>
                                        <p:cTn id="17" dur="500" fill="hold"/>
                                        <p:tgtEl>
                                          <p:spTgt spid="152621"/>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21" grpId="0" animBg="1"/>
      <p:bldP spid="1526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76">
            <a:extLst>
              <a:ext uri="{FF2B5EF4-FFF2-40B4-BE49-F238E27FC236}">
                <a16:creationId xmlns:a16="http://schemas.microsoft.com/office/drawing/2014/main" id="{8ECADB08-37B6-32C5-8AD2-D86C95A1E5C2}"/>
              </a:ext>
            </a:extLst>
          </p:cNvPr>
          <p:cNvGrpSpPr>
            <a:grpSpLocks/>
          </p:cNvGrpSpPr>
          <p:nvPr/>
        </p:nvGrpSpPr>
        <p:grpSpPr bwMode="auto">
          <a:xfrm>
            <a:off x="2133600" y="2473325"/>
            <a:ext cx="5403850" cy="2849563"/>
            <a:chOff x="1344" y="1558"/>
            <a:chExt cx="3404" cy="1795"/>
          </a:xfrm>
        </p:grpSpPr>
        <p:grpSp>
          <p:nvGrpSpPr>
            <p:cNvPr id="36894" name="Group 77">
              <a:extLst>
                <a:ext uri="{FF2B5EF4-FFF2-40B4-BE49-F238E27FC236}">
                  <a16:creationId xmlns:a16="http://schemas.microsoft.com/office/drawing/2014/main" id="{43DF1B24-7417-20A9-FA47-26F35DB04DB8}"/>
                </a:ext>
              </a:extLst>
            </p:cNvPr>
            <p:cNvGrpSpPr>
              <a:grpSpLocks/>
            </p:cNvGrpSpPr>
            <p:nvPr/>
          </p:nvGrpSpPr>
          <p:grpSpPr bwMode="auto">
            <a:xfrm>
              <a:off x="1344" y="1558"/>
              <a:ext cx="3404" cy="1795"/>
              <a:chOff x="1344" y="1558"/>
              <a:chExt cx="3404" cy="1795"/>
            </a:xfrm>
          </p:grpSpPr>
          <p:sp>
            <p:nvSpPr>
              <p:cNvPr id="36896" name="Line 78">
                <a:extLst>
                  <a:ext uri="{FF2B5EF4-FFF2-40B4-BE49-F238E27FC236}">
                    <a16:creationId xmlns:a16="http://schemas.microsoft.com/office/drawing/2014/main" id="{3E2DBA52-19A0-0EB4-E8BA-3C8FC5A7ED93}"/>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7" name="Line 79">
                <a:extLst>
                  <a:ext uri="{FF2B5EF4-FFF2-40B4-BE49-F238E27FC236}">
                    <a16:creationId xmlns:a16="http://schemas.microsoft.com/office/drawing/2014/main" id="{29889795-EB21-40C3-75E3-6A820B23AF02}"/>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8" name="Line 80">
                <a:extLst>
                  <a:ext uri="{FF2B5EF4-FFF2-40B4-BE49-F238E27FC236}">
                    <a16:creationId xmlns:a16="http://schemas.microsoft.com/office/drawing/2014/main" id="{80FB7F2C-3180-39DD-EA27-DD64596D7FD2}"/>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9" name="Line 81">
                <a:extLst>
                  <a:ext uri="{FF2B5EF4-FFF2-40B4-BE49-F238E27FC236}">
                    <a16:creationId xmlns:a16="http://schemas.microsoft.com/office/drawing/2014/main" id="{1C3942B2-00B9-0773-FA17-E28CEDB023C9}"/>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0" name="Line 82">
                <a:extLst>
                  <a:ext uri="{FF2B5EF4-FFF2-40B4-BE49-F238E27FC236}">
                    <a16:creationId xmlns:a16="http://schemas.microsoft.com/office/drawing/2014/main" id="{336C9A71-F1CD-8830-BEA9-1EEC87C2C97F}"/>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1" name="Line 83">
                <a:extLst>
                  <a:ext uri="{FF2B5EF4-FFF2-40B4-BE49-F238E27FC236}">
                    <a16:creationId xmlns:a16="http://schemas.microsoft.com/office/drawing/2014/main" id="{B8AD2313-F05A-C1D1-375F-D2B6ED4145D9}"/>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2" name="Line 84">
                <a:extLst>
                  <a:ext uri="{FF2B5EF4-FFF2-40B4-BE49-F238E27FC236}">
                    <a16:creationId xmlns:a16="http://schemas.microsoft.com/office/drawing/2014/main" id="{2792A4C4-5E94-294A-CE00-25405FCA8979}"/>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903" name="Line 85">
                <a:extLst>
                  <a:ext uri="{FF2B5EF4-FFF2-40B4-BE49-F238E27FC236}">
                    <a16:creationId xmlns:a16="http://schemas.microsoft.com/office/drawing/2014/main" id="{36F19747-869C-0988-2B37-F9050D98C32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3078" name="Rectangle 86">
                <a:extLst>
                  <a:ext uri="{FF2B5EF4-FFF2-40B4-BE49-F238E27FC236}">
                    <a16:creationId xmlns:a16="http://schemas.microsoft.com/office/drawing/2014/main" id="{F0B6868F-E493-FB90-016A-176CD20ACC8A}"/>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13079" name="Rectangle 87">
                <a:extLst>
                  <a:ext uri="{FF2B5EF4-FFF2-40B4-BE49-F238E27FC236}">
                    <a16:creationId xmlns:a16="http://schemas.microsoft.com/office/drawing/2014/main" id="{866EF3E4-473A-8136-8781-55D847C07453}"/>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13080" name="Rectangle 88">
                <a:extLst>
                  <a:ext uri="{FF2B5EF4-FFF2-40B4-BE49-F238E27FC236}">
                    <a16:creationId xmlns:a16="http://schemas.microsoft.com/office/drawing/2014/main" id="{161E9733-1981-4D66-1F4B-C663CCB2398C}"/>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13081" name="Rectangle 89">
                <a:extLst>
                  <a:ext uri="{FF2B5EF4-FFF2-40B4-BE49-F238E27FC236}">
                    <a16:creationId xmlns:a16="http://schemas.microsoft.com/office/drawing/2014/main" id="{70B9F0D4-4F16-BD4A-5D1B-411158F9096E}"/>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13082" name="Rectangle 90">
                <a:extLst>
                  <a:ext uri="{FF2B5EF4-FFF2-40B4-BE49-F238E27FC236}">
                    <a16:creationId xmlns:a16="http://schemas.microsoft.com/office/drawing/2014/main" id="{51243801-A7FB-7771-7ADA-EF3F67D4713B}"/>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13083" name="Rectangle 91">
                <a:extLst>
                  <a:ext uri="{FF2B5EF4-FFF2-40B4-BE49-F238E27FC236}">
                    <a16:creationId xmlns:a16="http://schemas.microsoft.com/office/drawing/2014/main" id="{01DE3DEC-8158-799A-D6A9-F44862B99905}"/>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13084" name="Rectangle 92">
                <a:extLst>
                  <a:ext uri="{FF2B5EF4-FFF2-40B4-BE49-F238E27FC236}">
                    <a16:creationId xmlns:a16="http://schemas.microsoft.com/office/drawing/2014/main" id="{0E069C1A-6AB7-740E-E7DE-B5270F73161B}"/>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13085" name="Rectangle 93">
                <a:extLst>
                  <a:ext uri="{FF2B5EF4-FFF2-40B4-BE49-F238E27FC236}">
                    <a16:creationId xmlns:a16="http://schemas.microsoft.com/office/drawing/2014/main" id="{3CD50FF3-F716-4547-843C-C1E54A3FDE13}"/>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13086" name="Rectangle 94">
              <a:extLst>
                <a:ext uri="{FF2B5EF4-FFF2-40B4-BE49-F238E27FC236}">
                  <a16:creationId xmlns:a16="http://schemas.microsoft.com/office/drawing/2014/main" id="{FD7F233C-D9F3-3F97-6BDE-824F43E8CA33}"/>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36867" name="Rectangle 2">
            <a:extLst>
              <a:ext uri="{FF2B5EF4-FFF2-40B4-BE49-F238E27FC236}">
                <a16:creationId xmlns:a16="http://schemas.microsoft.com/office/drawing/2014/main" id="{18B1456C-DBA9-AF00-B8D1-495FC44F2A95}"/>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36868" name="Rectangle 3">
            <a:extLst>
              <a:ext uri="{FF2B5EF4-FFF2-40B4-BE49-F238E27FC236}">
                <a16:creationId xmlns:a16="http://schemas.microsoft.com/office/drawing/2014/main" id="{9353987F-4D03-963F-E936-C373F4C78C40}"/>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12996" name="Rectangle 4">
            <a:extLst>
              <a:ext uri="{FF2B5EF4-FFF2-40B4-BE49-F238E27FC236}">
                <a16:creationId xmlns:a16="http://schemas.microsoft.com/office/drawing/2014/main" id="{AB323FA3-DFA4-C728-1624-242AE59BCF46}"/>
              </a:ext>
            </a:extLst>
          </p:cNvPr>
          <p:cNvSpPr>
            <a:spLocks noChangeArrowheads="1"/>
          </p:cNvSpPr>
          <p:nvPr/>
        </p:nvSpPr>
        <p:spPr bwMode="auto">
          <a:xfrm>
            <a:off x="3197225" y="192088"/>
            <a:ext cx="244475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12997" name="Rectangle 5">
            <a:extLst>
              <a:ext uri="{FF2B5EF4-FFF2-40B4-BE49-F238E27FC236}">
                <a16:creationId xmlns:a16="http://schemas.microsoft.com/office/drawing/2014/main" id="{AC211F0C-1744-7D3C-AF06-38CD13BC0B94}"/>
              </a:ext>
            </a:extLst>
          </p:cNvPr>
          <p:cNvSpPr>
            <a:spLocks noChangeArrowheads="1"/>
          </p:cNvSpPr>
          <p:nvPr/>
        </p:nvSpPr>
        <p:spPr bwMode="auto">
          <a:xfrm>
            <a:off x="3141663" y="531813"/>
            <a:ext cx="2627312"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12998" name="Rectangle 6">
            <a:extLst>
              <a:ext uri="{FF2B5EF4-FFF2-40B4-BE49-F238E27FC236}">
                <a16:creationId xmlns:a16="http://schemas.microsoft.com/office/drawing/2014/main" id="{20BE56BF-B3A2-4FB5-8FBB-E7073AF993B6}"/>
              </a:ext>
            </a:extLst>
          </p:cNvPr>
          <p:cNvSpPr>
            <a:spLocks noChangeArrowheads="1"/>
          </p:cNvSpPr>
          <p:nvPr/>
        </p:nvSpPr>
        <p:spPr bwMode="auto">
          <a:xfrm>
            <a:off x="2994025" y="914400"/>
            <a:ext cx="2286000"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    TUIKUI  </a:t>
            </a:r>
            <a:r>
              <a:rPr lang="en-US" altLang="en-US" sz="1600" b="1" i="1">
                <a:solidFill>
                  <a:srgbClr val="2F6AFD"/>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36872" name="Rectangle 7">
            <a:extLst>
              <a:ext uri="{FF2B5EF4-FFF2-40B4-BE49-F238E27FC236}">
                <a16:creationId xmlns:a16="http://schemas.microsoft.com/office/drawing/2014/main" id="{59CCAC4C-FE1A-0E2B-133F-CAEA8DCE7605}"/>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13000" name="Rectangle 8">
            <a:extLst>
              <a:ext uri="{FF2B5EF4-FFF2-40B4-BE49-F238E27FC236}">
                <a16:creationId xmlns:a16="http://schemas.microsoft.com/office/drawing/2014/main" id="{43402F0B-9FAD-6BDA-CEB9-14BFA6C2A5BD}"/>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
        <p:nvSpPr>
          <p:cNvPr id="213001" name="Rectangle 9">
            <a:extLst>
              <a:ext uri="{FF2B5EF4-FFF2-40B4-BE49-F238E27FC236}">
                <a16:creationId xmlns:a16="http://schemas.microsoft.com/office/drawing/2014/main" id="{733D7837-751B-C6E2-D9BF-321B7D557E14}"/>
              </a:ext>
            </a:extLst>
          </p:cNvPr>
          <p:cNvSpPr>
            <a:spLocks noChangeArrowheads="1"/>
          </p:cNvSpPr>
          <p:nvPr/>
        </p:nvSpPr>
        <p:spPr bwMode="auto">
          <a:xfrm>
            <a:off x="6086475" y="709613"/>
            <a:ext cx="3032125"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FFF00"/>
                </a:solidFill>
                <a:latin typeface="Lucida Handwriting" panose="03010101010101010101" pitchFamily="66" charset="0"/>
              </a:rPr>
              <a:t>  “KADHARA”  </a:t>
            </a:r>
          </a:p>
          <a:p>
            <a:pPr algn="ctr">
              <a:defRPr/>
            </a:pPr>
            <a:r>
              <a:rPr lang="en-US" altLang="en-US" sz="2800" b="1">
                <a:solidFill>
                  <a:srgbClr val="FFFF00"/>
                </a:solidFill>
                <a:latin typeface="Lucida Handwriting" panose="03010101010101010101" pitchFamily="66" charset="0"/>
              </a:rPr>
              <a:t>TUINGASHIT</a:t>
            </a:r>
          </a:p>
        </p:txBody>
      </p:sp>
      <p:sp>
        <p:nvSpPr>
          <p:cNvPr id="213002" name="Rectangle 10">
            <a:extLst>
              <a:ext uri="{FF2B5EF4-FFF2-40B4-BE49-F238E27FC236}">
                <a16:creationId xmlns:a16="http://schemas.microsoft.com/office/drawing/2014/main" id="{970076F4-5961-7D03-160A-450470EAD84A}"/>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FFF00"/>
                </a:solidFill>
                <a:latin typeface="Lucida Handwriting" panose="03010101010101010101" pitchFamily="66" charset="0"/>
              </a:rPr>
              <a:t> “KACHAMA” </a:t>
            </a:r>
          </a:p>
          <a:p>
            <a:pPr algn="ctr">
              <a:defRPr/>
            </a:pPr>
            <a:r>
              <a:rPr lang="en-US" altLang="en-US" sz="2800" b="1">
                <a:solidFill>
                  <a:srgbClr val="FFFF00"/>
                </a:solidFill>
                <a:latin typeface="Lucida Handwriting" panose="03010101010101010101" pitchFamily="66" charset="0"/>
              </a:rPr>
              <a:t>TUINGASHIT</a:t>
            </a:r>
          </a:p>
        </p:txBody>
      </p:sp>
      <p:sp>
        <p:nvSpPr>
          <p:cNvPr id="213003" name="Rectangle 11">
            <a:extLst>
              <a:ext uri="{FF2B5EF4-FFF2-40B4-BE49-F238E27FC236}">
                <a16:creationId xmlns:a16="http://schemas.microsoft.com/office/drawing/2014/main" id="{C9C31778-21AA-5FF9-0314-68D2EBA9752E}"/>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04" name="Rectangle 12">
            <a:extLst>
              <a:ext uri="{FF2B5EF4-FFF2-40B4-BE49-F238E27FC236}">
                <a16:creationId xmlns:a16="http://schemas.microsoft.com/office/drawing/2014/main" id="{E0A953FB-F6C3-2BAC-359A-87F296A1C51D}"/>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05" name="Rectangle 13">
            <a:extLst>
              <a:ext uri="{FF2B5EF4-FFF2-40B4-BE49-F238E27FC236}">
                <a16:creationId xmlns:a16="http://schemas.microsoft.com/office/drawing/2014/main" id="{6C6C0929-9DED-54D4-C090-44B978D6A58D}"/>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06" name="Rectangle 14">
            <a:extLst>
              <a:ext uri="{FF2B5EF4-FFF2-40B4-BE49-F238E27FC236}">
                <a16:creationId xmlns:a16="http://schemas.microsoft.com/office/drawing/2014/main" id="{631CDD9F-18FC-56E5-D01E-8274D351FB53}"/>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09" name="Rectangle 17">
            <a:extLst>
              <a:ext uri="{FF2B5EF4-FFF2-40B4-BE49-F238E27FC236}">
                <a16:creationId xmlns:a16="http://schemas.microsoft.com/office/drawing/2014/main" id="{B4BAD4F2-C163-406F-D645-6817EE52E271}"/>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10" name="Rectangle 18">
            <a:extLst>
              <a:ext uri="{FF2B5EF4-FFF2-40B4-BE49-F238E27FC236}">
                <a16:creationId xmlns:a16="http://schemas.microsoft.com/office/drawing/2014/main" id="{6231F668-2479-59A4-E6D1-D7E5F493FE2A}"/>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13013" name="Rectangle 21">
            <a:extLst>
              <a:ext uri="{FF2B5EF4-FFF2-40B4-BE49-F238E27FC236}">
                <a16:creationId xmlns:a16="http://schemas.microsoft.com/office/drawing/2014/main" id="{3865DDC5-9CFA-06B5-9AA4-4AC6675744FB}"/>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13014" name="Rectangle 22">
            <a:extLst>
              <a:ext uri="{FF2B5EF4-FFF2-40B4-BE49-F238E27FC236}">
                <a16:creationId xmlns:a16="http://schemas.microsoft.com/office/drawing/2014/main" id="{5F49B958-9CCE-1DC6-C9F3-AA9D420A5E27}"/>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grpSp>
        <p:nvGrpSpPr>
          <p:cNvPr id="4" name="Group 95">
            <a:extLst>
              <a:ext uri="{FF2B5EF4-FFF2-40B4-BE49-F238E27FC236}">
                <a16:creationId xmlns:a16="http://schemas.microsoft.com/office/drawing/2014/main" id="{C867436B-722A-BEF8-5386-30D5414D6D8D}"/>
              </a:ext>
            </a:extLst>
          </p:cNvPr>
          <p:cNvGrpSpPr>
            <a:grpSpLocks/>
          </p:cNvGrpSpPr>
          <p:nvPr/>
        </p:nvGrpSpPr>
        <p:grpSpPr bwMode="auto">
          <a:xfrm>
            <a:off x="236538" y="2252663"/>
            <a:ext cx="9226550" cy="646112"/>
            <a:chOff x="130" y="1512"/>
            <a:chExt cx="5812" cy="407"/>
          </a:xfrm>
        </p:grpSpPr>
        <p:sp>
          <p:nvSpPr>
            <p:cNvPr id="213053" name="Text Box 61">
              <a:extLst>
                <a:ext uri="{FF2B5EF4-FFF2-40B4-BE49-F238E27FC236}">
                  <a16:creationId xmlns:a16="http://schemas.microsoft.com/office/drawing/2014/main" id="{6805A01B-CAAC-8EF4-34CB-A84E9090294B}"/>
                </a:ext>
              </a:extLst>
            </p:cNvPr>
            <p:cNvSpPr txBox="1">
              <a:spLocks noChangeArrowheads="1"/>
            </p:cNvSpPr>
            <p:nvPr/>
          </p:nvSpPr>
          <p:spPr bwMode="auto">
            <a:xfrm>
              <a:off x="130" y="1512"/>
              <a:ext cx="5481" cy="407"/>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7"/>
                </a:srgb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a:solidFill>
                    <a:srgbClr val="000000"/>
                  </a:solidFill>
                </a:rPr>
                <a:t>  </a:t>
              </a:r>
              <a:r>
                <a:rPr lang="en-US" altLang="en-US" sz="2800" b="1">
                  <a:solidFill>
                    <a:srgbClr val="000000"/>
                  </a:solidFill>
                </a:rPr>
                <a:t>Kachama Khangashit……Kadhara khangashit</a:t>
              </a:r>
              <a:endParaRPr lang="en-US" altLang="en-US" sz="2800">
                <a:solidFill>
                  <a:srgbClr val="000000"/>
                </a:solidFill>
              </a:endParaRPr>
            </a:p>
          </p:txBody>
        </p:sp>
        <p:sp>
          <p:nvSpPr>
            <p:cNvPr id="36893" name="Text Box 63">
              <a:extLst>
                <a:ext uri="{FF2B5EF4-FFF2-40B4-BE49-F238E27FC236}">
                  <a16:creationId xmlns:a16="http://schemas.microsoft.com/office/drawing/2014/main" id="{C404E865-DB4A-AB06-94AC-62081C64FF42}"/>
                </a:ext>
              </a:extLst>
            </p:cNvPr>
            <p:cNvSpPr txBox="1">
              <a:spLocks noChangeArrowheads="1"/>
            </p:cNvSpPr>
            <p:nvPr/>
          </p:nvSpPr>
          <p:spPr bwMode="auto">
            <a:xfrm>
              <a:off x="297" y="1579"/>
              <a:ext cx="56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solidFill>
                    <a:srgbClr val="FEF800"/>
                  </a:solidFill>
                </a:rPr>
                <a:t>Kachama Khangashit……Kadhara khangashit</a:t>
              </a:r>
            </a:p>
          </p:txBody>
        </p:sp>
      </p:grpSp>
      <p:grpSp>
        <p:nvGrpSpPr>
          <p:cNvPr id="5" name="Group 96">
            <a:extLst>
              <a:ext uri="{FF2B5EF4-FFF2-40B4-BE49-F238E27FC236}">
                <a16:creationId xmlns:a16="http://schemas.microsoft.com/office/drawing/2014/main" id="{B4E1FA62-9C48-A3D1-90CF-702DF2CE9E0D}"/>
              </a:ext>
            </a:extLst>
          </p:cNvPr>
          <p:cNvGrpSpPr>
            <a:grpSpLocks/>
          </p:cNvGrpSpPr>
          <p:nvPr/>
        </p:nvGrpSpPr>
        <p:grpSpPr bwMode="auto">
          <a:xfrm>
            <a:off x="0" y="3173413"/>
            <a:ext cx="9364663" cy="831850"/>
            <a:chOff x="91" y="2162"/>
            <a:chExt cx="5709" cy="483"/>
          </a:xfrm>
        </p:grpSpPr>
        <p:sp>
          <p:nvSpPr>
            <p:cNvPr id="213054" name="Text Box 62">
              <a:extLst>
                <a:ext uri="{FF2B5EF4-FFF2-40B4-BE49-F238E27FC236}">
                  <a16:creationId xmlns:a16="http://schemas.microsoft.com/office/drawing/2014/main" id="{68659E9E-437C-E631-0EE5-BDA5D8B89230}"/>
                </a:ext>
              </a:extLst>
            </p:cNvPr>
            <p:cNvSpPr txBox="1">
              <a:spLocks noChangeArrowheads="1"/>
            </p:cNvSpPr>
            <p:nvPr/>
          </p:nvSpPr>
          <p:spPr bwMode="auto">
            <a:xfrm>
              <a:off x="91" y="2163"/>
              <a:ext cx="5709" cy="482"/>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7"/>
                </a:srgb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2400" b="1">
                  <a:solidFill>
                    <a:srgbClr val="000000"/>
                  </a:solidFill>
                </a:rPr>
                <a:t>Varewui s</a:t>
              </a:r>
              <a:r>
                <a:rPr lang="en-US" altLang="en-US" sz="2400" b="1"/>
                <a:t>ā</a:t>
              </a:r>
              <a:r>
                <a:rPr lang="en-US" altLang="en-US" sz="2400" b="1">
                  <a:solidFill>
                    <a:srgbClr val="000000"/>
                  </a:solidFill>
                </a:rPr>
                <a:t>ngasak khangai kachama……Varewui </a:t>
              </a:r>
              <a:r>
                <a:rPr lang="en-US" altLang="en-US" sz="2400" b="1"/>
                <a:t>sāngasak</a:t>
              </a:r>
              <a:r>
                <a:rPr lang="en-US" altLang="en-US" sz="2400" b="1">
                  <a:solidFill>
                    <a:srgbClr val="000000"/>
                  </a:solidFill>
                </a:rPr>
                <a:t>   khangai kadhara</a:t>
              </a:r>
            </a:p>
          </p:txBody>
        </p:sp>
        <p:sp>
          <p:nvSpPr>
            <p:cNvPr id="36891" name="Text Box 64">
              <a:extLst>
                <a:ext uri="{FF2B5EF4-FFF2-40B4-BE49-F238E27FC236}">
                  <a16:creationId xmlns:a16="http://schemas.microsoft.com/office/drawing/2014/main" id="{F3A2A2A9-90BA-9041-CDB7-27B426676B57}"/>
                </a:ext>
              </a:extLst>
            </p:cNvPr>
            <p:cNvSpPr txBox="1">
              <a:spLocks noChangeArrowheads="1"/>
            </p:cNvSpPr>
            <p:nvPr/>
          </p:nvSpPr>
          <p:spPr bwMode="auto">
            <a:xfrm>
              <a:off x="91" y="2162"/>
              <a:ext cx="5682"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400" b="1">
                  <a:solidFill>
                    <a:srgbClr val="FEF800"/>
                  </a:solidFill>
                </a:rPr>
                <a:t>Varewui </a:t>
              </a:r>
              <a:r>
                <a:rPr lang="en-US" altLang="en-US" sz="2400" b="1">
                  <a:solidFill>
                    <a:srgbClr val="FFFF00"/>
                  </a:solidFill>
                </a:rPr>
                <a:t>sāngasak</a:t>
              </a:r>
              <a:r>
                <a:rPr lang="en-US" altLang="en-US" sz="2400" b="1">
                  <a:solidFill>
                    <a:srgbClr val="FEF800"/>
                  </a:solidFill>
                </a:rPr>
                <a:t> khangai kachama……Varewui </a:t>
              </a:r>
              <a:r>
                <a:rPr lang="en-US" altLang="en-US" sz="2400" b="1">
                  <a:solidFill>
                    <a:srgbClr val="FFFF00"/>
                  </a:solidFill>
                </a:rPr>
                <a:t>sāngasak</a:t>
              </a:r>
              <a:r>
                <a:rPr lang="en-US" altLang="en-US" sz="2400" b="1">
                  <a:solidFill>
                    <a:srgbClr val="FEF800"/>
                  </a:solidFill>
                </a:rPr>
                <a:t> khangai kadhara </a:t>
              </a:r>
            </a:p>
          </p:txBody>
        </p:sp>
      </p:grpSp>
      <p:sp>
        <p:nvSpPr>
          <p:cNvPr id="36886" name="Text Box 67">
            <a:extLst>
              <a:ext uri="{FF2B5EF4-FFF2-40B4-BE49-F238E27FC236}">
                <a16:creationId xmlns:a16="http://schemas.microsoft.com/office/drawing/2014/main" id="{84D0E7E5-4481-3F53-EEF8-520EFA64211D}"/>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36887" name="Text Box 70">
            <a:extLst>
              <a:ext uri="{FF2B5EF4-FFF2-40B4-BE49-F238E27FC236}">
                <a16:creationId xmlns:a16="http://schemas.microsoft.com/office/drawing/2014/main" id="{CA8F2806-B75C-AD2C-CDE1-D877272881CA}"/>
              </a:ext>
            </a:extLst>
          </p:cNvPr>
          <p:cNvSpPr txBox="1">
            <a:spLocks noChangeArrowheads="1"/>
          </p:cNvSpPr>
          <p:nvPr/>
        </p:nvSpPr>
        <p:spPr bwMode="auto">
          <a:xfrm>
            <a:off x="239713" y="1630363"/>
            <a:ext cx="2317750" cy="461962"/>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D</a:t>
            </a:r>
          </a:p>
        </p:txBody>
      </p:sp>
      <p:sp>
        <p:nvSpPr>
          <p:cNvPr id="213065" name="Rectangle 73">
            <a:extLst>
              <a:ext uri="{FF2B5EF4-FFF2-40B4-BE49-F238E27FC236}">
                <a16:creationId xmlns:a16="http://schemas.microsoft.com/office/drawing/2014/main" id="{0FD20F3C-4143-3D78-A0A5-6FD5D7D1A85A}"/>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16</a:t>
            </a:r>
            <a:endParaRPr lang="en-US" altLang="en-US" sz="1000" b="1">
              <a:effectLst>
                <a:outerShdw blurRad="38100" dist="38100" dir="2700000" algn="tl">
                  <a:srgbClr val="FFFFFF"/>
                </a:outerShdw>
              </a:effectLst>
            </a:endParaRPr>
          </a:p>
        </p:txBody>
      </p:sp>
      <p:sp>
        <p:nvSpPr>
          <p:cNvPr id="36889" name="Text Box 74">
            <a:extLst>
              <a:ext uri="{FF2B5EF4-FFF2-40B4-BE49-F238E27FC236}">
                <a16:creationId xmlns:a16="http://schemas.microsoft.com/office/drawing/2014/main" id="{7769ACC1-77AB-2BD6-934C-9AB42DCBDF2B}"/>
              </a:ext>
            </a:extLst>
          </p:cNvPr>
          <p:cNvSpPr txBox="1">
            <a:spLocks noChangeArrowheads="1"/>
          </p:cNvSpPr>
          <p:nvPr/>
        </p:nvSpPr>
        <p:spPr bwMode="auto">
          <a:xfrm>
            <a:off x="8510588" y="64023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fade">
                                      <p:cBhvr>
                                        <p:cTn id="7" dur="10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fade">
                                      <p:cBhvr>
                                        <p:cTn id="12" dur="10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utoUpdateAnimBg="0"/>
      <p:bldP spid="21300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80">
            <a:extLst>
              <a:ext uri="{FF2B5EF4-FFF2-40B4-BE49-F238E27FC236}">
                <a16:creationId xmlns:a16="http://schemas.microsoft.com/office/drawing/2014/main" id="{C56848EF-B737-F89D-E34B-85B95DD1E827}"/>
              </a:ext>
            </a:extLst>
          </p:cNvPr>
          <p:cNvGrpSpPr>
            <a:grpSpLocks/>
          </p:cNvGrpSpPr>
          <p:nvPr/>
        </p:nvGrpSpPr>
        <p:grpSpPr bwMode="auto">
          <a:xfrm>
            <a:off x="2133600" y="2473325"/>
            <a:ext cx="5403850" cy="2849563"/>
            <a:chOff x="1344" y="1558"/>
            <a:chExt cx="3404" cy="1795"/>
          </a:xfrm>
        </p:grpSpPr>
        <p:grpSp>
          <p:nvGrpSpPr>
            <p:cNvPr id="38946" name="Group 81">
              <a:extLst>
                <a:ext uri="{FF2B5EF4-FFF2-40B4-BE49-F238E27FC236}">
                  <a16:creationId xmlns:a16="http://schemas.microsoft.com/office/drawing/2014/main" id="{55751678-E4CF-A9F1-7C49-EA2FCDFE3D5D}"/>
                </a:ext>
              </a:extLst>
            </p:cNvPr>
            <p:cNvGrpSpPr>
              <a:grpSpLocks/>
            </p:cNvGrpSpPr>
            <p:nvPr/>
          </p:nvGrpSpPr>
          <p:grpSpPr bwMode="auto">
            <a:xfrm>
              <a:off x="1344" y="1558"/>
              <a:ext cx="3404" cy="1795"/>
              <a:chOff x="1344" y="1558"/>
              <a:chExt cx="3404" cy="1795"/>
            </a:xfrm>
          </p:grpSpPr>
          <p:sp>
            <p:nvSpPr>
              <p:cNvPr id="38948" name="Line 82">
                <a:extLst>
                  <a:ext uri="{FF2B5EF4-FFF2-40B4-BE49-F238E27FC236}">
                    <a16:creationId xmlns:a16="http://schemas.microsoft.com/office/drawing/2014/main" id="{AF595D41-2527-2388-28CB-6B6A8EF2D308}"/>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9" name="Line 83">
                <a:extLst>
                  <a:ext uri="{FF2B5EF4-FFF2-40B4-BE49-F238E27FC236}">
                    <a16:creationId xmlns:a16="http://schemas.microsoft.com/office/drawing/2014/main" id="{7767AB3A-8D70-6168-3D84-BDCC82BFE85F}"/>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0" name="Line 84">
                <a:extLst>
                  <a:ext uri="{FF2B5EF4-FFF2-40B4-BE49-F238E27FC236}">
                    <a16:creationId xmlns:a16="http://schemas.microsoft.com/office/drawing/2014/main" id="{2B01E2DB-A890-0066-2159-37982CB78546}"/>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1" name="Line 85">
                <a:extLst>
                  <a:ext uri="{FF2B5EF4-FFF2-40B4-BE49-F238E27FC236}">
                    <a16:creationId xmlns:a16="http://schemas.microsoft.com/office/drawing/2014/main" id="{6A64141C-75F5-7FB9-CAEC-03B394B9BB4D}"/>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Line 86">
                <a:extLst>
                  <a:ext uri="{FF2B5EF4-FFF2-40B4-BE49-F238E27FC236}">
                    <a16:creationId xmlns:a16="http://schemas.microsoft.com/office/drawing/2014/main" id="{C2ED5D6D-2B5E-B4D6-CB96-7113D85A5C0E}"/>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3" name="Line 87">
                <a:extLst>
                  <a:ext uri="{FF2B5EF4-FFF2-40B4-BE49-F238E27FC236}">
                    <a16:creationId xmlns:a16="http://schemas.microsoft.com/office/drawing/2014/main" id="{E333377A-A434-0283-EB55-A5E0E1BA8904}"/>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4" name="Line 88">
                <a:extLst>
                  <a:ext uri="{FF2B5EF4-FFF2-40B4-BE49-F238E27FC236}">
                    <a16:creationId xmlns:a16="http://schemas.microsoft.com/office/drawing/2014/main" id="{31E8B2EB-6218-2AE0-A3FE-C046C68857B2}"/>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5" name="Line 89">
                <a:extLst>
                  <a:ext uri="{FF2B5EF4-FFF2-40B4-BE49-F238E27FC236}">
                    <a16:creationId xmlns:a16="http://schemas.microsoft.com/office/drawing/2014/main" id="{33C59A65-61D2-7E6E-4B08-557A45A53F3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2538" name="Rectangle 90">
                <a:extLst>
                  <a:ext uri="{FF2B5EF4-FFF2-40B4-BE49-F238E27FC236}">
                    <a16:creationId xmlns:a16="http://schemas.microsoft.com/office/drawing/2014/main" id="{321AFAF7-FFC2-63C5-644F-72E1D4CC69E7}"/>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ĀN</a:t>
                </a:r>
                <a:r>
                  <a:rPr lang="en-US" altLang="en-US" sz="1800" b="1">
                    <a:solidFill>
                      <a:srgbClr val="26FB03"/>
                    </a:solidFill>
                    <a:latin typeface="Helvetica BlackOblique" charset="0"/>
                  </a:rPr>
                  <a:t>BI</a:t>
                </a:r>
                <a:r>
                  <a:rPr lang="en-US" altLang="en-US" sz="1800" b="1">
                    <a:solidFill>
                      <a:srgbClr val="21ED11"/>
                    </a:solidFill>
                    <a:latin typeface="Helvetica BlackOblique" charset="0"/>
                  </a:rPr>
                  <a:t>NG</a:t>
                </a:r>
              </a:p>
            </p:txBody>
          </p:sp>
          <p:sp>
            <p:nvSpPr>
              <p:cNvPr id="232539" name="Rectangle 91">
                <a:extLst>
                  <a:ext uri="{FF2B5EF4-FFF2-40B4-BE49-F238E27FC236}">
                    <a16:creationId xmlns:a16="http://schemas.microsoft.com/office/drawing/2014/main" id="{5359C91C-06AD-A5F3-BF83-3BA2646CDD05}"/>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32540" name="Rectangle 92">
                <a:extLst>
                  <a:ext uri="{FF2B5EF4-FFF2-40B4-BE49-F238E27FC236}">
                    <a16:creationId xmlns:a16="http://schemas.microsoft.com/office/drawing/2014/main" id="{941E4330-A9DF-3358-BFD9-B030E383E954}"/>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2541" name="Rectangle 93">
                <a:extLst>
                  <a:ext uri="{FF2B5EF4-FFF2-40B4-BE49-F238E27FC236}">
                    <a16:creationId xmlns:a16="http://schemas.microsoft.com/office/drawing/2014/main" id="{E923259B-ABEB-B9EF-A6A5-AF521200DFC5}"/>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2542" name="Rectangle 94">
                <a:extLst>
                  <a:ext uri="{FF2B5EF4-FFF2-40B4-BE49-F238E27FC236}">
                    <a16:creationId xmlns:a16="http://schemas.microsoft.com/office/drawing/2014/main" id="{FA0CCB76-E012-2197-25FF-A9D546F8882E}"/>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2543" name="Rectangle 95">
                <a:extLst>
                  <a:ext uri="{FF2B5EF4-FFF2-40B4-BE49-F238E27FC236}">
                    <a16:creationId xmlns:a16="http://schemas.microsoft.com/office/drawing/2014/main" id="{21C7A1AC-1D66-5DB0-3DF0-6BDC71CFBEA0}"/>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2544" name="Rectangle 96">
                <a:extLst>
                  <a:ext uri="{FF2B5EF4-FFF2-40B4-BE49-F238E27FC236}">
                    <a16:creationId xmlns:a16="http://schemas.microsoft.com/office/drawing/2014/main" id="{276C827A-146B-2957-2ACB-DDF98A46A59E}"/>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2545" name="Rectangle 97">
                <a:extLst>
                  <a:ext uri="{FF2B5EF4-FFF2-40B4-BE49-F238E27FC236}">
                    <a16:creationId xmlns:a16="http://schemas.microsoft.com/office/drawing/2014/main" id="{DA1F8DD5-D4C1-E81F-3F9F-005BD75A03EE}"/>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32546" name="Rectangle 98">
              <a:extLst>
                <a:ext uri="{FF2B5EF4-FFF2-40B4-BE49-F238E27FC236}">
                  <a16:creationId xmlns:a16="http://schemas.microsoft.com/office/drawing/2014/main" id="{79A81BF5-EC9A-B2CB-394A-C27D854441CD}"/>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38915" name="Rectangle 2">
            <a:extLst>
              <a:ext uri="{FF2B5EF4-FFF2-40B4-BE49-F238E27FC236}">
                <a16:creationId xmlns:a16="http://schemas.microsoft.com/office/drawing/2014/main" id="{62B34B41-E0BD-4356-A43A-F8E0446AB32F}"/>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38916" name="Rectangle 3">
            <a:extLst>
              <a:ext uri="{FF2B5EF4-FFF2-40B4-BE49-F238E27FC236}">
                <a16:creationId xmlns:a16="http://schemas.microsoft.com/office/drawing/2014/main" id="{3AB89D1F-0174-A3A0-2A9F-AC80026C4DB2}"/>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2452" name="Rectangle 4">
            <a:extLst>
              <a:ext uri="{FF2B5EF4-FFF2-40B4-BE49-F238E27FC236}">
                <a16:creationId xmlns:a16="http://schemas.microsoft.com/office/drawing/2014/main" id="{00668A9C-3BA8-F84E-815A-60BC1E852B03}"/>
              </a:ext>
            </a:extLst>
          </p:cNvPr>
          <p:cNvSpPr>
            <a:spLocks noChangeArrowheads="1"/>
          </p:cNvSpPr>
          <p:nvPr/>
        </p:nvSpPr>
        <p:spPr bwMode="auto">
          <a:xfrm>
            <a:off x="3209925" y="101600"/>
            <a:ext cx="21590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Zngkum</a:t>
            </a:r>
            <a:r>
              <a:rPr lang="en-US" sz="2000" b="1" dirty="0">
                <a:solidFill>
                  <a:srgbClr val="2F6AFD"/>
                </a:solidFill>
                <a:latin typeface="Lucida Handwriting" charset="0"/>
                <a:ea typeface="+mn-ea"/>
              </a:rPr>
              <a:t> 1600</a:t>
            </a:r>
          </a:p>
        </p:txBody>
      </p:sp>
      <p:sp>
        <p:nvSpPr>
          <p:cNvPr id="232453" name="Rectangle 5">
            <a:extLst>
              <a:ext uri="{FF2B5EF4-FFF2-40B4-BE49-F238E27FC236}">
                <a16:creationId xmlns:a16="http://schemas.microsoft.com/office/drawing/2014/main" id="{4082E047-F4C0-7AA9-77BB-F6CA243FEB46}"/>
              </a:ext>
            </a:extLst>
          </p:cNvPr>
          <p:cNvSpPr>
            <a:spLocks noChangeArrowheads="1"/>
          </p:cNvSpPr>
          <p:nvPr/>
        </p:nvSpPr>
        <p:spPr bwMode="auto">
          <a:xfrm>
            <a:off x="3105150" y="517525"/>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32454" name="Rectangle 6">
            <a:extLst>
              <a:ext uri="{FF2B5EF4-FFF2-40B4-BE49-F238E27FC236}">
                <a16:creationId xmlns:a16="http://schemas.microsoft.com/office/drawing/2014/main" id="{05133D72-A7EF-68C5-3FF6-6D80945DF14B}"/>
              </a:ext>
            </a:extLst>
          </p:cNvPr>
          <p:cNvSpPr>
            <a:spLocks noChangeArrowheads="1"/>
          </p:cNvSpPr>
          <p:nvPr/>
        </p:nvSpPr>
        <p:spPr bwMode="auto">
          <a:xfrm>
            <a:off x="3389313" y="923925"/>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38920" name="Rectangle 7">
            <a:extLst>
              <a:ext uri="{FF2B5EF4-FFF2-40B4-BE49-F238E27FC236}">
                <a16:creationId xmlns:a16="http://schemas.microsoft.com/office/drawing/2014/main" id="{E5FCC976-8C4C-E576-C33E-A4470419600D}"/>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2457" name="Rectangle 9">
            <a:extLst>
              <a:ext uri="{FF2B5EF4-FFF2-40B4-BE49-F238E27FC236}">
                <a16:creationId xmlns:a16="http://schemas.microsoft.com/office/drawing/2014/main" id="{4CC97A60-3BD8-84D6-6698-EA8C40114CB0}"/>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32458" name="Rectangle 10">
            <a:extLst>
              <a:ext uri="{FF2B5EF4-FFF2-40B4-BE49-F238E27FC236}">
                <a16:creationId xmlns:a16="http://schemas.microsoft.com/office/drawing/2014/main" id="{81B467AF-3DB2-D43B-0E11-FB36AB120FA8}"/>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32459" name="Rectangle 11">
            <a:extLst>
              <a:ext uri="{FF2B5EF4-FFF2-40B4-BE49-F238E27FC236}">
                <a16:creationId xmlns:a16="http://schemas.microsoft.com/office/drawing/2014/main" id="{93C3953A-EECA-DE5B-1348-822B591EDC9B}"/>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0" name="Rectangle 12">
            <a:extLst>
              <a:ext uri="{FF2B5EF4-FFF2-40B4-BE49-F238E27FC236}">
                <a16:creationId xmlns:a16="http://schemas.microsoft.com/office/drawing/2014/main" id="{F19A3196-FE20-BC31-74D3-79214F6BC767}"/>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1" name="Rectangle 13">
            <a:extLst>
              <a:ext uri="{FF2B5EF4-FFF2-40B4-BE49-F238E27FC236}">
                <a16:creationId xmlns:a16="http://schemas.microsoft.com/office/drawing/2014/main" id="{9928429E-806F-11BB-B70B-6943AE0023D9}"/>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2" name="Rectangle 14">
            <a:extLst>
              <a:ext uri="{FF2B5EF4-FFF2-40B4-BE49-F238E27FC236}">
                <a16:creationId xmlns:a16="http://schemas.microsoft.com/office/drawing/2014/main" id="{64DAE439-884D-7A7D-6DBA-9D0D508A8992}"/>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3" name="Rectangle 15">
            <a:extLst>
              <a:ext uri="{FF2B5EF4-FFF2-40B4-BE49-F238E27FC236}">
                <a16:creationId xmlns:a16="http://schemas.microsoft.com/office/drawing/2014/main" id="{555CC761-4527-F322-C3A2-11B5C8D0B2E2}"/>
              </a:ext>
            </a:extLst>
          </p:cNvPr>
          <p:cNvSpPr>
            <a:spLocks noChangeArrowheads="1"/>
          </p:cNvSpPr>
          <p:nvPr/>
        </p:nvSpPr>
        <p:spPr bwMode="auto">
          <a:xfrm>
            <a:off x="6311900" y="2017713"/>
            <a:ext cx="23685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  Larik “27”  </a:t>
            </a:r>
          </a:p>
        </p:txBody>
      </p:sp>
      <p:sp>
        <p:nvSpPr>
          <p:cNvPr id="232464" name="Rectangle 16">
            <a:extLst>
              <a:ext uri="{FF2B5EF4-FFF2-40B4-BE49-F238E27FC236}">
                <a16:creationId xmlns:a16="http://schemas.microsoft.com/office/drawing/2014/main" id="{E90312C3-14A5-AB14-D84F-82D53036525D}"/>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Lairik “39” </a:t>
            </a:r>
          </a:p>
        </p:txBody>
      </p:sp>
      <p:sp>
        <p:nvSpPr>
          <p:cNvPr id="232465" name="Rectangle 17">
            <a:extLst>
              <a:ext uri="{FF2B5EF4-FFF2-40B4-BE49-F238E27FC236}">
                <a16:creationId xmlns:a16="http://schemas.microsoft.com/office/drawing/2014/main" id="{CDEA6D18-CC71-9418-DEC6-67C708630859}"/>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6" name="Rectangle 18">
            <a:extLst>
              <a:ext uri="{FF2B5EF4-FFF2-40B4-BE49-F238E27FC236}">
                <a16:creationId xmlns:a16="http://schemas.microsoft.com/office/drawing/2014/main" id="{B27F2AC4-9E19-55D9-B40E-D068C829199C}"/>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2469" name="Rectangle 21">
            <a:extLst>
              <a:ext uri="{FF2B5EF4-FFF2-40B4-BE49-F238E27FC236}">
                <a16:creationId xmlns:a16="http://schemas.microsoft.com/office/drawing/2014/main" id="{4FC65CC5-64F3-4578-9701-D3557018020E}"/>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2470" name="Rectangle 22">
            <a:extLst>
              <a:ext uri="{FF2B5EF4-FFF2-40B4-BE49-F238E27FC236}">
                <a16:creationId xmlns:a16="http://schemas.microsoft.com/office/drawing/2014/main" id="{C409F0C8-DC0C-4BE9-4E09-AE79A6AE23FE}"/>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2499" name="Line 51">
            <a:extLst>
              <a:ext uri="{FF2B5EF4-FFF2-40B4-BE49-F238E27FC236}">
                <a16:creationId xmlns:a16="http://schemas.microsoft.com/office/drawing/2014/main" id="{3918AA35-B82C-BBDA-E7D3-8778BD7972DE}"/>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2503" name="Line 55">
            <a:extLst>
              <a:ext uri="{FF2B5EF4-FFF2-40B4-BE49-F238E27FC236}">
                <a16:creationId xmlns:a16="http://schemas.microsoft.com/office/drawing/2014/main" id="{47FA3C0E-09FE-8991-CF95-E897F2F252A7}"/>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38935" name="Text Box 65">
            <a:extLst>
              <a:ext uri="{FF2B5EF4-FFF2-40B4-BE49-F238E27FC236}">
                <a16:creationId xmlns:a16="http://schemas.microsoft.com/office/drawing/2014/main" id="{0FA64267-55FB-A9E2-69DC-1DF6E6E92F3E}"/>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38936" name="Text Box 68">
            <a:extLst>
              <a:ext uri="{FF2B5EF4-FFF2-40B4-BE49-F238E27FC236}">
                <a16:creationId xmlns:a16="http://schemas.microsoft.com/office/drawing/2014/main" id="{ED089F58-3460-E96A-DE6D-F8854B05ED26}"/>
              </a:ext>
            </a:extLst>
          </p:cNvPr>
          <p:cNvSpPr txBox="1">
            <a:spLocks noChangeArrowheads="1"/>
          </p:cNvSpPr>
          <p:nvPr/>
        </p:nvSpPr>
        <p:spPr bwMode="auto">
          <a:xfrm>
            <a:off x="2413000" y="1828800"/>
            <a:ext cx="2317750" cy="461963"/>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E</a:t>
            </a:r>
          </a:p>
        </p:txBody>
      </p:sp>
      <p:sp>
        <p:nvSpPr>
          <p:cNvPr id="232519" name="Rectangle 71">
            <a:extLst>
              <a:ext uri="{FF2B5EF4-FFF2-40B4-BE49-F238E27FC236}">
                <a16:creationId xmlns:a16="http://schemas.microsoft.com/office/drawing/2014/main" id="{85328F40-BE0A-CD2A-6EB5-08811D45E3C2}"/>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17</a:t>
            </a:r>
            <a:endParaRPr lang="en-US" altLang="en-US" sz="1000" b="1">
              <a:effectLst>
                <a:outerShdw blurRad="38100" dist="38100" dir="2700000" algn="tl">
                  <a:srgbClr val="FFFFFF"/>
                </a:outerShdw>
              </a:effectLst>
            </a:endParaRPr>
          </a:p>
        </p:txBody>
      </p:sp>
      <p:sp>
        <p:nvSpPr>
          <p:cNvPr id="38938" name="Text Box 72">
            <a:extLst>
              <a:ext uri="{FF2B5EF4-FFF2-40B4-BE49-F238E27FC236}">
                <a16:creationId xmlns:a16="http://schemas.microsoft.com/office/drawing/2014/main" id="{2B2F8F59-F628-269D-9637-A768BFA7CAC4}"/>
              </a:ext>
            </a:extLst>
          </p:cNvPr>
          <p:cNvSpPr txBox="1">
            <a:spLocks noChangeArrowheads="1"/>
          </p:cNvSpPr>
          <p:nvPr/>
        </p:nvSpPr>
        <p:spPr bwMode="auto">
          <a:xfrm>
            <a:off x="8535988" y="639603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3</a:t>
            </a:r>
          </a:p>
        </p:txBody>
      </p:sp>
      <p:grpSp>
        <p:nvGrpSpPr>
          <p:cNvPr id="4" name="Group 73">
            <a:extLst>
              <a:ext uri="{FF2B5EF4-FFF2-40B4-BE49-F238E27FC236}">
                <a16:creationId xmlns:a16="http://schemas.microsoft.com/office/drawing/2014/main" id="{69A6E3C2-F0EE-AF68-4194-490F6CA7449B}"/>
              </a:ext>
            </a:extLst>
          </p:cNvPr>
          <p:cNvGrpSpPr>
            <a:grpSpLocks/>
          </p:cNvGrpSpPr>
          <p:nvPr/>
        </p:nvGrpSpPr>
        <p:grpSpPr bwMode="auto">
          <a:xfrm>
            <a:off x="1717675" y="2519363"/>
            <a:ext cx="6065838" cy="1738312"/>
            <a:chOff x="1066" y="1248"/>
            <a:chExt cx="3821" cy="1095"/>
          </a:xfrm>
        </p:grpSpPr>
        <p:grpSp>
          <p:nvGrpSpPr>
            <p:cNvPr id="38941" name="Group 74">
              <a:extLst>
                <a:ext uri="{FF2B5EF4-FFF2-40B4-BE49-F238E27FC236}">
                  <a16:creationId xmlns:a16="http://schemas.microsoft.com/office/drawing/2014/main" id="{3ABDC3ED-E9F1-E333-4D0E-16B139308097}"/>
                </a:ext>
              </a:extLst>
            </p:cNvPr>
            <p:cNvGrpSpPr>
              <a:grpSpLocks/>
            </p:cNvGrpSpPr>
            <p:nvPr/>
          </p:nvGrpSpPr>
          <p:grpSpPr bwMode="auto">
            <a:xfrm>
              <a:off x="1435" y="1421"/>
              <a:ext cx="2680" cy="691"/>
              <a:chOff x="1589" y="1421"/>
              <a:chExt cx="2680" cy="691"/>
            </a:xfrm>
          </p:grpSpPr>
          <p:sp>
            <p:nvSpPr>
              <p:cNvPr id="232523" name="Text Box 75">
                <a:extLst>
                  <a:ext uri="{FF2B5EF4-FFF2-40B4-BE49-F238E27FC236}">
                    <a16:creationId xmlns:a16="http://schemas.microsoft.com/office/drawing/2014/main" id="{303A2D4B-4019-9B93-2C61-A86EC8684634}"/>
                  </a:ext>
                </a:extLst>
              </p:cNvPr>
              <p:cNvSpPr txBox="1">
                <a:spLocks noChangeArrowheads="1"/>
              </p:cNvSpPr>
              <p:nvPr/>
            </p:nvSpPr>
            <p:spPr bwMode="auto">
              <a:xfrm>
                <a:off x="1589" y="1430"/>
                <a:ext cx="2275" cy="682"/>
              </a:xfrm>
              <a:prstGeom prst="rect">
                <a:avLst/>
              </a:prstGeom>
              <a:gradFill rotWithShape="0">
                <a:gsLst>
                  <a:gs pos="0">
                    <a:srgbClr val="000800"/>
                  </a:gs>
                  <a:gs pos="50000">
                    <a:srgbClr val="0BFF0B"/>
                  </a:gs>
                  <a:gs pos="100000">
                    <a:srgbClr val="000800"/>
                  </a:gs>
                </a:gsLst>
                <a:lin ang="5400000" scaled="1"/>
              </a:gradFill>
              <a:ln w="76200">
                <a:solidFill>
                  <a:srgbClr val="CF0E30"/>
                </a:solidFill>
                <a:miter lim="800000"/>
                <a:headEnd/>
                <a:tailEnd/>
              </a:ln>
              <a:effectLst>
                <a:outerShdw blurRad="63500" dist="38099" dir="2700000" algn="ctr" rotWithShape="0">
                  <a:schemeClr val="tx1">
                    <a:alpha val="74997"/>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6000">
                    <a:solidFill>
                      <a:srgbClr val="CF0E30"/>
                    </a:solidFill>
                    <a:latin typeface="Times" panose="02020603050405020304" pitchFamily="18" charset="0"/>
                  </a:rPr>
                  <a:t> </a:t>
                </a:r>
                <a:r>
                  <a:rPr lang="en-US" altLang="en-US" sz="6000">
                    <a:latin typeface="Times" panose="02020603050405020304" pitchFamily="18" charset="0"/>
                  </a:rPr>
                  <a:t>3 x 9 = 27</a:t>
                </a:r>
                <a:endParaRPr lang="en-US" altLang="en-US" sz="6000">
                  <a:solidFill>
                    <a:srgbClr val="CF0E30"/>
                  </a:solidFill>
                  <a:latin typeface="Times" panose="02020603050405020304" pitchFamily="18" charset="0"/>
                </a:endParaRPr>
              </a:p>
            </p:txBody>
          </p:sp>
          <p:sp>
            <p:nvSpPr>
              <p:cNvPr id="38945" name="Text Box 76">
                <a:extLst>
                  <a:ext uri="{FF2B5EF4-FFF2-40B4-BE49-F238E27FC236}">
                    <a16:creationId xmlns:a16="http://schemas.microsoft.com/office/drawing/2014/main" id="{E7E8890E-AF20-90F7-6D71-011528C6AEC2}"/>
                  </a:ext>
                </a:extLst>
              </p:cNvPr>
              <p:cNvSpPr txBox="1">
                <a:spLocks noChangeArrowheads="1"/>
              </p:cNvSpPr>
              <p:nvPr/>
            </p:nvSpPr>
            <p:spPr bwMode="auto">
              <a:xfrm>
                <a:off x="1751" y="1421"/>
                <a:ext cx="251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6000">
                    <a:solidFill>
                      <a:srgbClr val="FEF800"/>
                    </a:solidFill>
                    <a:latin typeface="Times" panose="020F0502020204030204" pitchFamily="34" charset="0"/>
                  </a:rPr>
                  <a:t>3 x 9 = 27</a:t>
                </a:r>
              </a:p>
            </p:txBody>
          </p:sp>
        </p:grpSp>
        <p:sp>
          <p:nvSpPr>
            <p:cNvPr id="232525" name="AutoShape 77">
              <a:extLst>
                <a:ext uri="{FF2B5EF4-FFF2-40B4-BE49-F238E27FC236}">
                  <a16:creationId xmlns:a16="http://schemas.microsoft.com/office/drawing/2014/main" id="{0E203E8A-B7C8-7186-4FB0-90B686BB5852}"/>
                </a:ext>
              </a:extLst>
            </p:cNvPr>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22602"/>
                </a:gs>
                <a:gs pos="100000">
                  <a:srgbClr val="0BFF0B"/>
                </a:gs>
              </a:gsLst>
              <a:lin ang="18900000" scaled="1"/>
            </a:gra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sp>
          <p:nvSpPr>
            <p:cNvPr id="232526" name="AutoShape 78">
              <a:extLst>
                <a:ext uri="{FF2B5EF4-FFF2-40B4-BE49-F238E27FC236}">
                  <a16:creationId xmlns:a16="http://schemas.microsoft.com/office/drawing/2014/main" id="{03EE7B0A-DCD7-8B8A-BFAE-B8AE062CCCDC}"/>
                </a:ext>
              </a:extLst>
            </p:cNvPr>
            <p:cNvSpPr>
              <a:spLocks noChangeArrowheads="1"/>
            </p:cNvSpPr>
            <p:nvPr/>
          </p:nvSpPr>
          <p:spPr bwMode="auto">
            <a:xfrm rot="-7064162">
              <a:off x="4118" y="1204"/>
              <a:ext cx="424" cy="1114"/>
            </a:xfrm>
            <a:prstGeom prst="curvedRightArrow">
              <a:avLst>
                <a:gd name="adj1" fmla="val 52547"/>
                <a:gd name="adj2" fmla="val 105094"/>
                <a:gd name="adj3" fmla="val 33333"/>
              </a:avLst>
            </a:prstGeom>
            <a:gradFill rotWithShape="0">
              <a:gsLst>
                <a:gs pos="0">
                  <a:srgbClr val="0BFF0B"/>
                </a:gs>
                <a:gs pos="100000">
                  <a:srgbClr val="022602"/>
                </a:gs>
              </a:gsLst>
              <a:lin ang="18900000" scaled="1"/>
            </a:gra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mn-ea"/>
              </a:endParaRPr>
            </a:p>
          </p:txBody>
        </p:sp>
      </p:grpSp>
      <p:sp>
        <p:nvSpPr>
          <p:cNvPr id="232547" name="Rectangle 99">
            <a:extLst>
              <a:ext uri="{FF2B5EF4-FFF2-40B4-BE49-F238E27FC236}">
                <a16:creationId xmlns:a16="http://schemas.microsoft.com/office/drawing/2014/main" id="{2D33A249-DF9E-E484-E546-410C60BB8131}"/>
              </a:ext>
            </a:extLst>
          </p:cNvPr>
          <p:cNvSpPr>
            <a:spLocks noChangeArrowheads="1"/>
          </p:cNvSpPr>
          <p:nvPr/>
        </p:nvSpPr>
        <p:spPr bwMode="auto">
          <a:xfrm>
            <a:off x="3232150" y="1235075"/>
            <a:ext cx="2868613" cy="70643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2464"/>
                                        </p:tgtEl>
                                        <p:attrNameLst>
                                          <p:attrName>style.visibility</p:attrName>
                                        </p:attrNameLst>
                                      </p:cBhvr>
                                      <p:to>
                                        <p:strVal val="visible"/>
                                      </p:to>
                                    </p:set>
                                    <p:animEffect transition="in" filter="fade">
                                      <p:cBhvr>
                                        <p:cTn id="7" dur="1000"/>
                                        <p:tgtEl>
                                          <p:spTgt spid="232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463"/>
                                        </p:tgtEl>
                                        <p:attrNameLst>
                                          <p:attrName>style.visibility</p:attrName>
                                        </p:attrNameLst>
                                      </p:cBhvr>
                                      <p:to>
                                        <p:strVal val="visible"/>
                                      </p:to>
                                    </p:set>
                                    <p:animEffect transition="in" filter="fade">
                                      <p:cBhvr>
                                        <p:cTn id="12" dur="1000"/>
                                        <p:tgtEl>
                                          <p:spTgt spid="232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3" grpId="0" autoUpdateAnimBg="0"/>
      <p:bldP spid="2324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B795F0-042D-A511-8B00-7293AFAB4CF2}"/>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40963" name="Rectangle 3">
            <a:extLst>
              <a:ext uri="{FF2B5EF4-FFF2-40B4-BE49-F238E27FC236}">
                <a16:creationId xmlns:a16="http://schemas.microsoft.com/office/drawing/2014/main" id="{3D635E2A-53C2-A73E-8D72-DA0C3961872F}"/>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3476" name="Rectangle 4">
            <a:extLst>
              <a:ext uri="{FF2B5EF4-FFF2-40B4-BE49-F238E27FC236}">
                <a16:creationId xmlns:a16="http://schemas.microsoft.com/office/drawing/2014/main" id="{2EB5EE28-3814-D6FA-4822-4AA88201CE83}"/>
              </a:ext>
            </a:extLst>
          </p:cNvPr>
          <p:cNvSpPr>
            <a:spLocks noChangeArrowheads="1"/>
          </p:cNvSpPr>
          <p:nvPr/>
        </p:nvSpPr>
        <p:spPr bwMode="auto">
          <a:xfrm>
            <a:off x="3116263" y="261938"/>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33477" name="Rectangle 5">
            <a:extLst>
              <a:ext uri="{FF2B5EF4-FFF2-40B4-BE49-F238E27FC236}">
                <a16:creationId xmlns:a16="http://schemas.microsoft.com/office/drawing/2014/main" id="{B0C98152-3D07-C9E9-6BFD-26C6AF69BBE5}"/>
              </a:ext>
            </a:extLst>
          </p:cNvPr>
          <p:cNvSpPr>
            <a:spLocks noChangeArrowheads="1"/>
          </p:cNvSpPr>
          <p:nvPr/>
        </p:nvSpPr>
        <p:spPr bwMode="auto">
          <a:xfrm>
            <a:off x="3094038" y="531813"/>
            <a:ext cx="2376487"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33478" name="Rectangle 6">
            <a:extLst>
              <a:ext uri="{FF2B5EF4-FFF2-40B4-BE49-F238E27FC236}">
                <a16:creationId xmlns:a16="http://schemas.microsoft.com/office/drawing/2014/main" id="{D00818A5-6FAD-58C1-4A94-AC45A070FDF4}"/>
              </a:ext>
            </a:extLst>
          </p:cNvPr>
          <p:cNvSpPr>
            <a:spLocks noChangeArrowheads="1"/>
          </p:cNvSpPr>
          <p:nvPr/>
        </p:nvSpPr>
        <p:spPr bwMode="auto">
          <a:xfrm>
            <a:off x="3121025" y="876300"/>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a:t>
            </a:r>
            <a:r>
              <a:rPr lang="en-US" altLang="en-US" sz="1600" b="1">
                <a:solidFill>
                  <a:srgbClr val="577FFF"/>
                </a:solidFill>
                <a:latin typeface="Times" panose="02020603050405020304" pitchFamily="18" charset="0"/>
              </a:rPr>
              <a:t>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577FFF"/>
                </a:solidFill>
                <a:latin typeface="Times" panose="02020603050405020304" pitchFamily="18" charset="0"/>
              </a:rPr>
              <a:t>KHA</a:t>
            </a:r>
            <a:r>
              <a:rPr lang="en-US" altLang="en-US" sz="1600" b="1">
                <a:solidFill>
                  <a:srgbClr val="2F6AFD"/>
                </a:solidFill>
                <a:latin typeface="Times" panose="02020603050405020304" pitchFamily="18" charset="0"/>
              </a:rPr>
              <a:t>:</a:t>
            </a:r>
          </a:p>
        </p:txBody>
      </p:sp>
      <p:sp>
        <p:nvSpPr>
          <p:cNvPr id="40967" name="Rectangle 7">
            <a:extLst>
              <a:ext uri="{FF2B5EF4-FFF2-40B4-BE49-F238E27FC236}">
                <a16:creationId xmlns:a16="http://schemas.microsoft.com/office/drawing/2014/main" id="{9CDD8122-627A-D663-A979-30AFBC914395}"/>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3481" name="Rectangle 9">
            <a:extLst>
              <a:ext uri="{FF2B5EF4-FFF2-40B4-BE49-F238E27FC236}">
                <a16:creationId xmlns:a16="http://schemas.microsoft.com/office/drawing/2014/main" id="{7040B0C3-619E-0D7C-B197-0E3FA4AAAE47}"/>
              </a:ext>
            </a:extLst>
          </p:cNvPr>
          <p:cNvSpPr>
            <a:spLocks noChangeArrowheads="1"/>
          </p:cNvSpPr>
          <p:nvPr/>
        </p:nvSpPr>
        <p:spPr bwMode="auto">
          <a:xfrm>
            <a:off x="6326188" y="709613"/>
            <a:ext cx="25527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 Tuingashit</a:t>
            </a:r>
          </a:p>
        </p:txBody>
      </p:sp>
      <p:sp>
        <p:nvSpPr>
          <p:cNvPr id="233482" name="Rectangle 10">
            <a:extLst>
              <a:ext uri="{FF2B5EF4-FFF2-40B4-BE49-F238E27FC236}">
                <a16:creationId xmlns:a16="http://schemas.microsoft.com/office/drawing/2014/main" id="{90CF63D7-DC56-87EA-C539-1B5ED1FF32DF}"/>
              </a:ext>
            </a:extLst>
          </p:cNvPr>
          <p:cNvSpPr>
            <a:spLocks noChangeArrowheads="1"/>
          </p:cNvSpPr>
          <p:nvPr/>
        </p:nvSpPr>
        <p:spPr bwMode="auto">
          <a:xfrm>
            <a:off x="139700" y="700088"/>
            <a:ext cx="27686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33483" name="Rectangle 11">
            <a:extLst>
              <a:ext uri="{FF2B5EF4-FFF2-40B4-BE49-F238E27FC236}">
                <a16:creationId xmlns:a16="http://schemas.microsoft.com/office/drawing/2014/main" id="{B23D17A2-8359-F426-2219-6456006B23C6}"/>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84" name="Rectangle 12">
            <a:extLst>
              <a:ext uri="{FF2B5EF4-FFF2-40B4-BE49-F238E27FC236}">
                <a16:creationId xmlns:a16="http://schemas.microsoft.com/office/drawing/2014/main" id="{E6DEC2DA-6B15-0E62-8A72-4A0C49BB24FC}"/>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85" name="Rectangle 13">
            <a:extLst>
              <a:ext uri="{FF2B5EF4-FFF2-40B4-BE49-F238E27FC236}">
                <a16:creationId xmlns:a16="http://schemas.microsoft.com/office/drawing/2014/main" id="{519220A1-E382-B1D2-6836-8D26965F81B6}"/>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86" name="Rectangle 14">
            <a:extLst>
              <a:ext uri="{FF2B5EF4-FFF2-40B4-BE49-F238E27FC236}">
                <a16:creationId xmlns:a16="http://schemas.microsoft.com/office/drawing/2014/main" id="{875F4CF1-E394-2E8A-DC4C-A663ABDD585D}"/>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87" name="Rectangle 15">
            <a:extLst>
              <a:ext uri="{FF2B5EF4-FFF2-40B4-BE49-F238E27FC236}">
                <a16:creationId xmlns:a16="http://schemas.microsoft.com/office/drawing/2014/main" id="{FFD44277-96B2-D23B-75C6-16D4A69EA595}"/>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“27” Lairik</a:t>
            </a:r>
          </a:p>
        </p:txBody>
      </p:sp>
      <p:sp>
        <p:nvSpPr>
          <p:cNvPr id="233488" name="Rectangle 16">
            <a:extLst>
              <a:ext uri="{FF2B5EF4-FFF2-40B4-BE49-F238E27FC236}">
                <a16:creationId xmlns:a16="http://schemas.microsoft.com/office/drawing/2014/main" id="{66EFCEF0-1571-EE28-EE91-62690CCE80FF}"/>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“39” Lairik</a:t>
            </a:r>
          </a:p>
        </p:txBody>
      </p:sp>
      <p:sp>
        <p:nvSpPr>
          <p:cNvPr id="233489" name="Rectangle 17">
            <a:extLst>
              <a:ext uri="{FF2B5EF4-FFF2-40B4-BE49-F238E27FC236}">
                <a16:creationId xmlns:a16="http://schemas.microsoft.com/office/drawing/2014/main" id="{95B8E234-6330-5013-CCDA-083D36CD3423}"/>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90" name="Rectangle 18">
            <a:extLst>
              <a:ext uri="{FF2B5EF4-FFF2-40B4-BE49-F238E27FC236}">
                <a16:creationId xmlns:a16="http://schemas.microsoft.com/office/drawing/2014/main" id="{D49D97F7-A717-59D5-36D7-FDBD2359BA83}"/>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3491" name="Rectangle 19">
            <a:extLst>
              <a:ext uri="{FF2B5EF4-FFF2-40B4-BE49-F238E27FC236}">
                <a16:creationId xmlns:a16="http://schemas.microsoft.com/office/drawing/2014/main" id="{D64D52FA-94E6-15B4-ED0A-065A1D5798C3}"/>
              </a:ext>
            </a:extLst>
          </p:cNvPr>
          <p:cNvSpPr>
            <a:spLocks noChangeArrowheads="1"/>
          </p:cNvSpPr>
          <p:nvPr/>
        </p:nvSpPr>
        <p:spPr bwMode="auto">
          <a:xfrm>
            <a:off x="396875" y="2716213"/>
            <a:ext cx="143510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dirty="0">
                <a:solidFill>
                  <a:srgbClr val="FFFF00"/>
                </a:solidFill>
                <a:latin typeface="Lucida Handwriting" charset="0"/>
                <a:ea typeface="+mn-ea"/>
              </a:rPr>
              <a:t>Hebrew</a:t>
            </a:r>
          </a:p>
        </p:txBody>
      </p:sp>
      <p:sp>
        <p:nvSpPr>
          <p:cNvPr id="233492" name="Rectangle 20">
            <a:extLst>
              <a:ext uri="{FF2B5EF4-FFF2-40B4-BE49-F238E27FC236}">
                <a16:creationId xmlns:a16="http://schemas.microsoft.com/office/drawing/2014/main" id="{268E959B-8994-8B2B-69F7-062F8F5893DE}"/>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FFF00"/>
                </a:solidFill>
                <a:latin typeface="Lucida Handwriting" charset="0"/>
                <a:ea typeface="+mn-ea"/>
              </a:rPr>
              <a:t>Greek</a:t>
            </a:r>
          </a:p>
        </p:txBody>
      </p:sp>
      <p:sp>
        <p:nvSpPr>
          <p:cNvPr id="233493" name="Rectangle 21">
            <a:extLst>
              <a:ext uri="{FF2B5EF4-FFF2-40B4-BE49-F238E27FC236}">
                <a16:creationId xmlns:a16="http://schemas.microsoft.com/office/drawing/2014/main" id="{67B89EAC-019F-D479-DDC4-DF6C7222DA8F}"/>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3494" name="Rectangle 22">
            <a:extLst>
              <a:ext uri="{FF2B5EF4-FFF2-40B4-BE49-F238E27FC236}">
                <a16:creationId xmlns:a16="http://schemas.microsoft.com/office/drawing/2014/main" id="{9E374C09-B69A-F4BF-E4F6-3C28BBEB8CDF}"/>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3523" name="Line 51">
            <a:extLst>
              <a:ext uri="{FF2B5EF4-FFF2-40B4-BE49-F238E27FC236}">
                <a16:creationId xmlns:a16="http://schemas.microsoft.com/office/drawing/2014/main" id="{E851E1AE-AC64-FE3E-93F8-E7FCBC3771F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3524" name="Line 52">
            <a:extLst>
              <a:ext uri="{FF2B5EF4-FFF2-40B4-BE49-F238E27FC236}">
                <a16:creationId xmlns:a16="http://schemas.microsoft.com/office/drawing/2014/main" id="{FF57EA4F-A893-DC2A-3498-1D4DE04FC375}"/>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3527" name="Line 55">
            <a:extLst>
              <a:ext uri="{FF2B5EF4-FFF2-40B4-BE49-F238E27FC236}">
                <a16:creationId xmlns:a16="http://schemas.microsoft.com/office/drawing/2014/main" id="{5829930E-D3BA-7EF1-4DA4-4A88F842AB9F}"/>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3528" name="Line 56">
            <a:extLst>
              <a:ext uri="{FF2B5EF4-FFF2-40B4-BE49-F238E27FC236}">
                <a16:creationId xmlns:a16="http://schemas.microsoft.com/office/drawing/2014/main" id="{2AFB88EF-1B18-65B1-4C43-CE13455AF974}"/>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40986" name="Text Box 59">
            <a:extLst>
              <a:ext uri="{FF2B5EF4-FFF2-40B4-BE49-F238E27FC236}">
                <a16:creationId xmlns:a16="http://schemas.microsoft.com/office/drawing/2014/main" id="{F24E292B-9FD7-2ED8-9763-4B21DB0F9062}"/>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33537" name="Rectangle 65">
            <a:extLst>
              <a:ext uri="{FF2B5EF4-FFF2-40B4-BE49-F238E27FC236}">
                <a16:creationId xmlns:a16="http://schemas.microsoft.com/office/drawing/2014/main" id="{B84A8570-38E2-ACE6-B286-57D8AC143692}"/>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18</a:t>
            </a:r>
            <a:endParaRPr lang="en-US" altLang="en-US" sz="1000" b="1">
              <a:effectLst>
                <a:outerShdw blurRad="38100" dist="38100" dir="2700000" algn="tl">
                  <a:srgbClr val="FFFFFF"/>
                </a:outerShdw>
              </a:effectLst>
            </a:endParaRPr>
          </a:p>
        </p:txBody>
      </p:sp>
      <p:sp>
        <p:nvSpPr>
          <p:cNvPr id="40988" name="Text Box 66">
            <a:extLst>
              <a:ext uri="{FF2B5EF4-FFF2-40B4-BE49-F238E27FC236}">
                <a16:creationId xmlns:a16="http://schemas.microsoft.com/office/drawing/2014/main" id="{18F849CB-C0A0-6994-7728-06C27C0E3C91}"/>
              </a:ext>
            </a:extLst>
          </p:cNvPr>
          <p:cNvSpPr txBox="1">
            <a:spLocks noChangeArrowheads="1"/>
          </p:cNvSpPr>
          <p:nvPr/>
        </p:nvSpPr>
        <p:spPr bwMode="auto">
          <a:xfrm>
            <a:off x="8529638"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2</a:t>
            </a:r>
          </a:p>
        </p:txBody>
      </p:sp>
      <p:grpSp>
        <p:nvGrpSpPr>
          <p:cNvPr id="40989" name="Group 69">
            <a:extLst>
              <a:ext uri="{FF2B5EF4-FFF2-40B4-BE49-F238E27FC236}">
                <a16:creationId xmlns:a16="http://schemas.microsoft.com/office/drawing/2014/main" id="{170D0D76-549A-B677-1742-9053121443CD}"/>
              </a:ext>
            </a:extLst>
          </p:cNvPr>
          <p:cNvGrpSpPr>
            <a:grpSpLocks/>
          </p:cNvGrpSpPr>
          <p:nvPr/>
        </p:nvGrpSpPr>
        <p:grpSpPr bwMode="auto">
          <a:xfrm>
            <a:off x="2133600" y="2473325"/>
            <a:ext cx="5403850" cy="2849563"/>
            <a:chOff x="1344" y="1558"/>
            <a:chExt cx="3404" cy="1795"/>
          </a:xfrm>
        </p:grpSpPr>
        <p:grpSp>
          <p:nvGrpSpPr>
            <p:cNvPr id="40992" name="Group 70">
              <a:extLst>
                <a:ext uri="{FF2B5EF4-FFF2-40B4-BE49-F238E27FC236}">
                  <a16:creationId xmlns:a16="http://schemas.microsoft.com/office/drawing/2014/main" id="{B708C5EF-7F3C-3DDD-C349-6F0BC69B60EA}"/>
                </a:ext>
              </a:extLst>
            </p:cNvPr>
            <p:cNvGrpSpPr>
              <a:grpSpLocks/>
            </p:cNvGrpSpPr>
            <p:nvPr/>
          </p:nvGrpSpPr>
          <p:grpSpPr bwMode="auto">
            <a:xfrm>
              <a:off x="1344" y="1558"/>
              <a:ext cx="3404" cy="1795"/>
              <a:chOff x="1344" y="1558"/>
              <a:chExt cx="3404" cy="1795"/>
            </a:xfrm>
          </p:grpSpPr>
          <p:sp>
            <p:nvSpPr>
              <p:cNvPr id="40994" name="Line 71">
                <a:extLst>
                  <a:ext uri="{FF2B5EF4-FFF2-40B4-BE49-F238E27FC236}">
                    <a16:creationId xmlns:a16="http://schemas.microsoft.com/office/drawing/2014/main" id="{6C90B3B0-8198-3413-6FC4-F01B9EF7BE82}"/>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5" name="Line 72">
                <a:extLst>
                  <a:ext uri="{FF2B5EF4-FFF2-40B4-BE49-F238E27FC236}">
                    <a16:creationId xmlns:a16="http://schemas.microsoft.com/office/drawing/2014/main" id="{BAE69183-73DF-841D-03E5-3CCB71B18581}"/>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6" name="Line 73">
                <a:extLst>
                  <a:ext uri="{FF2B5EF4-FFF2-40B4-BE49-F238E27FC236}">
                    <a16:creationId xmlns:a16="http://schemas.microsoft.com/office/drawing/2014/main" id="{60105E3C-95A3-D18B-4AD9-B57D24ADE97F}"/>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7" name="Line 74">
                <a:extLst>
                  <a:ext uri="{FF2B5EF4-FFF2-40B4-BE49-F238E27FC236}">
                    <a16:creationId xmlns:a16="http://schemas.microsoft.com/office/drawing/2014/main" id="{473A5C5E-4FEF-6B07-50C8-69023C949E7F}"/>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8" name="Line 75">
                <a:extLst>
                  <a:ext uri="{FF2B5EF4-FFF2-40B4-BE49-F238E27FC236}">
                    <a16:creationId xmlns:a16="http://schemas.microsoft.com/office/drawing/2014/main" id="{8ECF3200-788E-8273-CD76-9D222CA2C012}"/>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9" name="Line 76">
                <a:extLst>
                  <a:ext uri="{FF2B5EF4-FFF2-40B4-BE49-F238E27FC236}">
                    <a16:creationId xmlns:a16="http://schemas.microsoft.com/office/drawing/2014/main" id="{30ED1F4A-16EC-E319-B182-A7357E7C0824}"/>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0" name="Line 77">
                <a:extLst>
                  <a:ext uri="{FF2B5EF4-FFF2-40B4-BE49-F238E27FC236}">
                    <a16:creationId xmlns:a16="http://schemas.microsoft.com/office/drawing/2014/main" id="{A976892E-1856-F857-C208-76C4C483791E}"/>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1" name="Line 78">
                <a:extLst>
                  <a:ext uri="{FF2B5EF4-FFF2-40B4-BE49-F238E27FC236}">
                    <a16:creationId xmlns:a16="http://schemas.microsoft.com/office/drawing/2014/main" id="{5B35DCEB-C36E-47DB-D4E3-DDE94B42578D}"/>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3551" name="Rectangle 79">
                <a:extLst>
                  <a:ext uri="{FF2B5EF4-FFF2-40B4-BE49-F238E27FC236}">
                    <a16:creationId xmlns:a16="http://schemas.microsoft.com/office/drawing/2014/main" id="{1890DA89-936D-8F29-F213-D3D8FA919A1F}"/>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33552" name="Rectangle 80">
                <a:extLst>
                  <a:ext uri="{FF2B5EF4-FFF2-40B4-BE49-F238E27FC236}">
                    <a16:creationId xmlns:a16="http://schemas.microsoft.com/office/drawing/2014/main" id="{98EF9149-B60A-BE65-FC77-1325B899A250}"/>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33553" name="Rectangle 81">
                <a:extLst>
                  <a:ext uri="{FF2B5EF4-FFF2-40B4-BE49-F238E27FC236}">
                    <a16:creationId xmlns:a16="http://schemas.microsoft.com/office/drawing/2014/main" id="{D32D57BB-1207-F364-4E01-872333438EB4}"/>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3554" name="Rectangle 82">
                <a:extLst>
                  <a:ext uri="{FF2B5EF4-FFF2-40B4-BE49-F238E27FC236}">
                    <a16:creationId xmlns:a16="http://schemas.microsoft.com/office/drawing/2014/main" id="{9E14F09C-ED09-9F9E-1758-7B886E8AD2CE}"/>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3555" name="Rectangle 83">
                <a:extLst>
                  <a:ext uri="{FF2B5EF4-FFF2-40B4-BE49-F238E27FC236}">
                    <a16:creationId xmlns:a16="http://schemas.microsoft.com/office/drawing/2014/main" id="{8EFBAED9-AD28-696E-A35D-2BCCAB7960DC}"/>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3556" name="Rectangle 84">
                <a:extLst>
                  <a:ext uri="{FF2B5EF4-FFF2-40B4-BE49-F238E27FC236}">
                    <a16:creationId xmlns:a16="http://schemas.microsoft.com/office/drawing/2014/main" id="{358046CD-9990-FB3C-FBD9-6939BE658F01}"/>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3557" name="Rectangle 85">
                <a:extLst>
                  <a:ext uri="{FF2B5EF4-FFF2-40B4-BE49-F238E27FC236}">
                    <a16:creationId xmlns:a16="http://schemas.microsoft.com/office/drawing/2014/main" id="{D03F7EA0-FDBA-5D01-0BFB-0E7FEB8C27C6}"/>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3558" name="Rectangle 86">
                <a:extLst>
                  <a:ext uri="{FF2B5EF4-FFF2-40B4-BE49-F238E27FC236}">
                    <a16:creationId xmlns:a16="http://schemas.microsoft.com/office/drawing/2014/main" id="{26D39109-DD17-F96C-13F8-7AAAA0C95E8F}"/>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33559" name="Rectangle 87">
              <a:extLst>
                <a:ext uri="{FF2B5EF4-FFF2-40B4-BE49-F238E27FC236}">
                  <a16:creationId xmlns:a16="http://schemas.microsoft.com/office/drawing/2014/main" id="{3911743A-DC42-AC9A-7096-0DBDC33B3D9A}"/>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33560" name="Rectangle 88">
            <a:extLst>
              <a:ext uri="{FF2B5EF4-FFF2-40B4-BE49-F238E27FC236}">
                <a16:creationId xmlns:a16="http://schemas.microsoft.com/office/drawing/2014/main" id="{C589D3EE-3CE7-623F-F7A4-1783A2D83889}"/>
              </a:ext>
            </a:extLst>
          </p:cNvPr>
          <p:cNvSpPr>
            <a:spLocks noChangeArrowheads="1"/>
          </p:cNvSpPr>
          <p:nvPr/>
        </p:nvSpPr>
        <p:spPr bwMode="auto">
          <a:xfrm>
            <a:off x="3100388" y="1173163"/>
            <a:ext cx="2868612" cy="706437"/>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p>
          <a:p>
            <a:pPr>
              <a:defRPr/>
            </a:pP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
        <p:nvSpPr>
          <p:cNvPr id="40991" name="Text Box 62">
            <a:extLst>
              <a:ext uri="{FF2B5EF4-FFF2-40B4-BE49-F238E27FC236}">
                <a16:creationId xmlns:a16="http://schemas.microsoft.com/office/drawing/2014/main" id="{6591F5E0-84F4-7973-C09E-62D3A2045CC6}"/>
              </a:ext>
            </a:extLst>
          </p:cNvPr>
          <p:cNvSpPr txBox="1">
            <a:spLocks noChangeArrowheads="1"/>
          </p:cNvSpPr>
          <p:nvPr/>
        </p:nvSpPr>
        <p:spPr bwMode="auto">
          <a:xfrm>
            <a:off x="2046288" y="2660650"/>
            <a:ext cx="2317750" cy="461963"/>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F</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3491"/>
                                        </p:tgtEl>
                                        <p:attrNameLst>
                                          <p:attrName>style.visibility</p:attrName>
                                        </p:attrNameLst>
                                      </p:cBhvr>
                                      <p:to>
                                        <p:strVal val="visible"/>
                                      </p:to>
                                    </p:set>
                                    <p:animEffect transition="in" filter="fade">
                                      <p:cBhvr>
                                        <p:cTn id="7" dur="1000"/>
                                        <p:tgtEl>
                                          <p:spTgt spid="23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492"/>
                                        </p:tgtEl>
                                        <p:attrNameLst>
                                          <p:attrName>style.visibility</p:attrName>
                                        </p:attrNameLst>
                                      </p:cBhvr>
                                      <p:to>
                                        <p:strVal val="visible"/>
                                      </p:to>
                                    </p:set>
                                    <p:animEffect transition="in" filter="fade">
                                      <p:cBhvr>
                                        <p:cTn id="12" dur="1000"/>
                                        <p:tgtEl>
                                          <p:spTgt spid="23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1" grpId="0" autoUpdateAnimBg="0"/>
      <p:bldP spid="23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3">
            <a:extLst>
              <a:ext uri="{FF2B5EF4-FFF2-40B4-BE49-F238E27FC236}">
                <a16:creationId xmlns:a16="http://schemas.microsoft.com/office/drawing/2014/main" id="{E82E0717-19A9-C45C-B5A0-25247172F1C3}"/>
              </a:ext>
            </a:extLst>
          </p:cNvPr>
          <p:cNvGrpSpPr>
            <a:grpSpLocks/>
          </p:cNvGrpSpPr>
          <p:nvPr/>
        </p:nvGrpSpPr>
        <p:grpSpPr bwMode="auto">
          <a:xfrm>
            <a:off x="76200" y="5435600"/>
            <a:ext cx="8596313" cy="1346200"/>
            <a:chOff x="48" y="3424"/>
            <a:chExt cx="5415" cy="848"/>
          </a:xfrm>
        </p:grpSpPr>
        <p:sp>
          <p:nvSpPr>
            <p:cNvPr id="291844" name="Text Box 4">
              <a:extLst>
                <a:ext uri="{FF2B5EF4-FFF2-40B4-BE49-F238E27FC236}">
                  <a16:creationId xmlns:a16="http://schemas.microsoft.com/office/drawing/2014/main" id="{B4154A18-3B39-0C49-7907-0DFFB7C3BC31}"/>
                </a:ext>
              </a:extLst>
            </p:cNvPr>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tx1">
                  <a:alpha val="74998"/>
                </a:schemeClr>
              </a:outerShdw>
            </a:effectLst>
          </p:spPr>
          <p:txBody>
            <a:bodyPr anchor="ctr">
              <a:spAutoFit/>
            </a:bodyPr>
            <a:lstStyle/>
            <a:p>
              <a:pPr algn="ctr">
                <a:spcBef>
                  <a:spcPct val="50000"/>
                </a:spcBef>
                <a:defRPr/>
              </a:pPr>
              <a:endParaRPr lang="en-US" sz="1200" b="1">
                <a:effectLst>
                  <a:outerShdw blurRad="38100" dist="38100" dir="2700000" algn="tl">
                    <a:srgbClr val="FFFFFF"/>
                  </a:outerShdw>
                </a:effectLst>
                <a:latin typeface="Times New Roman" charset="0"/>
                <a:ea typeface="+mn-ea"/>
              </a:endParaRPr>
            </a:p>
          </p:txBody>
        </p:sp>
        <p:sp>
          <p:nvSpPr>
            <p:cNvPr id="291845" name="Text Box 5">
              <a:extLst>
                <a:ext uri="{FF2B5EF4-FFF2-40B4-BE49-F238E27FC236}">
                  <a16:creationId xmlns:a16="http://schemas.microsoft.com/office/drawing/2014/main" id="{865DACF2-328A-AE06-4C61-E83723B001EB}"/>
                </a:ext>
              </a:extLst>
            </p:cNvPr>
            <p:cNvSpPr txBox="1">
              <a:spLocks noChangeArrowheads="1"/>
            </p:cNvSpPr>
            <p:nvPr/>
          </p:nvSpPr>
          <p:spPr bwMode="auto">
            <a:xfrm>
              <a:off x="409" y="3424"/>
              <a:ext cx="5054" cy="23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endParaRPr lang="en-US" sz="1800" b="1" dirty="0">
                <a:solidFill>
                  <a:srgbClr val="FAFD00"/>
                </a:solidFill>
                <a:latin typeface="Times New Roman" charset="0"/>
                <a:ea typeface="ＭＳ Ｐゴシック" charset="-128"/>
              </a:endParaRPr>
            </a:p>
          </p:txBody>
        </p:sp>
        <p:sp>
          <p:nvSpPr>
            <p:cNvPr id="291846" name="Text Box 6">
              <a:extLst>
                <a:ext uri="{FF2B5EF4-FFF2-40B4-BE49-F238E27FC236}">
                  <a16:creationId xmlns:a16="http://schemas.microsoft.com/office/drawing/2014/main" id="{9801E45E-395F-C3E1-1F33-CEC0C7E38FF7}"/>
                </a:ext>
              </a:extLst>
            </p:cNvPr>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endParaRPr lang="en-US" sz="2000" dirty="0">
                <a:solidFill>
                  <a:srgbClr val="FFFB0C"/>
                </a:solidFill>
                <a:latin typeface="Helvetica" charset="0"/>
                <a:ea typeface="+mn-ea"/>
              </a:endParaRPr>
            </a:p>
          </p:txBody>
        </p:sp>
      </p:grpSp>
      <p:sp>
        <p:nvSpPr>
          <p:cNvPr id="291852" name="Rectangle 12">
            <a:extLst>
              <a:ext uri="{FF2B5EF4-FFF2-40B4-BE49-F238E27FC236}">
                <a16:creationId xmlns:a16="http://schemas.microsoft.com/office/drawing/2014/main" id="{111EB658-9A1E-6918-633C-21FA07C2A9B7}"/>
              </a:ext>
            </a:extLst>
          </p:cNvPr>
          <p:cNvSpPr>
            <a:spLocks noChangeArrowheads="1"/>
          </p:cNvSpPr>
          <p:nvPr/>
        </p:nvSpPr>
        <p:spPr bwMode="auto">
          <a:xfrm>
            <a:off x="8088313" y="6443663"/>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01</a:t>
            </a:r>
            <a:endParaRPr lang="en-US" altLang="en-US" sz="1000" b="1">
              <a:effectLst>
                <a:outerShdw blurRad="38100" dist="38100" dir="2700000" algn="tl">
                  <a:srgbClr val="FFFFFF"/>
                </a:outerShdw>
              </a:effectLst>
            </a:endParaRPr>
          </a:p>
        </p:txBody>
      </p:sp>
      <p:sp>
        <p:nvSpPr>
          <p:cNvPr id="6148" name="Text Box 14">
            <a:extLst>
              <a:ext uri="{FF2B5EF4-FFF2-40B4-BE49-F238E27FC236}">
                <a16:creationId xmlns:a16="http://schemas.microsoft.com/office/drawing/2014/main" id="{74DEA499-7745-71BD-F98A-70BF17B93D00}"/>
              </a:ext>
            </a:extLst>
          </p:cNvPr>
          <p:cNvSpPr txBox="1">
            <a:spLocks noChangeArrowheads="1"/>
          </p:cNvSpPr>
          <p:nvPr/>
        </p:nvSpPr>
        <p:spPr bwMode="auto">
          <a:xfrm>
            <a:off x="479425" y="64849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91855" name="Rectangle 15">
            <a:extLst>
              <a:ext uri="{FF2B5EF4-FFF2-40B4-BE49-F238E27FC236}">
                <a16:creationId xmlns:a16="http://schemas.microsoft.com/office/drawing/2014/main" id="{66B26643-CB14-2DC1-7E2B-6B72A417D7CA}"/>
              </a:ext>
            </a:extLst>
          </p:cNvPr>
          <p:cNvSpPr>
            <a:spLocks noChangeArrowheads="1"/>
          </p:cNvSpPr>
          <p:nvPr/>
        </p:nvSpPr>
        <p:spPr bwMode="auto">
          <a:xfrm>
            <a:off x="7540625" y="64373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pic>
        <p:nvPicPr>
          <p:cNvPr id="6150" name="Picture 2" descr="BACKGR~1">
            <a:extLst>
              <a:ext uri="{FF2B5EF4-FFF2-40B4-BE49-F238E27FC236}">
                <a16:creationId xmlns:a16="http://schemas.microsoft.com/office/drawing/2014/main" id="{5E3A884D-FFEF-71F0-8664-89F154B92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12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2">
            <a:extLst>
              <a:ext uri="{FF2B5EF4-FFF2-40B4-BE49-F238E27FC236}">
                <a16:creationId xmlns:a16="http://schemas.microsoft.com/office/drawing/2014/main" id="{3064B7FA-D914-99DB-2FB3-7F5AE0F8C23B}"/>
              </a:ext>
            </a:extLst>
          </p:cNvPr>
          <p:cNvSpPr>
            <a:spLocks noChangeArrowheads="1" noChangeShapeType="1" noTextEdit="1"/>
          </p:cNvSpPr>
          <p:nvPr/>
        </p:nvSpPr>
        <p:spPr bwMode="auto">
          <a:xfrm>
            <a:off x="1489588" y="-973378"/>
            <a:ext cx="8480322" cy="6415548"/>
          </a:xfrm>
          <a:prstGeom prst="rect">
            <a:avLst/>
          </a:prstGeom>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pPr>
              <a:defRPr/>
            </a:pPr>
            <a:r>
              <a:rPr lang="en-SG" kern="10" dirty="0">
                <a:ln w="9525">
                  <a:round/>
                  <a:headEnd/>
                  <a:tailEnd/>
                </a:ln>
                <a:gradFill rotWithShape="0">
                  <a:gsLst>
                    <a:gs pos="0">
                      <a:srgbClr val="FFFF00"/>
                    </a:gs>
                    <a:gs pos="100000">
                      <a:srgbClr val="FFFF00">
                        <a:gamma/>
                        <a:tint val="73725"/>
                        <a:invGamma/>
                      </a:srgbClr>
                    </a:gs>
                  </a:gsLst>
                  <a:lin ang="5400000" scaled="1"/>
                </a:gradFill>
                <a:latin typeface="Impact"/>
                <a:ea typeface="ＭＳ Ｐゴシック" charset="-128"/>
              </a:rPr>
              <a:t>                Bible…</a:t>
            </a:r>
          </a:p>
          <a:p>
            <a:pPr>
              <a:defRPr/>
            </a:pPr>
            <a:r>
              <a:rPr lang="en-SG" b="1" kern="10" dirty="0" err="1">
                <a:ln w="9525">
                  <a:round/>
                  <a:headEnd/>
                  <a:tailEnd/>
                </a:ln>
                <a:gradFill rotWithShape="0">
                  <a:gsLst>
                    <a:gs pos="0">
                      <a:srgbClr val="FFFF00"/>
                    </a:gs>
                    <a:gs pos="100000">
                      <a:srgbClr val="FFFF00">
                        <a:gamma/>
                        <a:tint val="73725"/>
                        <a:invGamma/>
                      </a:srgbClr>
                    </a:gs>
                  </a:gsLst>
                  <a:lin ang="5400000" scaled="1"/>
                </a:gradFill>
                <a:latin typeface="Impact"/>
                <a:ea typeface="ＭＳ Ｐゴシック" charset="-128"/>
              </a:rPr>
              <a:t>Ngash</a:t>
            </a:r>
            <a:r>
              <a:rPr lang="en-US" b="1" dirty="0">
                <a:solidFill>
                  <a:srgbClr val="FFFF00"/>
                </a:solidFill>
                <a:latin typeface="Impact" pitchFamily="34" charset="0"/>
                <a:ea typeface="ＭＳ Ｐゴシック" charset="-128"/>
              </a:rPr>
              <a:t>ā</a:t>
            </a:r>
            <a:r>
              <a:rPr lang="en-SG" b="1" kern="10" dirty="0" err="1">
                <a:ln w="9525">
                  <a:round/>
                  <a:headEnd/>
                  <a:tailEnd/>
                </a:ln>
                <a:gradFill rotWithShape="0">
                  <a:gsLst>
                    <a:gs pos="0">
                      <a:srgbClr val="FFFF00"/>
                    </a:gs>
                    <a:gs pos="100000">
                      <a:srgbClr val="FFFF00">
                        <a:gamma/>
                        <a:tint val="73725"/>
                        <a:invGamma/>
                      </a:srgbClr>
                    </a:gs>
                  </a:gsLst>
                  <a:lin ang="5400000" scaled="1"/>
                </a:gradFill>
                <a:latin typeface="Impact"/>
                <a:ea typeface="ＭＳ Ｐゴシック" charset="-128"/>
              </a:rPr>
              <a:t>nkakhui</a:t>
            </a:r>
            <a:endParaRPr lang="en-SG" b="1" kern="10" dirty="0">
              <a:ln w="9525">
                <a:round/>
                <a:headEnd/>
                <a:tailEnd/>
              </a:ln>
              <a:gradFill rotWithShape="0">
                <a:gsLst>
                  <a:gs pos="0">
                    <a:srgbClr val="FFFF00"/>
                  </a:gs>
                  <a:gs pos="100000">
                    <a:srgbClr val="FFFF00">
                      <a:gamma/>
                      <a:tint val="73725"/>
                      <a:invGamma/>
                    </a:srgbClr>
                  </a:gs>
                </a:gsLst>
                <a:lin ang="5400000" scaled="1"/>
              </a:gradFill>
              <a:latin typeface="Impact"/>
              <a:ea typeface="ＭＳ Ｐゴシック" charset="-128"/>
            </a:endParaRPr>
          </a:p>
        </p:txBody>
      </p:sp>
      <p:sp>
        <p:nvSpPr>
          <p:cNvPr id="6152" name="Rectangle 13">
            <a:extLst>
              <a:ext uri="{FF2B5EF4-FFF2-40B4-BE49-F238E27FC236}">
                <a16:creationId xmlns:a16="http://schemas.microsoft.com/office/drawing/2014/main" id="{437DF42D-FE1A-9330-7798-5C603C0A4822}"/>
              </a:ext>
            </a:extLst>
          </p:cNvPr>
          <p:cNvSpPr>
            <a:spLocks noChangeArrowheads="1"/>
          </p:cNvSpPr>
          <p:nvPr/>
        </p:nvSpPr>
        <p:spPr bwMode="auto">
          <a:xfrm>
            <a:off x="738188" y="5464175"/>
            <a:ext cx="83327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Bible…Ng</a:t>
            </a:r>
            <a:r>
              <a:rPr lang="en-US" altLang="en-US"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ā</a:t>
            </a:r>
            <a:r>
              <a:rPr lang="en-US" altLang="ko-KR"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shankakhui</a:t>
            </a:r>
            <a:r>
              <a:rPr lang="en-US" altLang="ko-KR" sz="2400"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 Ministries International Inc. </a:t>
            </a:r>
            <a:r>
              <a:rPr lang="en-US" altLang="ko-KR"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p</a:t>
            </a:r>
            <a:r>
              <a:rPr lang="en-US" altLang="en-US"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ā</a:t>
            </a:r>
            <a:r>
              <a:rPr lang="en-US" altLang="ko-KR" sz="2400" b="1">
                <a:solidFill>
                  <a:srgbClr val="FFFF00"/>
                </a:solidFill>
                <a:latin typeface="Times New Roman" panose="02020603050405020304" pitchFamily="18" charset="0"/>
                <a:ea typeface="Gulim" panose="020B0600000101010101" pitchFamily="34" charset="-127"/>
                <a:cs typeface="Times New Roman" panose="02020603050405020304" pitchFamily="18" charset="0"/>
              </a:rPr>
              <a:t>shina</a:t>
            </a:r>
            <a:r>
              <a:rPr lang="en-US" altLang="ko-KR" sz="2400"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 semkashok, Fort Worth, Texas    </a:t>
            </a:r>
            <a:r>
              <a:rPr lang="en-US" altLang="ko-KR"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            </a:t>
            </a:r>
            <a:endParaRPr lang="en-US" altLang="ko-KR" b="1">
              <a:solidFill>
                <a:srgbClr val="FAFD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6153" name="Rectangle 14">
            <a:extLst>
              <a:ext uri="{FF2B5EF4-FFF2-40B4-BE49-F238E27FC236}">
                <a16:creationId xmlns:a16="http://schemas.microsoft.com/office/drawing/2014/main" id="{375FFEB8-B536-1D80-3588-AE43F735B6DB}"/>
              </a:ext>
            </a:extLst>
          </p:cNvPr>
          <p:cNvSpPr>
            <a:spLocks noChangeArrowheads="1"/>
          </p:cNvSpPr>
          <p:nvPr/>
        </p:nvSpPr>
        <p:spPr bwMode="auto">
          <a:xfrm>
            <a:off x="3524250" y="6427788"/>
            <a:ext cx="311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ko-KR" sz="2000" b="1">
                <a:solidFill>
                  <a:srgbClr val="FFFB0C"/>
                </a:solidFill>
                <a:latin typeface="Helvetica" pitchFamily="2" charset="0"/>
                <a:ea typeface="Gulim" panose="020B0600000101010101" pitchFamily="34" charset="-127"/>
              </a:rPr>
              <a:t>www.biblebasically.com</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97">
            <a:extLst>
              <a:ext uri="{FF2B5EF4-FFF2-40B4-BE49-F238E27FC236}">
                <a16:creationId xmlns:a16="http://schemas.microsoft.com/office/drawing/2014/main" id="{CB8E245E-28A9-9CCF-E348-34C4CD5AEAC8}"/>
              </a:ext>
            </a:extLst>
          </p:cNvPr>
          <p:cNvGrpSpPr>
            <a:grpSpLocks/>
          </p:cNvGrpSpPr>
          <p:nvPr/>
        </p:nvGrpSpPr>
        <p:grpSpPr bwMode="auto">
          <a:xfrm>
            <a:off x="2133600" y="2473325"/>
            <a:ext cx="5403850" cy="2849563"/>
            <a:chOff x="1344" y="1558"/>
            <a:chExt cx="3404" cy="1795"/>
          </a:xfrm>
        </p:grpSpPr>
        <p:grpSp>
          <p:nvGrpSpPr>
            <p:cNvPr id="43052" name="Group 98">
              <a:extLst>
                <a:ext uri="{FF2B5EF4-FFF2-40B4-BE49-F238E27FC236}">
                  <a16:creationId xmlns:a16="http://schemas.microsoft.com/office/drawing/2014/main" id="{0EA0ADAF-9D43-4806-9AFA-8188497F71F2}"/>
                </a:ext>
              </a:extLst>
            </p:cNvPr>
            <p:cNvGrpSpPr>
              <a:grpSpLocks/>
            </p:cNvGrpSpPr>
            <p:nvPr/>
          </p:nvGrpSpPr>
          <p:grpSpPr bwMode="auto">
            <a:xfrm>
              <a:off x="1344" y="1558"/>
              <a:ext cx="3404" cy="1795"/>
              <a:chOff x="1344" y="1558"/>
              <a:chExt cx="3404" cy="1795"/>
            </a:xfrm>
          </p:grpSpPr>
          <p:sp>
            <p:nvSpPr>
              <p:cNvPr id="43054" name="Line 99">
                <a:extLst>
                  <a:ext uri="{FF2B5EF4-FFF2-40B4-BE49-F238E27FC236}">
                    <a16:creationId xmlns:a16="http://schemas.microsoft.com/office/drawing/2014/main" id="{D22073D3-2718-C4B5-AEA6-287FF4603EF5}"/>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5" name="Line 100">
                <a:extLst>
                  <a:ext uri="{FF2B5EF4-FFF2-40B4-BE49-F238E27FC236}">
                    <a16:creationId xmlns:a16="http://schemas.microsoft.com/office/drawing/2014/main" id="{0D6C4C4D-CA34-ECCC-33B0-C971779A21C6}"/>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6" name="Line 101">
                <a:extLst>
                  <a:ext uri="{FF2B5EF4-FFF2-40B4-BE49-F238E27FC236}">
                    <a16:creationId xmlns:a16="http://schemas.microsoft.com/office/drawing/2014/main" id="{DB0DE1CB-1C2D-22BF-E392-F5FC70A80094}"/>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7" name="Line 102">
                <a:extLst>
                  <a:ext uri="{FF2B5EF4-FFF2-40B4-BE49-F238E27FC236}">
                    <a16:creationId xmlns:a16="http://schemas.microsoft.com/office/drawing/2014/main" id="{1FD901A3-7308-8BB2-B7D9-072A73497927}"/>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8" name="Line 103">
                <a:extLst>
                  <a:ext uri="{FF2B5EF4-FFF2-40B4-BE49-F238E27FC236}">
                    <a16:creationId xmlns:a16="http://schemas.microsoft.com/office/drawing/2014/main" id="{B051A0AD-3A4D-1C1D-5A48-9A7CFF2CC46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59" name="Line 104">
                <a:extLst>
                  <a:ext uri="{FF2B5EF4-FFF2-40B4-BE49-F238E27FC236}">
                    <a16:creationId xmlns:a16="http://schemas.microsoft.com/office/drawing/2014/main" id="{E7F6D039-8B3C-FC41-607E-302ABC30BD53}"/>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0" name="Line 105">
                <a:extLst>
                  <a:ext uri="{FF2B5EF4-FFF2-40B4-BE49-F238E27FC236}">
                    <a16:creationId xmlns:a16="http://schemas.microsoft.com/office/drawing/2014/main" id="{1AF83688-D8DB-D08B-6F7E-23D3BE507B88}"/>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61" name="Line 106">
                <a:extLst>
                  <a:ext uri="{FF2B5EF4-FFF2-40B4-BE49-F238E27FC236}">
                    <a16:creationId xmlns:a16="http://schemas.microsoft.com/office/drawing/2014/main" id="{7F74738B-F295-03D3-B18E-C625A33E2B0A}"/>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4603" name="Rectangle 107">
                <a:extLst>
                  <a:ext uri="{FF2B5EF4-FFF2-40B4-BE49-F238E27FC236}">
                    <a16:creationId xmlns:a16="http://schemas.microsoft.com/office/drawing/2014/main" id="{E75BB648-BF4D-33CB-F773-544C07D16FE0}"/>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34604" name="Rectangle 108">
                <a:extLst>
                  <a:ext uri="{FF2B5EF4-FFF2-40B4-BE49-F238E27FC236}">
                    <a16:creationId xmlns:a16="http://schemas.microsoft.com/office/drawing/2014/main" id="{32A7D34F-13C2-F796-3203-FEF602A605C2}"/>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PHONGKHAMIN</a:t>
                </a:r>
                <a:endParaRPr lang="en-US" altLang="en-US" sz="1600" b="1">
                  <a:solidFill>
                    <a:srgbClr val="FFFF00"/>
                  </a:solidFill>
                  <a:latin typeface="Helvetica BlackOblique" charset="0"/>
                </a:endParaRPr>
              </a:p>
            </p:txBody>
          </p:sp>
          <p:sp>
            <p:nvSpPr>
              <p:cNvPr id="234605" name="Rectangle 109">
                <a:extLst>
                  <a:ext uri="{FF2B5EF4-FFF2-40B4-BE49-F238E27FC236}">
                    <a16:creationId xmlns:a16="http://schemas.microsoft.com/office/drawing/2014/main" id="{9DD98F7B-7A13-20C4-36F8-BBA5CE7DCB84}"/>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4606" name="Rectangle 110">
                <a:extLst>
                  <a:ext uri="{FF2B5EF4-FFF2-40B4-BE49-F238E27FC236}">
                    <a16:creationId xmlns:a16="http://schemas.microsoft.com/office/drawing/2014/main" id="{B4E3CBFE-A580-8791-E5B8-2C87A433E999}"/>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4607" name="Rectangle 111">
                <a:extLst>
                  <a:ext uri="{FF2B5EF4-FFF2-40B4-BE49-F238E27FC236}">
                    <a16:creationId xmlns:a16="http://schemas.microsoft.com/office/drawing/2014/main" id="{6F51AEF7-D70A-2C0F-2A9C-D4BB9436B73C}"/>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4608" name="Rectangle 112">
                <a:extLst>
                  <a:ext uri="{FF2B5EF4-FFF2-40B4-BE49-F238E27FC236}">
                    <a16:creationId xmlns:a16="http://schemas.microsoft.com/office/drawing/2014/main" id="{6D4E1DD6-1484-D03C-74C4-1C659F622189}"/>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4609" name="Rectangle 113">
                <a:extLst>
                  <a:ext uri="{FF2B5EF4-FFF2-40B4-BE49-F238E27FC236}">
                    <a16:creationId xmlns:a16="http://schemas.microsoft.com/office/drawing/2014/main" id="{440038BD-A527-F3F1-BC34-65F11DD2B073}"/>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4610" name="Rectangle 114">
                <a:extLst>
                  <a:ext uri="{FF2B5EF4-FFF2-40B4-BE49-F238E27FC236}">
                    <a16:creationId xmlns:a16="http://schemas.microsoft.com/office/drawing/2014/main" id="{18F65A7E-D8F0-0390-59A8-D3ACF0B07D0F}"/>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34611" name="Rectangle 115">
              <a:extLst>
                <a:ext uri="{FF2B5EF4-FFF2-40B4-BE49-F238E27FC236}">
                  <a16:creationId xmlns:a16="http://schemas.microsoft.com/office/drawing/2014/main" id="{87BAEAD2-FD07-79CB-E6F4-A84BB1129354}"/>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43011" name="Rectangle 2">
            <a:extLst>
              <a:ext uri="{FF2B5EF4-FFF2-40B4-BE49-F238E27FC236}">
                <a16:creationId xmlns:a16="http://schemas.microsoft.com/office/drawing/2014/main" id="{27FF25AB-209B-2DF6-73F1-75C6D4313A7B}"/>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43012" name="Rectangle 3">
            <a:extLst>
              <a:ext uri="{FF2B5EF4-FFF2-40B4-BE49-F238E27FC236}">
                <a16:creationId xmlns:a16="http://schemas.microsoft.com/office/drawing/2014/main" id="{949A3A7E-C527-089A-6528-659ED005416D}"/>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4500" name="Rectangle 4">
            <a:extLst>
              <a:ext uri="{FF2B5EF4-FFF2-40B4-BE49-F238E27FC236}">
                <a16:creationId xmlns:a16="http://schemas.microsoft.com/office/drawing/2014/main" id="{9D056682-6C3E-87F7-2C4A-85952AF8F7B1}"/>
              </a:ext>
            </a:extLst>
          </p:cNvPr>
          <p:cNvSpPr>
            <a:spLocks noChangeArrowheads="1"/>
          </p:cNvSpPr>
          <p:nvPr/>
        </p:nvSpPr>
        <p:spPr bwMode="auto">
          <a:xfrm>
            <a:off x="2968625" y="177800"/>
            <a:ext cx="2527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34501" name="Rectangle 5">
            <a:extLst>
              <a:ext uri="{FF2B5EF4-FFF2-40B4-BE49-F238E27FC236}">
                <a16:creationId xmlns:a16="http://schemas.microsoft.com/office/drawing/2014/main" id="{209432E0-3893-A245-1A49-392E717C8D1D}"/>
              </a:ext>
            </a:extLst>
          </p:cNvPr>
          <p:cNvSpPr>
            <a:spLocks noChangeArrowheads="1"/>
          </p:cNvSpPr>
          <p:nvPr/>
        </p:nvSpPr>
        <p:spPr bwMode="auto">
          <a:xfrm>
            <a:off x="3125788" y="596900"/>
            <a:ext cx="2551112"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34502" name="Rectangle 6">
            <a:extLst>
              <a:ext uri="{FF2B5EF4-FFF2-40B4-BE49-F238E27FC236}">
                <a16:creationId xmlns:a16="http://schemas.microsoft.com/office/drawing/2014/main" id="{B66E3FE5-7048-3728-124B-8D32E0A90A14}"/>
              </a:ext>
            </a:extLst>
          </p:cNvPr>
          <p:cNvSpPr>
            <a:spLocks noChangeArrowheads="1"/>
          </p:cNvSpPr>
          <p:nvPr/>
        </p:nvSpPr>
        <p:spPr bwMode="auto">
          <a:xfrm>
            <a:off x="3302000" y="879475"/>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43016" name="Rectangle 7">
            <a:extLst>
              <a:ext uri="{FF2B5EF4-FFF2-40B4-BE49-F238E27FC236}">
                <a16:creationId xmlns:a16="http://schemas.microsoft.com/office/drawing/2014/main" id="{F8651381-8A34-7C81-D0D1-814A3BEC9A90}"/>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4505" name="Rectangle 9">
            <a:extLst>
              <a:ext uri="{FF2B5EF4-FFF2-40B4-BE49-F238E27FC236}">
                <a16:creationId xmlns:a16="http://schemas.microsoft.com/office/drawing/2014/main" id="{F783796D-8600-6ABB-B9B7-FCAE6F0A260A}"/>
              </a:ext>
            </a:extLst>
          </p:cNvPr>
          <p:cNvSpPr>
            <a:spLocks noChangeArrowheads="1"/>
          </p:cNvSpPr>
          <p:nvPr/>
        </p:nvSpPr>
        <p:spPr bwMode="auto">
          <a:xfrm>
            <a:off x="6275388" y="709613"/>
            <a:ext cx="2654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34506" name="Rectangle 10">
            <a:extLst>
              <a:ext uri="{FF2B5EF4-FFF2-40B4-BE49-F238E27FC236}">
                <a16:creationId xmlns:a16="http://schemas.microsoft.com/office/drawing/2014/main" id="{BA8A4787-2F9C-E0CA-36B7-6A50949D079B}"/>
              </a:ext>
            </a:extLst>
          </p:cNvPr>
          <p:cNvSpPr>
            <a:spLocks noChangeArrowheads="1"/>
          </p:cNvSpPr>
          <p:nvPr/>
        </p:nvSpPr>
        <p:spPr bwMode="auto">
          <a:xfrm>
            <a:off x="139700" y="700088"/>
            <a:ext cx="27686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34507" name="Rectangle 11">
            <a:extLst>
              <a:ext uri="{FF2B5EF4-FFF2-40B4-BE49-F238E27FC236}">
                <a16:creationId xmlns:a16="http://schemas.microsoft.com/office/drawing/2014/main" id="{8AB94FDB-53A8-7A78-A60D-A1FCF8FCE686}"/>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08" name="Rectangle 12">
            <a:extLst>
              <a:ext uri="{FF2B5EF4-FFF2-40B4-BE49-F238E27FC236}">
                <a16:creationId xmlns:a16="http://schemas.microsoft.com/office/drawing/2014/main" id="{07BAEA66-FFA3-8F74-DCC6-30DB91BC8BD5}"/>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09" name="Rectangle 13">
            <a:extLst>
              <a:ext uri="{FF2B5EF4-FFF2-40B4-BE49-F238E27FC236}">
                <a16:creationId xmlns:a16="http://schemas.microsoft.com/office/drawing/2014/main" id="{E203F331-EDC6-A62D-1BA0-FAC60DFDC0CD}"/>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10" name="Rectangle 14">
            <a:extLst>
              <a:ext uri="{FF2B5EF4-FFF2-40B4-BE49-F238E27FC236}">
                <a16:creationId xmlns:a16="http://schemas.microsoft.com/office/drawing/2014/main" id="{BA36ABC4-B3C7-171E-454E-BB3918912549}"/>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11" name="Rectangle 15">
            <a:extLst>
              <a:ext uri="{FF2B5EF4-FFF2-40B4-BE49-F238E27FC236}">
                <a16:creationId xmlns:a16="http://schemas.microsoft.com/office/drawing/2014/main" id="{72954FB7-0A8D-11CA-6C37-508B9897BFB0}"/>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 </a:t>
            </a:r>
          </a:p>
        </p:txBody>
      </p:sp>
      <p:sp>
        <p:nvSpPr>
          <p:cNvPr id="234512" name="Rectangle 16">
            <a:extLst>
              <a:ext uri="{FF2B5EF4-FFF2-40B4-BE49-F238E27FC236}">
                <a16:creationId xmlns:a16="http://schemas.microsoft.com/office/drawing/2014/main" id="{9232BE13-4A7C-B3B6-136D-74E716E87B5F}"/>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34513" name="Rectangle 17">
            <a:extLst>
              <a:ext uri="{FF2B5EF4-FFF2-40B4-BE49-F238E27FC236}">
                <a16:creationId xmlns:a16="http://schemas.microsoft.com/office/drawing/2014/main" id="{DED8B8E0-CFF5-E796-5E88-6C31F98E7D8A}"/>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14" name="Rectangle 18">
            <a:extLst>
              <a:ext uri="{FF2B5EF4-FFF2-40B4-BE49-F238E27FC236}">
                <a16:creationId xmlns:a16="http://schemas.microsoft.com/office/drawing/2014/main" id="{5C68AC39-E8AB-661A-8F84-A792E978D33D}"/>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4515" name="Rectangle 19">
            <a:extLst>
              <a:ext uri="{FF2B5EF4-FFF2-40B4-BE49-F238E27FC236}">
                <a16:creationId xmlns:a16="http://schemas.microsoft.com/office/drawing/2014/main" id="{BAA5CB62-1CC7-878F-CCE5-C8446A657ECB}"/>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34516" name="Rectangle 20">
            <a:extLst>
              <a:ext uri="{FF2B5EF4-FFF2-40B4-BE49-F238E27FC236}">
                <a16:creationId xmlns:a16="http://schemas.microsoft.com/office/drawing/2014/main" id="{F4DE1D41-7892-15C7-AB0B-F852287255C5}"/>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34517" name="Rectangle 21">
            <a:extLst>
              <a:ext uri="{FF2B5EF4-FFF2-40B4-BE49-F238E27FC236}">
                <a16:creationId xmlns:a16="http://schemas.microsoft.com/office/drawing/2014/main" id="{A5D8BF35-8465-9D40-108B-9C16C48B277A}"/>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4518" name="Rectangle 22">
            <a:extLst>
              <a:ext uri="{FF2B5EF4-FFF2-40B4-BE49-F238E27FC236}">
                <a16:creationId xmlns:a16="http://schemas.microsoft.com/office/drawing/2014/main" id="{36281402-9650-5764-14AC-B6D846CEF5CD}"/>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4519" name="Rectangle 23">
            <a:extLst>
              <a:ext uri="{FF2B5EF4-FFF2-40B4-BE49-F238E27FC236}">
                <a16:creationId xmlns:a16="http://schemas.microsoft.com/office/drawing/2014/main" id="{603349F3-054F-A9D5-AC33-AB05C39AC33B}"/>
              </a:ext>
            </a:extLst>
          </p:cNvPr>
          <p:cNvSpPr>
            <a:spLocks noChangeArrowheads="1"/>
          </p:cNvSpPr>
          <p:nvPr/>
        </p:nvSpPr>
        <p:spPr bwMode="auto">
          <a:xfrm>
            <a:off x="6608763" y="3362325"/>
            <a:ext cx="2500312"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FFFF00"/>
                </a:solidFill>
                <a:latin typeface="Lucida Handwriting" charset="0"/>
                <a:ea typeface="ＭＳ Ｐゴシック" charset="-128"/>
              </a:rPr>
              <a:t>Lukhamashan</a:t>
            </a:r>
            <a:r>
              <a:rPr lang="en-US" sz="2000" b="1" dirty="0">
                <a:solidFill>
                  <a:srgbClr val="FFFF00"/>
                </a:solidFill>
                <a:latin typeface="Lucida Handwriting" charset="0"/>
                <a:ea typeface="ＭＳ Ｐゴシック" charset="-128"/>
              </a:rPr>
              <a:t>/ </a:t>
            </a:r>
          </a:p>
        </p:txBody>
      </p:sp>
      <p:sp>
        <p:nvSpPr>
          <p:cNvPr id="234520" name="Rectangle 24">
            <a:extLst>
              <a:ext uri="{FF2B5EF4-FFF2-40B4-BE49-F238E27FC236}">
                <a16:creationId xmlns:a16="http://schemas.microsoft.com/office/drawing/2014/main" id="{99015E2F-C97F-B317-834F-ECE749A86129}"/>
              </a:ext>
            </a:extLst>
          </p:cNvPr>
          <p:cNvSpPr>
            <a:spLocks noChangeArrowheads="1"/>
          </p:cNvSpPr>
          <p:nvPr/>
        </p:nvSpPr>
        <p:spPr bwMode="auto">
          <a:xfrm>
            <a:off x="509588" y="34369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Lucida Handwriting" panose="03010101010101010101" pitchFamily="66" charset="0"/>
              </a:rPr>
              <a:t>in/</a:t>
            </a:r>
            <a:endParaRPr lang="en-US" altLang="en-US" sz="1800" b="1">
              <a:solidFill>
                <a:srgbClr val="FFFF00"/>
              </a:solidFill>
              <a:latin typeface="Lucida Handwriting" panose="03010101010101010101" pitchFamily="66" charset="0"/>
            </a:endParaRPr>
          </a:p>
        </p:txBody>
      </p:sp>
      <p:sp>
        <p:nvSpPr>
          <p:cNvPr id="234546" name="Text Box 50">
            <a:extLst>
              <a:ext uri="{FF2B5EF4-FFF2-40B4-BE49-F238E27FC236}">
                <a16:creationId xmlns:a16="http://schemas.microsoft.com/office/drawing/2014/main" id="{C9717BCC-BD4A-33A5-4C73-1496A2DDB0E4}"/>
              </a:ext>
            </a:extLst>
          </p:cNvPr>
          <p:cNvSpPr txBox="1">
            <a:spLocks noChangeArrowheads="1"/>
          </p:cNvSpPr>
          <p:nvPr/>
        </p:nvSpPr>
        <p:spPr bwMode="auto">
          <a:xfrm>
            <a:off x="6796088" y="383857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ungkashung</a:t>
            </a:r>
            <a:endParaRPr lang="en-US" altLang="en-US">
              <a:latin typeface="Times" panose="02020603050405020304" pitchFamily="18" charset="0"/>
            </a:endParaRPr>
          </a:p>
        </p:txBody>
      </p:sp>
      <p:sp>
        <p:nvSpPr>
          <p:cNvPr id="234547" name="Line 51">
            <a:extLst>
              <a:ext uri="{FF2B5EF4-FFF2-40B4-BE49-F238E27FC236}">
                <a16:creationId xmlns:a16="http://schemas.microsoft.com/office/drawing/2014/main" id="{B403B666-64B8-E6E1-899C-BAE0725F5E1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48" name="Line 52">
            <a:extLst>
              <a:ext uri="{FF2B5EF4-FFF2-40B4-BE49-F238E27FC236}">
                <a16:creationId xmlns:a16="http://schemas.microsoft.com/office/drawing/2014/main" id="{CCA9F82E-F4BE-1DC6-025C-23557B538F5C}"/>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49" name="Line 53">
            <a:extLst>
              <a:ext uri="{FF2B5EF4-FFF2-40B4-BE49-F238E27FC236}">
                <a16:creationId xmlns:a16="http://schemas.microsoft.com/office/drawing/2014/main" id="{1B944CE6-66D0-EA3F-D071-F2755B9612DE}"/>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51" name="Line 55">
            <a:extLst>
              <a:ext uri="{FF2B5EF4-FFF2-40B4-BE49-F238E27FC236}">
                <a16:creationId xmlns:a16="http://schemas.microsoft.com/office/drawing/2014/main" id="{DB4446B8-7F00-4551-5603-81AA2BC3EEAE}"/>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52" name="Line 56">
            <a:extLst>
              <a:ext uri="{FF2B5EF4-FFF2-40B4-BE49-F238E27FC236}">
                <a16:creationId xmlns:a16="http://schemas.microsoft.com/office/drawing/2014/main" id="{6057F9B8-6553-275B-639E-3FD4A1E3A5DE}"/>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53" name="Line 57">
            <a:extLst>
              <a:ext uri="{FF2B5EF4-FFF2-40B4-BE49-F238E27FC236}">
                <a16:creationId xmlns:a16="http://schemas.microsoft.com/office/drawing/2014/main" id="{AEF6CD6C-6E76-D63B-48B2-6738C7CFBADB}"/>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4545" name="Text Box 49">
            <a:extLst>
              <a:ext uri="{FF2B5EF4-FFF2-40B4-BE49-F238E27FC236}">
                <a16:creationId xmlns:a16="http://schemas.microsoft.com/office/drawing/2014/main" id="{D2E43FF3-6027-8CC2-D6C4-D8B959D7177B}"/>
              </a:ext>
            </a:extLst>
          </p:cNvPr>
          <p:cNvSpPr txBox="1">
            <a:spLocks noChangeArrowheads="1"/>
          </p:cNvSpPr>
          <p:nvPr/>
        </p:nvSpPr>
        <p:spPr bwMode="auto">
          <a:xfrm>
            <a:off x="0" y="3781425"/>
            <a:ext cx="2198688" cy="4000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000" b="1" dirty="0" err="1">
                <a:solidFill>
                  <a:srgbClr val="FFFF00"/>
                </a:solidFill>
                <a:latin typeface="Lucida Handwriting" charset="0"/>
                <a:ea typeface="+mn-ea"/>
              </a:rPr>
              <a:t>Ngashitkahai</a:t>
            </a:r>
            <a:r>
              <a:rPr lang="en-US" sz="2000" b="1" dirty="0">
                <a:solidFill>
                  <a:srgbClr val="FFFF00"/>
                </a:solidFill>
                <a:latin typeface="Lucida Handwriting" charset="0"/>
                <a:ea typeface="+mn-ea"/>
              </a:rPr>
              <a:t> </a:t>
            </a:r>
          </a:p>
        </p:txBody>
      </p:sp>
      <p:sp>
        <p:nvSpPr>
          <p:cNvPr id="43041" name="Text Box 68">
            <a:extLst>
              <a:ext uri="{FF2B5EF4-FFF2-40B4-BE49-F238E27FC236}">
                <a16:creationId xmlns:a16="http://schemas.microsoft.com/office/drawing/2014/main" id="{1B671978-EC8F-3B6E-2A59-0A529B8C6EC9}"/>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43042" name="Text Box 71">
            <a:extLst>
              <a:ext uri="{FF2B5EF4-FFF2-40B4-BE49-F238E27FC236}">
                <a16:creationId xmlns:a16="http://schemas.microsoft.com/office/drawing/2014/main" id="{38FB7F52-D5B7-9084-CC86-42AD374BC3EF}"/>
              </a:ext>
            </a:extLst>
          </p:cNvPr>
          <p:cNvSpPr txBox="1">
            <a:spLocks noChangeArrowheads="1"/>
          </p:cNvSpPr>
          <p:nvPr/>
        </p:nvSpPr>
        <p:spPr bwMode="auto">
          <a:xfrm>
            <a:off x="2300288" y="3408363"/>
            <a:ext cx="2317750" cy="461962"/>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G</a:t>
            </a:r>
          </a:p>
        </p:txBody>
      </p:sp>
      <p:sp>
        <p:nvSpPr>
          <p:cNvPr id="234570" name="Rectangle 74">
            <a:extLst>
              <a:ext uri="{FF2B5EF4-FFF2-40B4-BE49-F238E27FC236}">
                <a16:creationId xmlns:a16="http://schemas.microsoft.com/office/drawing/2014/main" id="{E3037934-769D-8E49-08AF-47CC04DDA92B}"/>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19</a:t>
            </a:r>
            <a:endParaRPr lang="en-US" altLang="en-US" sz="1000" b="1">
              <a:effectLst>
                <a:outerShdw blurRad="38100" dist="38100" dir="2700000" algn="tl">
                  <a:srgbClr val="FFFFFF"/>
                </a:outerShdw>
              </a:effectLst>
            </a:endParaRPr>
          </a:p>
        </p:txBody>
      </p:sp>
      <p:sp>
        <p:nvSpPr>
          <p:cNvPr id="43044" name="Text Box 75">
            <a:extLst>
              <a:ext uri="{FF2B5EF4-FFF2-40B4-BE49-F238E27FC236}">
                <a16:creationId xmlns:a16="http://schemas.microsoft.com/office/drawing/2014/main" id="{4A8BB7DB-5425-A90E-C5EF-FC125318A6A3}"/>
              </a:ext>
            </a:extLst>
          </p:cNvPr>
          <p:cNvSpPr txBox="1">
            <a:spLocks noChangeArrowheads="1"/>
          </p:cNvSpPr>
          <p:nvPr/>
        </p:nvSpPr>
        <p:spPr bwMode="auto">
          <a:xfrm>
            <a:off x="8532813"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4</a:t>
            </a:r>
          </a:p>
        </p:txBody>
      </p:sp>
      <p:grpSp>
        <p:nvGrpSpPr>
          <p:cNvPr id="4" name="Group 62">
            <a:extLst>
              <a:ext uri="{FF2B5EF4-FFF2-40B4-BE49-F238E27FC236}">
                <a16:creationId xmlns:a16="http://schemas.microsoft.com/office/drawing/2014/main" id="{9B62745B-580C-B080-FB48-F0D6992C4F62}"/>
              </a:ext>
            </a:extLst>
          </p:cNvPr>
          <p:cNvGrpSpPr>
            <a:grpSpLocks/>
          </p:cNvGrpSpPr>
          <p:nvPr/>
        </p:nvGrpSpPr>
        <p:grpSpPr bwMode="auto">
          <a:xfrm>
            <a:off x="1109663" y="4089400"/>
            <a:ext cx="6403975" cy="2355850"/>
            <a:chOff x="576" y="2166"/>
            <a:chExt cx="4034" cy="1484"/>
          </a:xfrm>
        </p:grpSpPr>
        <p:sp>
          <p:nvSpPr>
            <p:cNvPr id="234559" name="Line 63">
              <a:extLst>
                <a:ext uri="{FF2B5EF4-FFF2-40B4-BE49-F238E27FC236}">
                  <a16:creationId xmlns:a16="http://schemas.microsoft.com/office/drawing/2014/main" id="{03470D49-C221-163E-68B3-348C7FC29F56}"/>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234560" name="Line 64">
              <a:extLst>
                <a:ext uri="{FF2B5EF4-FFF2-40B4-BE49-F238E27FC236}">
                  <a16:creationId xmlns:a16="http://schemas.microsoft.com/office/drawing/2014/main" id="{A682F174-510D-21E6-07D3-B9DE838E38C8}"/>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grpSp>
        <p:nvGrpSpPr>
          <p:cNvPr id="5" name="Group 65">
            <a:extLst>
              <a:ext uri="{FF2B5EF4-FFF2-40B4-BE49-F238E27FC236}">
                <a16:creationId xmlns:a16="http://schemas.microsoft.com/office/drawing/2014/main" id="{C49FA352-5740-E761-87D4-760BF5CB0F62}"/>
              </a:ext>
            </a:extLst>
          </p:cNvPr>
          <p:cNvGrpSpPr>
            <a:grpSpLocks/>
          </p:cNvGrpSpPr>
          <p:nvPr/>
        </p:nvGrpSpPr>
        <p:grpSpPr bwMode="auto">
          <a:xfrm>
            <a:off x="1104900" y="3779838"/>
            <a:ext cx="6403975" cy="2355850"/>
            <a:chOff x="576" y="2166"/>
            <a:chExt cx="4034" cy="1484"/>
          </a:xfrm>
        </p:grpSpPr>
        <p:sp>
          <p:nvSpPr>
            <p:cNvPr id="234562" name="Line 66">
              <a:extLst>
                <a:ext uri="{FF2B5EF4-FFF2-40B4-BE49-F238E27FC236}">
                  <a16:creationId xmlns:a16="http://schemas.microsoft.com/office/drawing/2014/main" id="{4F025712-A616-BCEA-81C0-E21216007FD4}"/>
                </a:ext>
              </a:extLst>
            </p:cNvPr>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234563" name="Line 67">
              <a:extLst>
                <a:ext uri="{FF2B5EF4-FFF2-40B4-BE49-F238E27FC236}">
                  <a16:creationId xmlns:a16="http://schemas.microsoft.com/office/drawing/2014/main" id="{2148B80B-E6D3-B1CD-1CF7-3D9D021CF0D1}"/>
                </a:ext>
              </a:extLst>
            </p:cNvPr>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34613" name="Rectangle 117">
            <a:extLst>
              <a:ext uri="{FF2B5EF4-FFF2-40B4-BE49-F238E27FC236}">
                <a16:creationId xmlns:a16="http://schemas.microsoft.com/office/drawing/2014/main" id="{087310D9-66A6-1B97-0F44-CAD06FD79CF3}"/>
              </a:ext>
            </a:extLst>
          </p:cNvPr>
          <p:cNvSpPr>
            <a:spLocks noChangeArrowheads="1"/>
          </p:cNvSpPr>
          <p:nvPr/>
        </p:nvSpPr>
        <p:spPr bwMode="auto">
          <a:xfrm>
            <a:off x="3248025" y="1176338"/>
            <a:ext cx="2868613" cy="706437"/>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4520"/>
                                        </p:tgtEl>
                                        <p:attrNameLst>
                                          <p:attrName>style.visibility</p:attrName>
                                        </p:attrNameLst>
                                      </p:cBhvr>
                                      <p:to>
                                        <p:strVal val="visible"/>
                                      </p:to>
                                    </p:set>
                                    <p:animEffect transition="in" filter="fade">
                                      <p:cBhvr>
                                        <p:cTn id="11" dur="1000"/>
                                        <p:tgtEl>
                                          <p:spTgt spid="2345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4519"/>
                                        </p:tgtEl>
                                        <p:attrNameLst>
                                          <p:attrName>style.visibility</p:attrName>
                                        </p:attrNameLst>
                                      </p:cBhvr>
                                      <p:to>
                                        <p:strVal val="visible"/>
                                      </p:to>
                                    </p:set>
                                    <p:animEffect transition="in" filter="fade">
                                      <p:cBhvr>
                                        <p:cTn id="16" dur="1000"/>
                                        <p:tgtEl>
                                          <p:spTgt spid="2345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34545"/>
                                        </p:tgtEl>
                                        <p:attrNameLst>
                                          <p:attrName>style.visibility</p:attrName>
                                        </p:attrNameLst>
                                      </p:cBhvr>
                                      <p:to>
                                        <p:strVal val="visible"/>
                                      </p:to>
                                    </p:set>
                                    <p:animEffect transition="in" filter="fade">
                                      <p:cBhvr>
                                        <p:cTn id="29" dur="1000"/>
                                        <p:tgtEl>
                                          <p:spTgt spid="2345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4546"/>
                                        </p:tgtEl>
                                        <p:attrNameLst>
                                          <p:attrName>style.visibility</p:attrName>
                                        </p:attrNameLst>
                                      </p:cBhvr>
                                      <p:to>
                                        <p:strVal val="visible"/>
                                      </p:to>
                                    </p:set>
                                    <p:animEffect transition="in" filter="fade">
                                      <p:cBhvr>
                                        <p:cTn id="34" dur="1000"/>
                                        <p:tgtEl>
                                          <p:spTgt spid="234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9" grpId="0" autoUpdateAnimBg="0"/>
      <p:bldP spid="234520" grpId="0" autoUpdateAnimBg="0"/>
      <p:bldP spid="234546" grpId="0" autoUpdateAnimBg="0"/>
      <p:bldP spid="23454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C1705B4-F8E5-6E09-C83E-CD79F07CAF85}"/>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45059" name="Rectangle 3">
            <a:extLst>
              <a:ext uri="{FF2B5EF4-FFF2-40B4-BE49-F238E27FC236}">
                <a16:creationId xmlns:a16="http://schemas.microsoft.com/office/drawing/2014/main" id="{152FF536-2692-BF1D-8EE5-A1388D687D90}"/>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5524" name="Rectangle 4">
            <a:extLst>
              <a:ext uri="{FF2B5EF4-FFF2-40B4-BE49-F238E27FC236}">
                <a16:creationId xmlns:a16="http://schemas.microsoft.com/office/drawing/2014/main" id="{9DAB38F8-15BF-A013-1598-648E2177286C}"/>
              </a:ext>
            </a:extLst>
          </p:cNvPr>
          <p:cNvSpPr>
            <a:spLocks noChangeArrowheads="1"/>
          </p:cNvSpPr>
          <p:nvPr/>
        </p:nvSpPr>
        <p:spPr bwMode="auto">
          <a:xfrm>
            <a:off x="3111500" y="214313"/>
            <a:ext cx="2359025"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35525" name="Rectangle 5">
            <a:extLst>
              <a:ext uri="{FF2B5EF4-FFF2-40B4-BE49-F238E27FC236}">
                <a16:creationId xmlns:a16="http://schemas.microsoft.com/office/drawing/2014/main" id="{2B71B651-F546-3979-2CF7-9B6A034DBE1A}"/>
              </a:ext>
            </a:extLst>
          </p:cNvPr>
          <p:cNvSpPr>
            <a:spLocks noChangeArrowheads="1"/>
          </p:cNvSpPr>
          <p:nvPr/>
        </p:nvSpPr>
        <p:spPr bwMode="auto">
          <a:xfrm>
            <a:off x="3074988" y="531813"/>
            <a:ext cx="2527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35526" name="Rectangle 6">
            <a:extLst>
              <a:ext uri="{FF2B5EF4-FFF2-40B4-BE49-F238E27FC236}">
                <a16:creationId xmlns:a16="http://schemas.microsoft.com/office/drawing/2014/main" id="{D6AB78C4-58C4-4A65-6621-FDD1C2784385}"/>
              </a:ext>
            </a:extLst>
          </p:cNvPr>
          <p:cNvSpPr>
            <a:spLocks noChangeArrowheads="1"/>
          </p:cNvSpPr>
          <p:nvPr/>
        </p:nvSpPr>
        <p:spPr bwMode="auto">
          <a:xfrm>
            <a:off x="3141663" y="820738"/>
            <a:ext cx="17875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45063" name="Rectangle 7">
            <a:extLst>
              <a:ext uri="{FF2B5EF4-FFF2-40B4-BE49-F238E27FC236}">
                <a16:creationId xmlns:a16="http://schemas.microsoft.com/office/drawing/2014/main" id="{2F27D81E-FB6D-675F-109F-27C396E55168}"/>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5529" name="Rectangle 9">
            <a:extLst>
              <a:ext uri="{FF2B5EF4-FFF2-40B4-BE49-F238E27FC236}">
                <a16:creationId xmlns:a16="http://schemas.microsoft.com/office/drawing/2014/main" id="{196E064B-6466-0597-CFE6-0E88A69D5876}"/>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35530" name="Rectangle 10">
            <a:extLst>
              <a:ext uri="{FF2B5EF4-FFF2-40B4-BE49-F238E27FC236}">
                <a16:creationId xmlns:a16="http://schemas.microsoft.com/office/drawing/2014/main" id="{912E9628-1312-0969-D295-70DF1199F8BC}"/>
              </a:ext>
            </a:extLst>
          </p:cNvPr>
          <p:cNvSpPr>
            <a:spLocks noChangeArrowheads="1"/>
          </p:cNvSpPr>
          <p:nvPr/>
        </p:nvSpPr>
        <p:spPr bwMode="auto">
          <a:xfrm>
            <a:off x="-34925" y="700088"/>
            <a:ext cx="31178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“KACHAMMA” </a:t>
            </a:r>
          </a:p>
          <a:p>
            <a:pPr algn="ctr">
              <a:defRPr/>
            </a:pPr>
            <a:r>
              <a:rPr lang="en-US" altLang="en-US" sz="2800" b="1">
                <a:solidFill>
                  <a:srgbClr val="2F6AFD"/>
                </a:solidFill>
                <a:latin typeface="Lucida Handwriting" panose="03010101010101010101" pitchFamily="66" charset="0"/>
              </a:rPr>
              <a:t>Tuingashit</a:t>
            </a:r>
          </a:p>
        </p:txBody>
      </p:sp>
      <p:sp>
        <p:nvSpPr>
          <p:cNvPr id="235531" name="Rectangle 11">
            <a:extLst>
              <a:ext uri="{FF2B5EF4-FFF2-40B4-BE49-F238E27FC236}">
                <a16:creationId xmlns:a16="http://schemas.microsoft.com/office/drawing/2014/main" id="{02E9CC24-73DA-EBF8-8891-A22EE6ED9B47}"/>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2" name="Rectangle 12">
            <a:extLst>
              <a:ext uri="{FF2B5EF4-FFF2-40B4-BE49-F238E27FC236}">
                <a16:creationId xmlns:a16="http://schemas.microsoft.com/office/drawing/2014/main" id="{4593FC85-B5CA-A324-F792-F8F9A7A07465}"/>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3" name="Rectangle 13">
            <a:extLst>
              <a:ext uri="{FF2B5EF4-FFF2-40B4-BE49-F238E27FC236}">
                <a16:creationId xmlns:a16="http://schemas.microsoft.com/office/drawing/2014/main" id="{BDD2C6BB-253F-EA9B-9457-972B8F3ECCAC}"/>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4" name="Rectangle 14">
            <a:extLst>
              <a:ext uri="{FF2B5EF4-FFF2-40B4-BE49-F238E27FC236}">
                <a16:creationId xmlns:a16="http://schemas.microsoft.com/office/drawing/2014/main" id="{6E416F3D-F93F-5CBF-78EC-F7102D3AE375}"/>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5" name="Rectangle 15">
            <a:extLst>
              <a:ext uri="{FF2B5EF4-FFF2-40B4-BE49-F238E27FC236}">
                <a16:creationId xmlns:a16="http://schemas.microsoft.com/office/drawing/2014/main" id="{0E663ECC-32D4-EFC5-4A71-2F6CEE058636}"/>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Lairik“27” </a:t>
            </a:r>
          </a:p>
        </p:txBody>
      </p:sp>
      <p:sp>
        <p:nvSpPr>
          <p:cNvPr id="235536" name="Rectangle 16">
            <a:extLst>
              <a:ext uri="{FF2B5EF4-FFF2-40B4-BE49-F238E27FC236}">
                <a16:creationId xmlns:a16="http://schemas.microsoft.com/office/drawing/2014/main" id="{D7B09C4B-D0A1-2EFF-9A9C-A1BE1C339FCE}"/>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35537" name="Rectangle 17">
            <a:extLst>
              <a:ext uri="{FF2B5EF4-FFF2-40B4-BE49-F238E27FC236}">
                <a16:creationId xmlns:a16="http://schemas.microsoft.com/office/drawing/2014/main" id="{0051D47A-1A93-2BEB-5F7C-8E88573C64F0}"/>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8" name="Rectangle 18">
            <a:extLst>
              <a:ext uri="{FF2B5EF4-FFF2-40B4-BE49-F238E27FC236}">
                <a16:creationId xmlns:a16="http://schemas.microsoft.com/office/drawing/2014/main" id="{78F21305-B4E1-98C7-819C-B52C16FD5F54}"/>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5539" name="Rectangle 19">
            <a:extLst>
              <a:ext uri="{FF2B5EF4-FFF2-40B4-BE49-F238E27FC236}">
                <a16:creationId xmlns:a16="http://schemas.microsoft.com/office/drawing/2014/main" id="{E0510FCB-13DA-F7CE-7987-F1A9E027E28E}"/>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35540" name="Rectangle 20">
            <a:extLst>
              <a:ext uri="{FF2B5EF4-FFF2-40B4-BE49-F238E27FC236}">
                <a16:creationId xmlns:a16="http://schemas.microsoft.com/office/drawing/2014/main" id="{792302B2-5663-FA81-E10C-E26EB5099795}"/>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35541" name="Rectangle 21">
            <a:extLst>
              <a:ext uri="{FF2B5EF4-FFF2-40B4-BE49-F238E27FC236}">
                <a16:creationId xmlns:a16="http://schemas.microsoft.com/office/drawing/2014/main" id="{C27942FF-A9F8-C0D3-1A37-0100CC7EEF52}"/>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5542" name="Rectangle 22">
            <a:extLst>
              <a:ext uri="{FF2B5EF4-FFF2-40B4-BE49-F238E27FC236}">
                <a16:creationId xmlns:a16="http://schemas.microsoft.com/office/drawing/2014/main" id="{02106D9D-EE88-9CFF-31BF-65734AD0DACC}"/>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5543" name="Rectangle 23">
            <a:extLst>
              <a:ext uri="{FF2B5EF4-FFF2-40B4-BE49-F238E27FC236}">
                <a16:creationId xmlns:a16="http://schemas.microsoft.com/office/drawing/2014/main" id="{B694BDC2-7FB3-053E-3DB5-848BC162F5AA}"/>
              </a:ext>
            </a:extLst>
          </p:cNvPr>
          <p:cNvSpPr>
            <a:spLocks noChangeArrowheads="1"/>
          </p:cNvSpPr>
          <p:nvPr/>
        </p:nvSpPr>
        <p:spPr bwMode="auto">
          <a:xfrm>
            <a:off x="6311900" y="3354388"/>
            <a:ext cx="3346450" cy="460375"/>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defRPr/>
            </a:pPr>
            <a:r>
              <a:rPr lang="en-US" sz="2400" b="1" dirty="0" err="1">
                <a:solidFill>
                  <a:srgbClr val="2F6AFD"/>
                </a:solidFill>
                <a:latin typeface="Lucida Handwriting" charset="0"/>
                <a:ea typeface="ＭＳ Ｐゴシック" charset="-128"/>
              </a:rPr>
              <a:t>Lukhamashan</a:t>
            </a:r>
            <a:r>
              <a:rPr lang="en-US" sz="2400" b="1" dirty="0">
                <a:solidFill>
                  <a:srgbClr val="2F6AFD"/>
                </a:solidFill>
                <a:latin typeface="Lucida Handwriting" charset="0"/>
                <a:ea typeface="ＭＳ Ｐゴシック" charset="-128"/>
              </a:rPr>
              <a:t>/ </a:t>
            </a:r>
          </a:p>
        </p:txBody>
      </p:sp>
      <p:sp>
        <p:nvSpPr>
          <p:cNvPr id="235544" name="Rectangle 24">
            <a:extLst>
              <a:ext uri="{FF2B5EF4-FFF2-40B4-BE49-F238E27FC236}">
                <a16:creationId xmlns:a16="http://schemas.microsoft.com/office/drawing/2014/main" id="{F48EB87B-9EAF-284C-F91D-DACA67458143}"/>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sp>
        <p:nvSpPr>
          <p:cNvPr id="235569" name="Text Box 49">
            <a:extLst>
              <a:ext uri="{FF2B5EF4-FFF2-40B4-BE49-F238E27FC236}">
                <a16:creationId xmlns:a16="http://schemas.microsoft.com/office/drawing/2014/main" id="{03B8BF5E-4E5F-72FB-CA84-6BBB3F175C99}"/>
              </a:ext>
            </a:extLst>
          </p:cNvPr>
          <p:cNvSpPr txBox="1">
            <a:spLocks noChangeArrowheads="1"/>
          </p:cNvSpPr>
          <p:nvPr/>
        </p:nvSpPr>
        <p:spPr bwMode="auto">
          <a:xfrm>
            <a:off x="-203200" y="3730625"/>
            <a:ext cx="2789238"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35570" name="Text Box 50">
            <a:extLst>
              <a:ext uri="{FF2B5EF4-FFF2-40B4-BE49-F238E27FC236}">
                <a16:creationId xmlns:a16="http://schemas.microsoft.com/office/drawing/2014/main" id="{01EE4609-B6E0-00A0-18D5-91685C3B98DA}"/>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35571" name="Line 51">
            <a:extLst>
              <a:ext uri="{FF2B5EF4-FFF2-40B4-BE49-F238E27FC236}">
                <a16:creationId xmlns:a16="http://schemas.microsoft.com/office/drawing/2014/main" id="{7BD2DDC9-8FFA-914E-D73F-D0C0087DD351}"/>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2" name="Line 52">
            <a:extLst>
              <a:ext uri="{FF2B5EF4-FFF2-40B4-BE49-F238E27FC236}">
                <a16:creationId xmlns:a16="http://schemas.microsoft.com/office/drawing/2014/main" id="{5D480F01-5B23-836C-3518-F00B056F5AA3}"/>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3" name="Line 53">
            <a:extLst>
              <a:ext uri="{FF2B5EF4-FFF2-40B4-BE49-F238E27FC236}">
                <a16:creationId xmlns:a16="http://schemas.microsoft.com/office/drawing/2014/main" id="{D331E6CA-CA98-ED8F-F8B0-FF6406FEE82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4" name="Line 54">
            <a:extLst>
              <a:ext uri="{FF2B5EF4-FFF2-40B4-BE49-F238E27FC236}">
                <a16:creationId xmlns:a16="http://schemas.microsoft.com/office/drawing/2014/main" id="{0AD19EBB-DADA-E750-A18A-0478F21FFE97}"/>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5" name="Line 55">
            <a:extLst>
              <a:ext uri="{FF2B5EF4-FFF2-40B4-BE49-F238E27FC236}">
                <a16:creationId xmlns:a16="http://schemas.microsoft.com/office/drawing/2014/main" id="{5E1EE659-2FF7-FC95-750D-9A0C8CB6995B}"/>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6" name="Line 56">
            <a:extLst>
              <a:ext uri="{FF2B5EF4-FFF2-40B4-BE49-F238E27FC236}">
                <a16:creationId xmlns:a16="http://schemas.microsoft.com/office/drawing/2014/main" id="{FDDCB943-8625-503D-F9CC-940FE9248917}"/>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7" name="Line 57">
            <a:extLst>
              <a:ext uri="{FF2B5EF4-FFF2-40B4-BE49-F238E27FC236}">
                <a16:creationId xmlns:a16="http://schemas.microsoft.com/office/drawing/2014/main" id="{E1048BF4-4B28-1687-897A-B15D3BE5A310}"/>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5578" name="Line 58">
            <a:extLst>
              <a:ext uri="{FF2B5EF4-FFF2-40B4-BE49-F238E27FC236}">
                <a16:creationId xmlns:a16="http://schemas.microsoft.com/office/drawing/2014/main" id="{76FD7ED3-69B7-9294-483E-7821A7299AF9}"/>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grpSp>
        <p:nvGrpSpPr>
          <p:cNvPr id="2" name="Group 62">
            <a:extLst>
              <a:ext uri="{FF2B5EF4-FFF2-40B4-BE49-F238E27FC236}">
                <a16:creationId xmlns:a16="http://schemas.microsoft.com/office/drawing/2014/main" id="{86EB4067-5DDC-4F18-4570-C6714ED9C96B}"/>
              </a:ext>
            </a:extLst>
          </p:cNvPr>
          <p:cNvGrpSpPr>
            <a:grpSpLocks/>
          </p:cNvGrpSpPr>
          <p:nvPr/>
        </p:nvGrpSpPr>
        <p:grpSpPr bwMode="auto">
          <a:xfrm>
            <a:off x="9525" y="4660900"/>
            <a:ext cx="9134475" cy="895350"/>
            <a:chOff x="6" y="2936"/>
            <a:chExt cx="5754" cy="564"/>
          </a:xfrm>
        </p:grpSpPr>
        <p:sp>
          <p:nvSpPr>
            <p:cNvPr id="235580" name="Oval 60">
              <a:extLst>
                <a:ext uri="{FF2B5EF4-FFF2-40B4-BE49-F238E27FC236}">
                  <a16:creationId xmlns:a16="http://schemas.microsoft.com/office/drawing/2014/main" id="{17D46570-22F2-96AC-3AA4-CE66D4BB9D6C}"/>
                </a:ext>
              </a:extLst>
            </p:cNvPr>
            <p:cNvSpPr>
              <a:spLocks noChangeArrowheads="1"/>
            </p:cNvSpPr>
            <p:nvPr/>
          </p:nvSpPr>
          <p:spPr bwMode="auto">
            <a:xfrm>
              <a:off x="6" y="2937"/>
              <a:ext cx="1116" cy="563"/>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35581" name="Oval 61">
              <a:extLst>
                <a:ext uri="{FF2B5EF4-FFF2-40B4-BE49-F238E27FC236}">
                  <a16:creationId xmlns:a16="http://schemas.microsoft.com/office/drawing/2014/main" id="{20B818D1-8F08-F0AA-6CBD-4E59F2272E1D}"/>
                </a:ext>
              </a:extLst>
            </p:cNvPr>
            <p:cNvSpPr>
              <a:spLocks noChangeArrowheads="1"/>
            </p:cNvSpPr>
            <p:nvPr/>
          </p:nvSpPr>
          <p:spPr bwMode="auto">
            <a:xfrm>
              <a:off x="4573" y="2936"/>
              <a:ext cx="1187" cy="563"/>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grpSp>
      <p:sp>
        <p:nvSpPr>
          <p:cNvPr id="45091" name="Text Box 63">
            <a:extLst>
              <a:ext uri="{FF2B5EF4-FFF2-40B4-BE49-F238E27FC236}">
                <a16:creationId xmlns:a16="http://schemas.microsoft.com/office/drawing/2014/main" id="{C99B7A80-3777-D9D5-42C5-01DB4051B76D}"/>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35590" name="Rectangle 70">
            <a:extLst>
              <a:ext uri="{FF2B5EF4-FFF2-40B4-BE49-F238E27FC236}">
                <a16:creationId xmlns:a16="http://schemas.microsoft.com/office/drawing/2014/main" id="{9537B24E-A279-7110-104D-02B2CFD9DCA5}"/>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20</a:t>
            </a:r>
            <a:endParaRPr lang="en-US" altLang="en-US" sz="1000" b="1">
              <a:effectLst>
                <a:outerShdw blurRad="38100" dist="38100" dir="2700000" algn="tl">
                  <a:srgbClr val="FFFFFF"/>
                </a:outerShdw>
              </a:effectLst>
            </a:endParaRPr>
          </a:p>
        </p:txBody>
      </p:sp>
      <p:sp>
        <p:nvSpPr>
          <p:cNvPr id="45093" name="Text Box 71">
            <a:extLst>
              <a:ext uri="{FF2B5EF4-FFF2-40B4-BE49-F238E27FC236}">
                <a16:creationId xmlns:a16="http://schemas.microsoft.com/office/drawing/2014/main" id="{ECF30C91-0A57-FE51-4588-78C7EE83B240}"/>
              </a:ext>
            </a:extLst>
          </p:cNvPr>
          <p:cNvSpPr txBox="1">
            <a:spLocks noChangeArrowheads="1"/>
          </p:cNvSpPr>
          <p:nvPr/>
        </p:nvSpPr>
        <p:spPr bwMode="auto">
          <a:xfrm>
            <a:off x="8523288" y="6375400"/>
            <a:ext cx="282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800" b="1">
                <a:solidFill>
                  <a:srgbClr val="FFFFFF"/>
                </a:solidFill>
              </a:rPr>
              <a:t> </a:t>
            </a:r>
          </a:p>
        </p:txBody>
      </p:sp>
      <p:grpSp>
        <p:nvGrpSpPr>
          <p:cNvPr id="45094" name="Group 75">
            <a:extLst>
              <a:ext uri="{FF2B5EF4-FFF2-40B4-BE49-F238E27FC236}">
                <a16:creationId xmlns:a16="http://schemas.microsoft.com/office/drawing/2014/main" id="{799FAEC5-9561-17E9-2B44-0CD202CA235C}"/>
              </a:ext>
            </a:extLst>
          </p:cNvPr>
          <p:cNvGrpSpPr>
            <a:grpSpLocks/>
          </p:cNvGrpSpPr>
          <p:nvPr/>
        </p:nvGrpSpPr>
        <p:grpSpPr bwMode="auto">
          <a:xfrm>
            <a:off x="2133600" y="2473325"/>
            <a:ext cx="5403850" cy="2852738"/>
            <a:chOff x="1344" y="1558"/>
            <a:chExt cx="3404" cy="1797"/>
          </a:xfrm>
        </p:grpSpPr>
        <p:grpSp>
          <p:nvGrpSpPr>
            <p:cNvPr id="45096" name="Group 76">
              <a:extLst>
                <a:ext uri="{FF2B5EF4-FFF2-40B4-BE49-F238E27FC236}">
                  <a16:creationId xmlns:a16="http://schemas.microsoft.com/office/drawing/2014/main" id="{B28A7614-38B6-01DA-DCB9-69AE793B618A}"/>
                </a:ext>
              </a:extLst>
            </p:cNvPr>
            <p:cNvGrpSpPr>
              <a:grpSpLocks/>
            </p:cNvGrpSpPr>
            <p:nvPr/>
          </p:nvGrpSpPr>
          <p:grpSpPr bwMode="auto">
            <a:xfrm>
              <a:off x="1344" y="1558"/>
              <a:ext cx="3404" cy="1797"/>
              <a:chOff x="1344" y="1558"/>
              <a:chExt cx="3404" cy="1797"/>
            </a:xfrm>
          </p:grpSpPr>
          <p:sp>
            <p:nvSpPr>
              <p:cNvPr id="45098" name="Line 77">
                <a:extLst>
                  <a:ext uri="{FF2B5EF4-FFF2-40B4-BE49-F238E27FC236}">
                    <a16:creationId xmlns:a16="http://schemas.microsoft.com/office/drawing/2014/main" id="{31617D79-14EB-5856-7B3F-E317120A94D9}"/>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78">
                <a:extLst>
                  <a:ext uri="{FF2B5EF4-FFF2-40B4-BE49-F238E27FC236}">
                    <a16:creationId xmlns:a16="http://schemas.microsoft.com/office/drawing/2014/main" id="{A6686F79-00F2-51CF-F67E-C326107B9DE8}"/>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0" name="Line 79">
                <a:extLst>
                  <a:ext uri="{FF2B5EF4-FFF2-40B4-BE49-F238E27FC236}">
                    <a16:creationId xmlns:a16="http://schemas.microsoft.com/office/drawing/2014/main" id="{A135D257-3349-A6CE-8B3D-39432B367195}"/>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1" name="Line 80">
                <a:extLst>
                  <a:ext uri="{FF2B5EF4-FFF2-40B4-BE49-F238E27FC236}">
                    <a16:creationId xmlns:a16="http://schemas.microsoft.com/office/drawing/2014/main" id="{7E13ED06-E128-1125-15A9-DAD8E2FC97E9}"/>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2" name="Line 81">
                <a:extLst>
                  <a:ext uri="{FF2B5EF4-FFF2-40B4-BE49-F238E27FC236}">
                    <a16:creationId xmlns:a16="http://schemas.microsoft.com/office/drawing/2014/main" id="{11277604-8B99-065F-16FD-20D47AB13D0B}"/>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3" name="Line 82">
                <a:extLst>
                  <a:ext uri="{FF2B5EF4-FFF2-40B4-BE49-F238E27FC236}">
                    <a16:creationId xmlns:a16="http://schemas.microsoft.com/office/drawing/2014/main" id="{58458BCA-8B57-6D9F-834A-629D54FFD707}"/>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4" name="Line 83">
                <a:extLst>
                  <a:ext uri="{FF2B5EF4-FFF2-40B4-BE49-F238E27FC236}">
                    <a16:creationId xmlns:a16="http://schemas.microsoft.com/office/drawing/2014/main" id="{A0AED1D8-E600-976D-C271-36AC8B744306}"/>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05" name="Line 84">
                <a:extLst>
                  <a:ext uri="{FF2B5EF4-FFF2-40B4-BE49-F238E27FC236}">
                    <a16:creationId xmlns:a16="http://schemas.microsoft.com/office/drawing/2014/main" id="{99F1C253-51AE-338C-AB9B-F425AC05F615}"/>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5" name="Rectangle 85">
                <a:extLst>
                  <a:ext uri="{FF2B5EF4-FFF2-40B4-BE49-F238E27FC236}">
                    <a16:creationId xmlns:a16="http://schemas.microsoft.com/office/drawing/2014/main" id="{58037504-15AC-7F0D-CA0D-83C4FD9A2CA2}"/>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35606" name="Rectangle 86">
                <a:extLst>
                  <a:ext uri="{FF2B5EF4-FFF2-40B4-BE49-F238E27FC236}">
                    <a16:creationId xmlns:a16="http://schemas.microsoft.com/office/drawing/2014/main" id="{E5633291-9B69-E7E5-0609-66D0977818D6}"/>
                  </a:ext>
                </a:extLst>
              </p:cNvPr>
              <p:cNvSpPr>
                <a:spLocks noChangeArrowheads="1"/>
              </p:cNvSpPr>
              <p:nvPr/>
            </p:nvSpPr>
            <p:spPr bwMode="auto">
              <a:xfrm>
                <a:off x="3422" y="3143"/>
                <a:ext cx="1326" cy="212"/>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35607" name="Rectangle 87">
                <a:extLst>
                  <a:ext uri="{FF2B5EF4-FFF2-40B4-BE49-F238E27FC236}">
                    <a16:creationId xmlns:a16="http://schemas.microsoft.com/office/drawing/2014/main" id="{34B97B85-F6EA-2B45-E705-B32DAD9C9E7F}"/>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5608" name="Rectangle 88">
                <a:extLst>
                  <a:ext uri="{FF2B5EF4-FFF2-40B4-BE49-F238E27FC236}">
                    <a16:creationId xmlns:a16="http://schemas.microsoft.com/office/drawing/2014/main" id="{C7D4A4EF-6FA2-8069-B0BD-E0BCFFA501CE}"/>
                  </a:ext>
                </a:extLst>
              </p:cNvPr>
              <p:cNvSpPr>
                <a:spLocks noChangeArrowheads="1"/>
              </p:cNvSpPr>
              <p:nvPr/>
            </p:nvSpPr>
            <p:spPr bwMode="auto">
              <a:xfrm rot="-956673">
                <a:off x="3426" y="2832"/>
                <a:ext cx="9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5609" name="Rectangle 89">
                <a:extLst>
                  <a:ext uri="{FF2B5EF4-FFF2-40B4-BE49-F238E27FC236}">
                    <a16:creationId xmlns:a16="http://schemas.microsoft.com/office/drawing/2014/main" id="{C13A964D-5942-713F-878E-97AF5F4744C5}"/>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5610" name="Rectangle 90">
                <a:extLst>
                  <a:ext uri="{FF2B5EF4-FFF2-40B4-BE49-F238E27FC236}">
                    <a16:creationId xmlns:a16="http://schemas.microsoft.com/office/drawing/2014/main" id="{72AB5DF9-6256-78F4-321D-E9354F281EE8}"/>
                  </a:ext>
                </a:extLst>
              </p:cNvPr>
              <p:cNvSpPr>
                <a:spLocks noChangeArrowheads="1"/>
              </p:cNvSpPr>
              <p:nvPr/>
            </p:nvSpPr>
            <p:spPr bwMode="auto">
              <a:xfrm rot="1755647">
                <a:off x="1469" y="2761"/>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5611" name="Rectangle 91">
                <a:extLst>
                  <a:ext uri="{FF2B5EF4-FFF2-40B4-BE49-F238E27FC236}">
                    <a16:creationId xmlns:a16="http://schemas.microsoft.com/office/drawing/2014/main" id="{354586B8-AA4A-754C-7031-95F28B912281}"/>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5612" name="Rectangle 92">
                <a:extLst>
                  <a:ext uri="{FF2B5EF4-FFF2-40B4-BE49-F238E27FC236}">
                    <a16:creationId xmlns:a16="http://schemas.microsoft.com/office/drawing/2014/main" id="{A75B1875-03B8-480C-1743-2B61BE0F5247}"/>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35613" name="Rectangle 93">
              <a:extLst>
                <a:ext uri="{FF2B5EF4-FFF2-40B4-BE49-F238E27FC236}">
                  <a16:creationId xmlns:a16="http://schemas.microsoft.com/office/drawing/2014/main" id="{6F31A7B1-7671-85D4-46D1-69BA6C27D608}"/>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35614" name="Rectangle 94">
            <a:extLst>
              <a:ext uri="{FF2B5EF4-FFF2-40B4-BE49-F238E27FC236}">
                <a16:creationId xmlns:a16="http://schemas.microsoft.com/office/drawing/2014/main" id="{20CB17F1-1556-DE62-AE0F-985356EC1B90}"/>
              </a:ext>
            </a:extLst>
          </p:cNvPr>
          <p:cNvSpPr>
            <a:spLocks noChangeArrowheads="1"/>
          </p:cNvSpPr>
          <p:nvPr/>
        </p:nvSpPr>
        <p:spPr bwMode="auto">
          <a:xfrm>
            <a:off x="3144838" y="1131888"/>
            <a:ext cx="2868612" cy="706437"/>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F8A50B8-3CF3-FF6F-53EE-A4C2889E3E8C}"/>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47107" name="Rectangle 3">
            <a:extLst>
              <a:ext uri="{FF2B5EF4-FFF2-40B4-BE49-F238E27FC236}">
                <a16:creationId xmlns:a16="http://schemas.microsoft.com/office/drawing/2014/main" id="{234B09AD-A79A-F9B9-3001-91CEC2322940}"/>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6548" name="Rectangle 4">
            <a:extLst>
              <a:ext uri="{FF2B5EF4-FFF2-40B4-BE49-F238E27FC236}">
                <a16:creationId xmlns:a16="http://schemas.microsoft.com/office/drawing/2014/main" id="{F2EF3D1E-AE6B-A7DF-7112-80632D3C44C7}"/>
              </a:ext>
            </a:extLst>
          </p:cNvPr>
          <p:cNvSpPr>
            <a:spLocks noChangeArrowheads="1"/>
          </p:cNvSpPr>
          <p:nvPr/>
        </p:nvSpPr>
        <p:spPr bwMode="auto">
          <a:xfrm>
            <a:off x="3184525" y="184150"/>
            <a:ext cx="2355850" cy="398463"/>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2F6AFD"/>
                </a:solidFill>
                <a:latin typeface="Lucida Handwriting" charset="0"/>
                <a:ea typeface="+mn-ea"/>
              </a:rPr>
              <a:t>1600  </a:t>
            </a:r>
            <a:r>
              <a:rPr lang="en-US" sz="2000" b="1" dirty="0" err="1">
                <a:solidFill>
                  <a:srgbClr val="2F6AFD"/>
                </a:solidFill>
                <a:latin typeface="Lucida Handwriting" charset="0"/>
                <a:ea typeface="+mn-ea"/>
              </a:rPr>
              <a:t>zingkum</a:t>
            </a:r>
            <a:endParaRPr lang="en-US" sz="2000" b="1" dirty="0">
              <a:solidFill>
                <a:srgbClr val="2F6AFD"/>
              </a:solidFill>
              <a:latin typeface="Lucida Handwriting" charset="0"/>
              <a:ea typeface="+mn-ea"/>
            </a:endParaRPr>
          </a:p>
        </p:txBody>
      </p:sp>
      <p:sp>
        <p:nvSpPr>
          <p:cNvPr id="236549" name="Rectangle 5">
            <a:extLst>
              <a:ext uri="{FF2B5EF4-FFF2-40B4-BE49-F238E27FC236}">
                <a16:creationId xmlns:a16="http://schemas.microsoft.com/office/drawing/2014/main" id="{93AD027C-8FFF-D651-5F71-357F20AB17E0}"/>
              </a:ext>
            </a:extLst>
          </p:cNvPr>
          <p:cNvSpPr>
            <a:spLocks noChangeArrowheads="1"/>
          </p:cNvSpPr>
          <p:nvPr/>
        </p:nvSpPr>
        <p:spPr bwMode="auto">
          <a:xfrm>
            <a:off x="3178175" y="531813"/>
            <a:ext cx="2441575"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2F6AFD"/>
                </a:solidFill>
                <a:latin typeface="Lucida Handwriting" charset="0"/>
                <a:ea typeface="+mn-ea"/>
              </a:rPr>
              <a:t>40  </a:t>
            </a:r>
            <a:r>
              <a:rPr lang="en-US" sz="2000" b="1" dirty="0" err="1">
                <a:solidFill>
                  <a:srgbClr val="2F6AFD"/>
                </a:solidFill>
                <a:latin typeface="Lucida Handwriting" charset="0"/>
                <a:ea typeface="+mn-ea"/>
              </a:rPr>
              <a:t>kapimebing</a:t>
            </a:r>
            <a:endParaRPr lang="en-US" sz="2000" b="1" dirty="0">
              <a:solidFill>
                <a:srgbClr val="2F6AFD"/>
              </a:solidFill>
              <a:latin typeface="Lucida Handwriting" charset="0"/>
              <a:ea typeface="+mn-ea"/>
            </a:endParaRPr>
          </a:p>
        </p:txBody>
      </p:sp>
      <p:sp>
        <p:nvSpPr>
          <p:cNvPr id="236550" name="Rectangle 6">
            <a:extLst>
              <a:ext uri="{FF2B5EF4-FFF2-40B4-BE49-F238E27FC236}">
                <a16:creationId xmlns:a16="http://schemas.microsoft.com/office/drawing/2014/main" id="{59260DA9-3990-A6F9-4C23-8C80FB022BDA}"/>
              </a:ext>
            </a:extLst>
          </p:cNvPr>
          <p:cNvSpPr>
            <a:spLocks noChangeArrowheads="1"/>
          </p:cNvSpPr>
          <p:nvPr/>
        </p:nvSpPr>
        <p:spPr bwMode="auto">
          <a:xfrm>
            <a:off x="3200400" y="909638"/>
            <a:ext cx="17875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577FFF"/>
                </a:solidFill>
                <a:latin typeface="Times" panose="02020603050405020304" pitchFamily="18" charset="0"/>
              </a:rPr>
              <a:t>KHA</a:t>
            </a:r>
            <a:r>
              <a:rPr lang="en-US" altLang="en-US" sz="1600" b="1">
                <a:solidFill>
                  <a:srgbClr val="2F6AFD"/>
                </a:solidFill>
                <a:latin typeface="Times" panose="02020603050405020304" pitchFamily="18" charset="0"/>
              </a:rPr>
              <a:t>:</a:t>
            </a:r>
          </a:p>
        </p:txBody>
      </p:sp>
      <p:sp>
        <p:nvSpPr>
          <p:cNvPr id="47111" name="Rectangle 7">
            <a:extLst>
              <a:ext uri="{FF2B5EF4-FFF2-40B4-BE49-F238E27FC236}">
                <a16:creationId xmlns:a16="http://schemas.microsoft.com/office/drawing/2014/main" id="{6F962366-0506-7BCF-40A6-9B7D2B8ED327}"/>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6553" name="Rectangle 9">
            <a:extLst>
              <a:ext uri="{FF2B5EF4-FFF2-40B4-BE49-F238E27FC236}">
                <a16:creationId xmlns:a16="http://schemas.microsoft.com/office/drawing/2014/main" id="{C682873D-4A0D-9560-02B6-ADB698B683F2}"/>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36554" name="Rectangle 10">
            <a:extLst>
              <a:ext uri="{FF2B5EF4-FFF2-40B4-BE49-F238E27FC236}">
                <a16:creationId xmlns:a16="http://schemas.microsoft.com/office/drawing/2014/main" id="{958E4566-A2F7-8C40-785D-CCB09C0D5BCC}"/>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36555" name="Rectangle 11">
            <a:extLst>
              <a:ext uri="{FF2B5EF4-FFF2-40B4-BE49-F238E27FC236}">
                <a16:creationId xmlns:a16="http://schemas.microsoft.com/office/drawing/2014/main" id="{1D3285AE-7D11-D417-4C09-0F0ADB45FA1A}"/>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56" name="Rectangle 12">
            <a:extLst>
              <a:ext uri="{FF2B5EF4-FFF2-40B4-BE49-F238E27FC236}">
                <a16:creationId xmlns:a16="http://schemas.microsoft.com/office/drawing/2014/main" id="{61757B1E-C4C8-2013-1462-AF8614E4C879}"/>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57" name="Rectangle 13">
            <a:extLst>
              <a:ext uri="{FF2B5EF4-FFF2-40B4-BE49-F238E27FC236}">
                <a16:creationId xmlns:a16="http://schemas.microsoft.com/office/drawing/2014/main" id="{3B7DDD85-15D4-6EF2-0232-42EB6CB2F0B8}"/>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58" name="Rectangle 14">
            <a:extLst>
              <a:ext uri="{FF2B5EF4-FFF2-40B4-BE49-F238E27FC236}">
                <a16:creationId xmlns:a16="http://schemas.microsoft.com/office/drawing/2014/main" id="{A8C2102C-7C61-C7C2-5E00-6761F009ADE0}"/>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59" name="Rectangle 15">
            <a:extLst>
              <a:ext uri="{FF2B5EF4-FFF2-40B4-BE49-F238E27FC236}">
                <a16:creationId xmlns:a16="http://schemas.microsoft.com/office/drawing/2014/main" id="{86F2CC59-0D1E-01A2-CBEB-8DFF08AB292A}"/>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“27” Lairik</a:t>
            </a:r>
          </a:p>
        </p:txBody>
      </p:sp>
      <p:sp>
        <p:nvSpPr>
          <p:cNvPr id="236560" name="Rectangle 16">
            <a:extLst>
              <a:ext uri="{FF2B5EF4-FFF2-40B4-BE49-F238E27FC236}">
                <a16:creationId xmlns:a16="http://schemas.microsoft.com/office/drawing/2014/main" id="{0B9F1843-E6A5-B539-0618-24DAADA9D5C5}"/>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“39” Lairik</a:t>
            </a:r>
          </a:p>
        </p:txBody>
      </p:sp>
      <p:sp>
        <p:nvSpPr>
          <p:cNvPr id="236561" name="Rectangle 17">
            <a:extLst>
              <a:ext uri="{FF2B5EF4-FFF2-40B4-BE49-F238E27FC236}">
                <a16:creationId xmlns:a16="http://schemas.microsoft.com/office/drawing/2014/main" id="{309B0CC2-647F-B916-FDEC-F71CD0A35848}"/>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62" name="Rectangle 18">
            <a:extLst>
              <a:ext uri="{FF2B5EF4-FFF2-40B4-BE49-F238E27FC236}">
                <a16:creationId xmlns:a16="http://schemas.microsoft.com/office/drawing/2014/main" id="{8CAB8ADE-E54B-98E3-61A7-2935B0A094DE}"/>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6563" name="Rectangle 19">
            <a:extLst>
              <a:ext uri="{FF2B5EF4-FFF2-40B4-BE49-F238E27FC236}">
                <a16:creationId xmlns:a16="http://schemas.microsoft.com/office/drawing/2014/main" id="{5A536912-F110-A226-2C81-943304A9B91C}"/>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36564" name="Rectangle 20">
            <a:extLst>
              <a:ext uri="{FF2B5EF4-FFF2-40B4-BE49-F238E27FC236}">
                <a16:creationId xmlns:a16="http://schemas.microsoft.com/office/drawing/2014/main" id="{04774FDD-20AB-CFFA-30C2-E72D8FEBA610}"/>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36565" name="Rectangle 21">
            <a:extLst>
              <a:ext uri="{FF2B5EF4-FFF2-40B4-BE49-F238E27FC236}">
                <a16:creationId xmlns:a16="http://schemas.microsoft.com/office/drawing/2014/main" id="{D27C42CF-E0FF-B44B-38AB-8558D9B01980}"/>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6566" name="Rectangle 22">
            <a:extLst>
              <a:ext uri="{FF2B5EF4-FFF2-40B4-BE49-F238E27FC236}">
                <a16:creationId xmlns:a16="http://schemas.microsoft.com/office/drawing/2014/main" id="{FA5E22EC-C25B-FEC8-784A-27C0BE7C5DE2}"/>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6567" name="Rectangle 23">
            <a:extLst>
              <a:ext uri="{FF2B5EF4-FFF2-40B4-BE49-F238E27FC236}">
                <a16:creationId xmlns:a16="http://schemas.microsoft.com/office/drawing/2014/main" id="{0EA4EF82-0313-C3A4-CDB3-0A08633D38A9}"/>
              </a:ext>
            </a:extLst>
          </p:cNvPr>
          <p:cNvSpPr>
            <a:spLocks noChangeArrowheads="1"/>
          </p:cNvSpPr>
          <p:nvPr/>
        </p:nvSpPr>
        <p:spPr bwMode="auto">
          <a:xfrm>
            <a:off x="6489700" y="3384550"/>
            <a:ext cx="2846388" cy="458788"/>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Lukhamashan/ </a:t>
            </a:r>
            <a:endParaRPr lang="en-US" altLang="en-US" sz="1800" b="1">
              <a:solidFill>
                <a:srgbClr val="2F6AFD"/>
              </a:solidFill>
              <a:latin typeface="Lucida Handwriting" panose="03010101010101010101" pitchFamily="66" charset="0"/>
            </a:endParaRPr>
          </a:p>
        </p:txBody>
      </p:sp>
      <p:sp>
        <p:nvSpPr>
          <p:cNvPr id="236568" name="Rectangle 24">
            <a:extLst>
              <a:ext uri="{FF2B5EF4-FFF2-40B4-BE49-F238E27FC236}">
                <a16:creationId xmlns:a16="http://schemas.microsoft.com/office/drawing/2014/main" id="{5805222E-53C7-E588-30A2-63A9A6947A4F}"/>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sp>
        <p:nvSpPr>
          <p:cNvPr id="236586" name="Rectangle 42">
            <a:extLst>
              <a:ext uri="{FF2B5EF4-FFF2-40B4-BE49-F238E27FC236}">
                <a16:creationId xmlns:a16="http://schemas.microsoft.com/office/drawing/2014/main" id="{05831710-6A90-7A85-BE85-7F3CC3828847}"/>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Telescope</a:t>
            </a:r>
          </a:p>
        </p:txBody>
      </p:sp>
      <p:sp>
        <p:nvSpPr>
          <p:cNvPr id="236587" name="Rectangle 43">
            <a:extLst>
              <a:ext uri="{FF2B5EF4-FFF2-40B4-BE49-F238E27FC236}">
                <a16:creationId xmlns:a16="http://schemas.microsoft.com/office/drawing/2014/main" id="{0F473A08-1082-DA8A-8B8D-28673B74792A}"/>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Telescope</a:t>
            </a:r>
          </a:p>
        </p:txBody>
      </p:sp>
      <p:sp>
        <p:nvSpPr>
          <p:cNvPr id="236588" name="Rectangle 44">
            <a:extLst>
              <a:ext uri="{FF2B5EF4-FFF2-40B4-BE49-F238E27FC236}">
                <a16:creationId xmlns:a16="http://schemas.microsoft.com/office/drawing/2014/main" id="{04A890B3-CD44-4D4F-ED68-E2B59D58517B}"/>
              </a:ext>
            </a:extLst>
          </p:cNvPr>
          <p:cNvSpPr>
            <a:spLocks noChangeArrowheads="1"/>
          </p:cNvSpPr>
          <p:nvPr/>
        </p:nvSpPr>
        <p:spPr bwMode="auto">
          <a:xfrm>
            <a:off x="-117475" y="5199063"/>
            <a:ext cx="2025650" cy="8286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600" b="1">
                <a:solidFill>
                  <a:srgbClr val="FFFF00"/>
                </a:solidFill>
                <a:latin typeface="Lucida Handwriting" panose="03010101010101010101" pitchFamily="66" charset="0"/>
              </a:rPr>
              <a:t>Kānthui kahai</a:t>
            </a:r>
          </a:p>
          <a:p>
            <a:pPr algn="ctr">
              <a:defRPr/>
            </a:pPr>
            <a:r>
              <a:rPr lang="en-US" altLang="en-US" sz="1600" b="1">
                <a:solidFill>
                  <a:srgbClr val="FFFF00"/>
                </a:solidFill>
                <a:latin typeface="Lucida Handwriting" panose="03010101010101010101" pitchFamily="66" charset="0"/>
              </a:rPr>
              <a:t>Katang makhavai</a:t>
            </a:r>
          </a:p>
        </p:txBody>
      </p:sp>
      <p:sp>
        <p:nvSpPr>
          <p:cNvPr id="236589" name="Rectangle 45">
            <a:extLst>
              <a:ext uri="{FF2B5EF4-FFF2-40B4-BE49-F238E27FC236}">
                <a16:creationId xmlns:a16="http://schemas.microsoft.com/office/drawing/2014/main" id="{988294CC-2C35-86C1-1299-3BD9C7667FD4}"/>
              </a:ext>
            </a:extLst>
          </p:cNvPr>
          <p:cNvSpPr>
            <a:spLocks noChangeArrowheads="1"/>
          </p:cNvSpPr>
          <p:nvPr/>
        </p:nvSpPr>
        <p:spPr bwMode="auto">
          <a:xfrm>
            <a:off x="7108825" y="5184775"/>
            <a:ext cx="2190750" cy="8286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600" b="1">
                <a:solidFill>
                  <a:srgbClr val="FFFF00"/>
                </a:solidFill>
                <a:latin typeface="Lucida Handwriting" panose="03010101010101010101" pitchFamily="66" charset="0"/>
              </a:rPr>
              <a:t>R</a:t>
            </a:r>
            <a:r>
              <a:rPr lang="en-US" altLang="en-US" sz="1600" b="1" i="1">
                <a:solidFill>
                  <a:srgbClr val="FFFF00"/>
                </a:solidFill>
                <a:latin typeface="Lucida Handwriting" panose="03010101010101010101" pitchFamily="66" charset="0"/>
              </a:rPr>
              <a:t>ā</a:t>
            </a:r>
            <a:r>
              <a:rPr lang="en-US" altLang="en-US" sz="1600" b="1">
                <a:solidFill>
                  <a:srgbClr val="FFFF00"/>
                </a:solidFill>
                <a:latin typeface="Lucida Handwriting" panose="03010101010101010101" pitchFamily="66" charset="0"/>
              </a:rPr>
              <a:t>r</a:t>
            </a:r>
            <a:r>
              <a:rPr lang="en-US" altLang="en-US" sz="1600" b="1" i="1">
                <a:solidFill>
                  <a:srgbClr val="FFFF00"/>
                </a:solidFill>
                <a:latin typeface="Lucida Handwriting" panose="03010101010101010101" pitchFamily="66" charset="0"/>
              </a:rPr>
              <a:t>ā</a:t>
            </a:r>
            <a:r>
              <a:rPr lang="en-US" altLang="en-US" sz="1600" b="1">
                <a:solidFill>
                  <a:srgbClr val="FFFF00"/>
                </a:solidFill>
                <a:latin typeface="Lucida Handwriting" panose="03010101010101010101" pitchFamily="66" charset="0"/>
              </a:rPr>
              <a:t>da  khalei  katang  makhavai</a:t>
            </a:r>
          </a:p>
        </p:txBody>
      </p:sp>
      <p:sp>
        <p:nvSpPr>
          <p:cNvPr id="236593" name="Text Box 49">
            <a:extLst>
              <a:ext uri="{FF2B5EF4-FFF2-40B4-BE49-F238E27FC236}">
                <a16:creationId xmlns:a16="http://schemas.microsoft.com/office/drawing/2014/main" id="{BF73ABC5-4064-9C63-9F43-03A7AE34A217}"/>
              </a:ext>
            </a:extLst>
          </p:cNvPr>
          <p:cNvSpPr txBox="1">
            <a:spLocks noChangeArrowheads="1"/>
          </p:cNvSpPr>
          <p:nvPr/>
        </p:nvSpPr>
        <p:spPr bwMode="auto">
          <a:xfrm>
            <a:off x="-147638" y="3730625"/>
            <a:ext cx="2624138"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36594" name="Text Box 50">
            <a:extLst>
              <a:ext uri="{FF2B5EF4-FFF2-40B4-BE49-F238E27FC236}">
                <a16:creationId xmlns:a16="http://schemas.microsoft.com/office/drawing/2014/main" id="{EA3EE061-76E9-B772-7398-6E0EC1CE33ED}"/>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36595" name="Line 51">
            <a:extLst>
              <a:ext uri="{FF2B5EF4-FFF2-40B4-BE49-F238E27FC236}">
                <a16:creationId xmlns:a16="http://schemas.microsoft.com/office/drawing/2014/main" id="{E39F0F5A-A129-6F8A-FC84-509DC6F078B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596" name="Line 52">
            <a:extLst>
              <a:ext uri="{FF2B5EF4-FFF2-40B4-BE49-F238E27FC236}">
                <a16:creationId xmlns:a16="http://schemas.microsoft.com/office/drawing/2014/main" id="{E59C6B74-D3E0-F828-1F32-A08312E25562}"/>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597" name="Line 53">
            <a:extLst>
              <a:ext uri="{FF2B5EF4-FFF2-40B4-BE49-F238E27FC236}">
                <a16:creationId xmlns:a16="http://schemas.microsoft.com/office/drawing/2014/main" id="{A467680C-EB1C-B5BC-E5A3-E005AC6FA8D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598" name="Line 54">
            <a:extLst>
              <a:ext uri="{FF2B5EF4-FFF2-40B4-BE49-F238E27FC236}">
                <a16:creationId xmlns:a16="http://schemas.microsoft.com/office/drawing/2014/main" id="{521B6845-2023-EED6-B62F-B3D47D6627DC}"/>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599" name="Line 55">
            <a:extLst>
              <a:ext uri="{FF2B5EF4-FFF2-40B4-BE49-F238E27FC236}">
                <a16:creationId xmlns:a16="http://schemas.microsoft.com/office/drawing/2014/main" id="{9105937A-4311-BBAA-5853-40CF9AA21CB1}"/>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600" name="Line 56">
            <a:extLst>
              <a:ext uri="{FF2B5EF4-FFF2-40B4-BE49-F238E27FC236}">
                <a16:creationId xmlns:a16="http://schemas.microsoft.com/office/drawing/2014/main" id="{11ACAF9B-58FA-82D1-4A17-AAAB6AC9386D}"/>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601" name="Line 57">
            <a:extLst>
              <a:ext uri="{FF2B5EF4-FFF2-40B4-BE49-F238E27FC236}">
                <a16:creationId xmlns:a16="http://schemas.microsoft.com/office/drawing/2014/main" id="{24AD882E-FD26-E205-8AED-BDE7CFCCC277}"/>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6602" name="Line 58">
            <a:extLst>
              <a:ext uri="{FF2B5EF4-FFF2-40B4-BE49-F238E27FC236}">
                <a16:creationId xmlns:a16="http://schemas.microsoft.com/office/drawing/2014/main" id="{A5247B71-9524-E2F0-0F20-2ADB3C70B4D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47142" name="Text Box 62">
            <a:extLst>
              <a:ext uri="{FF2B5EF4-FFF2-40B4-BE49-F238E27FC236}">
                <a16:creationId xmlns:a16="http://schemas.microsoft.com/office/drawing/2014/main" id="{58EC85F3-B091-237E-8680-29152ABB55FF}"/>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36613" name="Rectangle 69">
            <a:extLst>
              <a:ext uri="{FF2B5EF4-FFF2-40B4-BE49-F238E27FC236}">
                <a16:creationId xmlns:a16="http://schemas.microsoft.com/office/drawing/2014/main" id="{44B04F3C-0295-0DD6-FCA9-47D72E92CB45}"/>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21</a:t>
            </a:r>
            <a:endParaRPr lang="en-US" altLang="en-US" sz="1000" b="1">
              <a:effectLst>
                <a:outerShdw blurRad="38100" dist="38100" dir="2700000" algn="tl">
                  <a:srgbClr val="FFFFFF"/>
                </a:outerShdw>
              </a:effectLst>
            </a:endParaRPr>
          </a:p>
        </p:txBody>
      </p:sp>
      <p:sp>
        <p:nvSpPr>
          <p:cNvPr id="47144" name="Text Box 70">
            <a:extLst>
              <a:ext uri="{FF2B5EF4-FFF2-40B4-BE49-F238E27FC236}">
                <a16:creationId xmlns:a16="http://schemas.microsoft.com/office/drawing/2014/main" id="{C15F4042-10D0-B207-3BFA-6E3C0CD0B2A5}"/>
              </a:ext>
            </a:extLst>
          </p:cNvPr>
          <p:cNvSpPr txBox="1">
            <a:spLocks noChangeArrowheads="1"/>
          </p:cNvSpPr>
          <p:nvPr/>
        </p:nvSpPr>
        <p:spPr bwMode="auto">
          <a:xfrm>
            <a:off x="8532813"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3</a:t>
            </a:r>
          </a:p>
        </p:txBody>
      </p:sp>
      <p:sp>
        <p:nvSpPr>
          <p:cNvPr id="236617" name="AutoShape 73">
            <a:extLst>
              <a:ext uri="{FF2B5EF4-FFF2-40B4-BE49-F238E27FC236}">
                <a16:creationId xmlns:a16="http://schemas.microsoft.com/office/drawing/2014/main" id="{2BCD4E15-AB01-4DC5-2B32-B2619BADF513}"/>
              </a:ext>
            </a:extLst>
          </p:cNvPr>
          <p:cNvSpPr>
            <a:spLocks noChangeArrowheads="1"/>
          </p:cNvSpPr>
          <p:nvPr/>
        </p:nvSpPr>
        <p:spPr bwMode="auto">
          <a:xfrm rot="10800000">
            <a:off x="74613" y="6002338"/>
            <a:ext cx="1217612"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en-US"/>
          </a:p>
        </p:txBody>
      </p:sp>
      <p:sp>
        <p:nvSpPr>
          <p:cNvPr id="236618" name="AutoShape 74">
            <a:extLst>
              <a:ext uri="{FF2B5EF4-FFF2-40B4-BE49-F238E27FC236}">
                <a16:creationId xmlns:a16="http://schemas.microsoft.com/office/drawing/2014/main" id="{A6697091-0E28-3D3E-587A-BF9696B24841}"/>
              </a:ext>
            </a:extLst>
          </p:cNvPr>
          <p:cNvSpPr>
            <a:spLocks noChangeArrowheads="1"/>
          </p:cNvSpPr>
          <p:nvPr/>
        </p:nvSpPr>
        <p:spPr bwMode="auto">
          <a:xfrm>
            <a:off x="7926388" y="5989638"/>
            <a:ext cx="1217612"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en-US"/>
          </a:p>
        </p:txBody>
      </p:sp>
      <p:sp>
        <p:nvSpPr>
          <p:cNvPr id="236616" name="AutoShape 72">
            <a:extLst>
              <a:ext uri="{FF2B5EF4-FFF2-40B4-BE49-F238E27FC236}">
                <a16:creationId xmlns:a16="http://schemas.microsoft.com/office/drawing/2014/main" id="{C4488FFF-53CC-2C6D-F04F-898E8DA07D2E}"/>
              </a:ext>
            </a:extLst>
          </p:cNvPr>
          <p:cNvSpPr>
            <a:spLocks noChangeArrowheads="1"/>
          </p:cNvSpPr>
          <p:nvPr/>
        </p:nvSpPr>
        <p:spPr bwMode="auto">
          <a:xfrm>
            <a:off x="6738938" y="5983288"/>
            <a:ext cx="1217612"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en-US"/>
          </a:p>
        </p:txBody>
      </p:sp>
      <p:sp>
        <p:nvSpPr>
          <p:cNvPr id="236621" name="AutoShape 77">
            <a:extLst>
              <a:ext uri="{FF2B5EF4-FFF2-40B4-BE49-F238E27FC236}">
                <a16:creationId xmlns:a16="http://schemas.microsoft.com/office/drawing/2014/main" id="{16C1F9A3-0E09-4EB9-83D9-D3A3A3412D0A}"/>
              </a:ext>
            </a:extLst>
          </p:cNvPr>
          <p:cNvSpPr>
            <a:spLocks noChangeArrowheads="1"/>
          </p:cNvSpPr>
          <p:nvPr/>
        </p:nvSpPr>
        <p:spPr bwMode="auto">
          <a:xfrm rot="10800000">
            <a:off x="1241425" y="6002338"/>
            <a:ext cx="1217613"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en-US"/>
          </a:p>
        </p:txBody>
      </p:sp>
      <p:sp>
        <p:nvSpPr>
          <p:cNvPr id="236619" name="AutoShape 75">
            <a:extLst>
              <a:ext uri="{FF2B5EF4-FFF2-40B4-BE49-F238E27FC236}">
                <a16:creationId xmlns:a16="http://schemas.microsoft.com/office/drawing/2014/main" id="{FAA7977A-CEC8-F73A-613E-14A3B3022967}"/>
              </a:ext>
            </a:extLst>
          </p:cNvPr>
          <p:cNvSpPr>
            <a:spLocks noChangeArrowheads="1"/>
          </p:cNvSpPr>
          <p:nvPr/>
        </p:nvSpPr>
        <p:spPr bwMode="auto">
          <a:xfrm>
            <a:off x="5553075" y="5989638"/>
            <a:ext cx="1217613"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en-US"/>
          </a:p>
        </p:txBody>
      </p:sp>
      <p:sp>
        <p:nvSpPr>
          <p:cNvPr id="236622" name="AutoShape 78">
            <a:extLst>
              <a:ext uri="{FF2B5EF4-FFF2-40B4-BE49-F238E27FC236}">
                <a16:creationId xmlns:a16="http://schemas.microsoft.com/office/drawing/2014/main" id="{457D8114-A062-B5AD-CDE6-84B985958761}"/>
              </a:ext>
            </a:extLst>
          </p:cNvPr>
          <p:cNvSpPr>
            <a:spLocks noChangeArrowheads="1"/>
          </p:cNvSpPr>
          <p:nvPr/>
        </p:nvSpPr>
        <p:spPr bwMode="auto">
          <a:xfrm rot="10800000">
            <a:off x="2427288" y="5999163"/>
            <a:ext cx="1217612"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en-US"/>
          </a:p>
        </p:txBody>
      </p:sp>
      <p:grpSp>
        <p:nvGrpSpPr>
          <p:cNvPr id="47151" name="Group 84">
            <a:extLst>
              <a:ext uri="{FF2B5EF4-FFF2-40B4-BE49-F238E27FC236}">
                <a16:creationId xmlns:a16="http://schemas.microsoft.com/office/drawing/2014/main" id="{27127E72-475E-5795-D66F-11B8E5CFD646}"/>
              </a:ext>
            </a:extLst>
          </p:cNvPr>
          <p:cNvGrpSpPr>
            <a:grpSpLocks/>
          </p:cNvGrpSpPr>
          <p:nvPr/>
        </p:nvGrpSpPr>
        <p:grpSpPr bwMode="auto">
          <a:xfrm>
            <a:off x="2133600" y="2473325"/>
            <a:ext cx="5403850" cy="2849563"/>
            <a:chOff x="1344" y="1558"/>
            <a:chExt cx="3404" cy="1795"/>
          </a:xfrm>
        </p:grpSpPr>
        <p:grpSp>
          <p:nvGrpSpPr>
            <p:cNvPr id="47154" name="Group 25">
              <a:extLst>
                <a:ext uri="{FF2B5EF4-FFF2-40B4-BE49-F238E27FC236}">
                  <a16:creationId xmlns:a16="http://schemas.microsoft.com/office/drawing/2014/main" id="{52D0BB39-6B87-FBD7-D3B3-034216B0EEA7}"/>
                </a:ext>
              </a:extLst>
            </p:cNvPr>
            <p:cNvGrpSpPr>
              <a:grpSpLocks/>
            </p:cNvGrpSpPr>
            <p:nvPr/>
          </p:nvGrpSpPr>
          <p:grpSpPr bwMode="auto">
            <a:xfrm>
              <a:off x="1344" y="1558"/>
              <a:ext cx="3404" cy="1795"/>
              <a:chOff x="1344" y="1558"/>
              <a:chExt cx="3404" cy="1795"/>
            </a:xfrm>
          </p:grpSpPr>
          <p:sp>
            <p:nvSpPr>
              <p:cNvPr id="47156" name="Line 26">
                <a:extLst>
                  <a:ext uri="{FF2B5EF4-FFF2-40B4-BE49-F238E27FC236}">
                    <a16:creationId xmlns:a16="http://schemas.microsoft.com/office/drawing/2014/main" id="{1053948E-F992-7FF2-CF82-34B75CEFD4C2}"/>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7" name="Line 27">
                <a:extLst>
                  <a:ext uri="{FF2B5EF4-FFF2-40B4-BE49-F238E27FC236}">
                    <a16:creationId xmlns:a16="http://schemas.microsoft.com/office/drawing/2014/main" id="{76305AFF-6CF3-AFCF-8BB6-88B868BF4D9C}"/>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8" name="Line 28">
                <a:extLst>
                  <a:ext uri="{FF2B5EF4-FFF2-40B4-BE49-F238E27FC236}">
                    <a16:creationId xmlns:a16="http://schemas.microsoft.com/office/drawing/2014/main" id="{22764363-124F-ED7D-259A-60C1F3136BCF}"/>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9" name="Line 29">
                <a:extLst>
                  <a:ext uri="{FF2B5EF4-FFF2-40B4-BE49-F238E27FC236}">
                    <a16:creationId xmlns:a16="http://schemas.microsoft.com/office/drawing/2014/main" id="{3AFFE252-C29D-6A6B-1663-4DB0FDA3548B}"/>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0" name="Line 30">
                <a:extLst>
                  <a:ext uri="{FF2B5EF4-FFF2-40B4-BE49-F238E27FC236}">
                    <a16:creationId xmlns:a16="http://schemas.microsoft.com/office/drawing/2014/main" id="{37900D16-B5DC-6C7C-CA8C-8AA833E6103A}"/>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1" name="Line 31">
                <a:extLst>
                  <a:ext uri="{FF2B5EF4-FFF2-40B4-BE49-F238E27FC236}">
                    <a16:creationId xmlns:a16="http://schemas.microsoft.com/office/drawing/2014/main" id="{6261E3F9-F636-BF12-EEFF-67987D014739}"/>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2" name="Line 32">
                <a:extLst>
                  <a:ext uri="{FF2B5EF4-FFF2-40B4-BE49-F238E27FC236}">
                    <a16:creationId xmlns:a16="http://schemas.microsoft.com/office/drawing/2014/main" id="{565787FC-69E7-59C8-B37A-4BB9CA93CBCD}"/>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63" name="Line 33">
                <a:extLst>
                  <a:ext uri="{FF2B5EF4-FFF2-40B4-BE49-F238E27FC236}">
                    <a16:creationId xmlns:a16="http://schemas.microsoft.com/office/drawing/2014/main" id="{2BC3DB79-D02D-EA04-AC41-B225CD1CBDC6}"/>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578" name="Rectangle 34">
                <a:extLst>
                  <a:ext uri="{FF2B5EF4-FFF2-40B4-BE49-F238E27FC236}">
                    <a16:creationId xmlns:a16="http://schemas.microsoft.com/office/drawing/2014/main" id="{251A0790-3425-35A6-BE19-D94894C5C140}"/>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a:t>
                </a:r>
                <a:r>
                  <a:rPr lang="en-US" altLang="en-US" sz="1800" b="1">
                    <a:solidFill>
                      <a:srgbClr val="26FB03"/>
                    </a:solidFill>
                    <a:latin typeface="Helvetica BlackOblique" charset="0"/>
                  </a:rPr>
                  <a:t>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6FB03"/>
                    </a:solidFill>
                    <a:latin typeface="Helvetica BlackOblique" charset="0"/>
                  </a:rPr>
                  <a:t>N</a:t>
                </a:r>
                <a:r>
                  <a:rPr lang="en-US" altLang="en-US" sz="1800" b="1">
                    <a:solidFill>
                      <a:srgbClr val="21ED11"/>
                    </a:solidFill>
                    <a:latin typeface="Helvetica BlackOblique" charset="0"/>
                  </a:rPr>
                  <a:t>BING</a:t>
                </a:r>
              </a:p>
            </p:txBody>
          </p:sp>
          <p:sp>
            <p:nvSpPr>
              <p:cNvPr id="236579" name="Rectangle 35">
                <a:extLst>
                  <a:ext uri="{FF2B5EF4-FFF2-40B4-BE49-F238E27FC236}">
                    <a16:creationId xmlns:a16="http://schemas.microsoft.com/office/drawing/2014/main" id="{D311C854-9BE6-A2AE-6AA8-C729912D24F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36580" name="Rectangle 36">
                <a:extLst>
                  <a:ext uri="{FF2B5EF4-FFF2-40B4-BE49-F238E27FC236}">
                    <a16:creationId xmlns:a16="http://schemas.microsoft.com/office/drawing/2014/main" id="{5B3AA4AF-B199-638F-07E2-0A1FF4AD0EAA}"/>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6581" name="Rectangle 37">
                <a:extLst>
                  <a:ext uri="{FF2B5EF4-FFF2-40B4-BE49-F238E27FC236}">
                    <a16:creationId xmlns:a16="http://schemas.microsoft.com/office/drawing/2014/main" id="{87139ED2-C9C3-8596-6D1A-D28609DF8A8E}"/>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6582" name="Rectangle 38">
                <a:extLst>
                  <a:ext uri="{FF2B5EF4-FFF2-40B4-BE49-F238E27FC236}">
                    <a16:creationId xmlns:a16="http://schemas.microsoft.com/office/drawing/2014/main" id="{13DA01B1-B4ED-ACA4-8F95-EAD348730A0D}"/>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6583" name="Rectangle 39">
                <a:extLst>
                  <a:ext uri="{FF2B5EF4-FFF2-40B4-BE49-F238E27FC236}">
                    <a16:creationId xmlns:a16="http://schemas.microsoft.com/office/drawing/2014/main" id="{88A6A249-9F58-D864-17FD-7363D8684641}"/>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6584" name="Rectangle 40">
                <a:extLst>
                  <a:ext uri="{FF2B5EF4-FFF2-40B4-BE49-F238E27FC236}">
                    <a16:creationId xmlns:a16="http://schemas.microsoft.com/office/drawing/2014/main" id="{85F0D38C-8113-743A-6E45-A5B111FC22E0}"/>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6585" name="Rectangle 41">
                <a:extLst>
                  <a:ext uri="{FF2B5EF4-FFF2-40B4-BE49-F238E27FC236}">
                    <a16:creationId xmlns:a16="http://schemas.microsoft.com/office/drawing/2014/main" id="{E3B5FA67-CA58-1E05-F80D-50EF1545257F}"/>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36627" name="Rectangle 83">
              <a:extLst>
                <a:ext uri="{FF2B5EF4-FFF2-40B4-BE49-F238E27FC236}">
                  <a16:creationId xmlns:a16="http://schemas.microsoft.com/office/drawing/2014/main" id="{58642F0A-09FB-F91E-0DAE-8F61A1E2B0EA}"/>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36630" name="Rectangle 86">
            <a:extLst>
              <a:ext uri="{FF2B5EF4-FFF2-40B4-BE49-F238E27FC236}">
                <a16:creationId xmlns:a16="http://schemas.microsoft.com/office/drawing/2014/main" id="{5856B052-1D31-0796-DB83-B235F6236B6C}"/>
              </a:ext>
            </a:extLst>
          </p:cNvPr>
          <p:cNvSpPr>
            <a:spLocks noChangeArrowheads="1"/>
          </p:cNvSpPr>
          <p:nvPr/>
        </p:nvSpPr>
        <p:spPr bwMode="auto">
          <a:xfrm>
            <a:off x="3173413" y="1192213"/>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
        <p:nvSpPr>
          <p:cNvPr id="47153" name="Text Box 66">
            <a:extLst>
              <a:ext uri="{FF2B5EF4-FFF2-40B4-BE49-F238E27FC236}">
                <a16:creationId xmlns:a16="http://schemas.microsoft.com/office/drawing/2014/main" id="{F9A34469-255F-CBC1-593D-20F614F431DF}"/>
              </a:ext>
            </a:extLst>
          </p:cNvPr>
          <p:cNvSpPr txBox="1">
            <a:spLocks noChangeArrowheads="1"/>
          </p:cNvSpPr>
          <p:nvPr/>
        </p:nvSpPr>
        <p:spPr bwMode="auto">
          <a:xfrm>
            <a:off x="1893888" y="4911725"/>
            <a:ext cx="2317750" cy="461963"/>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6586"/>
                                        </p:tgtEl>
                                        <p:attrNameLst>
                                          <p:attrName>style.visibility</p:attrName>
                                        </p:attrNameLst>
                                      </p:cBhvr>
                                      <p:to>
                                        <p:strVal val="visible"/>
                                      </p:to>
                                    </p:set>
                                    <p:anim calcmode="lin" valueType="num">
                                      <p:cBhvr>
                                        <p:cTn id="7" dur="500" fill="hold"/>
                                        <p:tgtEl>
                                          <p:spTgt spid="236586"/>
                                        </p:tgtEl>
                                        <p:attrNameLst>
                                          <p:attrName>ppt_w</p:attrName>
                                        </p:attrNameLst>
                                      </p:cBhvr>
                                      <p:tavLst>
                                        <p:tav tm="0">
                                          <p:val>
                                            <p:fltVal val="0"/>
                                          </p:val>
                                        </p:tav>
                                        <p:tav tm="100000">
                                          <p:val>
                                            <p:strVal val="#ppt_w"/>
                                          </p:val>
                                        </p:tav>
                                      </p:tavLst>
                                    </p:anim>
                                    <p:anim calcmode="lin" valueType="num">
                                      <p:cBhvr>
                                        <p:cTn id="8" dur="500" fill="hold"/>
                                        <p:tgtEl>
                                          <p:spTgt spid="236586"/>
                                        </p:tgtEl>
                                        <p:attrNameLst>
                                          <p:attrName>ppt_h</p:attrName>
                                        </p:attrNameLst>
                                      </p:cBhvr>
                                      <p:tavLst>
                                        <p:tav tm="0">
                                          <p:val>
                                            <p:fltVal val="0"/>
                                          </p:val>
                                        </p:tav>
                                        <p:tav tm="100000">
                                          <p:val>
                                            <p:strVal val="#ppt_h"/>
                                          </p:val>
                                        </p:tav>
                                      </p:tavLst>
                                    </p:anim>
                                    <p:anim calcmode="lin" valueType="num">
                                      <p:cBhvr>
                                        <p:cTn id="9" dur="500" fill="hold"/>
                                        <p:tgtEl>
                                          <p:spTgt spid="236586"/>
                                        </p:tgtEl>
                                        <p:attrNameLst>
                                          <p:attrName>ppt_x</p:attrName>
                                        </p:attrNameLst>
                                      </p:cBhvr>
                                      <p:tavLst>
                                        <p:tav tm="0">
                                          <p:val>
                                            <p:fltVal val="0.5"/>
                                          </p:val>
                                        </p:tav>
                                        <p:tav tm="100000">
                                          <p:val>
                                            <p:strVal val="#ppt_x"/>
                                          </p:val>
                                        </p:tav>
                                      </p:tavLst>
                                    </p:anim>
                                    <p:anim calcmode="lin" valueType="num">
                                      <p:cBhvr>
                                        <p:cTn id="10" dur="500" fill="hold"/>
                                        <p:tgtEl>
                                          <p:spTgt spid="236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6588"/>
                                        </p:tgtEl>
                                        <p:attrNameLst>
                                          <p:attrName>style.visibility</p:attrName>
                                        </p:attrNameLst>
                                      </p:cBhvr>
                                      <p:to>
                                        <p:strVal val="visible"/>
                                      </p:to>
                                    </p:set>
                                    <p:animEffect transition="in" filter="fade">
                                      <p:cBhvr>
                                        <p:cTn id="15" dur="1000"/>
                                        <p:tgtEl>
                                          <p:spTgt spid="236588"/>
                                        </p:tgtEl>
                                      </p:cBhvr>
                                    </p:animEffect>
                                  </p:childTnLst>
                                </p:cTn>
                              </p:par>
                            </p:childTnLst>
                          </p:cTn>
                        </p:par>
                        <p:par>
                          <p:cTn id="16" fill="hold" nodeType="afterGroup">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236622"/>
                                        </p:tgtEl>
                                        <p:attrNameLst>
                                          <p:attrName>style.visibility</p:attrName>
                                        </p:attrNameLst>
                                      </p:cBhvr>
                                      <p:to>
                                        <p:strVal val="visible"/>
                                      </p:to>
                                    </p:set>
                                    <p:anim calcmode="lin" valueType="num">
                                      <p:cBhvr>
                                        <p:cTn id="19" dur="500" fill="hold"/>
                                        <p:tgtEl>
                                          <p:spTgt spid="236622"/>
                                        </p:tgtEl>
                                        <p:attrNameLst>
                                          <p:attrName>ppt_w</p:attrName>
                                        </p:attrNameLst>
                                      </p:cBhvr>
                                      <p:tavLst>
                                        <p:tav tm="0">
                                          <p:val>
                                            <p:fltVal val="0"/>
                                          </p:val>
                                        </p:tav>
                                        <p:tav tm="100000">
                                          <p:val>
                                            <p:strVal val="#ppt_w"/>
                                          </p:val>
                                        </p:tav>
                                      </p:tavLst>
                                    </p:anim>
                                    <p:anim calcmode="lin" valueType="num">
                                      <p:cBhvr>
                                        <p:cTn id="20" dur="500" fill="hold"/>
                                        <p:tgtEl>
                                          <p:spTgt spid="236622"/>
                                        </p:tgtEl>
                                        <p:attrNameLst>
                                          <p:attrName>ppt_h</p:attrName>
                                        </p:attrNameLst>
                                      </p:cBhvr>
                                      <p:tavLst>
                                        <p:tav tm="0">
                                          <p:val>
                                            <p:fltVal val="0"/>
                                          </p:val>
                                        </p:tav>
                                        <p:tav tm="100000">
                                          <p:val>
                                            <p:strVal val="#ppt_h"/>
                                          </p:val>
                                        </p:tav>
                                      </p:tavLst>
                                    </p:anim>
                                    <p:anim calcmode="lin" valueType="num">
                                      <p:cBhvr>
                                        <p:cTn id="21" dur="500" fill="hold"/>
                                        <p:tgtEl>
                                          <p:spTgt spid="236622"/>
                                        </p:tgtEl>
                                        <p:attrNameLst>
                                          <p:attrName>ppt_x</p:attrName>
                                        </p:attrNameLst>
                                      </p:cBhvr>
                                      <p:tavLst>
                                        <p:tav tm="0">
                                          <p:val>
                                            <p:fltVal val="0.5"/>
                                          </p:val>
                                        </p:tav>
                                        <p:tav tm="100000">
                                          <p:val>
                                            <p:strVal val="#ppt_x"/>
                                          </p:val>
                                        </p:tav>
                                      </p:tavLst>
                                    </p:anim>
                                    <p:anim calcmode="lin" valueType="num">
                                      <p:cBhvr>
                                        <p:cTn id="22" dur="500" fill="hold"/>
                                        <p:tgtEl>
                                          <p:spTgt spid="236622"/>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500"/>
                            </p:stCondLst>
                            <p:childTnLst>
                              <p:par>
                                <p:cTn id="24" presetID="23" presetClass="entr" presetSubtype="528" fill="hold" nodeType="afterEffect">
                                  <p:stCondLst>
                                    <p:cond delay="0"/>
                                  </p:stCondLst>
                                  <p:childTnLst>
                                    <p:set>
                                      <p:cBhvr>
                                        <p:cTn id="25" dur="1" fill="hold">
                                          <p:stCondLst>
                                            <p:cond delay="0"/>
                                          </p:stCondLst>
                                        </p:cTn>
                                        <p:tgtEl>
                                          <p:spTgt spid="236621"/>
                                        </p:tgtEl>
                                        <p:attrNameLst>
                                          <p:attrName>style.visibility</p:attrName>
                                        </p:attrNameLst>
                                      </p:cBhvr>
                                      <p:to>
                                        <p:strVal val="visible"/>
                                      </p:to>
                                    </p:set>
                                    <p:anim calcmode="lin" valueType="num">
                                      <p:cBhvr>
                                        <p:cTn id="26" dur="500" fill="hold"/>
                                        <p:tgtEl>
                                          <p:spTgt spid="236621"/>
                                        </p:tgtEl>
                                        <p:attrNameLst>
                                          <p:attrName>ppt_w</p:attrName>
                                        </p:attrNameLst>
                                      </p:cBhvr>
                                      <p:tavLst>
                                        <p:tav tm="0">
                                          <p:val>
                                            <p:fltVal val="0"/>
                                          </p:val>
                                        </p:tav>
                                        <p:tav tm="100000">
                                          <p:val>
                                            <p:strVal val="#ppt_w"/>
                                          </p:val>
                                        </p:tav>
                                      </p:tavLst>
                                    </p:anim>
                                    <p:anim calcmode="lin" valueType="num">
                                      <p:cBhvr>
                                        <p:cTn id="27" dur="500" fill="hold"/>
                                        <p:tgtEl>
                                          <p:spTgt spid="236621"/>
                                        </p:tgtEl>
                                        <p:attrNameLst>
                                          <p:attrName>ppt_h</p:attrName>
                                        </p:attrNameLst>
                                      </p:cBhvr>
                                      <p:tavLst>
                                        <p:tav tm="0">
                                          <p:val>
                                            <p:fltVal val="0"/>
                                          </p:val>
                                        </p:tav>
                                        <p:tav tm="100000">
                                          <p:val>
                                            <p:strVal val="#ppt_h"/>
                                          </p:val>
                                        </p:tav>
                                      </p:tavLst>
                                    </p:anim>
                                    <p:anim calcmode="lin" valueType="num">
                                      <p:cBhvr>
                                        <p:cTn id="28" dur="500" fill="hold"/>
                                        <p:tgtEl>
                                          <p:spTgt spid="236621"/>
                                        </p:tgtEl>
                                        <p:attrNameLst>
                                          <p:attrName>ppt_x</p:attrName>
                                        </p:attrNameLst>
                                      </p:cBhvr>
                                      <p:tavLst>
                                        <p:tav tm="0">
                                          <p:val>
                                            <p:fltVal val="0.5"/>
                                          </p:val>
                                        </p:tav>
                                        <p:tav tm="100000">
                                          <p:val>
                                            <p:strVal val="#ppt_x"/>
                                          </p:val>
                                        </p:tav>
                                      </p:tavLst>
                                    </p:anim>
                                    <p:anim calcmode="lin" valueType="num">
                                      <p:cBhvr>
                                        <p:cTn id="29" dur="500" fill="hold"/>
                                        <p:tgtEl>
                                          <p:spTgt spid="236621"/>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2000"/>
                            </p:stCondLst>
                            <p:childTnLst>
                              <p:par>
                                <p:cTn id="31" presetID="23" presetClass="entr" presetSubtype="528" fill="hold" nodeType="afterEffect">
                                  <p:stCondLst>
                                    <p:cond delay="0"/>
                                  </p:stCondLst>
                                  <p:childTnLst>
                                    <p:set>
                                      <p:cBhvr>
                                        <p:cTn id="32" dur="1" fill="hold">
                                          <p:stCondLst>
                                            <p:cond delay="0"/>
                                          </p:stCondLst>
                                        </p:cTn>
                                        <p:tgtEl>
                                          <p:spTgt spid="236617"/>
                                        </p:tgtEl>
                                        <p:attrNameLst>
                                          <p:attrName>style.visibility</p:attrName>
                                        </p:attrNameLst>
                                      </p:cBhvr>
                                      <p:to>
                                        <p:strVal val="visible"/>
                                      </p:to>
                                    </p:set>
                                    <p:anim calcmode="lin" valueType="num">
                                      <p:cBhvr>
                                        <p:cTn id="33" dur="500" fill="hold"/>
                                        <p:tgtEl>
                                          <p:spTgt spid="236617"/>
                                        </p:tgtEl>
                                        <p:attrNameLst>
                                          <p:attrName>ppt_w</p:attrName>
                                        </p:attrNameLst>
                                      </p:cBhvr>
                                      <p:tavLst>
                                        <p:tav tm="0">
                                          <p:val>
                                            <p:fltVal val="0"/>
                                          </p:val>
                                        </p:tav>
                                        <p:tav tm="100000">
                                          <p:val>
                                            <p:strVal val="#ppt_w"/>
                                          </p:val>
                                        </p:tav>
                                      </p:tavLst>
                                    </p:anim>
                                    <p:anim calcmode="lin" valueType="num">
                                      <p:cBhvr>
                                        <p:cTn id="34" dur="500" fill="hold"/>
                                        <p:tgtEl>
                                          <p:spTgt spid="236617"/>
                                        </p:tgtEl>
                                        <p:attrNameLst>
                                          <p:attrName>ppt_h</p:attrName>
                                        </p:attrNameLst>
                                      </p:cBhvr>
                                      <p:tavLst>
                                        <p:tav tm="0">
                                          <p:val>
                                            <p:fltVal val="0"/>
                                          </p:val>
                                        </p:tav>
                                        <p:tav tm="100000">
                                          <p:val>
                                            <p:strVal val="#ppt_h"/>
                                          </p:val>
                                        </p:tav>
                                      </p:tavLst>
                                    </p:anim>
                                    <p:anim calcmode="lin" valueType="num">
                                      <p:cBhvr>
                                        <p:cTn id="35" dur="500" fill="hold"/>
                                        <p:tgtEl>
                                          <p:spTgt spid="236617"/>
                                        </p:tgtEl>
                                        <p:attrNameLst>
                                          <p:attrName>ppt_x</p:attrName>
                                        </p:attrNameLst>
                                      </p:cBhvr>
                                      <p:tavLst>
                                        <p:tav tm="0">
                                          <p:val>
                                            <p:fltVal val="0.5"/>
                                          </p:val>
                                        </p:tav>
                                        <p:tav tm="100000">
                                          <p:val>
                                            <p:strVal val="#ppt_x"/>
                                          </p:val>
                                        </p:tav>
                                      </p:tavLst>
                                    </p:anim>
                                    <p:anim calcmode="lin" valueType="num">
                                      <p:cBhvr>
                                        <p:cTn id="36" dur="500" fill="hold"/>
                                        <p:tgtEl>
                                          <p:spTgt spid="23661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36587"/>
                                        </p:tgtEl>
                                        <p:attrNameLst>
                                          <p:attrName>style.visibility</p:attrName>
                                        </p:attrNameLst>
                                      </p:cBhvr>
                                      <p:to>
                                        <p:strVal val="visible"/>
                                      </p:to>
                                    </p:set>
                                    <p:animEffect transition="in" filter="dissolve">
                                      <p:cBhvr>
                                        <p:cTn id="41" dur="500"/>
                                        <p:tgtEl>
                                          <p:spTgt spid="2365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6589"/>
                                        </p:tgtEl>
                                        <p:attrNameLst>
                                          <p:attrName>style.visibility</p:attrName>
                                        </p:attrNameLst>
                                      </p:cBhvr>
                                      <p:to>
                                        <p:strVal val="visible"/>
                                      </p:to>
                                    </p:set>
                                    <p:animEffect transition="in" filter="fade">
                                      <p:cBhvr>
                                        <p:cTn id="46" dur="1000"/>
                                        <p:tgtEl>
                                          <p:spTgt spid="236589"/>
                                        </p:tgtEl>
                                      </p:cBhvr>
                                    </p:animEffect>
                                  </p:childTnLst>
                                </p:cTn>
                              </p:par>
                            </p:childTnLst>
                          </p:cTn>
                        </p:par>
                        <p:par>
                          <p:cTn id="47" fill="hold" nodeType="afterGroup">
                            <p:stCondLst>
                              <p:cond delay="1000"/>
                            </p:stCondLst>
                            <p:childTnLst>
                              <p:par>
                                <p:cTn id="48" presetID="23" presetClass="entr" presetSubtype="528" fill="hold" nodeType="afterEffect">
                                  <p:stCondLst>
                                    <p:cond delay="0"/>
                                  </p:stCondLst>
                                  <p:childTnLst>
                                    <p:set>
                                      <p:cBhvr>
                                        <p:cTn id="49" dur="1" fill="hold">
                                          <p:stCondLst>
                                            <p:cond delay="0"/>
                                          </p:stCondLst>
                                        </p:cTn>
                                        <p:tgtEl>
                                          <p:spTgt spid="236619"/>
                                        </p:tgtEl>
                                        <p:attrNameLst>
                                          <p:attrName>style.visibility</p:attrName>
                                        </p:attrNameLst>
                                      </p:cBhvr>
                                      <p:to>
                                        <p:strVal val="visible"/>
                                      </p:to>
                                    </p:set>
                                    <p:anim calcmode="lin" valueType="num">
                                      <p:cBhvr>
                                        <p:cTn id="50" dur="500" fill="hold"/>
                                        <p:tgtEl>
                                          <p:spTgt spid="236619"/>
                                        </p:tgtEl>
                                        <p:attrNameLst>
                                          <p:attrName>ppt_w</p:attrName>
                                        </p:attrNameLst>
                                      </p:cBhvr>
                                      <p:tavLst>
                                        <p:tav tm="0">
                                          <p:val>
                                            <p:fltVal val="0"/>
                                          </p:val>
                                        </p:tav>
                                        <p:tav tm="100000">
                                          <p:val>
                                            <p:strVal val="#ppt_w"/>
                                          </p:val>
                                        </p:tav>
                                      </p:tavLst>
                                    </p:anim>
                                    <p:anim calcmode="lin" valueType="num">
                                      <p:cBhvr>
                                        <p:cTn id="51" dur="500" fill="hold"/>
                                        <p:tgtEl>
                                          <p:spTgt spid="236619"/>
                                        </p:tgtEl>
                                        <p:attrNameLst>
                                          <p:attrName>ppt_h</p:attrName>
                                        </p:attrNameLst>
                                      </p:cBhvr>
                                      <p:tavLst>
                                        <p:tav tm="0">
                                          <p:val>
                                            <p:fltVal val="0"/>
                                          </p:val>
                                        </p:tav>
                                        <p:tav tm="100000">
                                          <p:val>
                                            <p:strVal val="#ppt_h"/>
                                          </p:val>
                                        </p:tav>
                                      </p:tavLst>
                                    </p:anim>
                                    <p:anim calcmode="lin" valueType="num">
                                      <p:cBhvr>
                                        <p:cTn id="52" dur="500" fill="hold"/>
                                        <p:tgtEl>
                                          <p:spTgt spid="236619"/>
                                        </p:tgtEl>
                                        <p:attrNameLst>
                                          <p:attrName>ppt_x</p:attrName>
                                        </p:attrNameLst>
                                      </p:cBhvr>
                                      <p:tavLst>
                                        <p:tav tm="0">
                                          <p:val>
                                            <p:fltVal val="0.5"/>
                                          </p:val>
                                        </p:tav>
                                        <p:tav tm="100000">
                                          <p:val>
                                            <p:strVal val="#ppt_x"/>
                                          </p:val>
                                        </p:tav>
                                      </p:tavLst>
                                    </p:anim>
                                    <p:anim calcmode="lin" valueType="num">
                                      <p:cBhvr>
                                        <p:cTn id="53" dur="500" fill="hold"/>
                                        <p:tgtEl>
                                          <p:spTgt spid="236619"/>
                                        </p:tgtEl>
                                        <p:attrNameLst>
                                          <p:attrName>ppt_y</p:attrName>
                                        </p:attrNameLst>
                                      </p:cBhvr>
                                      <p:tavLst>
                                        <p:tav tm="0">
                                          <p:val>
                                            <p:fltVal val="0.5"/>
                                          </p:val>
                                        </p:tav>
                                        <p:tav tm="100000">
                                          <p:val>
                                            <p:strVal val="#ppt_y"/>
                                          </p:val>
                                        </p:tav>
                                      </p:tavLst>
                                    </p:anim>
                                  </p:childTnLst>
                                </p:cTn>
                              </p:par>
                            </p:childTnLst>
                          </p:cTn>
                        </p:par>
                        <p:par>
                          <p:cTn id="54" fill="hold" nodeType="afterGroup">
                            <p:stCondLst>
                              <p:cond delay="1500"/>
                            </p:stCondLst>
                            <p:childTnLst>
                              <p:par>
                                <p:cTn id="55" presetID="23" presetClass="entr" presetSubtype="528" fill="hold" nodeType="afterEffect">
                                  <p:stCondLst>
                                    <p:cond delay="0"/>
                                  </p:stCondLst>
                                  <p:childTnLst>
                                    <p:set>
                                      <p:cBhvr>
                                        <p:cTn id="56" dur="1" fill="hold">
                                          <p:stCondLst>
                                            <p:cond delay="0"/>
                                          </p:stCondLst>
                                        </p:cTn>
                                        <p:tgtEl>
                                          <p:spTgt spid="236616"/>
                                        </p:tgtEl>
                                        <p:attrNameLst>
                                          <p:attrName>style.visibility</p:attrName>
                                        </p:attrNameLst>
                                      </p:cBhvr>
                                      <p:to>
                                        <p:strVal val="visible"/>
                                      </p:to>
                                    </p:set>
                                    <p:anim calcmode="lin" valueType="num">
                                      <p:cBhvr>
                                        <p:cTn id="57" dur="500" fill="hold"/>
                                        <p:tgtEl>
                                          <p:spTgt spid="236616"/>
                                        </p:tgtEl>
                                        <p:attrNameLst>
                                          <p:attrName>ppt_w</p:attrName>
                                        </p:attrNameLst>
                                      </p:cBhvr>
                                      <p:tavLst>
                                        <p:tav tm="0">
                                          <p:val>
                                            <p:fltVal val="0"/>
                                          </p:val>
                                        </p:tav>
                                        <p:tav tm="100000">
                                          <p:val>
                                            <p:strVal val="#ppt_w"/>
                                          </p:val>
                                        </p:tav>
                                      </p:tavLst>
                                    </p:anim>
                                    <p:anim calcmode="lin" valueType="num">
                                      <p:cBhvr>
                                        <p:cTn id="58" dur="500" fill="hold"/>
                                        <p:tgtEl>
                                          <p:spTgt spid="236616"/>
                                        </p:tgtEl>
                                        <p:attrNameLst>
                                          <p:attrName>ppt_h</p:attrName>
                                        </p:attrNameLst>
                                      </p:cBhvr>
                                      <p:tavLst>
                                        <p:tav tm="0">
                                          <p:val>
                                            <p:fltVal val="0"/>
                                          </p:val>
                                        </p:tav>
                                        <p:tav tm="100000">
                                          <p:val>
                                            <p:strVal val="#ppt_h"/>
                                          </p:val>
                                        </p:tav>
                                      </p:tavLst>
                                    </p:anim>
                                    <p:anim calcmode="lin" valueType="num">
                                      <p:cBhvr>
                                        <p:cTn id="59" dur="500" fill="hold"/>
                                        <p:tgtEl>
                                          <p:spTgt spid="236616"/>
                                        </p:tgtEl>
                                        <p:attrNameLst>
                                          <p:attrName>ppt_x</p:attrName>
                                        </p:attrNameLst>
                                      </p:cBhvr>
                                      <p:tavLst>
                                        <p:tav tm="0">
                                          <p:val>
                                            <p:fltVal val="0.5"/>
                                          </p:val>
                                        </p:tav>
                                        <p:tav tm="100000">
                                          <p:val>
                                            <p:strVal val="#ppt_x"/>
                                          </p:val>
                                        </p:tav>
                                      </p:tavLst>
                                    </p:anim>
                                    <p:anim calcmode="lin" valueType="num">
                                      <p:cBhvr>
                                        <p:cTn id="60" dur="500" fill="hold"/>
                                        <p:tgtEl>
                                          <p:spTgt spid="236616"/>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2000"/>
                            </p:stCondLst>
                            <p:childTnLst>
                              <p:par>
                                <p:cTn id="62" presetID="23" presetClass="entr" presetSubtype="528" fill="hold" nodeType="afterEffect">
                                  <p:stCondLst>
                                    <p:cond delay="0"/>
                                  </p:stCondLst>
                                  <p:childTnLst>
                                    <p:set>
                                      <p:cBhvr>
                                        <p:cTn id="63" dur="1" fill="hold">
                                          <p:stCondLst>
                                            <p:cond delay="0"/>
                                          </p:stCondLst>
                                        </p:cTn>
                                        <p:tgtEl>
                                          <p:spTgt spid="236618"/>
                                        </p:tgtEl>
                                        <p:attrNameLst>
                                          <p:attrName>style.visibility</p:attrName>
                                        </p:attrNameLst>
                                      </p:cBhvr>
                                      <p:to>
                                        <p:strVal val="visible"/>
                                      </p:to>
                                    </p:set>
                                    <p:anim calcmode="lin" valueType="num">
                                      <p:cBhvr>
                                        <p:cTn id="64" dur="500" fill="hold"/>
                                        <p:tgtEl>
                                          <p:spTgt spid="236618"/>
                                        </p:tgtEl>
                                        <p:attrNameLst>
                                          <p:attrName>ppt_w</p:attrName>
                                        </p:attrNameLst>
                                      </p:cBhvr>
                                      <p:tavLst>
                                        <p:tav tm="0">
                                          <p:val>
                                            <p:fltVal val="0"/>
                                          </p:val>
                                        </p:tav>
                                        <p:tav tm="100000">
                                          <p:val>
                                            <p:strVal val="#ppt_w"/>
                                          </p:val>
                                        </p:tav>
                                      </p:tavLst>
                                    </p:anim>
                                    <p:anim calcmode="lin" valueType="num">
                                      <p:cBhvr>
                                        <p:cTn id="65" dur="500" fill="hold"/>
                                        <p:tgtEl>
                                          <p:spTgt spid="236618"/>
                                        </p:tgtEl>
                                        <p:attrNameLst>
                                          <p:attrName>ppt_h</p:attrName>
                                        </p:attrNameLst>
                                      </p:cBhvr>
                                      <p:tavLst>
                                        <p:tav tm="0">
                                          <p:val>
                                            <p:fltVal val="0"/>
                                          </p:val>
                                        </p:tav>
                                        <p:tav tm="100000">
                                          <p:val>
                                            <p:strVal val="#ppt_h"/>
                                          </p:val>
                                        </p:tav>
                                      </p:tavLst>
                                    </p:anim>
                                    <p:anim calcmode="lin" valueType="num">
                                      <p:cBhvr>
                                        <p:cTn id="66" dur="500" fill="hold"/>
                                        <p:tgtEl>
                                          <p:spTgt spid="236618"/>
                                        </p:tgtEl>
                                        <p:attrNameLst>
                                          <p:attrName>ppt_x</p:attrName>
                                        </p:attrNameLst>
                                      </p:cBhvr>
                                      <p:tavLst>
                                        <p:tav tm="0">
                                          <p:val>
                                            <p:fltVal val="0.5"/>
                                          </p:val>
                                        </p:tav>
                                        <p:tav tm="100000">
                                          <p:val>
                                            <p:strVal val="#ppt_x"/>
                                          </p:val>
                                        </p:tav>
                                      </p:tavLst>
                                    </p:anim>
                                    <p:anim calcmode="lin" valueType="num">
                                      <p:cBhvr>
                                        <p:cTn id="67" dur="500" fill="hold"/>
                                        <p:tgtEl>
                                          <p:spTgt spid="2366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6" grpId="0" autoUpdateAnimBg="0"/>
      <p:bldP spid="236587" grpId="0" autoUpdateAnimBg="0"/>
      <p:bldP spid="236588" grpId="0" autoUpdateAnimBg="0"/>
      <p:bldP spid="23658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96">
            <a:extLst>
              <a:ext uri="{FF2B5EF4-FFF2-40B4-BE49-F238E27FC236}">
                <a16:creationId xmlns:a16="http://schemas.microsoft.com/office/drawing/2014/main" id="{E69A1979-A842-A791-10A6-D59022A241FF}"/>
              </a:ext>
            </a:extLst>
          </p:cNvPr>
          <p:cNvGrpSpPr>
            <a:grpSpLocks/>
          </p:cNvGrpSpPr>
          <p:nvPr/>
        </p:nvGrpSpPr>
        <p:grpSpPr bwMode="auto">
          <a:xfrm>
            <a:off x="2133600" y="2463800"/>
            <a:ext cx="5403850" cy="2859088"/>
            <a:chOff x="1344" y="1552"/>
            <a:chExt cx="3404" cy="1801"/>
          </a:xfrm>
        </p:grpSpPr>
        <p:grpSp>
          <p:nvGrpSpPr>
            <p:cNvPr id="49215" name="Group 97">
              <a:extLst>
                <a:ext uri="{FF2B5EF4-FFF2-40B4-BE49-F238E27FC236}">
                  <a16:creationId xmlns:a16="http://schemas.microsoft.com/office/drawing/2014/main" id="{3C78A696-9266-F9C7-5344-D437417472B2}"/>
                </a:ext>
              </a:extLst>
            </p:cNvPr>
            <p:cNvGrpSpPr>
              <a:grpSpLocks/>
            </p:cNvGrpSpPr>
            <p:nvPr/>
          </p:nvGrpSpPr>
          <p:grpSpPr bwMode="auto">
            <a:xfrm>
              <a:off x="1344" y="1552"/>
              <a:ext cx="3404" cy="1801"/>
              <a:chOff x="1344" y="1552"/>
              <a:chExt cx="3404" cy="1801"/>
            </a:xfrm>
          </p:grpSpPr>
          <p:sp>
            <p:nvSpPr>
              <p:cNvPr id="49217" name="Line 98">
                <a:extLst>
                  <a:ext uri="{FF2B5EF4-FFF2-40B4-BE49-F238E27FC236}">
                    <a16:creationId xmlns:a16="http://schemas.microsoft.com/office/drawing/2014/main" id="{CD89CFF6-1B55-53FF-57FF-24653D7A45B0}"/>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8" name="Line 99">
                <a:extLst>
                  <a:ext uri="{FF2B5EF4-FFF2-40B4-BE49-F238E27FC236}">
                    <a16:creationId xmlns:a16="http://schemas.microsoft.com/office/drawing/2014/main" id="{E4ECB9A1-60D2-746C-FB55-3952AB8124B5}"/>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19" name="Line 100">
                <a:extLst>
                  <a:ext uri="{FF2B5EF4-FFF2-40B4-BE49-F238E27FC236}">
                    <a16:creationId xmlns:a16="http://schemas.microsoft.com/office/drawing/2014/main" id="{0EE85BBB-CAEC-47D9-F223-F69B9779E7A3}"/>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0" name="Line 101">
                <a:extLst>
                  <a:ext uri="{FF2B5EF4-FFF2-40B4-BE49-F238E27FC236}">
                    <a16:creationId xmlns:a16="http://schemas.microsoft.com/office/drawing/2014/main" id="{FB74BA75-41BF-B9A8-DF65-8F609E12011C}"/>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1" name="Line 102">
                <a:extLst>
                  <a:ext uri="{FF2B5EF4-FFF2-40B4-BE49-F238E27FC236}">
                    <a16:creationId xmlns:a16="http://schemas.microsoft.com/office/drawing/2014/main" id="{6ECC2651-0DEA-DAEE-120F-EA1202A88159}"/>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2" name="Line 103">
                <a:extLst>
                  <a:ext uri="{FF2B5EF4-FFF2-40B4-BE49-F238E27FC236}">
                    <a16:creationId xmlns:a16="http://schemas.microsoft.com/office/drawing/2014/main" id="{673AAD7D-7A62-0C6D-F304-F57D4C301BE6}"/>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3" name="Line 104">
                <a:extLst>
                  <a:ext uri="{FF2B5EF4-FFF2-40B4-BE49-F238E27FC236}">
                    <a16:creationId xmlns:a16="http://schemas.microsoft.com/office/drawing/2014/main" id="{F96C3DE9-35A9-3085-9E1A-D74944BE4D21}"/>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224" name="Line 105">
                <a:extLst>
                  <a:ext uri="{FF2B5EF4-FFF2-40B4-BE49-F238E27FC236}">
                    <a16:creationId xmlns:a16="http://schemas.microsoft.com/office/drawing/2014/main" id="{63B32638-5439-92AA-20B2-25B2AF066809}"/>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0746" name="Rectangle 106">
                <a:extLst>
                  <a:ext uri="{FF2B5EF4-FFF2-40B4-BE49-F238E27FC236}">
                    <a16:creationId xmlns:a16="http://schemas.microsoft.com/office/drawing/2014/main" id="{A301423D-28B9-9132-BC9D-D227933F332F}"/>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40747" name="Rectangle 107">
                <a:extLst>
                  <a:ext uri="{FF2B5EF4-FFF2-40B4-BE49-F238E27FC236}">
                    <a16:creationId xmlns:a16="http://schemas.microsoft.com/office/drawing/2014/main" id="{4554A673-BF13-B65A-DABE-29EFA18AF93D}"/>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40748" name="Rectangle 108">
                <a:extLst>
                  <a:ext uri="{FF2B5EF4-FFF2-40B4-BE49-F238E27FC236}">
                    <a16:creationId xmlns:a16="http://schemas.microsoft.com/office/drawing/2014/main" id="{170C5D36-8C31-39D3-F9C0-173C4E899D6B}"/>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40749" name="Rectangle 109">
                <a:extLst>
                  <a:ext uri="{FF2B5EF4-FFF2-40B4-BE49-F238E27FC236}">
                    <a16:creationId xmlns:a16="http://schemas.microsoft.com/office/drawing/2014/main" id="{278932BA-6E65-4160-D76D-AC734BA4391F}"/>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40750" name="Rectangle 110">
                <a:extLst>
                  <a:ext uri="{FF2B5EF4-FFF2-40B4-BE49-F238E27FC236}">
                    <a16:creationId xmlns:a16="http://schemas.microsoft.com/office/drawing/2014/main" id="{DA57DF33-74BC-0A37-7E1E-0B5EA5F7DCD6}"/>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40751" name="Rectangle 111">
                <a:extLst>
                  <a:ext uri="{FF2B5EF4-FFF2-40B4-BE49-F238E27FC236}">
                    <a16:creationId xmlns:a16="http://schemas.microsoft.com/office/drawing/2014/main" id="{881CABA0-34BD-F223-A228-F6893D9BCE8E}"/>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40752" name="Rectangle 112">
                <a:extLst>
                  <a:ext uri="{FF2B5EF4-FFF2-40B4-BE49-F238E27FC236}">
                    <a16:creationId xmlns:a16="http://schemas.microsoft.com/office/drawing/2014/main" id="{0110138D-F4AD-231E-E9E8-C7BB4A0BF46D}"/>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40753" name="Rectangle 113">
                <a:extLst>
                  <a:ext uri="{FF2B5EF4-FFF2-40B4-BE49-F238E27FC236}">
                    <a16:creationId xmlns:a16="http://schemas.microsoft.com/office/drawing/2014/main" id="{0182A747-EE34-47F0-6430-494C706097DC}"/>
                  </a:ext>
                </a:extLst>
              </p:cNvPr>
              <p:cNvSpPr>
                <a:spLocks noChangeArrowheads="1"/>
              </p:cNvSpPr>
              <p:nvPr/>
            </p:nvSpPr>
            <p:spPr bwMode="auto">
              <a:xfrm rot="-3345401">
                <a:off x="2907" y="2059"/>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40754" name="Rectangle 114">
              <a:extLst>
                <a:ext uri="{FF2B5EF4-FFF2-40B4-BE49-F238E27FC236}">
                  <a16:creationId xmlns:a16="http://schemas.microsoft.com/office/drawing/2014/main" id="{1CD38A7D-DBA3-44EE-4753-004E09E4F958}"/>
                </a:ext>
              </a:extLst>
            </p:cNvPr>
            <p:cNvSpPr>
              <a:spLocks noChangeArrowheads="1"/>
            </p:cNvSpPr>
            <p:nvPr/>
          </p:nvSpPr>
          <p:spPr bwMode="auto">
            <a:xfrm rot="-3345401">
              <a:off x="2827" y="2173"/>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49155" name="Rectangle 2">
            <a:extLst>
              <a:ext uri="{FF2B5EF4-FFF2-40B4-BE49-F238E27FC236}">
                <a16:creationId xmlns:a16="http://schemas.microsoft.com/office/drawing/2014/main" id="{642C8636-85AA-C17A-D79C-8442E4315BDF}"/>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49156" name="Rectangle 3">
            <a:extLst>
              <a:ext uri="{FF2B5EF4-FFF2-40B4-BE49-F238E27FC236}">
                <a16:creationId xmlns:a16="http://schemas.microsoft.com/office/drawing/2014/main" id="{7DEB567F-8455-A607-EEA2-FB99DD7A6CD1}"/>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0644" name="Rectangle 4">
            <a:extLst>
              <a:ext uri="{FF2B5EF4-FFF2-40B4-BE49-F238E27FC236}">
                <a16:creationId xmlns:a16="http://schemas.microsoft.com/office/drawing/2014/main" id="{091B96B1-576A-7F23-20E3-3661FC96BCEE}"/>
              </a:ext>
            </a:extLst>
          </p:cNvPr>
          <p:cNvSpPr>
            <a:spLocks noChangeArrowheads="1"/>
          </p:cNvSpPr>
          <p:nvPr/>
        </p:nvSpPr>
        <p:spPr bwMode="auto">
          <a:xfrm>
            <a:off x="3146425" y="185738"/>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40756" name="Line 116">
            <a:extLst>
              <a:ext uri="{FF2B5EF4-FFF2-40B4-BE49-F238E27FC236}">
                <a16:creationId xmlns:a16="http://schemas.microsoft.com/office/drawing/2014/main" id="{0A866C89-C695-8473-849A-3D5635713871}"/>
              </a:ext>
            </a:extLst>
          </p:cNvPr>
          <p:cNvSpPr>
            <a:spLocks noChangeShapeType="1"/>
          </p:cNvSpPr>
          <p:nvPr/>
        </p:nvSpPr>
        <p:spPr bwMode="auto">
          <a:xfrm>
            <a:off x="1685925" y="5210175"/>
            <a:ext cx="2740025" cy="71438"/>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45" name="Rectangle 5">
            <a:extLst>
              <a:ext uri="{FF2B5EF4-FFF2-40B4-BE49-F238E27FC236}">
                <a16:creationId xmlns:a16="http://schemas.microsoft.com/office/drawing/2014/main" id="{6F362329-3886-FA9A-2E09-E185799AFCC8}"/>
              </a:ext>
            </a:extLst>
          </p:cNvPr>
          <p:cNvSpPr>
            <a:spLocks noChangeArrowheads="1"/>
          </p:cNvSpPr>
          <p:nvPr/>
        </p:nvSpPr>
        <p:spPr bwMode="auto">
          <a:xfrm>
            <a:off x="3125788" y="531813"/>
            <a:ext cx="24638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40646" name="Rectangle 6">
            <a:extLst>
              <a:ext uri="{FF2B5EF4-FFF2-40B4-BE49-F238E27FC236}">
                <a16:creationId xmlns:a16="http://schemas.microsoft.com/office/drawing/2014/main" id="{1133295F-70DB-553C-C52F-288A0E345B7D}"/>
              </a:ext>
            </a:extLst>
          </p:cNvPr>
          <p:cNvSpPr>
            <a:spLocks noChangeArrowheads="1"/>
          </p:cNvSpPr>
          <p:nvPr/>
        </p:nvSpPr>
        <p:spPr bwMode="auto">
          <a:xfrm>
            <a:off x="3152775" y="938213"/>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49161" name="Rectangle 7">
            <a:extLst>
              <a:ext uri="{FF2B5EF4-FFF2-40B4-BE49-F238E27FC236}">
                <a16:creationId xmlns:a16="http://schemas.microsoft.com/office/drawing/2014/main" id="{A1056E74-516F-03DF-EF46-A84D5251F695}"/>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0649" name="Rectangle 9">
            <a:extLst>
              <a:ext uri="{FF2B5EF4-FFF2-40B4-BE49-F238E27FC236}">
                <a16:creationId xmlns:a16="http://schemas.microsoft.com/office/drawing/2014/main" id="{345F3BB5-DBB6-D99E-EE53-C564179E23E6}"/>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40650" name="Rectangle 10">
            <a:extLst>
              <a:ext uri="{FF2B5EF4-FFF2-40B4-BE49-F238E27FC236}">
                <a16:creationId xmlns:a16="http://schemas.microsoft.com/office/drawing/2014/main" id="{A65A8D56-AC93-88A6-1C37-B568D02EAD2E}"/>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40651" name="Rectangle 11">
            <a:extLst>
              <a:ext uri="{FF2B5EF4-FFF2-40B4-BE49-F238E27FC236}">
                <a16:creationId xmlns:a16="http://schemas.microsoft.com/office/drawing/2014/main" id="{A0CFB59D-E5C0-3A25-7FA8-8100CA2B5740}"/>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2" name="Rectangle 12">
            <a:extLst>
              <a:ext uri="{FF2B5EF4-FFF2-40B4-BE49-F238E27FC236}">
                <a16:creationId xmlns:a16="http://schemas.microsoft.com/office/drawing/2014/main" id="{51EBF541-8F67-7C6D-DBDD-7614938865D8}"/>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3" name="Rectangle 13">
            <a:extLst>
              <a:ext uri="{FF2B5EF4-FFF2-40B4-BE49-F238E27FC236}">
                <a16:creationId xmlns:a16="http://schemas.microsoft.com/office/drawing/2014/main" id="{2DE46646-5289-9906-7C70-35B8CDADF627}"/>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4" name="Rectangle 14">
            <a:extLst>
              <a:ext uri="{FF2B5EF4-FFF2-40B4-BE49-F238E27FC236}">
                <a16:creationId xmlns:a16="http://schemas.microsoft.com/office/drawing/2014/main" id="{EFEAF886-B09A-B5EB-BB79-20B28FA32B54}"/>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5" name="Rectangle 15">
            <a:extLst>
              <a:ext uri="{FF2B5EF4-FFF2-40B4-BE49-F238E27FC236}">
                <a16:creationId xmlns:a16="http://schemas.microsoft.com/office/drawing/2014/main" id="{74C79878-27D5-A80C-F332-2A05EBF49D17}"/>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 </a:t>
            </a:r>
          </a:p>
        </p:txBody>
      </p:sp>
      <p:sp>
        <p:nvSpPr>
          <p:cNvPr id="240656" name="Rectangle 16">
            <a:extLst>
              <a:ext uri="{FF2B5EF4-FFF2-40B4-BE49-F238E27FC236}">
                <a16:creationId xmlns:a16="http://schemas.microsoft.com/office/drawing/2014/main" id="{186F0B80-9882-71B7-83FE-6347719DE4A6}"/>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Lairik“39” </a:t>
            </a:r>
          </a:p>
        </p:txBody>
      </p:sp>
      <p:sp>
        <p:nvSpPr>
          <p:cNvPr id="240657" name="Rectangle 17">
            <a:extLst>
              <a:ext uri="{FF2B5EF4-FFF2-40B4-BE49-F238E27FC236}">
                <a16:creationId xmlns:a16="http://schemas.microsoft.com/office/drawing/2014/main" id="{6A5CB509-3EDA-FC65-BE21-2ADE163DB3BD}"/>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8" name="Rectangle 18">
            <a:extLst>
              <a:ext uri="{FF2B5EF4-FFF2-40B4-BE49-F238E27FC236}">
                <a16:creationId xmlns:a16="http://schemas.microsoft.com/office/drawing/2014/main" id="{6B932D1D-86A7-E6EE-8990-71728EC8A0F8}"/>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0659" name="Rectangle 19">
            <a:extLst>
              <a:ext uri="{FF2B5EF4-FFF2-40B4-BE49-F238E27FC236}">
                <a16:creationId xmlns:a16="http://schemas.microsoft.com/office/drawing/2014/main" id="{7CB7E0F5-16E4-27BB-B78E-AFE50EBC0107}"/>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40660" name="Rectangle 20">
            <a:extLst>
              <a:ext uri="{FF2B5EF4-FFF2-40B4-BE49-F238E27FC236}">
                <a16:creationId xmlns:a16="http://schemas.microsoft.com/office/drawing/2014/main" id="{259E75D0-2804-619C-7CDA-D3C77347F305}"/>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40661" name="Rectangle 21">
            <a:extLst>
              <a:ext uri="{FF2B5EF4-FFF2-40B4-BE49-F238E27FC236}">
                <a16:creationId xmlns:a16="http://schemas.microsoft.com/office/drawing/2014/main" id="{6FECE623-B3E7-6090-D735-308E71E8EF4F}"/>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0662" name="Rectangle 22">
            <a:extLst>
              <a:ext uri="{FF2B5EF4-FFF2-40B4-BE49-F238E27FC236}">
                <a16:creationId xmlns:a16="http://schemas.microsoft.com/office/drawing/2014/main" id="{3773000F-243C-29A7-DD3C-B5DA044A57F4}"/>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0663" name="Rectangle 23">
            <a:extLst>
              <a:ext uri="{FF2B5EF4-FFF2-40B4-BE49-F238E27FC236}">
                <a16:creationId xmlns:a16="http://schemas.microsoft.com/office/drawing/2014/main" id="{40C9BF4A-B2FB-C56B-C26C-B8653BB76B81}"/>
              </a:ext>
            </a:extLst>
          </p:cNvPr>
          <p:cNvSpPr>
            <a:spLocks noChangeArrowheads="1"/>
          </p:cNvSpPr>
          <p:nvPr/>
        </p:nvSpPr>
        <p:spPr bwMode="auto">
          <a:xfrm>
            <a:off x="6370638" y="3457575"/>
            <a:ext cx="3155950" cy="460375"/>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Lukhamashan/ </a:t>
            </a:r>
            <a:endParaRPr lang="en-US" altLang="en-US" sz="1800" b="1">
              <a:solidFill>
                <a:srgbClr val="2F6AFD"/>
              </a:solidFill>
              <a:latin typeface="Lucida Handwriting" panose="03010101010101010101" pitchFamily="66" charset="0"/>
            </a:endParaRPr>
          </a:p>
        </p:txBody>
      </p:sp>
      <p:sp>
        <p:nvSpPr>
          <p:cNvPr id="240664" name="Rectangle 24">
            <a:extLst>
              <a:ext uri="{FF2B5EF4-FFF2-40B4-BE49-F238E27FC236}">
                <a16:creationId xmlns:a16="http://schemas.microsoft.com/office/drawing/2014/main" id="{A084E476-0D73-6797-C182-DA1E035390C1}"/>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sp>
        <p:nvSpPr>
          <p:cNvPr id="240682" name="Rectangle 42">
            <a:extLst>
              <a:ext uri="{FF2B5EF4-FFF2-40B4-BE49-F238E27FC236}">
                <a16:creationId xmlns:a16="http://schemas.microsoft.com/office/drawing/2014/main" id="{6D1FB6D2-4AD1-B04B-1809-E70DA32AA824}"/>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0683" name="Rectangle 43">
            <a:extLst>
              <a:ext uri="{FF2B5EF4-FFF2-40B4-BE49-F238E27FC236}">
                <a16:creationId xmlns:a16="http://schemas.microsoft.com/office/drawing/2014/main" id="{749A63C9-9DB5-FD06-9802-A2AD4E48CDB2}"/>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0684" name="Rectangle 44">
            <a:extLst>
              <a:ext uri="{FF2B5EF4-FFF2-40B4-BE49-F238E27FC236}">
                <a16:creationId xmlns:a16="http://schemas.microsoft.com/office/drawing/2014/main" id="{A2B3DC52-917D-9BD5-5E90-29EB8EC413A2}"/>
              </a:ext>
            </a:extLst>
          </p:cNvPr>
          <p:cNvSpPr>
            <a:spLocks noChangeArrowheads="1"/>
          </p:cNvSpPr>
          <p:nvPr/>
        </p:nvSpPr>
        <p:spPr bwMode="auto">
          <a:xfrm>
            <a:off x="-85725" y="5184775"/>
            <a:ext cx="1831975" cy="8286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600" b="1">
                <a:solidFill>
                  <a:srgbClr val="2F6AFD"/>
                </a:solidFill>
                <a:latin typeface="Lucida Handwriting" panose="03010101010101010101" pitchFamily="66" charset="0"/>
              </a:rPr>
              <a:t>Kānthui kahai katang makhavai</a:t>
            </a:r>
          </a:p>
        </p:txBody>
      </p:sp>
      <p:sp>
        <p:nvSpPr>
          <p:cNvPr id="240685" name="Rectangle 45">
            <a:extLst>
              <a:ext uri="{FF2B5EF4-FFF2-40B4-BE49-F238E27FC236}">
                <a16:creationId xmlns:a16="http://schemas.microsoft.com/office/drawing/2014/main" id="{6721EC61-7182-9E53-D200-13B18B9533CC}"/>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a:t>
            </a:r>
            <a:r>
              <a:rPr lang="en-US" altLang="en-US" sz="1800" b="1" i="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r</a:t>
            </a:r>
            <a:r>
              <a:rPr lang="en-US" altLang="en-US" sz="1800" b="1" i="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da khalei katang makhavai</a:t>
            </a:r>
          </a:p>
        </p:txBody>
      </p:sp>
      <p:sp>
        <p:nvSpPr>
          <p:cNvPr id="240687" name="Text Box 47">
            <a:extLst>
              <a:ext uri="{FF2B5EF4-FFF2-40B4-BE49-F238E27FC236}">
                <a16:creationId xmlns:a16="http://schemas.microsoft.com/office/drawing/2014/main" id="{82D0A342-1C45-8937-7ABE-C8636A76F29C}"/>
              </a:ext>
            </a:extLst>
          </p:cNvPr>
          <p:cNvSpPr txBox="1">
            <a:spLocks noChangeArrowheads="1"/>
          </p:cNvSpPr>
          <p:nvPr/>
        </p:nvSpPr>
        <p:spPr bwMode="auto">
          <a:xfrm>
            <a:off x="-136525" y="3730625"/>
            <a:ext cx="2716213"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endParaRPr lang="en-US" sz="2400" b="1" dirty="0">
              <a:solidFill>
                <a:srgbClr val="2F6AFD"/>
              </a:solidFill>
              <a:latin typeface="Lucida Handwriting" charset="0"/>
              <a:ea typeface="+mn-ea"/>
            </a:endParaRPr>
          </a:p>
        </p:txBody>
      </p:sp>
      <p:sp>
        <p:nvSpPr>
          <p:cNvPr id="240688" name="Text Box 48">
            <a:extLst>
              <a:ext uri="{FF2B5EF4-FFF2-40B4-BE49-F238E27FC236}">
                <a16:creationId xmlns:a16="http://schemas.microsoft.com/office/drawing/2014/main" id="{BACF2958-33A6-74CE-616E-CB6C2DC7E5C4}"/>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40689" name="Line 49">
            <a:extLst>
              <a:ext uri="{FF2B5EF4-FFF2-40B4-BE49-F238E27FC236}">
                <a16:creationId xmlns:a16="http://schemas.microsoft.com/office/drawing/2014/main" id="{7E11CFA9-74D5-7A25-7D2C-4BB3947B0ACA}"/>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0" name="Line 50">
            <a:extLst>
              <a:ext uri="{FF2B5EF4-FFF2-40B4-BE49-F238E27FC236}">
                <a16:creationId xmlns:a16="http://schemas.microsoft.com/office/drawing/2014/main" id="{D8226126-8EBA-749F-B238-2A8E78924AE8}"/>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1" name="Line 51">
            <a:extLst>
              <a:ext uri="{FF2B5EF4-FFF2-40B4-BE49-F238E27FC236}">
                <a16:creationId xmlns:a16="http://schemas.microsoft.com/office/drawing/2014/main" id="{03C30504-952F-FCF0-0111-2497AD31CCBC}"/>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2" name="Line 52">
            <a:extLst>
              <a:ext uri="{FF2B5EF4-FFF2-40B4-BE49-F238E27FC236}">
                <a16:creationId xmlns:a16="http://schemas.microsoft.com/office/drawing/2014/main" id="{C578535F-638C-4AAC-E7BD-406EFD78B9DF}"/>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3" name="Line 53">
            <a:extLst>
              <a:ext uri="{FF2B5EF4-FFF2-40B4-BE49-F238E27FC236}">
                <a16:creationId xmlns:a16="http://schemas.microsoft.com/office/drawing/2014/main" id="{417D4056-7C90-5BDE-1344-706F183AE7F7}"/>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4" name="Line 54">
            <a:extLst>
              <a:ext uri="{FF2B5EF4-FFF2-40B4-BE49-F238E27FC236}">
                <a16:creationId xmlns:a16="http://schemas.microsoft.com/office/drawing/2014/main" id="{89B82C27-4667-0494-192B-34DA9F49DD45}"/>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5" name="Line 55">
            <a:extLst>
              <a:ext uri="{FF2B5EF4-FFF2-40B4-BE49-F238E27FC236}">
                <a16:creationId xmlns:a16="http://schemas.microsoft.com/office/drawing/2014/main" id="{3D18B548-A5A6-6873-7A6A-3E196A9CE966}"/>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6" name="Line 56">
            <a:extLst>
              <a:ext uri="{FF2B5EF4-FFF2-40B4-BE49-F238E27FC236}">
                <a16:creationId xmlns:a16="http://schemas.microsoft.com/office/drawing/2014/main" id="{DD536A98-2580-700D-E774-CCA19A274E53}"/>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0698" name="Rectangle 58">
            <a:extLst>
              <a:ext uri="{FF2B5EF4-FFF2-40B4-BE49-F238E27FC236}">
                <a16:creationId xmlns:a16="http://schemas.microsoft.com/office/drawing/2014/main" id="{12CFE2D1-2B8C-CFC2-9E68-1E736C367BC1}"/>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Microscope</a:t>
            </a:r>
          </a:p>
        </p:txBody>
      </p:sp>
      <p:sp>
        <p:nvSpPr>
          <p:cNvPr id="49193" name="Text Box 59">
            <a:extLst>
              <a:ext uri="{FF2B5EF4-FFF2-40B4-BE49-F238E27FC236}">
                <a16:creationId xmlns:a16="http://schemas.microsoft.com/office/drawing/2014/main" id="{36AD2C7C-5C22-839C-64E7-3BA96F314DAB}"/>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grpSp>
        <p:nvGrpSpPr>
          <p:cNvPr id="4" name="Group 60">
            <a:extLst>
              <a:ext uri="{FF2B5EF4-FFF2-40B4-BE49-F238E27FC236}">
                <a16:creationId xmlns:a16="http://schemas.microsoft.com/office/drawing/2014/main" id="{3707F0E8-AF46-A3C5-4062-71A2CDAEAA34}"/>
              </a:ext>
            </a:extLst>
          </p:cNvPr>
          <p:cNvGrpSpPr>
            <a:grpSpLocks/>
          </p:cNvGrpSpPr>
          <p:nvPr/>
        </p:nvGrpSpPr>
        <p:grpSpPr bwMode="auto">
          <a:xfrm>
            <a:off x="1735138" y="3187700"/>
            <a:ext cx="3554412" cy="989013"/>
            <a:chOff x="1005" y="1883"/>
            <a:chExt cx="2239" cy="623"/>
          </a:xfrm>
        </p:grpSpPr>
        <p:grpSp>
          <p:nvGrpSpPr>
            <p:cNvPr id="49209" name="Group 61">
              <a:extLst>
                <a:ext uri="{FF2B5EF4-FFF2-40B4-BE49-F238E27FC236}">
                  <a16:creationId xmlns:a16="http://schemas.microsoft.com/office/drawing/2014/main" id="{FC4E4782-1DF6-83B9-93E3-30946ECE49F1}"/>
                </a:ext>
              </a:extLst>
            </p:cNvPr>
            <p:cNvGrpSpPr>
              <a:grpSpLocks/>
            </p:cNvGrpSpPr>
            <p:nvPr/>
          </p:nvGrpSpPr>
          <p:grpSpPr bwMode="auto">
            <a:xfrm>
              <a:off x="1005" y="1883"/>
              <a:ext cx="2239" cy="623"/>
              <a:chOff x="1013" y="1875"/>
              <a:chExt cx="2239" cy="623"/>
            </a:xfrm>
          </p:grpSpPr>
          <p:grpSp>
            <p:nvGrpSpPr>
              <p:cNvPr id="49211" name="Group 62">
                <a:extLst>
                  <a:ext uri="{FF2B5EF4-FFF2-40B4-BE49-F238E27FC236}">
                    <a16:creationId xmlns:a16="http://schemas.microsoft.com/office/drawing/2014/main" id="{2703E46A-9670-A5BD-23F2-5FF7AD13F3A3}"/>
                  </a:ext>
                </a:extLst>
              </p:cNvPr>
              <p:cNvGrpSpPr>
                <a:grpSpLocks/>
              </p:cNvGrpSpPr>
              <p:nvPr/>
            </p:nvGrpSpPr>
            <p:grpSpPr bwMode="auto">
              <a:xfrm>
                <a:off x="1572" y="1875"/>
                <a:ext cx="1680" cy="408"/>
                <a:chOff x="1358" y="1104"/>
                <a:chExt cx="1680" cy="408"/>
              </a:xfrm>
            </p:grpSpPr>
            <p:sp>
              <p:nvSpPr>
                <p:cNvPr id="49213" name="Rectangle 63">
                  <a:extLst>
                    <a:ext uri="{FF2B5EF4-FFF2-40B4-BE49-F238E27FC236}">
                      <a16:creationId xmlns:a16="http://schemas.microsoft.com/office/drawing/2014/main" id="{5EABE47C-1C0C-CCB7-AF33-202265A77313}"/>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9214" name="Text Box 64">
                  <a:extLst>
                    <a:ext uri="{FF2B5EF4-FFF2-40B4-BE49-F238E27FC236}">
                      <a16:creationId xmlns:a16="http://schemas.microsoft.com/office/drawing/2014/main" id="{B0BB3F2D-C9E4-21B8-FE22-290750B78436}"/>
                    </a:ext>
                  </a:extLst>
                </p:cNvPr>
                <p:cNvSpPr txBox="1">
                  <a:spLocks noChangeArrowheads="1"/>
                </p:cNvSpPr>
                <p:nvPr/>
              </p:nvSpPr>
              <p:spPr bwMode="auto">
                <a:xfrm>
                  <a:off x="1557" y="1152"/>
                  <a:ext cx="13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solidFill>
                        <a:srgbClr val="787878"/>
                      </a:solidFill>
                      <a:latin typeface="Times" panose="020F0502020204030204" pitchFamily="34" charset="0"/>
                    </a:rPr>
                    <a:t>ABRAHAM</a:t>
                  </a:r>
                  <a:endParaRPr lang="en-US" altLang="en-US" sz="2800" b="1">
                    <a:latin typeface="Times" panose="020F0502020204030204" pitchFamily="34" charset="0"/>
                  </a:endParaRPr>
                </a:p>
              </p:txBody>
            </p:sp>
          </p:grpSp>
          <p:sp>
            <p:nvSpPr>
              <p:cNvPr id="49212" name="AutoShape 65">
                <a:extLst>
                  <a:ext uri="{FF2B5EF4-FFF2-40B4-BE49-F238E27FC236}">
                    <a16:creationId xmlns:a16="http://schemas.microsoft.com/office/drawing/2014/main" id="{CB4F0F86-EF04-3D97-2BFC-794D443B18E8}"/>
                  </a:ext>
                </a:extLst>
              </p:cNvPr>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en-US"/>
              </a:p>
            </p:txBody>
          </p:sp>
        </p:grpSp>
        <p:sp>
          <p:nvSpPr>
            <p:cNvPr id="49210" name="Text Box 66">
              <a:extLst>
                <a:ext uri="{FF2B5EF4-FFF2-40B4-BE49-F238E27FC236}">
                  <a16:creationId xmlns:a16="http://schemas.microsoft.com/office/drawing/2014/main" id="{4C162B0B-00D7-813D-7399-AF919B0CD44F}"/>
                </a:ext>
              </a:extLst>
            </p:cNvPr>
            <p:cNvSpPr txBox="1">
              <a:spLocks noChangeArrowheads="1"/>
            </p:cNvSpPr>
            <p:nvPr/>
          </p:nvSpPr>
          <p:spPr bwMode="auto">
            <a:xfrm>
              <a:off x="1744" y="1920"/>
              <a:ext cx="14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ABRAHAM</a:t>
              </a:r>
            </a:p>
          </p:txBody>
        </p:sp>
      </p:grpSp>
      <p:sp>
        <p:nvSpPr>
          <p:cNvPr id="240722" name="Oval 82">
            <a:extLst>
              <a:ext uri="{FF2B5EF4-FFF2-40B4-BE49-F238E27FC236}">
                <a16:creationId xmlns:a16="http://schemas.microsoft.com/office/drawing/2014/main" id="{4CC31E57-43F4-5B7D-7350-837FF7AEADA6}"/>
              </a:ext>
            </a:extLst>
          </p:cNvPr>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49196" name="Text Box 83">
            <a:extLst>
              <a:ext uri="{FF2B5EF4-FFF2-40B4-BE49-F238E27FC236}">
                <a16:creationId xmlns:a16="http://schemas.microsoft.com/office/drawing/2014/main" id="{70EB97D8-6B37-752B-1107-EC66AD243862}"/>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49197" name="Text Box 87">
            <a:extLst>
              <a:ext uri="{FF2B5EF4-FFF2-40B4-BE49-F238E27FC236}">
                <a16:creationId xmlns:a16="http://schemas.microsoft.com/office/drawing/2014/main" id="{6742EA34-7F20-68B7-E267-E1095A91A73F}"/>
              </a:ext>
            </a:extLst>
          </p:cNvPr>
          <p:cNvSpPr txBox="1">
            <a:spLocks noChangeArrowheads="1"/>
          </p:cNvSpPr>
          <p:nvPr/>
        </p:nvSpPr>
        <p:spPr bwMode="auto">
          <a:xfrm>
            <a:off x="1525588" y="6249988"/>
            <a:ext cx="2317750" cy="461962"/>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I</a:t>
            </a:r>
          </a:p>
        </p:txBody>
      </p:sp>
      <p:sp>
        <p:nvSpPr>
          <p:cNvPr id="240732" name="Rectangle 92">
            <a:extLst>
              <a:ext uri="{FF2B5EF4-FFF2-40B4-BE49-F238E27FC236}">
                <a16:creationId xmlns:a16="http://schemas.microsoft.com/office/drawing/2014/main" id="{64432782-5D29-DBDA-1B53-1C2C85B79AC0}"/>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22</a:t>
            </a:r>
            <a:endParaRPr lang="en-US" altLang="en-US" sz="1000" b="1">
              <a:effectLst>
                <a:outerShdw blurRad="38100" dist="38100" dir="2700000" algn="tl">
                  <a:srgbClr val="FFFFFF"/>
                </a:outerShdw>
              </a:effectLst>
            </a:endParaRPr>
          </a:p>
        </p:txBody>
      </p:sp>
      <p:sp>
        <p:nvSpPr>
          <p:cNvPr id="240733" name="Text Box 93">
            <a:extLst>
              <a:ext uri="{FF2B5EF4-FFF2-40B4-BE49-F238E27FC236}">
                <a16:creationId xmlns:a16="http://schemas.microsoft.com/office/drawing/2014/main" id="{FD425342-D7ED-C9BE-E230-6D2CC1DA4611}"/>
              </a:ext>
            </a:extLst>
          </p:cNvPr>
          <p:cNvSpPr txBox="1">
            <a:spLocks noChangeArrowheads="1"/>
          </p:cNvSpPr>
          <p:nvPr/>
        </p:nvSpPr>
        <p:spPr bwMode="auto">
          <a:xfrm>
            <a:off x="8532813" y="6389688"/>
            <a:ext cx="307975" cy="33655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a:solidFill>
                  <a:srgbClr val="FFFFFF"/>
                </a:solidFill>
                <a:latin typeface="Comic Sans MS" charset="0"/>
                <a:ea typeface="+mn-ea"/>
              </a:rPr>
              <a:t>5</a:t>
            </a:r>
          </a:p>
        </p:txBody>
      </p:sp>
      <p:sp>
        <p:nvSpPr>
          <p:cNvPr id="240734" name="Rectangle 94">
            <a:extLst>
              <a:ext uri="{FF2B5EF4-FFF2-40B4-BE49-F238E27FC236}">
                <a16:creationId xmlns:a16="http://schemas.microsoft.com/office/drawing/2014/main" id="{1C380C2D-F744-DE11-F127-E2EAD44D207F}"/>
              </a:ext>
            </a:extLst>
          </p:cNvPr>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40755" name="Rectangle 115">
            <a:extLst>
              <a:ext uri="{FF2B5EF4-FFF2-40B4-BE49-F238E27FC236}">
                <a16:creationId xmlns:a16="http://schemas.microsoft.com/office/drawing/2014/main" id="{19E1876A-2CF9-9309-EE7F-58DD46A6CF85}"/>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
        <p:nvSpPr>
          <p:cNvPr id="240718" name="AutoShape 78" descr="Dark vertical">
            <a:extLst>
              <a:ext uri="{FF2B5EF4-FFF2-40B4-BE49-F238E27FC236}">
                <a16:creationId xmlns:a16="http://schemas.microsoft.com/office/drawing/2014/main" id="{A0C847E0-36D5-C69B-797D-10A43B504D96}"/>
              </a:ext>
            </a:extLst>
          </p:cNvPr>
          <p:cNvSpPr>
            <a:spLocks noChangeArrowheads="1"/>
          </p:cNvSpPr>
          <p:nvPr/>
        </p:nvSpPr>
        <p:spPr bwMode="auto">
          <a:xfrm rot="5400000">
            <a:off x="-923925" y="3784600"/>
            <a:ext cx="3997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40719" name="AutoShape 79" descr="Dark horizontal">
            <a:extLst>
              <a:ext uri="{FF2B5EF4-FFF2-40B4-BE49-F238E27FC236}">
                <a16:creationId xmlns:a16="http://schemas.microsoft.com/office/drawing/2014/main" id="{DED568F8-4D74-FBF0-4CF2-1CCAE6708904}"/>
              </a:ext>
            </a:extLst>
          </p:cNvPr>
          <p:cNvSpPr>
            <a:spLocks noChangeArrowheads="1"/>
          </p:cNvSpPr>
          <p:nvPr/>
        </p:nvSpPr>
        <p:spPr bwMode="auto">
          <a:xfrm rot="16200000" flipH="1">
            <a:off x="3554413" y="1268413"/>
            <a:ext cx="4065587" cy="7113587"/>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p:spPr>
        <p:txBody>
          <a:bodyPr vert="eaVert"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endParaRPr lang="en-US" altLang="en-US"/>
          </a:p>
        </p:txBody>
      </p:sp>
      <p:grpSp>
        <p:nvGrpSpPr>
          <p:cNvPr id="7" name="Group 67">
            <a:extLst>
              <a:ext uri="{FF2B5EF4-FFF2-40B4-BE49-F238E27FC236}">
                <a16:creationId xmlns:a16="http://schemas.microsoft.com/office/drawing/2014/main" id="{6A4ABED1-F424-3FA0-36FF-6F52C39F1271}"/>
              </a:ext>
            </a:extLst>
          </p:cNvPr>
          <p:cNvGrpSpPr>
            <a:grpSpLocks/>
          </p:cNvGrpSpPr>
          <p:nvPr/>
        </p:nvGrpSpPr>
        <p:grpSpPr bwMode="auto">
          <a:xfrm>
            <a:off x="1993900" y="4367213"/>
            <a:ext cx="4244975" cy="1427162"/>
            <a:chOff x="1097" y="2629"/>
            <a:chExt cx="2674" cy="899"/>
          </a:xfrm>
        </p:grpSpPr>
        <p:grpSp>
          <p:nvGrpSpPr>
            <p:cNvPr id="49205" name="Group 68">
              <a:extLst>
                <a:ext uri="{FF2B5EF4-FFF2-40B4-BE49-F238E27FC236}">
                  <a16:creationId xmlns:a16="http://schemas.microsoft.com/office/drawing/2014/main" id="{79431818-0E96-C839-A262-68BC4935B864}"/>
                </a:ext>
              </a:extLst>
            </p:cNvPr>
            <p:cNvGrpSpPr>
              <a:grpSpLocks/>
            </p:cNvGrpSpPr>
            <p:nvPr/>
          </p:nvGrpSpPr>
          <p:grpSpPr bwMode="auto">
            <a:xfrm>
              <a:off x="1097" y="2736"/>
              <a:ext cx="1680" cy="792"/>
              <a:chOff x="1012" y="2725"/>
              <a:chExt cx="1680" cy="792"/>
            </a:xfrm>
          </p:grpSpPr>
          <p:sp>
            <p:nvSpPr>
              <p:cNvPr id="49207" name="AutoShape 69">
                <a:extLst>
                  <a:ext uri="{FF2B5EF4-FFF2-40B4-BE49-F238E27FC236}">
                    <a16:creationId xmlns:a16="http://schemas.microsoft.com/office/drawing/2014/main" id="{72495546-2426-46CC-05BD-6E1683F595E2}"/>
                  </a:ext>
                </a:extLst>
              </p:cNvPr>
              <p:cNvSpPr>
                <a:spLocks noChangeArrowheads="1"/>
              </p:cNvSpPr>
              <p:nvPr/>
            </p:nvSpPr>
            <p:spPr bwMode="auto">
              <a:xfrm rot="-9360000">
                <a:off x="1560" y="3291"/>
                <a:ext cx="966" cy="226"/>
              </a:xfrm>
              <a:prstGeom prst="rightArrow">
                <a:avLst>
                  <a:gd name="adj1" fmla="val 50000"/>
                  <a:gd name="adj2" fmla="val 213737"/>
                </a:avLst>
              </a:prstGeom>
              <a:solidFill>
                <a:srgbClr val="26FB03"/>
              </a:solidFill>
              <a:ln w="254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49208" name="Rectangle 70">
                <a:extLst>
                  <a:ext uri="{FF2B5EF4-FFF2-40B4-BE49-F238E27FC236}">
                    <a16:creationId xmlns:a16="http://schemas.microsoft.com/office/drawing/2014/main" id="{7573E569-2FCB-5474-5104-75CD2CBB603B}"/>
                  </a:ext>
                </a:extLst>
              </p:cNvPr>
              <p:cNvSpPr>
                <a:spLocks noChangeArrowheads="1"/>
              </p:cNvSpPr>
              <p:nvPr/>
            </p:nvSpPr>
            <p:spPr bwMode="auto">
              <a:xfrm>
                <a:off x="1012" y="2725"/>
                <a:ext cx="1680" cy="408"/>
              </a:xfrm>
              <a:prstGeom prst="rect">
                <a:avLst/>
              </a:prstGeom>
              <a:solidFill>
                <a:srgbClr val="FAFD00"/>
              </a:solidFill>
              <a:ln w="5715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40711" name="Text Box 71">
              <a:extLst>
                <a:ext uri="{FF2B5EF4-FFF2-40B4-BE49-F238E27FC236}">
                  <a16:creationId xmlns:a16="http://schemas.microsoft.com/office/drawing/2014/main" id="{FEE45CF3-E32C-759F-410F-4A3462A36006}"/>
                </a:ext>
              </a:extLst>
            </p:cNvPr>
            <p:cNvSpPr txBox="1">
              <a:spLocks noChangeArrowheads="1"/>
            </p:cNvSpPr>
            <p:nvPr/>
          </p:nvSpPr>
          <p:spPr bwMode="auto">
            <a:xfrm>
              <a:off x="1133" y="2629"/>
              <a:ext cx="2638" cy="330"/>
            </a:xfrm>
            <a:prstGeom prst="rect">
              <a:avLst/>
            </a:prstGeom>
            <a:noFill/>
            <a:ln w="12700">
              <a:noFill/>
              <a:miter lim="800000"/>
              <a:headEnd/>
              <a:tailEnd/>
            </a:ln>
            <a:effectLst>
              <a:outerShdw blurRad="63500" dist="38099" dir="2700000" algn="ctr" rotWithShape="0">
                <a:srgbClr val="787878">
                  <a:alpha val="74997"/>
                </a:srgbClr>
              </a:outerShdw>
            </a:effectLst>
          </p:spPr>
          <p:txBody>
            <a:bodyPr>
              <a:spAutoFit/>
            </a:bodyPr>
            <a:lstStyle/>
            <a:p>
              <a:pPr>
                <a:spcBef>
                  <a:spcPct val="50000"/>
                </a:spcBef>
                <a:defRPr/>
              </a:pPr>
              <a:r>
                <a:rPr lang="en-US" sz="2000" b="1" dirty="0">
                  <a:solidFill>
                    <a:srgbClr val="000066"/>
                  </a:solidFill>
                  <a:latin typeface="Times" charset="0"/>
                  <a:ea typeface="+mn-ea"/>
                </a:rPr>
                <a:t>HAOKAPHOK  12!!</a:t>
              </a:r>
              <a:r>
                <a:rPr lang="en-US" sz="2800" b="1" dirty="0">
                  <a:solidFill>
                    <a:srgbClr val="000066"/>
                  </a:solidFill>
                  <a:latin typeface="Times" charset="0"/>
                  <a:ea typeface="+mn-ea"/>
                </a:rPr>
                <a: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0698"/>
                                        </p:tgtEl>
                                        <p:attrNameLst>
                                          <p:attrName>style.visibility</p:attrName>
                                        </p:attrNameLst>
                                      </p:cBhvr>
                                      <p:to>
                                        <p:strVal val="visible"/>
                                      </p:to>
                                    </p:set>
                                    <p:animEffect transition="in" filter="fade">
                                      <p:cBhvr>
                                        <p:cTn id="7" dur="1000"/>
                                        <p:tgtEl>
                                          <p:spTgt spid="240698"/>
                                        </p:tgtEl>
                                      </p:cBhvr>
                                    </p:animEffect>
                                  </p:childTnLst>
                                </p:cTn>
                              </p:par>
                            </p:childTnLst>
                          </p:cTn>
                        </p:par>
                        <p:par>
                          <p:cTn id="8" fill="hold" nodeType="afterGroup">
                            <p:stCondLst>
                              <p:cond delay="1000"/>
                            </p:stCondLst>
                            <p:childTnLst>
                              <p:par>
                                <p:cTn id="9" presetID="23" presetClass="entr" presetSubtype="528" fill="hold" grpId="0" nodeType="afterEffect">
                                  <p:stCondLst>
                                    <p:cond delay="0"/>
                                  </p:stCondLst>
                                  <p:childTnLst>
                                    <p:set>
                                      <p:cBhvr>
                                        <p:cTn id="10" dur="1" fill="hold">
                                          <p:stCondLst>
                                            <p:cond delay="0"/>
                                          </p:stCondLst>
                                        </p:cTn>
                                        <p:tgtEl>
                                          <p:spTgt spid="240722"/>
                                        </p:tgtEl>
                                        <p:attrNameLst>
                                          <p:attrName>style.visibility</p:attrName>
                                        </p:attrNameLst>
                                      </p:cBhvr>
                                      <p:to>
                                        <p:strVal val="visible"/>
                                      </p:to>
                                    </p:set>
                                    <p:anim calcmode="lin" valueType="num">
                                      <p:cBhvr>
                                        <p:cTn id="11" dur="500" fill="hold"/>
                                        <p:tgtEl>
                                          <p:spTgt spid="240722"/>
                                        </p:tgtEl>
                                        <p:attrNameLst>
                                          <p:attrName>ppt_w</p:attrName>
                                        </p:attrNameLst>
                                      </p:cBhvr>
                                      <p:tavLst>
                                        <p:tav tm="0">
                                          <p:val>
                                            <p:fltVal val="0"/>
                                          </p:val>
                                        </p:tav>
                                        <p:tav tm="100000">
                                          <p:val>
                                            <p:strVal val="#ppt_w"/>
                                          </p:val>
                                        </p:tav>
                                      </p:tavLst>
                                    </p:anim>
                                    <p:anim calcmode="lin" valueType="num">
                                      <p:cBhvr>
                                        <p:cTn id="12" dur="500" fill="hold"/>
                                        <p:tgtEl>
                                          <p:spTgt spid="240722"/>
                                        </p:tgtEl>
                                        <p:attrNameLst>
                                          <p:attrName>ppt_h</p:attrName>
                                        </p:attrNameLst>
                                      </p:cBhvr>
                                      <p:tavLst>
                                        <p:tav tm="0">
                                          <p:val>
                                            <p:fltVal val="0"/>
                                          </p:val>
                                        </p:tav>
                                        <p:tav tm="100000">
                                          <p:val>
                                            <p:strVal val="#ppt_h"/>
                                          </p:val>
                                        </p:tav>
                                      </p:tavLst>
                                    </p:anim>
                                    <p:anim calcmode="lin" valueType="num">
                                      <p:cBhvr>
                                        <p:cTn id="13" dur="500" fill="hold"/>
                                        <p:tgtEl>
                                          <p:spTgt spid="240722"/>
                                        </p:tgtEl>
                                        <p:attrNameLst>
                                          <p:attrName>ppt_x</p:attrName>
                                        </p:attrNameLst>
                                      </p:cBhvr>
                                      <p:tavLst>
                                        <p:tav tm="0">
                                          <p:val>
                                            <p:fltVal val="0.5"/>
                                          </p:val>
                                        </p:tav>
                                        <p:tav tm="100000">
                                          <p:val>
                                            <p:strVal val="#ppt_x"/>
                                          </p:val>
                                        </p:tav>
                                      </p:tavLst>
                                    </p:anim>
                                    <p:anim calcmode="lin" valueType="num">
                                      <p:cBhvr>
                                        <p:cTn id="14" dur="500" fill="hold"/>
                                        <p:tgtEl>
                                          <p:spTgt spid="240722"/>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40756"/>
                                        </p:tgtEl>
                                        <p:attrNameLst>
                                          <p:attrName>style.visibility</p:attrName>
                                        </p:attrNameLst>
                                      </p:cBhvr>
                                      <p:to>
                                        <p:strVal val="visible"/>
                                      </p:to>
                                    </p:set>
                                    <p:anim calcmode="lin" valueType="num">
                                      <p:cBhvr>
                                        <p:cTn id="19" dur="500" fill="hold"/>
                                        <p:tgtEl>
                                          <p:spTgt spid="240756"/>
                                        </p:tgtEl>
                                        <p:attrNameLst>
                                          <p:attrName>ppt_w</p:attrName>
                                        </p:attrNameLst>
                                      </p:cBhvr>
                                      <p:tavLst>
                                        <p:tav tm="0">
                                          <p:val>
                                            <p:fltVal val="0"/>
                                          </p:val>
                                        </p:tav>
                                        <p:tav tm="100000">
                                          <p:val>
                                            <p:strVal val="#ppt_w"/>
                                          </p:val>
                                        </p:tav>
                                      </p:tavLst>
                                    </p:anim>
                                    <p:anim calcmode="lin" valueType="num">
                                      <p:cBhvr>
                                        <p:cTn id="20" dur="500" fill="hold"/>
                                        <p:tgtEl>
                                          <p:spTgt spid="240756"/>
                                        </p:tgtEl>
                                        <p:attrNameLst>
                                          <p:attrName>ppt_h</p:attrName>
                                        </p:attrNameLst>
                                      </p:cBhvr>
                                      <p:tavLst>
                                        <p:tav tm="0">
                                          <p:val>
                                            <p:fltVal val="0"/>
                                          </p:val>
                                        </p:tav>
                                        <p:tav tm="100000">
                                          <p:val>
                                            <p:strVal val="#ppt_h"/>
                                          </p:val>
                                        </p:tav>
                                      </p:tavLst>
                                    </p:anim>
                                  </p:childTnLst>
                                </p:cTn>
                              </p:par>
                              <p:par>
                                <p:cTn id="21" presetID="23" presetClass="entr" presetSubtype="3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6*min(max(#ppt_w*#ppt_h,.3),1)-7.4)/-.7*#ppt_w"/>
                                          </p:val>
                                        </p:tav>
                                        <p:tav tm="100000">
                                          <p:val>
                                            <p:strVal val="#ppt_w"/>
                                          </p:val>
                                        </p:tav>
                                      </p:tavLst>
                                    </p:anim>
                                    <p:anim calcmode="lin" valueType="num">
                                      <p:cBhvr>
                                        <p:cTn id="24" dur="500" fill="hold"/>
                                        <p:tgtEl>
                                          <p:spTgt spid="7"/>
                                        </p:tgtEl>
                                        <p:attrNameLst>
                                          <p:attrName>ppt_h</p:attrName>
                                        </p:attrNameLst>
                                      </p:cBhvr>
                                      <p:tavLst>
                                        <p:tav tm="0">
                                          <p:val>
                                            <p:strVal val="(6*min(max(#ppt_w*#ppt_h,.3),1)-7.4)/-.7*#ppt_h"/>
                                          </p:val>
                                        </p:tav>
                                        <p:tav tm="100000">
                                          <p:val>
                                            <p:strVal val="#ppt_h"/>
                                          </p:val>
                                        </p:tav>
                                      </p:tavLst>
                                    </p:anim>
                                    <p:anim calcmode="lin" valueType="num">
                                      <p:cBhvr>
                                        <p:cTn id="25" dur="500" fill="hold"/>
                                        <p:tgtEl>
                                          <p:spTgt spid="7"/>
                                        </p:tgtEl>
                                        <p:attrNameLst>
                                          <p:attrName>ppt_x</p:attrName>
                                        </p:attrNameLst>
                                      </p:cBhvr>
                                      <p:tavLst>
                                        <p:tav tm="0">
                                          <p:val>
                                            <p:fltVal val="0.5"/>
                                          </p:val>
                                        </p:tav>
                                        <p:tav tm="100000">
                                          <p:val>
                                            <p:strVal val="#ppt_x"/>
                                          </p:val>
                                        </p:tav>
                                      </p:tavLst>
                                    </p:anim>
                                    <p:anim calcmode="lin" valueType="num">
                                      <p:cBhvr>
                                        <p:cTn id="26" dur="50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6*min(max(#ppt_w*#ppt_h,.3),1)-7.4)/-.7*#ppt_w"/>
                                          </p:val>
                                        </p:tav>
                                        <p:tav tm="100000">
                                          <p:val>
                                            <p:strVal val="#ppt_w"/>
                                          </p:val>
                                        </p:tav>
                                      </p:tavLst>
                                    </p:anim>
                                    <p:anim calcmode="lin" valueType="num">
                                      <p:cBhvr>
                                        <p:cTn id="32" dur="500" fill="hold"/>
                                        <p:tgtEl>
                                          <p:spTgt spid="4"/>
                                        </p:tgtEl>
                                        <p:attrNameLst>
                                          <p:attrName>ppt_h</p:attrName>
                                        </p:attrNameLst>
                                      </p:cBhvr>
                                      <p:tavLst>
                                        <p:tav tm="0">
                                          <p:val>
                                            <p:strVal val="(6*min(max(#ppt_w*#ppt_h,.3),1)-7.4)/-.7*#ppt_h"/>
                                          </p:val>
                                        </p:tav>
                                        <p:tav tm="100000">
                                          <p:val>
                                            <p:strVal val="#ppt_h"/>
                                          </p:val>
                                        </p:tav>
                                      </p:tavLst>
                                    </p:anim>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0718"/>
                                        </p:tgtEl>
                                        <p:attrNameLst>
                                          <p:attrName>style.visibility</p:attrName>
                                        </p:attrNameLst>
                                      </p:cBhvr>
                                      <p:to>
                                        <p:strVal val="visible"/>
                                      </p:to>
                                    </p:set>
                                    <p:animEffect transition="in" filter="wipe(left)">
                                      <p:cBhvr>
                                        <p:cTn id="39" dur="500"/>
                                        <p:tgtEl>
                                          <p:spTgt spid="2407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0719"/>
                                        </p:tgtEl>
                                        <p:attrNameLst>
                                          <p:attrName>style.visibility</p:attrName>
                                        </p:attrNameLst>
                                      </p:cBhvr>
                                      <p:to>
                                        <p:strVal val="visible"/>
                                      </p:to>
                                    </p:set>
                                    <p:animEffect transition="in" filter="wipe(left)">
                                      <p:cBhvr>
                                        <p:cTn id="44" dur="500"/>
                                        <p:tgtEl>
                                          <p:spTgt spid="240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8" grpId="0" autoUpdateAnimBg="0"/>
      <p:bldP spid="240722" grpId="0" animBg="1"/>
      <p:bldP spid="240718" grpId="0" animBg="1"/>
      <p:bldP spid="24071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2B9ACFE-ED37-26D2-44EA-23458419EDE8}"/>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1203" name="Rectangle 3">
            <a:extLst>
              <a:ext uri="{FF2B5EF4-FFF2-40B4-BE49-F238E27FC236}">
                <a16:creationId xmlns:a16="http://schemas.microsoft.com/office/drawing/2014/main" id="{287C0FAB-157B-A400-3909-B8232E4A3BA7}"/>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1668" name="Rectangle 4">
            <a:extLst>
              <a:ext uri="{FF2B5EF4-FFF2-40B4-BE49-F238E27FC236}">
                <a16:creationId xmlns:a16="http://schemas.microsoft.com/office/drawing/2014/main" id="{BC0AACFD-AEEE-C873-876D-D1D52CFAED3D}"/>
              </a:ext>
            </a:extLst>
          </p:cNvPr>
          <p:cNvSpPr>
            <a:spLocks noChangeArrowheads="1"/>
          </p:cNvSpPr>
          <p:nvPr/>
        </p:nvSpPr>
        <p:spPr bwMode="auto">
          <a:xfrm>
            <a:off x="3214688" y="161925"/>
            <a:ext cx="2359025"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41669" name="Rectangle 5">
            <a:extLst>
              <a:ext uri="{FF2B5EF4-FFF2-40B4-BE49-F238E27FC236}">
                <a16:creationId xmlns:a16="http://schemas.microsoft.com/office/drawing/2014/main" id="{BFEEAF81-5876-B27D-3A7D-3DA1897654BC}"/>
              </a:ext>
            </a:extLst>
          </p:cNvPr>
          <p:cNvSpPr>
            <a:spLocks noChangeArrowheads="1"/>
          </p:cNvSpPr>
          <p:nvPr/>
        </p:nvSpPr>
        <p:spPr bwMode="auto">
          <a:xfrm>
            <a:off x="3178175" y="501650"/>
            <a:ext cx="24638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41670" name="Rectangle 6">
            <a:extLst>
              <a:ext uri="{FF2B5EF4-FFF2-40B4-BE49-F238E27FC236}">
                <a16:creationId xmlns:a16="http://schemas.microsoft.com/office/drawing/2014/main" id="{0BC27AB9-A6D2-0F15-DE1A-2B2BCEFEA83E}"/>
              </a:ext>
            </a:extLst>
          </p:cNvPr>
          <p:cNvSpPr>
            <a:spLocks noChangeArrowheads="1"/>
          </p:cNvSpPr>
          <p:nvPr/>
        </p:nvSpPr>
        <p:spPr bwMode="auto">
          <a:xfrm>
            <a:off x="3317875" y="850900"/>
            <a:ext cx="1949450"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a:solidFill>
                  <a:srgbClr val="577FFF"/>
                </a:solidFill>
                <a:latin typeface="Times" panose="02020603050405020304" pitchFamily="18" charset="0"/>
              </a:rPr>
              <a:t> </a:t>
            </a:r>
            <a:r>
              <a:rPr lang="en-US" altLang="en-US" sz="1600" b="1" i="1">
                <a:solidFill>
                  <a:srgbClr val="577FFF"/>
                </a:solidFill>
                <a:latin typeface="Helvetica" panose="020B0604020202020204" pitchFamily="34" charset="0"/>
                <a:cs typeface="Helvetica" panose="020B0604020202020204" pitchFamily="34" charset="0"/>
              </a:rPr>
              <a:t>Ā</a:t>
            </a:r>
            <a:r>
              <a:rPr lang="en-US" altLang="en-US" sz="1600" b="1">
                <a:solidFill>
                  <a:srgbClr val="577FFF"/>
                </a:solidFill>
                <a:latin typeface="Times" panose="02020603050405020304" pitchFamily="18" charset="0"/>
              </a:rPr>
              <a:t>KHA</a:t>
            </a:r>
            <a:r>
              <a:rPr lang="en-US" altLang="en-US" sz="1600" b="1">
                <a:solidFill>
                  <a:srgbClr val="2F6AFD"/>
                </a:solidFill>
                <a:latin typeface="Times" panose="02020603050405020304" pitchFamily="18" charset="0"/>
              </a:rPr>
              <a:t>:</a:t>
            </a:r>
          </a:p>
        </p:txBody>
      </p:sp>
      <p:sp>
        <p:nvSpPr>
          <p:cNvPr id="51207" name="Rectangle 7">
            <a:extLst>
              <a:ext uri="{FF2B5EF4-FFF2-40B4-BE49-F238E27FC236}">
                <a16:creationId xmlns:a16="http://schemas.microsoft.com/office/drawing/2014/main" id="{66BFFFC6-3606-2A40-EC81-564C62BC4A06}"/>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1673" name="Rectangle 9">
            <a:extLst>
              <a:ext uri="{FF2B5EF4-FFF2-40B4-BE49-F238E27FC236}">
                <a16:creationId xmlns:a16="http://schemas.microsoft.com/office/drawing/2014/main" id="{71C282C7-C73C-0802-F4D2-436EE023ACB6}"/>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41674" name="Rectangle 10">
            <a:extLst>
              <a:ext uri="{FF2B5EF4-FFF2-40B4-BE49-F238E27FC236}">
                <a16:creationId xmlns:a16="http://schemas.microsoft.com/office/drawing/2014/main" id="{3FBE5B3B-9435-60AD-7634-BCF2F23A735C}"/>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41675" name="Rectangle 11">
            <a:extLst>
              <a:ext uri="{FF2B5EF4-FFF2-40B4-BE49-F238E27FC236}">
                <a16:creationId xmlns:a16="http://schemas.microsoft.com/office/drawing/2014/main" id="{EE272BF7-8346-4A9F-35C0-6D947B9D1469}"/>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76" name="Rectangle 12">
            <a:extLst>
              <a:ext uri="{FF2B5EF4-FFF2-40B4-BE49-F238E27FC236}">
                <a16:creationId xmlns:a16="http://schemas.microsoft.com/office/drawing/2014/main" id="{688FB5CA-A700-8E83-E60C-F3389B98973D}"/>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77" name="Rectangle 13">
            <a:extLst>
              <a:ext uri="{FF2B5EF4-FFF2-40B4-BE49-F238E27FC236}">
                <a16:creationId xmlns:a16="http://schemas.microsoft.com/office/drawing/2014/main" id="{AAB2E832-F49C-391A-FCDB-50D2D09C5416}"/>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78" name="Rectangle 14">
            <a:extLst>
              <a:ext uri="{FF2B5EF4-FFF2-40B4-BE49-F238E27FC236}">
                <a16:creationId xmlns:a16="http://schemas.microsoft.com/office/drawing/2014/main" id="{8492F8AC-D23A-3AF6-007D-815F06AEC978}"/>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79" name="Rectangle 15">
            <a:extLst>
              <a:ext uri="{FF2B5EF4-FFF2-40B4-BE49-F238E27FC236}">
                <a16:creationId xmlns:a16="http://schemas.microsoft.com/office/drawing/2014/main" id="{BF84F44B-3C53-46A6-EEA8-11E3C15FB672}"/>
              </a:ext>
            </a:extLst>
          </p:cNvPr>
          <p:cNvSpPr>
            <a:spLocks noChangeArrowheads="1"/>
          </p:cNvSpPr>
          <p:nvPr/>
        </p:nvSpPr>
        <p:spPr bwMode="auto">
          <a:xfrm>
            <a:off x="6311900" y="2017713"/>
            <a:ext cx="219233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a:t>
            </a:r>
          </a:p>
        </p:txBody>
      </p:sp>
      <p:sp>
        <p:nvSpPr>
          <p:cNvPr id="241680" name="Rectangle 16">
            <a:extLst>
              <a:ext uri="{FF2B5EF4-FFF2-40B4-BE49-F238E27FC236}">
                <a16:creationId xmlns:a16="http://schemas.microsoft.com/office/drawing/2014/main" id="{0524366F-69FE-A8E7-7402-D8356C9E19EB}"/>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41681" name="Rectangle 17">
            <a:extLst>
              <a:ext uri="{FF2B5EF4-FFF2-40B4-BE49-F238E27FC236}">
                <a16:creationId xmlns:a16="http://schemas.microsoft.com/office/drawing/2014/main" id="{AAD686EF-CD77-5FD3-4201-D14739BF1A0F}"/>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82" name="Rectangle 18">
            <a:extLst>
              <a:ext uri="{FF2B5EF4-FFF2-40B4-BE49-F238E27FC236}">
                <a16:creationId xmlns:a16="http://schemas.microsoft.com/office/drawing/2014/main" id="{2003AC94-66E4-6667-6FD8-06CC127B2E54}"/>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1683" name="Rectangle 19">
            <a:extLst>
              <a:ext uri="{FF2B5EF4-FFF2-40B4-BE49-F238E27FC236}">
                <a16:creationId xmlns:a16="http://schemas.microsoft.com/office/drawing/2014/main" id="{F5B81CEC-C8A3-477A-D6AE-A45C4E821F24}"/>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41684" name="Rectangle 20">
            <a:extLst>
              <a:ext uri="{FF2B5EF4-FFF2-40B4-BE49-F238E27FC236}">
                <a16:creationId xmlns:a16="http://schemas.microsoft.com/office/drawing/2014/main" id="{C82804C5-9D0D-CB39-1F43-BAE8C058036B}"/>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41685" name="Rectangle 21">
            <a:extLst>
              <a:ext uri="{FF2B5EF4-FFF2-40B4-BE49-F238E27FC236}">
                <a16:creationId xmlns:a16="http://schemas.microsoft.com/office/drawing/2014/main" id="{7EC27552-397C-FD19-2A0F-5F6CCD1C4B53}"/>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1686" name="Rectangle 22">
            <a:extLst>
              <a:ext uri="{FF2B5EF4-FFF2-40B4-BE49-F238E27FC236}">
                <a16:creationId xmlns:a16="http://schemas.microsoft.com/office/drawing/2014/main" id="{A9D9F934-152A-2973-8EAC-67AF7B8BA15A}"/>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1687" name="Rectangle 23">
            <a:extLst>
              <a:ext uri="{FF2B5EF4-FFF2-40B4-BE49-F238E27FC236}">
                <a16:creationId xmlns:a16="http://schemas.microsoft.com/office/drawing/2014/main" id="{DDFB14E6-3DA2-0F75-0CD4-9E5D820B571D}"/>
              </a:ext>
            </a:extLst>
          </p:cNvPr>
          <p:cNvSpPr>
            <a:spLocks noChangeArrowheads="1"/>
          </p:cNvSpPr>
          <p:nvPr/>
        </p:nvSpPr>
        <p:spPr bwMode="auto">
          <a:xfrm>
            <a:off x="6718300" y="3309938"/>
            <a:ext cx="2498725" cy="398462"/>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41688" name="Rectangle 24">
            <a:extLst>
              <a:ext uri="{FF2B5EF4-FFF2-40B4-BE49-F238E27FC236}">
                <a16:creationId xmlns:a16="http://schemas.microsoft.com/office/drawing/2014/main" id="{0E6C9C37-8ABA-8166-02B5-BA0B6A68F659}"/>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sp>
        <p:nvSpPr>
          <p:cNvPr id="241706" name="Rectangle 42">
            <a:extLst>
              <a:ext uri="{FF2B5EF4-FFF2-40B4-BE49-F238E27FC236}">
                <a16:creationId xmlns:a16="http://schemas.microsoft.com/office/drawing/2014/main" id="{22665C9A-BEEF-E695-1FA0-74E06E3EE6F5}"/>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1707" name="Rectangle 43">
            <a:extLst>
              <a:ext uri="{FF2B5EF4-FFF2-40B4-BE49-F238E27FC236}">
                <a16:creationId xmlns:a16="http://schemas.microsoft.com/office/drawing/2014/main" id="{230BBFFF-E3E4-A9A3-EE10-5BDD0CD70B81}"/>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1708" name="Rectangle 44">
            <a:extLst>
              <a:ext uri="{FF2B5EF4-FFF2-40B4-BE49-F238E27FC236}">
                <a16:creationId xmlns:a16="http://schemas.microsoft.com/office/drawing/2014/main" id="{8BE04C12-D828-2D3E-EC57-6D63CF4CFC26}"/>
              </a:ext>
            </a:extLst>
          </p:cNvPr>
          <p:cNvSpPr>
            <a:spLocks noChangeArrowheads="1"/>
          </p:cNvSpPr>
          <p:nvPr/>
        </p:nvSpPr>
        <p:spPr bwMode="auto">
          <a:xfrm>
            <a:off x="-85725" y="5184775"/>
            <a:ext cx="1831975"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0070C0"/>
                </a:solidFill>
                <a:latin typeface="Lucida Handwriting" panose="03010101010101010101" pitchFamily="66" charset="0"/>
              </a:rPr>
              <a:t>Kānthui</a:t>
            </a:r>
            <a:r>
              <a:rPr lang="en-US" altLang="en-US" sz="1800" b="1">
                <a:solidFill>
                  <a:srgbClr val="2F6AFD"/>
                </a:solidFill>
                <a:latin typeface="Lucida Handwriting" panose="03010101010101010101" pitchFamily="66" charset="0"/>
              </a:rPr>
              <a:t> kahai katang makhavai</a:t>
            </a:r>
          </a:p>
        </p:txBody>
      </p:sp>
      <p:sp>
        <p:nvSpPr>
          <p:cNvPr id="241709" name="Rectangle 45">
            <a:extLst>
              <a:ext uri="{FF2B5EF4-FFF2-40B4-BE49-F238E27FC236}">
                <a16:creationId xmlns:a16="http://schemas.microsoft.com/office/drawing/2014/main" id="{FFD915EE-489E-2721-D8CE-7078D8F74596}"/>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a:t>
            </a:r>
            <a:r>
              <a:rPr lang="en-US" altLang="en-US" sz="1800" b="1" i="1">
                <a:solidFill>
                  <a:srgbClr val="0070C0"/>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r</a:t>
            </a:r>
            <a:r>
              <a:rPr lang="en-US" altLang="en-US" sz="1800" b="1" i="1">
                <a:solidFill>
                  <a:srgbClr val="0070C0"/>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da khalei katang makhavai</a:t>
            </a:r>
          </a:p>
        </p:txBody>
      </p:sp>
      <p:sp>
        <p:nvSpPr>
          <p:cNvPr id="241711" name="Text Box 47">
            <a:extLst>
              <a:ext uri="{FF2B5EF4-FFF2-40B4-BE49-F238E27FC236}">
                <a16:creationId xmlns:a16="http://schemas.microsoft.com/office/drawing/2014/main" id="{D7BC3484-1F79-4447-E1FD-8B06BCA65BBA}"/>
              </a:ext>
            </a:extLst>
          </p:cNvPr>
          <p:cNvSpPr txBox="1">
            <a:spLocks noChangeArrowheads="1"/>
          </p:cNvSpPr>
          <p:nvPr/>
        </p:nvSpPr>
        <p:spPr bwMode="auto">
          <a:xfrm>
            <a:off x="-117475" y="3730625"/>
            <a:ext cx="2565400"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41712" name="Text Box 48">
            <a:extLst>
              <a:ext uri="{FF2B5EF4-FFF2-40B4-BE49-F238E27FC236}">
                <a16:creationId xmlns:a16="http://schemas.microsoft.com/office/drawing/2014/main" id="{80DBF952-6EAB-DA4C-73C9-21FCCBD8DE36}"/>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41713" name="Line 49">
            <a:extLst>
              <a:ext uri="{FF2B5EF4-FFF2-40B4-BE49-F238E27FC236}">
                <a16:creationId xmlns:a16="http://schemas.microsoft.com/office/drawing/2014/main" id="{EAF718F6-EF07-0DCA-FE95-B14F6106116E}"/>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4" name="Line 50">
            <a:extLst>
              <a:ext uri="{FF2B5EF4-FFF2-40B4-BE49-F238E27FC236}">
                <a16:creationId xmlns:a16="http://schemas.microsoft.com/office/drawing/2014/main" id="{50AE2580-1EB3-96B9-D06E-90A3BD946677}"/>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5" name="Line 51">
            <a:extLst>
              <a:ext uri="{FF2B5EF4-FFF2-40B4-BE49-F238E27FC236}">
                <a16:creationId xmlns:a16="http://schemas.microsoft.com/office/drawing/2014/main" id="{BD480B11-FEFE-FBAB-03F5-A9FEBBF73F4E}"/>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6" name="Line 52">
            <a:extLst>
              <a:ext uri="{FF2B5EF4-FFF2-40B4-BE49-F238E27FC236}">
                <a16:creationId xmlns:a16="http://schemas.microsoft.com/office/drawing/2014/main" id="{70A89DD1-E99C-3F68-4B51-AF451A6D23FD}"/>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7" name="Line 53">
            <a:extLst>
              <a:ext uri="{FF2B5EF4-FFF2-40B4-BE49-F238E27FC236}">
                <a16:creationId xmlns:a16="http://schemas.microsoft.com/office/drawing/2014/main" id="{13DEDDA6-A98D-E8F6-E4A4-E60EE7D8759E}"/>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8" name="Line 54">
            <a:extLst>
              <a:ext uri="{FF2B5EF4-FFF2-40B4-BE49-F238E27FC236}">
                <a16:creationId xmlns:a16="http://schemas.microsoft.com/office/drawing/2014/main" id="{D4F27A27-3BDE-947F-2B52-2F0EA10348E8}"/>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19" name="Line 55">
            <a:extLst>
              <a:ext uri="{FF2B5EF4-FFF2-40B4-BE49-F238E27FC236}">
                <a16:creationId xmlns:a16="http://schemas.microsoft.com/office/drawing/2014/main" id="{F2688636-32FF-7BAC-1F16-5D153FE372DC}"/>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20" name="Line 56">
            <a:extLst>
              <a:ext uri="{FF2B5EF4-FFF2-40B4-BE49-F238E27FC236}">
                <a16:creationId xmlns:a16="http://schemas.microsoft.com/office/drawing/2014/main" id="{2872BE8E-0C72-DA7C-2954-1954439A00FF}"/>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1721" name="Rectangle 57">
            <a:extLst>
              <a:ext uri="{FF2B5EF4-FFF2-40B4-BE49-F238E27FC236}">
                <a16:creationId xmlns:a16="http://schemas.microsoft.com/office/drawing/2014/main" id="{2660425D-D167-BC9A-A19F-20428927CEFE}"/>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dirty="0">
                <a:solidFill>
                  <a:srgbClr val="2F6AFD"/>
                </a:solidFill>
                <a:latin typeface="Lucida Handwriting" charset="0"/>
                <a:ea typeface="+mn-ea"/>
              </a:rPr>
              <a:t>Microscope</a:t>
            </a:r>
          </a:p>
        </p:txBody>
      </p:sp>
      <p:sp>
        <p:nvSpPr>
          <p:cNvPr id="51239" name="Text Box 58">
            <a:extLst>
              <a:ext uri="{FF2B5EF4-FFF2-40B4-BE49-F238E27FC236}">
                <a16:creationId xmlns:a16="http://schemas.microsoft.com/office/drawing/2014/main" id="{13755E38-2CC9-710B-37E1-5BEC4B7D036D}"/>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41735" name="Rectangle 71">
            <a:extLst>
              <a:ext uri="{FF2B5EF4-FFF2-40B4-BE49-F238E27FC236}">
                <a16:creationId xmlns:a16="http://schemas.microsoft.com/office/drawing/2014/main" id="{9876256D-92D9-28C3-5CCB-EF83344D8D44}"/>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FFFF00"/>
                </a:solidFill>
                <a:latin typeface="Lucida Handwriting" panose="03010101010101010101" pitchFamily="66" charset="0"/>
              </a:rPr>
              <a:t>2 Telescopes</a:t>
            </a:r>
            <a:endParaRPr lang="en-US" altLang="en-US" sz="2000" b="1" u="sng">
              <a:solidFill>
                <a:srgbClr val="FFFF00"/>
              </a:solidFill>
              <a:latin typeface="Lucida Handwriting" panose="03010101010101010101" pitchFamily="66" charset="0"/>
            </a:endParaRPr>
          </a:p>
          <a:p>
            <a:pPr>
              <a:defRPr/>
            </a:pPr>
            <a:r>
              <a:rPr lang="en-US" altLang="en-US" sz="2000" b="1">
                <a:solidFill>
                  <a:srgbClr val="FFFF00"/>
                </a:solidFill>
                <a:latin typeface="Lucida Handwriting" panose="03010101010101010101" pitchFamily="66" charset="0"/>
              </a:rPr>
              <a:t>1 Microscope</a:t>
            </a:r>
            <a:endParaRPr lang="en-US" altLang="en-US" sz="2000" b="1" u="sng">
              <a:solidFill>
                <a:srgbClr val="FFFF00"/>
              </a:solidFill>
              <a:latin typeface="Lucida Handwriting" panose="03010101010101010101" pitchFamily="66" charset="0"/>
            </a:endParaRPr>
          </a:p>
        </p:txBody>
      </p:sp>
      <p:sp>
        <p:nvSpPr>
          <p:cNvPr id="241741" name="Oval 77">
            <a:extLst>
              <a:ext uri="{FF2B5EF4-FFF2-40B4-BE49-F238E27FC236}">
                <a16:creationId xmlns:a16="http://schemas.microsoft.com/office/drawing/2014/main" id="{C2B64F58-6705-5513-36E2-F83C73E8C74E}"/>
              </a:ext>
            </a:extLst>
          </p:cNvPr>
          <p:cNvSpPr>
            <a:spLocks noChangeArrowheads="1"/>
          </p:cNvSpPr>
          <p:nvPr/>
        </p:nvSpPr>
        <p:spPr bwMode="auto">
          <a:xfrm>
            <a:off x="3700463" y="5422900"/>
            <a:ext cx="3200400" cy="91757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51242" name="Text Box 78">
            <a:extLst>
              <a:ext uri="{FF2B5EF4-FFF2-40B4-BE49-F238E27FC236}">
                <a16:creationId xmlns:a16="http://schemas.microsoft.com/office/drawing/2014/main" id="{CBD8E64B-7D3E-3AAC-C258-1A24F5068ED5}"/>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51243" name="Text Box 81">
            <a:extLst>
              <a:ext uri="{FF2B5EF4-FFF2-40B4-BE49-F238E27FC236}">
                <a16:creationId xmlns:a16="http://schemas.microsoft.com/office/drawing/2014/main" id="{D7718CAD-AFAE-0058-C4AD-34FEF635720C}"/>
              </a:ext>
            </a:extLst>
          </p:cNvPr>
          <p:cNvSpPr txBox="1">
            <a:spLocks noChangeArrowheads="1"/>
          </p:cNvSpPr>
          <p:nvPr/>
        </p:nvSpPr>
        <p:spPr bwMode="auto">
          <a:xfrm>
            <a:off x="1301750" y="5310188"/>
            <a:ext cx="2317750" cy="461962"/>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latin typeface="Arial Black" panose="020B0604020202020204" pitchFamily="34" charset="0"/>
              </a:rPr>
              <a:t>KAKH</a:t>
            </a:r>
            <a:r>
              <a:rPr lang="en-US" altLang="en-US" sz="2400" b="1">
                <a:latin typeface="Arial Black" panose="020B0604020202020204" pitchFamily="34" charset="0"/>
              </a:rPr>
              <a:t>Ā</a:t>
            </a:r>
            <a:r>
              <a:rPr lang="en-US" altLang="en-US" sz="2400">
                <a:latin typeface="Arial Black" panose="020B0604020202020204" pitchFamily="34" charset="0"/>
              </a:rPr>
              <a:t>N J</a:t>
            </a:r>
          </a:p>
        </p:txBody>
      </p:sp>
      <p:sp>
        <p:nvSpPr>
          <p:cNvPr id="241748" name="Rectangle 84">
            <a:extLst>
              <a:ext uri="{FF2B5EF4-FFF2-40B4-BE49-F238E27FC236}">
                <a16:creationId xmlns:a16="http://schemas.microsoft.com/office/drawing/2014/main" id="{7A43BBCF-72D7-06B8-5999-EE9D56C544A7}"/>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23</a:t>
            </a:r>
            <a:endParaRPr lang="en-US" altLang="en-US" sz="1000" b="1">
              <a:effectLst>
                <a:outerShdw blurRad="38100" dist="38100" dir="2700000" algn="tl">
                  <a:srgbClr val="FFFFFF"/>
                </a:outerShdw>
              </a:effectLst>
            </a:endParaRPr>
          </a:p>
        </p:txBody>
      </p:sp>
      <p:grpSp>
        <p:nvGrpSpPr>
          <p:cNvPr id="51245" name="Group 105">
            <a:extLst>
              <a:ext uri="{FF2B5EF4-FFF2-40B4-BE49-F238E27FC236}">
                <a16:creationId xmlns:a16="http://schemas.microsoft.com/office/drawing/2014/main" id="{56615536-2632-BE72-798A-A6E6AF33276F}"/>
              </a:ext>
            </a:extLst>
          </p:cNvPr>
          <p:cNvGrpSpPr>
            <a:grpSpLocks/>
          </p:cNvGrpSpPr>
          <p:nvPr/>
        </p:nvGrpSpPr>
        <p:grpSpPr bwMode="auto">
          <a:xfrm>
            <a:off x="2133600" y="2473325"/>
            <a:ext cx="5403850" cy="2849563"/>
            <a:chOff x="1344" y="1558"/>
            <a:chExt cx="3404" cy="1795"/>
          </a:xfrm>
        </p:grpSpPr>
        <p:grpSp>
          <p:nvGrpSpPr>
            <p:cNvPr id="51247" name="Group 106">
              <a:extLst>
                <a:ext uri="{FF2B5EF4-FFF2-40B4-BE49-F238E27FC236}">
                  <a16:creationId xmlns:a16="http://schemas.microsoft.com/office/drawing/2014/main" id="{F31BC1D8-58B2-A6B2-4913-B070E0E81211}"/>
                </a:ext>
              </a:extLst>
            </p:cNvPr>
            <p:cNvGrpSpPr>
              <a:grpSpLocks/>
            </p:cNvGrpSpPr>
            <p:nvPr/>
          </p:nvGrpSpPr>
          <p:grpSpPr bwMode="auto">
            <a:xfrm>
              <a:off x="1344" y="1558"/>
              <a:ext cx="3404" cy="1795"/>
              <a:chOff x="1344" y="1558"/>
              <a:chExt cx="3404" cy="1795"/>
            </a:xfrm>
          </p:grpSpPr>
          <p:sp>
            <p:nvSpPr>
              <p:cNvPr id="51249" name="Line 107">
                <a:extLst>
                  <a:ext uri="{FF2B5EF4-FFF2-40B4-BE49-F238E27FC236}">
                    <a16:creationId xmlns:a16="http://schemas.microsoft.com/office/drawing/2014/main" id="{590BC6BD-ABBE-B906-B413-69674AEBEE36}"/>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0" name="Line 108">
                <a:extLst>
                  <a:ext uri="{FF2B5EF4-FFF2-40B4-BE49-F238E27FC236}">
                    <a16:creationId xmlns:a16="http://schemas.microsoft.com/office/drawing/2014/main" id="{A9382516-C3C7-7131-F388-27F9D762B3C5}"/>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109">
                <a:extLst>
                  <a:ext uri="{FF2B5EF4-FFF2-40B4-BE49-F238E27FC236}">
                    <a16:creationId xmlns:a16="http://schemas.microsoft.com/office/drawing/2014/main" id="{834CF89D-8A58-DB66-D8A3-3492E3084A01}"/>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2" name="Line 110">
                <a:extLst>
                  <a:ext uri="{FF2B5EF4-FFF2-40B4-BE49-F238E27FC236}">
                    <a16:creationId xmlns:a16="http://schemas.microsoft.com/office/drawing/2014/main" id="{14BED4A4-5319-8458-C84C-9B7B4832CB01}"/>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3" name="Line 111">
                <a:extLst>
                  <a:ext uri="{FF2B5EF4-FFF2-40B4-BE49-F238E27FC236}">
                    <a16:creationId xmlns:a16="http://schemas.microsoft.com/office/drawing/2014/main" id="{E67DA8D2-2D4B-5A02-FC4E-E559E32EE090}"/>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4" name="Line 112">
                <a:extLst>
                  <a:ext uri="{FF2B5EF4-FFF2-40B4-BE49-F238E27FC236}">
                    <a16:creationId xmlns:a16="http://schemas.microsoft.com/office/drawing/2014/main" id="{548233E9-B3EB-5CB6-1903-E402AFA1FC99}"/>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5" name="Line 113">
                <a:extLst>
                  <a:ext uri="{FF2B5EF4-FFF2-40B4-BE49-F238E27FC236}">
                    <a16:creationId xmlns:a16="http://schemas.microsoft.com/office/drawing/2014/main" id="{17395AC4-652B-CE79-53E3-19E95500C4D6}"/>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56" name="Line 114">
                <a:extLst>
                  <a:ext uri="{FF2B5EF4-FFF2-40B4-BE49-F238E27FC236}">
                    <a16:creationId xmlns:a16="http://schemas.microsoft.com/office/drawing/2014/main" id="{A172FE44-B668-AAC3-B8D7-D6A3A73E10F1}"/>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1779" name="Rectangle 115">
                <a:extLst>
                  <a:ext uri="{FF2B5EF4-FFF2-40B4-BE49-F238E27FC236}">
                    <a16:creationId xmlns:a16="http://schemas.microsoft.com/office/drawing/2014/main" id="{1AFEDA50-405E-2FE8-0D25-E93A2E7D01F3}"/>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41780" name="Rectangle 116">
                <a:extLst>
                  <a:ext uri="{FF2B5EF4-FFF2-40B4-BE49-F238E27FC236}">
                    <a16:creationId xmlns:a16="http://schemas.microsoft.com/office/drawing/2014/main" id="{54B5199B-0957-8039-E744-88D08B41EB4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41781" name="Rectangle 117">
                <a:extLst>
                  <a:ext uri="{FF2B5EF4-FFF2-40B4-BE49-F238E27FC236}">
                    <a16:creationId xmlns:a16="http://schemas.microsoft.com/office/drawing/2014/main" id="{673EB3F8-2FB3-37E8-4B6D-0000EEC02EAE}"/>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41782" name="Rectangle 118">
                <a:extLst>
                  <a:ext uri="{FF2B5EF4-FFF2-40B4-BE49-F238E27FC236}">
                    <a16:creationId xmlns:a16="http://schemas.microsoft.com/office/drawing/2014/main" id="{2F1A372A-B788-F27E-0635-7016DA866BF0}"/>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41783" name="Rectangle 119">
                <a:extLst>
                  <a:ext uri="{FF2B5EF4-FFF2-40B4-BE49-F238E27FC236}">
                    <a16:creationId xmlns:a16="http://schemas.microsoft.com/office/drawing/2014/main" id="{38D94270-B4D5-EE4D-AED4-FE12562F667A}"/>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41784" name="Rectangle 120">
                <a:extLst>
                  <a:ext uri="{FF2B5EF4-FFF2-40B4-BE49-F238E27FC236}">
                    <a16:creationId xmlns:a16="http://schemas.microsoft.com/office/drawing/2014/main" id="{88D6CFC1-D4A6-DD06-187A-81C171C455E3}"/>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41785" name="Rectangle 121">
                <a:extLst>
                  <a:ext uri="{FF2B5EF4-FFF2-40B4-BE49-F238E27FC236}">
                    <a16:creationId xmlns:a16="http://schemas.microsoft.com/office/drawing/2014/main" id="{DAF10068-E408-EAD7-B38D-B7DCD31CD200}"/>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41786" name="Rectangle 122">
                <a:extLst>
                  <a:ext uri="{FF2B5EF4-FFF2-40B4-BE49-F238E27FC236}">
                    <a16:creationId xmlns:a16="http://schemas.microsoft.com/office/drawing/2014/main" id="{7BD542FD-7C01-5B00-9BDD-DFA601E8F75B}"/>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41787" name="Rectangle 123">
              <a:extLst>
                <a:ext uri="{FF2B5EF4-FFF2-40B4-BE49-F238E27FC236}">
                  <a16:creationId xmlns:a16="http://schemas.microsoft.com/office/drawing/2014/main" id="{04783D35-12B4-091E-93D2-BF55695415AB}"/>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41788" name="Rectangle 124">
            <a:extLst>
              <a:ext uri="{FF2B5EF4-FFF2-40B4-BE49-F238E27FC236}">
                <a16:creationId xmlns:a16="http://schemas.microsoft.com/office/drawing/2014/main" id="{12E507A0-50B4-7607-90F5-52F80374C898}"/>
              </a:ext>
            </a:extLst>
          </p:cNvPr>
          <p:cNvSpPr>
            <a:spLocks noChangeArrowheads="1"/>
          </p:cNvSpPr>
          <p:nvPr/>
        </p:nvSpPr>
        <p:spPr bwMode="auto">
          <a:xfrm>
            <a:off x="3128963" y="1235075"/>
            <a:ext cx="2868612" cy="70643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1741"/>
                                        </p:tgtEl>
                                        <p:attrNameLst>
                                          <p:attrName>style.visibility</p:attrName>
                                        </p:attrNameLst>
                                      </p:cBhvr>
                                      <p:to>
                                        <p:strVal val="visible"/>
                                      </p:to>
                                    </p:set>
                                    <p:anim calcmode="lin" valueType="num">
                                      <p:cBhvr>
                                        <p:cTn id="7" dur="500" fill="hold"/>
                                        <p:tgtEl>
                                          <p:spTgt spid="241741"/>
                                        </p:tgtEl>
                                        <p:attrNameLst>
                                          <p:attrName>ppt_w</p:attrName>
                                        </p:attrNameLst>
                                      </p:cBhvr>
                                      <p:tavLst>
                                        <p:tav tm="0">
                                          <p:val>
                                            <p:fltVal val="0"/>
                                          </p:val>
                                        </p:tav>
                                        <p:tav tm="100000">
                                          <p:val>
                                            <p:strVal val="#ppt_w"/>
                                          </p:val>
                                        </p:tav>
                                      </p:tavLst>
                                    </p:anim>
                                    <p:anim calcmode="lin" valueType="num">
                                      <p:cBhvr>
                                        <p:cTn id="8" dur="500" fill="hold"/>
                                        <p:tgtEl>
                                          <p:spTgt spid="241741"/>
                                        </p:tgtEl>
                                        <p:attrNameLst>
                                          <p:attrName>ppt_h</p:attrName>
                                        </p:attrNameLst>
                                      </p:cBhvr>
                                      <p:tavLst>
                                        <p:tav tm="0">
                                          <p:val>
                                            <p:fltVal val="0"/>
                                          </p:val>
                                        </p:tav>
                                        <p:tav tm="100000">
                                          <p:val>
                                            <p:strVal val="#ppt_h"/>
                                          </p:val>
                                        </p:tav>
                                      </p:tavLst>
                                    </p:anim>
                                    <p:anim calcmode="lin" valueType="num">
                                      <p:cBhvr>
                                        <p:cTn id="9" dur="500" fill="hold"/>
                                        <p:tgtEl>
                                          <p:spTgt spid="241741"/>
                                        </p:tgtEl>
                                        <p:attrNameLst>
                                          <p:attrName>ppt_x</p:attrName>
                                        </p:attrNameLst>
                                      </p:cBhvr>
                                      <p:tavLst>
                                        <p:tav tm="0">
                                          <p:val>
                                            <p:fltVal val="0.5"/>
                                          </p:val>
                                        </p:tav>
                                        <p:tav tm="100000">
                                          <p:val>
                                            <p:strVal val="#ppt_x"/>
                                          </p:val>
                                        </p:tav>
                                      </p:tavLst>
                                    </p:anim>
                                    <p:anim calcmode="lin" valueType="num">
                                      <p:cBhvr>
                                        <p:cTn id="10" dur="500" fill="hold"/>
                                        <p:tgtEl>
                                          <p:spTgt spid="2417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CCC1F9B-64B9-C3BB-D927-2B9BE16EA2D5}"/>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3251" name="Rectangle 3">
            <a:extLst>
              <a:ext uri="{FF2B5EF4-FFF2-40B4-BE49-F238E27FC236}">
                <a16:creationId xmlns:a16="http://schemas.microsoft.com/office/drawing/2014/main" id="{6CE067CA-0D74-34D1-BD71-F051CF35D378}"/>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65220" name="Rectangle 4">
            <a:extLst>
              <a:ext uri="{FF2B5EF4-FFF2-40B4-BE49-F238E27FC236}">
                <a16:creationId xmlns:a16="http://schemas.microsoft.com/office/drawing/2014/main" id="{047C4786-BAF8-C6DA-36B4-0477390557B1}"/>
              </a:ext>
            </a:extLst>
          </p:cNvPr>
          <p:cNvSpPr>
            <a:spLocks noChangeArrowheads="1"/>
          </p:cNvSpPr>
          <p:nvPr/>
        </p:nvSpPr>
        <p:spPr bwMode="auto">
          <a:xfrm>
            <a:off x="3200400" y="184150"/>
            <a:ext cx="2359025"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30F6FD"/>
                </a:solidFill>
                <a:latin typeface="Lucida Handwriting" charset="0"/>
                <a:ea typeface="+mn-ea"/>
              </a:rPr>
              <a:t>Zingkum</a:t>
            </a:r>
            <a:r>
              <a:rPr lang="en-US" sz="2000" b="1" dirty="0">
                <a:solidFill>
                  <a:srgbClr val="30F6FD"/>
                </a:solidFill>
                <a:latin typeface="Lucida Handwriting" charset="0"/>
                <a:ea typeface="+mn-ea"/>
              </a:rPr>
              <a:t>  1600</a:t>
            </a:r>
          </a:p>
        </p:txBody>
      </p:sp>
      <p:sp>
        <p:nvSpPr>
          <p:cNvPr id="265221" name="Rectangle 5">
            <a:extLst>
              <a:ext uri="{FF2B5EF4-FFF2-40B4-BE49-F238E27FC236}">
                <a16:creationId xmlns:a16="http://schemas.microsoft.com/office/drawing/2014/main" id="{FAE535F0-EC80-4602-B6CE-90E42B9CB08B}"/>
              </a:ext>
            </a:extLst>
          </p:cNvPr>
          <p:cNvSpPr>
            <a:spLocks noChangeArrowheads="1"/>
          </p:cNvSpPr>
          <p:nvPr/>
        </p:nvSpPr>
        <p:spPr bwMode="auto">
          <a:xfrm>
            <a:off x="3163888" y="531813"/>
            <a:ext cx="24638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30F6FD"/>
                </a:solidFill>
                <a:latin typeface="Lucida Handwriting" charset="0"/>
                <a:ea typeface="+mn-ea"/>
              </a:rPr>
              <a:t>Kapimebing</a:t>
            </a:r>
            <a:r>
              <a:rPr lang="en-US" sz="2000" b="1" dirty="0">
                <a:solidFill>
                  <a:srgbClr val="30F6FD"/>
                </a:solidFill>
                <a:latin typeface="Lucida Handwriting" charset="0"/>
                <a:ea typeface="+mn-ea"/>
              </a:rPr>
              <a:t>  40</a:t>
            </a:r>
          </a:p>
        </p:txBody>
      </p:sp>
      <p:sp>
        <p:nvSpPr>
          <p:cNvPr id="265222" name="Rectangle 6">
            <a:extLst>
              <a:ext uri="{FF2B5EF4-FFF2-40B4-BE49-F238E27FC236}">
                <a16:creationId xmlns:a16="http://schemas.microsoft.com/office/drawing/2014/main" id="{DFBB4B6D-4E6B-A70E-1AE6-BED288E29024}"/>
              </a:ext>
            </a:extLst>
          </p:cNvPr>
          <p:cNvSpPr>
            <a:spLocks noChangeArrowheads="1"/>
          </p:cNvSpPr>
          <p:nvPr/>
        </p:nvSpPr>
        <p:spPr bwMode="auto">
          <a:xfrm>
            <a:off x="3186113" y="923925"/>
            <a:ext cx="1905000"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30F6FD"/>
                </a:solidFill>
                <a:latin typeface="Times" panose="02020603050405020304" pitchFamily="18" charset="0"/>
              </a:rPr>
              <a:t>TUIKUI  </a:t>
            </a:r>
            <a:r>
              <a:rPr lang="en-US" altLang="en-US" sz="1600" b="1" i="1">
                <a:solidFill>
                  <a:srgbClr val="33FBFB"/>
                </a:solidFill>
                <a:latin typeface="Helvetica" panose="020B0604020202020204" pitchFamily="34" charset="0"/>
                <a:cs typeface="Helvetica" panose="020B0604020202020204" pitchFamily="34" charset="0"/>
              </a:rPr>
              <a:t>Ā</a:t>
            </a:r>
            <a:r>
              <a:rPr lang="en-US" altLang="en-US" sz="1600" b="1">
                <a:solidFill>
                  <a:srgbClr val="30F6FD"/>
                </a:solidFill>
                <a:latin typeface="Times" panose="02020603050405020304" pitchFamily="18" charset="0"/>
              </a:rPr>
              <a:t>KHA:</a:t>
            </a:r>
          </a:p>
        </p:txBody>
      </p:sp>
      <p:sp>
        <p:nvSpPr>
          <p:cNvPr id="53255" name="Rectangle 7">
            <a:extLst>
              <a:ext uri="{FF2B5EF4-FFF2-40B4-BE49-F238E27FC236}">
                <a16:creationId xmlns:a16="http://schemas.microsoft.com/office/drawing/2014/main" id="{7546A4EE-E70F-066E-08C7-E42F2BE13D8B}"/>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65225" name="Rectangle 9">
            <a:extLst>
              <a:ext uri="{FF2B5EF4-FFF2-40B4-BE49-F238E27FC236}">
                <a16:creationId xmlns:a16="http://schemas.microsoft.com/office/drawing/2014/main" id="{7B870A9A-B59E-3291-7050-74375F359069}"/>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30F6FD"/>
                </a:solidFill>
                <a:latin typeface="Lucida Handwriting" panose="03010101010101010101" pitchFamily="66" charset="0"/>
              </a:rPr>
              <a:t>“KADHARA”  </a:t>
            </a:r>
          </a:p>
          <a:p>
            <a:pPr algn="ctr">
              <a:defRPr/>
            </a:pPr>
            <a:r>
              <a:rPr lang="en-US" altLang="en-US" sz="2800" b="1">
                <a:solidFill>
                  <a:srgbClr val="33FBFB"/>
                </a:solidFill>
                <a:latin typeface="Lucida Handwriting" panose="03010101010101010101" pitchFamily="66" charset="0"/>
              </a:rPr>
              <a:t>Tuingashit</a:t>
            </a:r>
          </a:p>
        </p:txBody>
      </p:sp>
      <p:sp>
        <p:nvSpPr>
          <p:cNvPr id="265226" name="Rectangle 10">
            <a:extLst>
              <a:ext uri="{FF2B5EF4-FFF2-40B4-BE49-F238E27FC236}">
                <a16:creationId xmlns:a16="http://schemas.microsoft.com/office/drawing/2014/main" id="{ADFBDF18-BBC7-B36C-191F-66BDC9F79F19}"/>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30F6FD"/>
                </a:solidFill>
                <a:latin typeface="Lucida Handwriting" panose="03010101010101010101" pitchFamily="66" charset="0"/>
              </a:rPr>
              <a:t> “KACHAMA” </a:t>
            </a:r>
          </a:p>
          <a:p>
            <a:pPr algn="ctr">
              <a:defRPr/>
            </a:pPr>
            <a:r>
              <a:rPr lang="en-US" altLang="en-US" sz="2800" b="1">
                <a:solidFill>
                  <a:srgbClr val="30F6FD"/>
                </a:solidFill>
                <a:latin typeface="Lucida Handwriting" panose="03010101010101010101" pitchFamily="66" charset="0"/>
              </a:rPr>
              <a:t>Tuingashit</a:t>
            </a:r>
          </a:p>
        </p:txBody>
      </p:sp>
      <p:sp>
        <p:nvSpPr>
          <p:cNvPr id="265227" name="Rectangle 11">
            <a:extLst>
              <a:ext uri="{FF2B5EF4-FFF2-40B4-BE49-F238E27FC236}">
                <a16:creationId xmlns:a16="http://schemas.microsoft.com/office/drawing/2014/main" id="{499F024B-A48C-E2B1-543B-1415B8C20CD6}"/>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28" name="Rectangle 12">
            <a:extLst>
              <a:ext uri="{FF2B5EF4-FFF2-40B4-BE49-F238E27FC236}">
                <a16:creationId xmlns:a16="http://schemas.microsoft.com/office/drawing/2014/main" id="{1DA5322B-E095-EAA4-0F57-B6FA0EF98B79}"/>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29" name="Rectangle 13">
            <a:extLst>
              <a:ext uri="{FF2B5EF4-FFF2-40B4-BE49-F238E27FC236}">
                <a16:creationId xmlns:a16="http://schemas.microsoft.com/office/drawing/2014/main" id="{218206BE-D27E-1B63-9CCD-BDFE6B0533AD}"/>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30" name="Rectangle 14">
            <a:extLst>
              <a:ext uri="{FF2B5EF4-FFF2-40B4-BE49-F238E27FC236}">
                <a16:creationId xmlns:a16="http://schemas.microsoft.com/office/drawing/2014/main" id="{F6560348-8A29-E7A8-9302-328FE7CC8CD9}"/>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31" name="Rectangle 15">
            <a:extLst>
              <a:ext uri="{FF2B5EF4-FFF2-40B4-BE49-F238E27FC236}">
                <a16:creationId xmlns:a16="http://schemas.microsoft.com/office/drawing/2014/main" id="{BB73F6A9-6AD7-8E2B-69D0-27F7B539A98E}"/>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  Lairik “27” </a:t>
            </a:r>
          </a:p>
        </p:txBody>
      </p:sp>
      <p:sp>
        <p:nvSpPr>
          <p:cNvPr id="265232" name="Rectangle 16">
            <a:extLst>
              <a:ext uri="{FF2B5EF4-FFF2-40B4-BE49-F238E27FC236}">
                <a16:creationId xmlns:a16="http://schemas.microsoft.com/office/drawing/2014/main" id="{B638B71E-E36E-5A50-F9D8-7EF498917EBF}"/>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Lairik “39”</a:t>
            </a:r>
          </a:p>
        </p:txBody>
      </p:sp>
      <p:sp>
        <p:nvSpPr>
          <p:cNvPr id="265233" name="Rectangle 17">
            <a:extLst>
              <a:ext uri="{FF2B5EF4-FFF2-40B4-BE49-F238E27FC236}">
                <a16:creationId xmlns:a16="http://schemas.microsoft.com/office/drawing/2014/main" id="{927F24A2-097A-7A87-712F-69A0B7BA6E9B}"/>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34" name="Rectangle 18">
            <a:extLst>
              <a:ext uri="{FF2B5EF4-FFF2-40B4-BE49-F238E27FC236}">
                <a16:creationId xmlns:a16="http://schemas.microsoft.com/office/drawing/2014/main" id="{65730181-3C2D-7E5E-3AE6-C90089A09576}"/>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5235" name="Rectangle 19">
            <a:extLst>
              <a:ext uri="{FF2B5EF4-FFF2-40B4-BE49-F238E27FC236}">
                <a16:creationId xmlns:a16="http://schemas.microsoft.com/office/drawing/2014/main" id="{D36E17BC-2920-AECA-FD93-3813927AF895}"/>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30F6FD"/>
                </a:solidFill>
                <a:latin typeface="Lucida Handwriting" charset="0"/>
                <a:ea typeface="+mn-ea"/>
              </a:rPr>
              <a:t>Hebrew</a:t>
            </a:r>
          </a:p>
        </p:txBody>
      </p:sp>
      <p:sp>
        <p:nvSpPr>
          <p:cNvPr id="265236" name="Rectangle 20">
            <a:extLst>
              <a:ext uri="{FF2B5EF4-FFF2-40B4-BE49-F238E27FC236}">
                <a16:creationId xmlns:a16="http://schemas.microsoft.com/office/drawing/2014/main" id="{4D7D97FB-D077-97E8-CBCE-41EBC0494B68}"/>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30F6FD"/>
                </a:solidFill>
                <a:latin typeface="Lucida Handwriting" charset="0"/>
                <a:ea typeface="+mn-ea"/>
              </a:rPr>
              <a:t>Greek</a:t>
            </a:r>
          </a:p>
        </p:txBody>
      </p:sp>
      <p:sp>
        <p:nvSpPr>
          <p:cNvPr id="265237" name="Rectangle 21">
            <a:extLst>
              <a:ext uri="{FF2B5EF4-FFF2-40B4-BE49-F238E27FC236}">
                <a16:creationId xmlns:a16="http://schemas.microsoft.com/office/drawing/2014/main" id="{F9E7CA14-1BE6-84DA-D5FE-076C2A2B577D}"/>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65238" name="Rectangle 22">
            <a:extLst>
              <a:ext uri="{FF2B5EF4-FFF2-40B4-BE49-F238E27FC236}">
                <a16:creationId xmlns:a16="http://schemas.microsoft.com/office/drawing/2014/main" id="{6A141A89-E8D6-226D-B142-36EED111555A}"/>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65239" name="Rectangle 23">
            <a:extLst>
              <a:ext uri="{FF2B5EF4-FFF2-40B4-BE49-F238E27FC236}">
                <a16:creationId xmlns:a16="http://schemas.microsoft.com/office/drawing/2014/main" id="{AFE3B4C0-A6AC-0FBC-1D43-37B5542D86A1}"/>
              </a:ext>
            </a:extLst>
          </p:cNvPr>
          <p:cNvSpPr>
            <a:spLocks noChangeArrowheads="1"/>
          </p:cNvSpPr>
          <p:nvPr/>
        </p:nvSpPr>
        <p:spPr bwMode="auto">
          <a:xfrm>
            <a:off x="6627813" y="3311525"/>
            <a:ext cx="2516187" cy="458788"/>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30F6FD"/>
                </a:solidFill>
                <a:latin typeface="Lucida Handwriting" panose="03010101010101010101" pitchFamily="66" charset="0"/>
              </a:rPr>
              <a:t>Lukhamashan/</a:t>
            </a:r>
            <a:r>
              <a:rPr lang="en-US" altLang="en-US" sz="2400" b="1">
                <a:solidFill>
                  <a:srgbClr val="30F6FD"/>
                </a:solidFill>
                <a:latin typeface="Lucida Handwriting" panose="03010101010101010101" pitchFamily="66" charset="0"/>
              </a:rPr>
              <a:t> </a:t>
            </a:r>
            <a:endParaRPr lang="en-US" altLang="en-US" sz="1800" b="1">
              <a:solidFill>
                <a:srgbClr val="30F6FD"/>
              </a:solidFill>
              <a:latin typeface="Lucida Handwriting" panose="03010101010101010101" pitchFamily="66" charset="0"/>
            </a:endParaRPr>
          </a:p>
        </p:txBody>
      </p:sp>
      <p:sp>
        <p:nvSpPr>
          <p:cNvPr id="265240" name="Rectangle 24">
            <a:extLst>
              <a:ext uri="{FF2B5EF4-FFF2-40B4-BE49-F238E27FC236}">
                <a16:creationId xmlns:a16="http://schemas.microsoft.com/office/drawing/2014/main" id="{5B08178A-CFFE-F749-FC69-D706B769665E}"/>
              </a:ext>
            </a:extLst>
          </p:cNvPr>
          <p:cNvSpPr>
            <a:spLocks noChangeArrowheads="1"/>
          </p:cNvSpPr>
          <p:nvPr/>
        </p:nvSpPr>
        <p:spPr bwMode="auto">
          <a:xfrm>
            <a:off x="509588" y="3386138"/>
            <a:ext cx="1136650" cy="366712"/>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1800" b="1" i="1">
                <a:solidFill>
                  <a:srgbClr val="33FBFB"/>
                </a:solidFill>
                <a:latin typeface="Helvetica" panose="020B0604020202020204" pitchFamily="34" charset="0"/>
                <a:cs typeface="Helvetica" panose="020B0604020202020204" pitchFamily="34" charset="0"/>
              </a:rPr>
              <a:t>Ā</a:t>
            </a:r>
            <a:r>
              <a:rPr lang="en-US" altLang="en-US" sz="1800" b="1">
                <a:solidFill>
                  <a:srgbClr val="30F6FD"/>
                </a:solidFill>
                <a:latin typeface="Lucida Handwriting" panose="03010101010101010101" pitchFamily="66" charset="0"/>
              </a:rPr>
              <a:t>IN/</a:t>
            </a:r>
          </a:p>
        </p:txBody>
      </p:sp>
      <p:sp>
        <p:nvSpPr>
          <p:cNvPr id="265258" name="Rectangle 42">
            <a:extLst>
              <a:ext uri="{FF2B5EF4-FFF2-40B4-BE49-F238E27FC236}">
                <a16:creationId xmlns:a16="http://schemas.microsoft.com/office/drawing/2014/main" id="{9E225072-B24E-452B-FD3C-1D431A3D878C}"/>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Telescope</a:t>
            </a:r>
          </a:p>
        </p:txBody>
      </p:sp>
      <p:sp>
        <p:nvSpPr>
          <p:cNvPr id="265259" name="Rectangle 43">
            <a:extLst>
              <a:ext uri="{FF2B5EF4-FFF2-40B4-BE49-F238E27FC236}">
                <a16:creationId xmlns:a16="http://schemas.microsoft.com/office/drawing/2014/main" id="{84CEF88A-E408-07F6-4BA3-BBC8F050E93E}"/>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Telescope</a:t>
            </a:r>
          </a:p>
        </p:txBody>
      </p:sp>
      <p:sp>
        <p:nvSpPr>
          <p:cNvPr id="265260" name="Rectangle 44">
            <a:extLst>
              <a:ext uri="{FF2B5EF4-FFF2-40B4-BE49-F238E27FC236}">
                <a16:creationId xmlns:a16="http://schemas.microsoft.com/office/drawing/2014/main" id="{A0B250A1-2BA3-746C-0B0F-D131A6F60938}"/>
              </a:ext>
            </a:extLst>
          </p:cNvPr>
          <p:cNvSpPr>
            <a:spLocks noChangeArrowheads="1"/>
          </p:cNvSpPr>
          <p:nvPr/>
        </p:nvSpPr>
        <p:spPr bwMode="auto">
          <a:xfrm>
            <a:off x="-85725" y="5184775"/>
            <a:ext cx="1831975"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33FBFB"/>
                </a:solidFill>
                <a:latin typeface="Lucida Handwriting" panose="03010101010101010101" pitchFamily="66" charset="0"/>
              </a:rPr>
              <a:t>Kānthu</a:t>
            </a:r>
            <a:r>
              <a:rPr lang="en-US" altLang="en-US" sz="1800" b="1">
                <a:solidFill>
                  <a:srgbClr val="30F6FD"/>
                </a:solidFill>
                <a:latin typeface="Lucida Handwriting" panose="03010101010101010101" pitchFamily="66" charset="0"/>
              </a:rPr>
              <a:t>i kahai katang makhavai</a:t>
            </a:r>
          </a:p>
        </p:txBody>
      </p:sp>
      <p:sp>
        <p:nvSpPr>
          <p:cNvPr id="265261" name="Rectangle 45">
            <a:extLst>
              <a:ext uri="{FF2B5EF4-FFF2-40B4-BE49-F238E27FC236}">
                <a16:creationId xmlns:a16="http://schemas.microsoft.com/office/drawing/2014/main" id="{183FBB79-B3A4-6CBE-0DBD-AE3B2F007FFF}"/>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33FBFB"/>
                </a:solidFill>
                <a:latin typeface="Lucida Handwriting" panose="03010101010101010101" pitchFamily="66" charset="0"/>
              </a:rPr>
              <a:t>R</a:t>
            </a:r>
            <a:r>
              <a:rPr lang="en-US" altLang="en-US" sz="1800" b="1" i="1">
                <a:solidFill>
                  <a:srgbClr val="33FBFB"/>
                </a:solidFill>
              </a:rPr>
              <a:t>ā</a:t>
            </a:r>
            <a:r>
              <a:rPr lang="en-US" altLang="en-US" sz="1800" b="1">
                <a:solidFill>
                  <a:srgbClr val="33FBFB"/>
                </a:solidFill>
                <a:latin typeface="Lucida Handwriting" panose="03010101010101010101" pitchFamily="66" charset="0"/>
              </a:rPr>
              <a:t>r</a:t>
            </a:r>
            <a:r>
              <a:rPr lang="en-US" altLang="en-US" sz="1800" b="1" i="1">
                <a:solidFill>
                  <a:srgbClr val="33FBFB"/>
                </a:solidFill>
              </a:rPr>
              <a:t>ā</a:t>
            </a:r>
            <a:r>
              <a:rPr lang="en-US" altLang="en-US" sz="1800" b="1">
                <a:solidFill>
                  <a:srgbClr val="33FBFB"/>
                </a:solidFill>
                <a:latin typeface="Lucida Handwriting" panose="03010101010101010101" pitchFamily="66" charset="0"/>
              </a:rPr>
              <a:t>da </a:t>
            </a:r>
            <a:r>
              <a:rPr lang="en-US" altLang="en-US" sz="1800" b="1">
                <a:solidFill>
                  <a:srgbClr val="30F6FD"/>
                </a:solidFill>
                <a:latin typeface="Lucida Handwriting" panose="03010101010101010101" pitchFamily="66" charset="0"/>
              </a:rPr>
              <a:t>khalei katang makhavai</a:t>
            </a:r>
          </a:p>
        </p:txBody>
      </p:sp>
      <p:sp>
        <p:nvSpPr>
          <p:cNvPr id="265263" name="Text Box 47">
            <a:extLst>
              <a:ext uri="{FF2B5EF4-FFF2-40B4-BE49-F238E27FC236}">
                <a16:creationId xmlns:a16="http://schemas.microsoft.com/office/drawing/2014/main" id="{28FA7ABB-5491-3390-9AE0-8D4619C7A41E}"/>
              </a:ext>
            </a:extLst>
          </p:cNvPr>
          <p:cNvSpPr txBox="1">
            <a:spLocks noChangeArrowheads="1"/>
          </p:cNvSpPr>
          <p:nvPr/>
        </p:nvSpPr>
        <p:spPr bwMode="auto">
          <a:xfrm>
            <a:off x="-103188" y="3730625"/>
            <a:ext cx="2625726"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30F6FD"/>
                </a:solidFill>
                <a:latin typeface="Lucida Handwriting" charset="0"/>
                <a:ea typeface="+mn-ea"/>
              </a:rPr>
              <a:t>Ngashitkahai</a:t>
            </a:r>
            <a:r>
              <a:rPr lang="en-US" sz="2400" b="1" dirty="0">
                <a:solidFill>
                  <a:srgbClr val="30F6FD"/>
                </a:solidFill>
                <a:latin typeface="Lucida Handwriting" charset="0"/>
                <a:ea typeface="+mn-ea"/>
              </a:rPr>
              <a:t> </a:t>
            </a:r>
          </a:p>
        </p:txBody>
      </p:sp>
      <p:sp>
        <p:nvSpPr>
          <p:cNvPr id="265264" name="Text Box 48">
            <a:extLst>
              <a:ext uri="{FF2B5EF4-FFF2-40B4-BE49-F238E27FC236}">
                <a16:creationId xmlns:a16="http://schemas.microsoft.com/office/drawing/2014/main" id="{F7592C1A-37DB-9AE9-6129-D4FEFEDDAC87}"/>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Ungkashung</a:t>
            </a:r>
            <a:endParaRPr lang="en-US" altLang="en-US">
              <a:solidFill>
                <a:srgbClr val="30F6FD"/>
              </a:solidFill>
              <a:latin typeface="Times" panose="02020603050405020304" pitchFamily="18" charset="0"/>
            </a:endParaRPr>
          </a:p>
        </p:txBody>
      </p:sp>
      <p:sp>
        <p:nvSpPr>
          <p:cNvPr id="265265" name="Line 49">
            <a:extLst>
              <a:ext uri="{FF2B5EF4-FFF2-40B4-BE49-F238E27FC236}">
                <a16:creationId xmlns:a16="http://schemas.microsoft.com/office/drawing/2014/main" id="{DF6A3972-7C61-EE3C-CB5D-8CE3DA3AF133}"/>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66" name="Line 50">
            <a:extLst>
              <a:ext uri="{FF2B5EF4-FFF2-40B4-BE49-F238E27FC236}">
                <a16:creationId xmlns:a16="http://schemas.microsoft.com/office/drawing/2014/main" id="{3F97627A-EABA-0A89-B32F-6742F7D58F8C}"/>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67" name="Line 51">
            <a:extLst>
              <a:ext uri="{FF2B5EF4-FFF2-40B4-BE49-F238E27FC236}">
                <a16:creationId xmlns:a16="http://schemas.microsoft.com/office/drawing/2014/main" id="{EAD22014-5797-5FCE-D8F8-70787518F3DA}"/>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68" name="Line 52">
            <a:extLst>
              <a:ext uri="{FF2B5EF4-FFF2-40B4-BE49-F238E27FC236}">
                <a16:creationId xmlns:a16="http://schemas.microsoft.com/office/drawing/2014/main" id="{64EA2DE8-B86A-C701-F5F6-CEAF0958A3D1}"/>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69" name="Line 53">
            <a:extLst>
              <a:ext uri="{FF2B5EF4-FFF2-40B4-BE49-F238E27FC236}">
                <a16:creationId xmlns:a16="http://schemas.microsoft.com/office/drawing/2014/main" id="{79011558-4643-A5A7-E339-7AE2A7D9015D}"/>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70" name="Line 54">
            <a:extLst>
              <a:ext uri="{FF2B5EF4-FFF2-40B4-BE49-F238E27FC236}">
                <a16:creationId xmlns:a16="http://schemas.microsoft.com/office/drawing/2014/main" id="{FD2F324D-A3C7-F2F0-BF3C-3C03003D24D6}"/>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71" name="Line 55">
            <a:extLst>
              <a:ext uri="{FF2B5EF4-FFF2-40B4-BE49-F238E27FC236}">
                <a16:creationId xmlns:a16="http://schemas.microsoft.com/office/drawing/2014/main" id="{ED5AA40D-EACE-FE61-1280-9A3EDF6892D1}"/>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72" name="Line 56">
            <a:extLst>
              <a:ext uri="{FF2B5EF4-FFF2-40B4-BE49-F238E27FC236}">
                <a16:creationId xmlns:a16="http://schemas.microsoft.com/office/drawing/2014/main" id="{CCAF83E4-BC15-8BFA-112B-88C2E0AC0E52}"/>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5273" name="Rectangle 57">
            <a:extLst>
              <a:ext uri="{FF2B5EF4-FFF2-40B4-BE49-F238E27FC236}">
                <a16:creationId xmlns:a16="http://schemas.microsoft.com/office/drawing/2014/main" id="{EC2C7F5B-E9CF-A813-EF5C-2B4964609ECF}"/>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Microscope</a:t>
            </a:r>
          </a:p>
        </p:txBody>
      </p:sp>
      <p:sp>
        <p:nvSpPr>
          <p:cNvPr id="53287" name="Text Box 58">
            <a:extLst>
              <a:ext uri="{FF2B5EF4-FFF2-40B4-BE49-F238E27FC236}">
                <a16:creationId xmlns:a16="http://schemas.microsoft.com/office/drawing/2014/main" id="{1BF639B7-B7B3-82F0-5B84-4BFCAB0CB130}"/>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65275" name="Rectangle 59">
            <a:extLst>
              <a:ext uri="{FF2B5EF4-FFF2-40B4-BE49-F238E27FC236}">
                <a16:creationId xmlns:a16="http://schemas.microsoft.com/office/drawing/2014/main" id="{104FBA72-48FD-6087-C417-C413AD774569}"/>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30F6FD"/>
                </a:solidFill>
                <a:latin typeface="Lucida Handwriting" panose="03010101010101010101" pitchFamily="66" charset="0"/>
              </a:rPr>
              <a:t>2 Telescopes</a:t>
            </a:r>
            <a:endParaRPr lang="en-US" altLang="en-US" sz="2000" b="1" u="sng">
              <a:solidFill>
                <a:srgbClr val="30F6FD"/>
              </a:solidFill>
              <a:latin typeface="Lucida Handwriting" panose="03010101010101010101" pitchFamily="66" charset="0"/>
            </a:endParaRPr>
          </a:p>
          <a:p>
            <a:pPr>
              <a:defRPr/>
            </a:pPr>
            <a:r>
              <a:rPr lang="en-US" altLang="en-US" sz="2000" b="1">
                <a:solidFill>
                  <a:srgbClr val="30F6FD"/>
                </a:solidFill>
                <a:latin typeface="Lucida Handwriting" panose="03010101010101010101" pitchFamily="66" charset="0"/>
              </a:rPr>
              <a:t>1 Microscope</a:t>
            </a:r>
            <a:endParaRPr lang="en-US" altLang="en-US" sz="2000" b="1" u="sng">
              <a:solidFill>
                <a:srgbClr val="30F6FD"/>
              </a:solidFill>
              <a:latin typeface="Lucida Handwriting" panose="03010101010101010101" pitchFamily="66" charset="0"/>
            </a:endParaRPr>
          </a:p>
        </p:txBody>
      </p:sp>
      <p:grpSp>
        <p:nvGrpSpPr>
          <p:cNvPr id="2" name="Group 60">
            <a:extLst>
              <a:ext uri="{FF2B5EF4-FFF2-40B4-BE49-F238E27FC236}">
                <a16:creationId xmlns:a16="http://schemas.microsoft.com/office/drawing/2014/main" id="{6EA8B0AB-2F8F-8A96-0B8D-1EDF8477FF09}"/>
              </a:ext>
            </a:extLst>
          </p:cNvPr>
          <p:cNvGrpSpPr>
            <a:grpSpLocks/>
          </p:cNvGrpSpPr>
          <p:nvPr/>
        </p:nvGrpSpPr>
        <p:grpSpPr bwMode="auto">
          <a:xfrm>
            <a:off x="5495925" y="603250"/>
            <a:ext cx="703263" cy="958850"/>
            <a:chOff x="2464" y="201"/>
            <a:chExt cx="443" cy="604"/>
          </a:xfrm>
        </p:grpSpPr>
        <p:sp>
          <p:nvSpPr>
            <p:cNvPr id="53337" name="Rectangle 61">
              <a:extLst>
                <a:ext uri="{FF2B5EF4-FFF2-40B4-BE49-F238E27FC236}">
                  <a16:creationId xmlns:a16="http://schemas.microsoft.com/office/drawing/2014/main" id="{3B80CC28-FD57-DA14-89D7-8E11418094CA}"/>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8" name="Rectangle 62">
              <a:extLst>
                <a:ext uri="{FF2B5EF4-FFF2-40B4-BE49-F238E27FC236}">
                  <a16:creationId xmlns:a16="http://schemas.microsoft.com/office/drawing/2014/main" id="{7E3143C4-D849-190B-5CF9-DC02142F2901}"/>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9" name="Rectangle 63">
              <a:extLst>
                <a:ext uri="{FF2B5EF4-FFF2-40B4-BE49-F238E27FC236}">
                  <a16:creationId xmlns:a16="http://schemas.microsoft.com/office/drawing/2014/main" id="{68393EAB-A158-8482-E852-FEAFE8A1542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53290" name="Text Box 67">
            <a:extLst>
              <a:ext uri="{FF2B5EF4-FFF2-40B4-BE49-F238E27FC236}">
                <a16:creationId xmlns:a16="http://schemas.microsoft.com/office/drawing/2014/main" id="{DFF5D436-CD66-303E-DFF7-A114C0A44F88}"/>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grpSp>
        <p:nvGrpSpPr>
          <p:cNvPr id="3" name="Group 72">
            <a:extLst>
              <a:ext uri="{FF2B5EF4-FFF2-40B4-BE49-F238E27FC236}">
                <a16:creationId xmlns:a16="http://schemas.microsoft.com/office/drawing/2014/main" id="{1F4CFBA1-0BBA-F4CB-4CB2-2BCB9A2CD0F6}"/>
              </a:ext>
            </a:extLst>
          </p:cNvPr>
          <p:cNvGrpSpPr>
            <a:grpSpLocks/>
          </p:cNvGrpSpPr>
          <p:nvPr/>
        </p:nvGrpSpPr>
        <p:grpSpPr bwMode="auto">
          <a:xfrm>
            <a:off x="5483225" y="574675"/>
            <a:ext cx="703263" cy="958850"/>
            <a:chOff x="2464" y="201"/>
            <a:chExt cx="443" cy="604"/>
          </a:xfrm>
        </p:grpSpPr>
        <p:sp>
          <p:nvSpPr>
            <p:cNvPr id="53334" name="Rectangle 73">
              <a:extLst>
                <a:ext uri="{FF2B5EF4-FFF2-40B4-BE49-F238E27FC236}">
                  <a16:creationId xmlns:a16="http://schemas.microsoft.com/office/drawing/2014/main" id="{243F7FA4-5F6D-C75E-29FB-1A84B33CBAF2}"/>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5" name="Rectangle 74">
              <a:extLst>
                <a:ext uri="{FF2B5EF4-FFF2-40B4-BE49-F238E27FC236}">
                  <a16:creationId xmlns:a16="http://schemas.microsoft.com/office/drawing/2014/main" id="{C40E6FD5-D395-745E-434A-F5466D80F973}"/>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6" name="Rectangle 75">
              <a:extLst>
                <a:ext uri="{FF2B5EF4-FFF2-40B4-BE49-F238E27FC236}">
                  <a16:creationId xmlns:a16="http://schemas.microsoft.com/office/drawing/2014/main" id="{55A500C6-4388-0CA2-B9CE-EB9644895F0E}"/>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4" name="Group 76">
            <a:extLst>
              <a:ext uri="{FF2B5EF4-FFF2-40B4-BE49-F238E27FC236}">
                <a16:creationId xmlns:a16="http://schemas.microsoft.com/office/drawing/2014/main" id="{EC9E9027-91DF-1ADD-A165-E599A0D2C09C}"/>
              </a:ext>
            </a:extLst>
          </p:cNvPr>
          <p:cNvGrpSpPr>
            <a:grpSpLocks/>
          </p:cNvGrpSpPr>
          <p:nvPr/>
        </p:nvGrpSpPr>
        <p:grpSpPr bwMode="auto">
          <a:xfrm>
            <a:off x="5483225" y="574675"/>
            <a:ext cx="703263" cy="958850"/>
            <a:chOff x="2464" y="201"/>
            <a:chExt cx="443" cy="604"/>
          </a:xfrm>
        </p:grpSpPr>
        <p:sp>
          <p:nvSpPr>
            <p:cNvPr id="53331" name="Rectangle 77">
              <a:extLst>
                <a:ext uri="{FF2B5EF4-FFF2-40B4-BE49-F238E27FC236}">
                  <a16:creationId xmlns:a16="http://schemas.microsoft.com/office/drawing/2014/main" id="{6FD4C278-39A3-A0FF-074A-42D3D9B2188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2" name="Rectangle 78">
              <a:extLst>
                <a:ext uri="{FF2B5EF4-FFF2-40B4-BE49-F238E27FC236}">
                  <a16:creationId xmlns:a16="http://schemas.microsoft.com/office/drawing/2014/main" id="{35A88332-F342-1768-259C-F88800D36F9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3" name="Rectangle 79">
              <a:extLst>
                <a:ext uri="{FF2B5EF4-FFF2-40B4-BE49-F238E27FC236}">
                  <a16:creationId xmlns:a16="http://schemas.microsoft.com/office/drawing/2014/main" id="{1A447DE8-60BB-EC2D-0A2B-519BCA74CDE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5" name="Group 80">
            <a:extLst>
              <a:ext uri="{FF2B5EF4-FFF2-40B4-BE49-F238E27FC236}">
                <a16:creationId xmlns:a16="http://schemas.microsoft.com/office/drawing/2014/main" id="{C0B52422-4160-C46C-26A3-0B08299308F8}"/>
              </a:ext>
            </a:extLst>
          </p:cNvPr>
          <p:cNvGrpSpPr>
            <a:grpSpLocks/>
          </p:cNvGrpSpPr>
          <p:nvPr/>
        </p:nvGrpSpPr>
        <p:grpSpPr bwMode="auto">
          <a:xfrm>
            <a:off x="5497513" y="588963"/>
            <a:ext cx="703262" cy="958850"/>
            <a:chOff x="2464" y="201"/>
            <a:chExt cx="443" cy="604"/>
          </a:xfrm>
        </p:grpSpPr>
        <p:sp>
          <p:nvSpPr>
            <p:cNvPr id="53328" name="Rectangle 81">
              <a:extLst>
                <a:ext uri="{FF2B5EF4-FFF2-40B4-BE49-F238E27FC236}">
                  <a16:creationId xmlns:a16="http://schemas.microsoft.com/office/drawing/2014/main" id="{B00F6DD0-F430-E10E-C947-E7FC290D496B}"/>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29" name="Rectangle 82">
              <a:extLst>
                <a:ext uri="{FF2B5EF4-FFF2-40B4-BE49-F238E27FC236}">
                  <a16:creationId xmlns:a16="http://schemas.microsoft.com/office/drawing/2014/main" id="{545511DC-6C79-73A2-6E98-122AF4C9B3A0}"/>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30" name="Rectangle 83">
              <a:extLst>
                <a:ext uri="{FF2B5EF4-FFF2-40B4-BE49-F238E27FC236}">
                  <a16:creationId xmlns:a16="http://schemas.microsoft.com/office/drawing/2014/main" id="{BA40FD87-8405-9777-5DC8-FA954E13E9CE}"/>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6" name="Group 84">
            <a:extLst>
              <a:ext uri="{FF2B5EF4-FFF2-40B4-BE49-F238E27FC236}">
                <a16:creationId xmlns:a16="http://schemas.microsoft.com/office/drawing/2014/main" id="{15CAE557-BB61-8E1C-D440-89E393D96610}"/>
              </a:ext>
            </a:extLst>
          </p:cNvPr>
          <p:cNvGrpSpPr>
            <a:grpSpLocks/>
          </p:cNvGrpSpPr>
          <p:nvPr/>
        </p:nvGrpSpPr>
        <p:grpSpPr bwMode="auto">
          <a:xfrm>
            <a:off x="5483225" y="574675"/>
            <a:ext cx="703263" cy="958850"/>
            <a:chOff x="2464" y="201"/>
            <a:chExt cx="443" cy="604"/>
          </a:xfrm>
        </p:grpSpPr>
        <p:sp>
          <p:nvSpPr>
            <p:cNvPr id="53325" name="Rectangle 85">
              <a:extLst>
                <a:ext uri="{FF2B5EF4-FFF2-40B4-BE49-F238E27FC236}">
                  <a16:creationId xmlns:a16="http://schemas.microsoft.com/office/drawing/2014/main" id="{2E86C7FF-17F1-DDE7-76B9-4720F7271216}"/>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26" name="Rectangle 86">
              <a:extLst>
                <a:ext uri="{FF2B5EF4-FFF2-40B4-BE49-F238E27FC236}">
                  <a16:creationId xmlns:a16="http://schemas.microsoft.com/office/drawing/2014/main" id="{35CD9A20-656E-80BA-0E2F-9A5EC74C73F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27" name="Rectangle 87">
              <a:extLst>
                <a:ext uri="{FF2B5EF4-FFF2-40B4-BE49-F238E27FC236}">
                  <a16:creationId xmlns:a16="http://schemas.microsoft.com/office/drawing/2014/main" id="{7A08E8FD-D50F-6BEE-C145-80FADFF1C217}"/>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65318" name="Rectangle 102">
            <a:extLst>
              <a:ext uri="{FF2B5EF4-FFF2-40B4-BE49-F238E27FC236}">
                <a16:creationId xmlns:a16="http://schemas.microsoft.com/office/drawing/2014/main" id="{6C514D02-1683-EFA5-A342-ABFF2E8D1F27}"/>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24</a:t>
            </a:r>
            <a:endParaRPr lang="en-US" altLang="en-US" sz="1000" b="1">
              <a:effectLst>
                <a:outerShdw blurRad="38100" dist="38100" dir="2700000" algn="tl">
                  <a:srgbClr val="FFFFFF"/>
                </a:outerShdw>
              </a:effectLst>
            </a:endParaRPr>
          </a:p>
        </p:txBody>
      </p:sp>
      <p:sp>
        <p:nvSpPr>
          <p:cNvPr id="265319" name="Text Box 103">
            <a:extLst>
              <a:ext uri="{FF2B5EF4-FFF2-40B4-BE49-F238E27FC236}">
                <a16:creationId xmlns:a16="http://schemas.microsoft.com/office/drawing/2014/main" id="{FC9FB819-DE69-89C3-FF97-920E83B4AEE9}"/>
              </a:ext>
            </a:extLst>
          </p:cNvPr>
          <p:cNvSpPr txBox="1">
            <a:spLocks noChangeArrowheads="1"/>
          </p:cNvSpPr>
          <p:nvPr/>
        </p:nvSpPr>
        <p:spPr bwMode="auto">
          <a:xfrm>
            <a:off x="8529638" y="6396038"/>
            <a:ext cx="307975" cy="33655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a:solidFill>
                  <a:srgbClr val="FFFFFF"/>
                </a:solidFill>
                <a:latin typeface="Comic Sans MS" charset="0"/>
                <a:ea typeface="+mn-ea"/>
              </a:rPr>
              <a:t>1</a:t>
            </a:r>
          </a:p>
        </p:txBody>
      </p:sp>
      <p:grpSp>
        <p:nvGrpSpPr>
          <p:cNvPr id="53297" name="Group 125">
            <a:extLst>
              <a:ext uri="{FF2B5EF4-FFF2-40B4-BE49-F238E27FC236}">
                <a16:creationId xmlns:a16="http://schemas.microsoft.com/office/drawing/2014/main" id="{9CC99D77-5516-B67F-320C-C505C4336CF5}"/>
              </a:ext>
            </a:extLst>
          </p:cNvPr>
          <p:cNvGrpSpPr>
            <a:grpSpLocks/>
          </p:cNvGrpSpPr>
          <p:nvPr/>
        </p:nvGrpSpPr>
        <p:grpSpPr bwMode="auto">
          <a:xfrm>
            <a:off x="2133600" y="2473325"/>
            <a:ext cx="5403850" cy="2849563"/>
            <a:chOff x="1344" y="1558"/>
            <a:chExt cx="3404" cy="1795"/>
          </a:xfrm>
        </p:grpSpPr>
        <p:grpSp>
          <p:nvGrpSpPr>
            <p:cNvPr id="53307" name="Group 126">
              <a:extLst>
                <a:ext uri="{FF2B5EF4-FFF2-40B4-BE49-F238E27FC236}">
                  <a16:creationId xmlns:a16="http://schemas.microsoft.com/office/drawing/2014/main" id="{A20A2C7A-4733-0593-65E8-D2556B8A56E8}"/>
                </a:ext>
              </a:extLst>
            </p:cNvPr>
            <p:cNvGrpSpPr>
              <a:grpSpLocks/>
            </p:cNvGrpSpPr>
            <p:nvPr/>
          </p:nvGrpSpPr>
          <p:grpSpPr bwMode="auto">
            <a:xfrm>
              <a:off x="1344" y="1558"/>
              <a:ext cx="3404" cy="1795"/>
              <a:chOff x="1344" y="1558"/>
              <a:chExt cx="3404" cy="1795"/>
            </a:xfrm>
          </p:grpSpPr>
          <p:sp>
            <p:nvSpPr>
              <p:cNvPr id="53309" name="Line 127">
                <a:extLst>
                  <a:ext uri="{FF2B5EF4-FFF2-40B4-BE49-F238E27FC236}">
                    <a16:creationId xmlns:a16="http://schemas.microsoft.com/office/drawing/2014/main" id="{988815DD-2464-E14B-5F11-7AB17384BDDC}"/>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0" name="Line 128">
                <a:extLst>
                  <a:ext uri="{FF2B5EF4-FFF2-40B4-BE49-F238E27FC236}">
                    <a16:creationId xmlns:a16="http://schemas.microsoft.com/office/drawing/2014/main" id="{CDB37595-C850-B975-A7D2-2460DC55A809}"/>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1" name="Line 129">
                <a:extLst>
                  <a:ext uri="{FF2B5EF4-FFF2-40B4-BE49-F238E27FC236}">
                    <a16:creationId xmlns:a16="http://schemas.microsoft.com/office/drawing/2014/main" id="{56804371-C8BC-0D73-9AEB-5D3156394733}"/>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2" name="Line 130">
                <a:extLst>
                  <a:ext uri="{FF2B5EF4-FFF2-40B4-BE49-F238E27FC236}">
                    <a16:creationId xmlns:a16="http://schemas.microsoft.com/office/drawing/2014/main" id="{EEE0B142-23C1-D6F6-04CA-93AA08F0F0FC}"/>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3" name="Line 131">
                <a:extLst>
                  <a:ext uri="{FF2B5EF4-FFF2-40B4-BE49-F238E27FC236}">
                    <a16:creationId xmlns:a16="http://schemas.microsoft.com/office/drawing/2014/main" id="{53C6895D-326F-6B84-85A8-E58C15098F3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4" name="Line 132">
                <a:extLst>
                  <a:ext uri="{FF2B5EF4-FFF2-40B4-BE49-F238E27FC236}">
                    <a16:creationId xmlns:a16="http://schemas.microsoft.com/office/drawing/2014/main" id="{A7231113-5F41-A938-B90C-23FAF6D8DC46}"/>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5" name="Line 133">
                <a:extLst>
                  <a:ext uri="{FF2B5EF4-FFF2-40B4-BE49-F238E27FC236}">
                    <a16:creationId xmlns:a16="http://schemas.microsoft.com/office/drawing/2014/main" id="{8895F2D9-0308-7683-2099-D84142D2810F}"/>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6" name="Line 134">
                <a:extLst>
                  <a:ext uri="{FF2B5EF4-FFF2-40B4-BE49-F238E27FC236}">
                    <a16:creationId xmlns:a16="http://schemas.microsoft.com/office/drawing/2014/main" id="{0FBB4538-073D-1A3E-1F73-4909A323770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5351" name="Rectangle 135">
                <a:extLst>
                  <a:ext uri="{FF2B5EF4-FFF2-40B4-BE49-F238E27FC236}">
                    <a16:creationId xmlns:a16="http://schemas.microsoft.com/office/drawing/2014/main" id="{AA6073BA-83EB-630B-50F8-5BDB2C49D61B}"/>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65352" name="Rectangle 136">
                <a:extLst>
                  <a:ext uri="{FF2B5EF4-FFF2-40B4-BE49-F238E27FC236}">
                    <a16:creationId xmlns:a16="http://schemas.microsoft.com/office/drawing/2014/main" id="{A7C05DD2-E0E3-90FA-4266-84FB86471EC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65353" name="Rectangle 137">
                <a:extLst>
                  <a:ext uri="{FF2B5EF4-FFF2-40B4-BE49-F238E27FC236}">
                    <a16:creationId xmlns:a16="http://schemas.microsoft.com/office/drawing/2014/main" id="{746243AD-887D-6A15-D19D-DC89E540F264}"/>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65354" name="Rectangle 138">
                <a:extLst>
                  <a:ext uri="{FF2B5EF4-FFF2-40B4-BE49-F238E27FC236}">
                    <a16:creationId xmlns:a16="http://schemas.microsoft.com/office/drawing/2014/main" id="{6983142C-6904-F94E-BF29-05B6CA6C5110}"/>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65355" name="Rectangle 139">
                <a:extLst>
                  <a:ext uri="{FF2B5EF4-FFF2-40B4-BE49-F238E27FC236}">
                    <a16:creationId xmlns:a16="http://schemas.microsoft.com/office/drawing/2014/main" id="{A425D033-EEC6-D3AC-221E-81BE0970E10D}"/>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65356" name="Rectangle 140">
                <a:extLst>
                  <a:ext uri="{FF2B5EF4-FFF2-40B4-BE49-F238E27FC236}">
                    <a16:creationId xmlns:a16="http://schemas.microsoft.com/office/drawing/2014/main" id="{15E5BD01-0743-75D6-AAE9-28FED9DE441A}"/>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65357" name="Rectangle 141">
                <a:extLst>
                  <a:ext uri="{FF2B5EF4-FFF2-40B4-BE49-F238E27FC236}">
                    <a16:creationId xmlns:a16="http://schemas.microsoft.com/office/drawing/2014/main" id="{5FE1FDC0-517E-DDFE-3B92-ED1894B35B49}"/>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65358" name="Rectangle 142">
                <a:extLst>
                  <a:ext uri="{FF2B5EF4-FFF2-40B4-BE49-F238E27FC236}">
                    <a16:creationId xmlns:a16="http://schemas.microsoft.com/office/drawing/2014/main" id="{A45543CE-0C06-837B-11B9-C184B5725DF1}"/>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Helvetica BlackOblique" charset="0"/>
                  <a:ea typeface="+mn-ea"/>
                </a:endParaRPr>
              </a:p>
            </p:txBody>
          </p:sp>
        </p:grpSp>
        <p:sp>
          <p:nvSpPr>
            <p:cNvPr id="265359" name="Rectangle 143">
              <a:extLst>
                <a:ext uri="{FF2B5EF4-FFF2-40B4-BE49-F238E27FC236}">
                  <a16:creationId xmlns:a16="http://schemas.microsoft.com/office/drawing/2014/main" id="{B9A3DE53-AB18-D1FF-7648-05ECCDB89530}"/>
                </a:ext>
              </a:extLst>
            </p:cNvPr>
            <p:cNvSpPr>
              <a:spLocks noChangeArrowheads="1"/>
            </p:cNvSpPr>
            <p:nvPr/>
          </p:nvSpPr>
          <p:spPr bwMode="auto">
            <a:xfrm rot="-3345401">
              <a:off x="2827" y="2179"/>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E81034"/>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65360" name="Rectangle 144">
            <a:extLst>
              <a:ext uri="{FF2B5EF4-FFF2-40B4-BE49-F238E27FC236}">
                <a16:creationId xmlns:a16="http://schemas.microsoft.com/office/drawing/2014/main" id="{72063C87-29BC-65CB-5C78-83FACF4C18D0}"/>
              </a:ext>
            </a:extLst>
          </p:cNvPr>
          <p:cNvSpPr>
            <a:spLocks noChangeArrowheads="1"/>
          </p:cNvSpPr>
          <p:nvPr/>
        </p:nvSpPr>
        <p:spPr bwMode="auto">
          <a:xfrm>
            <a:off x="3041650" y="1250950"/>
            <a:ext cx="2868613"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33FBFB"/>
                </a:solidFill>
                <a:latin typeface="Lucida Handwriting" charset="0"/>
                <a:ea typeface="+mn-ea"/>
              </a:rPr>
              <a:t>Varewui</a:t>
            </a:r>
            <a:r>
              <a:rPr lang="en-US" sz="2000" b="1" dirty="0">
                <a:solidFill>
                  <a:srgbClr val="33FBFB"/>
                </a:solidFill>
                <a:latin typeface="Lucida Handwriting" charset="0"/>
                <a:ea typeface="+mn-ea"/>
              </a:rPr>
              <a:t>  </a:t>
            </a:r>
            <a:r>
              <a:rPr lang="en-US" sz="2000" b="1" dirty="0" err="1">
                <a:solidFill>
                  <a:srgbClr val="33FBFB"/>
                </a:solidFill>
                <a:latin typeface="Lucida Handwriting" charset="0"/>
                <a:ea typeface="+mn-ea"/>
              </a:rPr>
              <a:t>tekhamatei</a:t>
            </a:r>
            <a:endParaRPr lang="en-US" sz="2000" b="1" dirty="0">
              <a:solidFill>
                <a:srgbClr val="33FBFB"/>
              </a:solidFill>
              <a:latin typeface="Lucida Handwriting" charset="0"/>
              <a:ea typeface="+mn-ea"/>
            </a:endParaRPr>
          </a:p>
        </p:txBody>
      </p:sp>
      <p:grpSp>
        <p:nvGrpSpPr>
          <p:cNvPr id="9" name="Group 145">
            <a:extLst>
              <a:ext uri="{FF2B5EF4-FFF2-40B4-BE49-F238E27FC236}">
                <a16:creationId xmlns:a16="http://schemas.microsoft.com/office/drawing/2014/main" id="{46B0A5C6-9C0D-7DB5-DF6D-E9CCF69610E3}"/>
              </a:ext>
            </a:extLst>
          </p:cNvPr>
          <p:cNvGrpSpPr>
            <a:grpSpLocks/>
          </p:cNvGrpSpPr>
          <p:nvPr/>
        </p:nvGrpSpPr>
        <p:grpSpPr bwMode="auto">
          <a:xfrm>
            <a:off x="5492750" y="584200"/>
            <a:ext cx="703263" cy="958850"/>
            <a:chOff x="2464" y="201"/>
            <a:chExt cx="443" cy="604"/>
          </a:xfrm>
        </p:grpSpPr>
        <p:sp>
          <p:nvSpPr>
            <p:cNvPr id="53304" name="Rectangle 146">
              <a:extLst>
                <a:ext uri="{FF2B5EF4-FFF2-40B4-BE49-F238E27FC236}">
                  <a16:creationId xmlns:a16="http://schemas.microsoft.com/office/drawing/2014/main" id="{E1019570-C8F8-9368-6252-ACFFAF58298A}"/>
                </a:ext>
              </a:extLst>
            </p:cNvPr>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05" name="Rectangle 147">
              <a:extLst>
                <a:ext uri="{FF2B5EF4-FFF2-40B4-BE49-F238E27FC236}">
                  <a16:creationId xmlns:a16="http://schemas.microsoft.com/office/drawing/2014/main" id="{86461A93-8EA5-4F2C-6112-245D3CECDBAA}"/>
                </a:ext>
              </a:extLst>
            </p:cNvPr>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06" name="Rectangle 148">
              <a:extLst>
                <a:ext uri="{FF2B5EF4-FFF2-40B4-BE49-F238E27FC236}">
                  <a16:creationId xmlns:a16="http://schemas.microsoft.com/office/drawing/2014/main" id="{74A6F296-D01F-A7D8-9C9B-6D207E0B6FF1}"/>
                </a:ext>
              </a:extLst>
            </p:cNvPr>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nvGrpSpPr>
          <p:cNvPr id="10" name="Group 149">
            <a:extLst>
              <a:ext uri="{FF2B5EF4-FFF2-40B4-BE49-F238E27FC236}">
                <a16:creationId xmlns:a16="http://schemas.microsoft.com/office/drawing/2014/main" id="{61307FA4-B31F-2B8D-2722-DAA2CFEFC612}"/>
              </a:ext>
            </a:extLst>
          </p:cNvPr>
          <p:cNvGrpSpPr>
            <a:grpSpLocks/>
          </p:cNvGrpSpPr>
          <p:nvPr/>
        </p:nvGrpSpPr>
        <p:grpSpPr bwMode="auto">
          <a:xfrm>
            <a:off x="5487988" y="579438"/>
            <a:ext cx="703262" cy="958850"/>
            <a:chOff x="2464" y="201"/>
            <a:chExt cx="443" cy="604"/>
          </a:xfrm>
        </p:grpSpPr>
        <p:sp>
          <p:nvSpPr>
            <p:cNvPr id="53301" name="Rectangle 150">
              <a:extLst>
                <a:ext uri="{FF2B5EF4-FFF2-40B4-BE49-F238E27FC236}">
                  <a16:creationId xmlns:a16="http://schemas.microsoft.com/office/drawing/2014/main" id="{4BCD0EB4-5B06-3728-DB10-A5F71F0D0D78}"/>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02" name="Rectangle 151">
              <a:extLst>
                <a:ext uri="{FF2B5EF4-FFF2-40B4-BE49-F238E27FC236}">
                  <a16:creationId xmlns:a16="http://schemas.microsoft.com/office/drawing/2014/main" id="{B86C6320-0796-B7F6-175C-A409DBC13C53}"/>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3303" name="Rectangle 152">
              <a:extLst>
                <a:ext uri="{FF2B5EF4-FFF2-40B4-BE49-F238E27FC236}">
                  <a16:creationId xmlns:a16="http://schemas.microsoft.com/office/drawing/2014/main" id="{CFB4C0B5-73C9-2703-6152-C75FF70C1F2B}"/>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2/3*#ppt_w"/>
                                          </p:val>
                                        </p:tav>
                                        <p:tav tm="100000">
                                          <p:val>
                                            <p:strVal val="#ppt_w"/>
                                          </p:val>
                                        </p:tav>
                                      </p:tavLst>
                                    </p:anim>
                                    <p:anim calcmode="lin" valueType="num">
                                      <p:cBhvr>
                                        <p:cTn id="15" dur="500" fill="hold"/>
                                        <p:tgtEl>
                                          <p:spTgt spid="3"/>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2/3*#ppt_w"/>
                                          </p:val>
                                        </p:tav>
                                        <p:tav tm="100000">
                                          <p:val>
                                            <p:strVal val="#ppt_w"/>
                                          </p:val>
                                        </p:tav>
                                      </p:tavLst>
                                    </p:anim>
                                    <p:anim calcmode="lin" valueType="num">
                                      <p:cBhvr>
                                        <p:cTn id="20" dur="500" fill="hold"/>
                                        <p:tgtEl>
                                          <p:spTgt spid="4"/>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2/3*#ppt_w"/>
                                          </p:val>
                                        </p:tav>
                                        <p:tav tm="100000">
                                          <p:val>
                                            <p:strVal val="#ppt_w"/>
                                          </p:val>
                                        </p:tav>
                                      </p:tavLst>
                                    </p:anim>
                                    <p:anim calcmode="lin" valueType="num">
                                      <p:cBhvr>
                                        <p:cTn id="25" dur="500" fill="hold"/>
                                        <p:tgtEl>
                                          <p:spTgt spid="5"/>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2/3*#ppt_w"/>
                                          </p:val>
                                        </p:tav>
                                        <p:tav tm="100000">
                                          <p:val>
                                            <p:strVal val="#ppt_w"/>
                                          </p:val>
                                        </p:tav>
                                      </p:tavLst>
                                    </p:anim>
                                    <p:anim calcmode="lin" valueType="num">
                                      <p:cBhvr>
                                        <p:cTn id="30" dur="500" fill="hold"/>
                                        <p:tgtEl>
                                          <p:spTgt spid="6"/>
                                        </p:tgtEl>
                                        <p:attrNameLst>
                                          <p:attrName>ppt_h</p:attrName>
                                        </p:attrNameLst>
                                      </p:cBhvr>
                                      <p:tavLst>
                                        <p:tav tm="0">
                                          <p:val>
                                            <p:strVal val="2/3*#ppt_h"/>
                                          </p:val>
                                        </p:tav>
                                        <p:tav tm="100000">
                                          <p:val>
                                            <p:strVal val="#ppt_h"/>
                                          </p:val>
                                        </p:tav>
                                      </p:tavLst>
                                    </p:anim>
                                  </p:childTnLst>
                                </p:cTn>
                              </p:par>
                            </p:childTnLst>
                          </p:cTn>
                        </p:par>
                        <p:par>
                          <p:cTn id="31" fill="hold" nodeType="afterGroup">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2/3*#ppt_w"/>
                                          </p:val>
                                        </p:tav>
                                        <p:tav tm="100000">
                                          <p:val>
                                            <p:strVal val="#ppt_w"/>
                                          </p:val>
                                        </p:tav>
                                      </p:tavLst>
                                    </p:anim>
                                    <p:anim calcmode="lin" valueType="num">
                                      <p:cBhvr>
                                        <p:cTn id="35" dur="500" fill="hold"/>
                                        <p:tgtEl>
                                          <p:spTgt spid="9"/>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2/3*#ppt_w"/>
                                          </p:val>
                                        </p:tav>
                                        <p:tav tm="100000">
                                          <p:val>
                                            <p:strVal val="#ppt_w"/>
                                          </p:val>
                                        </p:tav>
                                      </p:tavLst>
                                    </p:anim>
                                    <p:anim calcmode="lin" valueType="num">
                                      <p:cBhvr>
                                        <p:cTn id="40"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64">
            <a:extLst>
              <a:ext uri="{FF2B5EF4-FFF2-40B4-BE49-F238E27FC236}">
                <a16:creationId xmlns:a16="http://schemas.microsoft.com/office/drawing/2014/main" id="{C5BA2A13-D16B-B534-FFE6-CC439F93D67B}"/>
              </a:ext>
            </a:extLst>
          </p:cNvPr>
          <p:cNvGrpSpPr>
            <a:grpSpLocks/>
          </p:cNvGrpSpPr>
          <p:nvPr/>
        </p:nvGrpSpPr>
        <p:grpSpPr bwMode="auto">
          <a:xfrm>
            <a:off x="-177800" y="188913"/>
            <a:ext cx="9321800" cy="6303962"/>
            <a:chOff x="-218" y="107"/>
            <a:chExt cx="6193" cy="4010"/>
          </a:xfrm>
        </p:grpSpPr>
        <p:sp>
          <p:nvSpPr>
            <p:cNvPr id="55492" name="Rectangle 2">
              <a:extLst>
                <a:ext uri="{FF2B5EF4-FFF2-40B4-BE49-F238E27FC236}">
                  <a16:creationId xmlns:a16="http://schemas.microsoft.com/office/drawing/2014/main" id="{D7F028B2-7752-F687-ACEF-922736AA1972}"/>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5493" name="Rectangle 3">
              <a:extLst>
                <a:ext uri="{FF2B5EF4-FFF2-40B4-BE49-F238E27FC236}">
                  <a16:creationId xmlns:a16="http://schemas.microsoft.com/office/drawing/2014/main" id="{A5EEB663-AB1E-48EA-17A0-94BE3F7A1F2C}"/>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263172" name="Rectangle 4">
              <a:extLst>
                <a:ext uri="{FF2B5EF4-FFF2-40B4-BE49-F238E27FC236}">
                  <a16:creationId xmlns:a16="http://schemas.microsoft.com/office/drawing/2014/main" id="{F591DF29-7C73-163C-C607-EBECF77DC48B}"/>
                </a:ext>
              </a:extLst>
            </p:cNvPr>
            <p:cNvSpPr>
              <a:spLocks noChangeArrowheads="1"/>
            </p:cNvSpPr>
            <p:nvPr/>
          </p:nvSpPr>
          <p:spPr bwMode="auto">
            <a:xfrm>
              <a:off x="1948" y="107"/>
              <a:ext cx="1528" cy="25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1E1BC5"/>
                  </a:solidFill>
                  <a:latin typeface="Lucida Handwriting" charset="0"/>
                  <a:ea typeface="+mn-ea"/>
                </a:rPr>
                <a:t>Zingkum</a:t>
              </a:r>
              <a:r>
                <a:rPr lang="en-US" sz="2000" b="1" dirty="0">
                  <a:solidFill>
                    <a:srgbClr val="1E1BC5"/>
                  </a:solidFill>
                  <a:latin typeface="Lucida Handwriting" charset="0"/>
                  <a:ea typeface="+mn-ea"/>
                </a:rPr>
                <a:t> 1600 </a:t>
              </a:r>
            </a:p>
          </p:txBody>
        </p:sp>
        <p:sp>
          <p:nvSpPr>
            <p:cNvPr id="263173" name="Rectangle 5">
              <a:extLst>
                <a:ext uri="{FF2B5EF4-FFF2-40B4-BE49-F238E27FC236}">
                  <a16:creationId xmlns:a16="http://schemas.microsoft.com/office/drawing/2014/main" id="{F8FEF5E8-74E8-5D0D-3C21-7B3E4726F2DE}"/>
                </a:ext>
              </a:extLst>
            </p:cNvPr>
            <p:cNvSpPr>
              <a:spLocks noChangeArrowheads="1"/>
            </p:cNvSpPr>
            <p:nvPr/>
          </p:nvSpPr>
          <p:spPr bwMode="auto">
            <a:xfrm>
              <a:off x="1924" y="335"/>
              <a:ext cx="1595" cy="24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1E1BC5"/>
                  </a:solidFill>
                  <a:latin typeface="Lucida Handwriting" charset="0"/>
                  <a:ea typeface="+mn-ea"/>
                </a:rPr>
                <a:t>Kapimebing</a:t>
              </a:r>
              <a:r>
                <a:rPr lang="en-US" sz="2000" b="1" dirty="0">
                  <a:solidFill>
                    <a:srgbClr val="1E1BC5"/>
                  </a:solidFill>
                  <a:latin typeface="Lucida Handwriting" charset="0"/>
                  <a:ea typeface="+mn-ea"/>
                </a:rPr>
                <a:t> 40 </a:t>
              </a:r>
            </a:p>
          </p:txBody>
        </p:sp>
        <p:sp>
          <p:nvSpPr>
            <p:cNvPr id="263174" name="Rectangle 6">
              <a:extLst>
                <a:ext uri="{FF2B5EF4-FFF2-40B4-BE49-F238E27FC236}">
                  <a16:creationId xmlns:a16="http://schemas.microsoft.com/office/drawing/2014/main" id="{E0910CA7-F9BC-A9C8-0234-C0F5DB65937B}"/>
                </a:ext>
              </a:extLst>
            </p:cNvPr>
            <p:cNvSpPr>
              <a:spLocks noChangeArrowheads="1"/>
            </p:cNvSpPr>
            <p:nvPr/>
          </p:nvSpPr>
          <p:spPr bwMode="auto">
            <a:xfrm>
              <a:off x="2127" y="610"/>
              <a:ext cx="1252" cy="212"/>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1E1BC5"/>
                  </a:solidFill>
                  <a:latin typeface="Times" panose="02020603050405020304" pitchFamily="18" charset="0"/>
                </a:rPr>
                <a:t>TUIKUI </a:t>
              </a:r>
              <a:r>
                <a:rPr lang="en-US" altLang="en-US" sz="1600" b="1" i="1">
                  <a:solidFill>
                    <a:srgbClr val="0235AD"/>
                  </a:solidFill>
                  <a:latin typeface="Helvetica" panose="020B0604020202020204" pitchFamily="34" charset="0"/>
                  <a:cs typeface="Helvetica" panose="020B0604020202020204" pitchFamily="34" charset="0"/>
                </a:rPr>
                <a:t>Ā</a:t>
              </a:r>
              <a:r>
                <a:rPr lang="en-US" altLang="en-US" sz="1600" b="1">
                  <a:solidFill>
                    <a:srgbClr val="0235AD"/>
                  </a:solidFill>
                  <a:latin typeface="Times" panose="02020603050405020304" pitchFamily="18" charset="0"/>
                </a:rPr>
                <a:t>KHA</a:t>
              </a:r>
              <a:r>
                <a:rPr lang="en-US" altLang="en-US" sz="1600" b="1">
                  <a:solidFill>
                    <a:srgbClr val="1E1BC5"/>
                  </a:solidFill>
                  <a:latin typeface="Times" panose="02020603050405020304" pitchFamily="18" charset="0"/>
                </a:rPr>
                <a:t>:</a:t>
              </a:r>
            </a:p>
          </p:txBody>
        </p:sp>
        <p:sp>
          <p:nvSpPr>
            <p:cNvPr id="55497" name="Rectangle 7">
              <a:extLst>
                <a:ext uri="{FF2B5EF4-FFF2-40B4-BE49-F238E27FC236}">
                  <a16:creationId xmlns:a16="http://schemas.microsoft.com/office/drawing/2014/main" id="{BA201FCE-FCD8-42C7-E5FE-47821F7F9C65}"/>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263176" name="Rectangle 8">
              <a:extLst>
                <a:ext uri="{FF2B5EF4-FFF2-40B4-BE49-F238E27FC236}">
                  <a16:creationId xmlns:a16="http://schemas.microsoft.com/office/drawing/2014/main" id="{BD4D8D84-9AFF-E3FC-F7D3-31998A0964C7}"/>
                </a:ext>
              </a:extLst>
            </p:cNvPr>
            <p:cNvSpPr>
              <a:spLocks noChangeArrowheads="1"/>
            </p:cNvSpPr>
            <p:nvPr/>
          </p:nvSpPr>
          <p:spPr bwMode="auto">
            <a:xfrm>
              <a:off x="2048" y="762"/>
              <a:ext cx="1199" cy="43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1E1BC5"/>
                  </a:solidFill>
                  <a:latin typeface="Lucida Handwriting" charset="0"/>
                  <a:ea typeface="+mn-ea"/>
                </a:rPr>
                <a:t>Varewui</a:t>
              </a:r>
              <a:r>
                <a:rPr lang="en-US" sz="2000" b="1" dirty="0">
                  <a:solidFill>
                    <a:srgbClr val="1E1BC5"/>
                  </a:solidFill>
                  <a:latin typeface="Lucida Handwriting" charset="0"/>
                  <a:ea typeface="+mn-ea"/>
                </a:rPr>
                <a:t> </a:t>
              </a:r>
            </a:p>
            <a:p>
              <a:pPr>
                <a:defRPr/>
              </a:pPr>
              <a:r>
                <a:rPr lang="en-US" sz="2000" b="1" dirty="0" err="1">
                  <a:solidFill>
                    <a:srgbClr val="1E1BC5"/>
                  </a:solidFill>
                  <a:latin typeface="Lucida Handwriting" charset="0"/>
                  <a:ea typeface="+mn-ea"/>
                </a:rPr>
                <a:t>tekhamatei</a:t>
              </a:r>
              <a:endParaRPr lang="en-US" sz="2000" b="1" dirty="0">
                <a:solidFill>
                  <a:srgbClr val="1E1BC5"/>
                </a:solidFill>
                <a:latin typeface="Lucida Handwriting" charset="0"/>
                <a:ea typeface="+mn-ea"/>
              </a:endParaRPr>
            </a:p>
          </p:txBody>
        </p:sp>
        <p:sp>
          <p:nvSpPr>
            <p:cNvPr id="263177" name="Rectangle 9">
              <a:extLst>
                <a:ext uri="{FF2B5EF4-FFF2-40B4-BE49-F238E27FC236}">
                  <a16:creationId xmlns:a16="http://schemas.microsoft.com/office/drawing/2014/main" id="{509380CF-7F03-8CE7-71EE-16A66E839424}"/>
                </a:ext>
              </a:extLst>
            </p:cNvPr>
            <p:cNvSpPr>
              <a:spLocks noChangeArrowheads="1"/>
            </p:cNvSpPr>
            <p:nvPr/>
          </p:nvSpPr>
          <p:spPr bwMode="auto">
            <a:xfrm>
              <a:off x="3936" y="447"/>
              <a:ext cx="1719"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1E1BC5"/>
                  </a:solidFill>
                  <a:latin typeface="Lucida Handwriting" panose="03010101010101010101" pitchFamily="66" charset="0"/>
                </a:rPr>
                <a:t>“Kadhara”  </a:t>
              </a:r>
            </a:p>
            <a:p>
              <a:pPr algn="ctr">
                <a:defRPr/>
              </a:pPr>
              <a:r>
                <a:rPr lang="en-US" altLang="en-US" sz="2800" b="1">
                  <a:solidFill>
                    <a:srgbClr val="1E1BC5"/>
                  </a:solidFill>
                  <a:latin typeface="Lucida Handwriting" panose="03010101010101010101" pitchFamily="66" charset="0"/>
                </a:rPr>
                <a:t>Tuingashit</a:t>
              </a:r>
            </a:p>
          </p:txBody>
        </p:sp>
        <p:sp>
          <p:nvSpPr>
            <p:cNvPr id="263178" name="Rectangle 10">
              <a:extLst>
                <a:ext uri="{FF2B5EF4-FFF2-40B4-BE49-F238E27FC236}">
                  <a16:creationId xmlns:a16="http://schemas.microsoft.com/office/drawing/2014/main" id="{55A46144-4910-A8C0-04FA-938023AAF3D0}"/>
                </a:ext>
              </a:extLst>
            </p:cNvPr>
            <p:cNvSpPr>
              <a:spLocks noChangeArrowheads="1"/>
            </p:cNvSpPr>
            <p:nvPr/>
          </p:nvSpPr>
          <p:spPr bwMode="auto">
            <a:xfrm>
              <a:off x="64" y="441"/>
              <a:ext cx="1793"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1E1BC5"/>
                  </a:solidFill>
                  <a:latin typeface="Lucida Handwriting" panose="03010101010101010101" pitchFamily="66" charset="0"/>
                </a:rPr>
                <a:t> “Kachama” </a:t>
              </a:r>
            </a:p>
            <a:p>
              <a:pPr algn="ctr">
                <a:defRPr/>
              </a:pPr>
              <a:r>
                <a:rPr lang="en-US" altLang="en-US" sz="2800" b="1">
                  <a:solidFill>
                    <a:srgbClr val="1E1BC5"/>
                  </a:solidFill>
                  <a:latin typeface="Lucida Handwriting" panose="03010101010101010101" pitchFamily="66" charset="0"/>
                </a:rPr>
                <a:t>Tuingashit</a:t>
              </a:r>
            </a:p>
          </p:txBody>
        </p:sp>
        <p:sp>
          <p:nvSpPr>
            <p:cNvPr id="263179" name="Rectangle 11">
              <a:extLst>
                <a:ext uri="{FF2B5EF4-FFF2-40B4-BE49-F238E27FC236}">
                  <a16:creationId xmlns:a16="http://schemas.microsoft.com/office/drawing/2014/main" id="{6774E534-1462-43F8-878A-3A97B70AA5ED}"/>
                </a:ext>
              </a:extLst>
            </p:cNvPr>
            <p:cNvSpPr>
              <a:spLocks noChangeArrowheads="1"/>
            </p:cNvSpPr>
            <p:nvPr/>
          </p:nvSpPr>
          <p:spPr bwMode="auto">
            <a:xfrm>
              <a:off x="72" y="592"/>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0" name="Rectangle 12">
              <a:extLst>
                <a:ext uri="{FF2B5EF4-FFF2-40B4-BE49-F238E27FC236}">
                  <a16:creationId xmlns:a16="http://schemas.microsoft.com/office/drawing/2014/main" id="{60F83C7A-1957-C770-6E83-97FBFD97AFB8}"/>
                </a:ext>
              </a:extLst>
            </p:cNvPr>
            <p:cNvSpPr>
              <a:spLocks noChangeArrowheads="1"/>
            </p:cNvSpPr>
            <p:nvPr/>
          </p:nvSpPr>
          <p:spPr bwMode="auto">
            <a:xfrm>
              <a:off x="3736" y="592"/>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1" name="Rectangle 13">
              <a:extLst>
                <a:ext uri="{FF2B5EF4-FFF2-40B4-BE49-F238E27FC236}">
                  <a16:creationId xmlns:a16="http://schemas.microsoft.com/office/drawing/2014/main" id="{4E2A5EEE-13BC-B4F8-4BEC-46F9106C34A2}"/>
                </a:ext>
              </a:extLst>
            </p:cNvPr>
            <p:cNvSpPr>
              <a:spLocks noChangeArrowheads="1"/>
            </p:cNvSpPr>
            <p:nvPr/>
          </p:nvSpPr>
          <p:spPr bwMode="auto">
            <a:xfrm>
              <a:off x="-64" y="1104"/>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2" name="Rectangle 14">
              <a:extLst>
                <a:ext uri="{FF2B5EF4-FFF2-40B4-BE49-F238E27FC236}">
                  <a16:creationId xmlns:a16="http://schemas.microsoft.com/office/drawing/2014/main" id="{0F09660B-026C-11B6-F26A-A0D4A20B4F0E}"/>
                </a:ext>
              </a:extLst>
            </p:cNvPr>
            <p:cNvSpPr>
              <a:spLocks noChangeArrowheads="1"/>
            </p:cNvSpPr>
            <p:nvPr/>
          </p:nvSpPr>
          <p:spPr bwMode="auto">
            <a:xfrm>
              <a:off x="3738" y="1110"/>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3" name="Rectangle 15">
              <a:extLst>
                <a:ext uri="{FF2B5EF4-FFF2-40B4-BE49-F238E27FC236}">
                  <a16:creationId xmlns:a16="http://schemas.microsoft.com/office/drawing/2014/main" id="{7C5D6ABD-0E8E-B111-6340-DAF261DA4D77}"/>
                </a:ext>
              </a:extLst>
            </p:cNvPr>
            <p:cNvSpPr>
              <a:spLocks noChangeArrowheads="1"/>
            </p:cNvSpPr>
            <p:nvPr/>
          </p:nvSpPr>
          <p:spPr bwMode="auto">
            <a:xfrm>
              <a:off x="3976" y="1271"/>
              <a:ext cx="1555" cy="289"/>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  Lairik “27” </a:t>
              </a:r>
            </a:p>
          </p:txBody>
        </p:sp>
        <p:sp>
          <p:nvSpPr>
            <p:cNvPr id="263184" name="Rectangle 16">
              <a:extLst>
                <a:ext uri="{FF2B5EF4-FFF2-40B4-BE49-F238E27FC236}">
                  <a16:creationId xmlns:a16="http://schemas.microsoft.com/office/drawing/2014/main" id="{DDC512A4-55A2-70A0-4A13-56BA342DCBD4}"/>
                </a:ext>
              </a:extLst>
            </p:cNvPr>
            <p:cNvSpPr>
              <a:spLocks noChangeArrowheads="1"/>
            </p:cNvSpPr>
            <p:nvPr/>
          </p:nvSpPr>
          <p:spPr bwMode="auto">
            <a:xfrm>
              <a:off x="196" y="1279"/>
              <a:ext cx="1421" cy="289"/>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Lairik “39” </a:t>
              </a:r>
            </a:p>
          </p:txBody>
        </p:sp>
        <p:sp>
          <p:nvSpPr>
            <p:cNvPr id="263185" name="Rectangle 17">
              <a:extLst>
                <a:ext uri="{FF2B5EF4-FFF2-40B4-BE49-F238E27FC236}">
                  <a16:creationId xmlns:a16="http://schemas.microsoft.com/office/drawing/2014/main" id="{D59DEADE-B87B-1180-493A-F4EF8792CEB0}"/>
                </a:ext>
              </a:extLst>
            </p:cNvPr>
            <p:cNvSpPr>
              <a:spLocks noChangeArrowheads="1"/>
            </p:cNvSpPr>
            <p:nvPr/>
          </p:nvSpPr>
          <p:spPr bwMode="auto">
            <a:xfrm>
              <a:off x="4030" y="1460"/>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6" name="Rectangle 18">
              <a:extLst>
                <a:ext uri="{FF2B5EF4-FFF2-40B4-BE49-F238E27FC236}">
                  <a16:creationId xmlns:a16="http://schemas.microsoft.com/office/drawing/2014/main" id="{B0A841FF-9AFB-0721-FC4B-5DBB8915A60B}"/>
                </a:ext>
              </a:extLst>
            </p:cNvPr>
            <p:cNvSpPr>
              <a:spLocks noChangeArrowheads="1"/>
            </p:cNvSpPr>
            <p:nvPr/>
          </p:nvSpPr>
          <p:spPr bwMode="auto">
            <a:xfrm>
              <a:off x="32" y="1485"/>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187" name="Rectangle 19">
              <a:extLst>
                <a:ext uri="{FF2B5EF4-FFF2-40B4-BE49-F238E27FC236}">
                  <a16:creationId xmlns:a16="http://schemas.microsoft.com/office/drawing/2014/main" id="{2902652B-D9BF-FF2F-579C-AE7E1ECFEF4A}"/>
                </a:ext>
              </a:extLst>
            </p:cNvPr>
            <p:cNvSpPr>
              <a:spLocks noChangeArrowheads="1"/>
            </p:cNvSpPr>
            <p:nvPr/>
          </p:nvSpPr>
          <p:spPr bwMode="auto">
            <a:xfrm>
              <a:off x="250" y="1711"/>
              <a:ext cx="921" cy="291"/>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1E1BC5"/>
                  </a:solidFill>
                  <a:latin typeface="Lucida Handwriting" charset="0"/>
                  <a:ea typeface="+mn-ea"/>
                </a:rPr>
                <a:t>Hebrew</a:t>
              </a:r>
            </a:p>
          </p:txBody>
        </p:sp>
        <p:sp>
          <p:nvSpPr>
            <p:cNvPr id="263188" name="Rectangle 20">
              <a:extLst>
                <a:ext uri="{FF2B5EF4-FFF2-40B4-BE49-F238E27FC236}">
                  <a16:creationId xmlns:a16="http://schemas.microsoft.com/office/drawing/2014/main" id="{CE2C1767-E77A-9CAF-BEC1-44C57FE789E3}"/>
                </a:ext>
              </a:extLst>
            </p:cNvPr>
            <p:cNvSpPr>
              <a:spLocks noChangeArrowheads="1"/>
            </p:cNvSpPr>
            <p:nvPr/>
          </p:nvSpPr>
          <p:spPr bwMode="auto">
            <a:xfrm>
              <a:off x="4657" y="1711"/>
              <a:ext cx="730" cy="291"/>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1E1BC5"/>
                  </a:solidFill>
                  <a:latin typeface="Lucida Handwriting" charset="0"/>
                  <a:ea typeface="+mn-ea"/>
                </a:rPr>
                <a:t>Greek</a:t>
              </a:r>
            </a:p>
          </p:txBody>
        </p:sp>
        <p:sp>
          <p:nvSpPr>
            <p:cNvPr id="263189" name="Rectangle 21">
              <a:extLst>
                <a:ext uri="{FF2B5EF4-FFF2-40B4-BE49-F238E27FC236}">
                  <a16:creationId xmlns:a16="http://schemas.microsoft.com/office/drawing/2014/main" id="{6BECC325-CB67-C1EF-3E7C-1F3AEDFE6922}"/>
                </a:ext>
              </a:extLst>
            </p:cNvPr>
            <p:cNvSpPr>
              <a:spLocks noChangeArrowheads="1"/>
            </p:cNvSpPr>
            <p:nvPr/>
          </p:nvSpPr>
          <p:spPr bwMode="auto">
            <a:xfrm>
              <a:off x="3909" y="1979"/>
              <a:ext cx="515" cy="22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1E1BC5"/>
                </a:solidFill>
                <a:latin typeface="Times" charset="0"/>
                <a:ea typeface="+mn-ea"/>
              </a:endParaRPr>
            </a:p>
          </p:txBody>
        </p:sp>
        <p:sp>
          <p:nvSpPr>
            <p:cNvPr id="263190" name="Rectangle 22">
              <a:extLst>
                <a:ext uri="{FF2B5EF4-FFF2-40B4-BE49-F238E27FC236}">
                  <a16:creationId xmlns:a16="http://schemas.microsoft.com/office/drawing/2014/main" id="{D5FD099A-1322-22F6-A22C-A492ACBFA808}"/>
                </a:ext>
              </a:extLst>
            </p:cNvPr>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1E1BC5"/>
                </a:solidFill>
                <a:latin typeface="Times" charset="0"/>
                <a:ea typeface="+mn-ea"/>
              </a:endParaRPr>
            </a:p>
          </p:txBody>
        </p:sp>
        <p:sp>
          <p:nvSpPr>
            <p:cNvPr id="263191" name="Rectangle 23">
              <a:extLst>
                <a:ext uri="{FF2B5EF4-FFF2-40B4-BE49-F238E27FC236}">
                  <a16:creationId xmlns:a16="http://schemas.microsoft.com/office/drawing/2014/main" id="{6CA63177-5BE9-28D6-16F7-01DDDA0089AE}"/>
                </a:ext>
              </a:extLst>
            </p:cNvPr>
            <p:cNvSpPr>
              <a:spLocks noChangeArrowheads="1"/>
            </p:cNvSpPr>
            <p:nvPr/>
          </p:nvSpPr>
          <p:spPr bwMode="auto">
            <a:xfrm>
              <a:off x="4028" y="2074"/>
              <a:ext cx="1917" cy="289"/>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Lukhamashan/ </a:t>
              </a:r>
              <a:endParaRPr lang="en-US" altLang="en-US" sz="1800" b="1">
                <a:solidFill>
                  <a:srgbClr val="1E1BC5"/>
                </a:solidFill>
                <a:latin typeface="Lucida Handwriting" panose="03010101010101010101" pitchFamily="66" charset="0"/>
              </a:endParaRPr>
            </a:p>
          </p:txBody>
        </p:sp>
        <p:sp>
          <p:nvSpPr>
            <p:cNvPr id="263192" name="Rectangle 24">
              <a:extLst>
                <a:ext uri="{FF2B5EF4-FFF2-40B4-BE49-F238E27FC236}">
                  <a16:creationId xmlns:a16="http://schemas.microsoft.com/office/drawing/2014/main" id="{42421649-8530-5F0D-D001-FF44502B0EE5}"/>
                </a:ext>
              </a:extLst>
            </p:cNvPr>
            <p:cNvSpPr>
              <a:spLocks noChangeArrowheads="1"/>
            </p:cNvSpPr>
            <p:nvPr/>
          </p:nvSpPr>
          <p:spPr bwMode="auto">
            <a:xfrm>
              <a:off x="321" y="2133"/>
              <a:ext cx="728" cy="28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0235AD"/>
                  </a:solidFill>
                  <a:latin typeface="Helvetica" panose="020B0604020202020204" pitchFamily="34" charset="0"/>
                  <a:cs typeface="Helvetica" panose="020B0604020202020204" pitchFamily="34" charset="0"/>
                </a:rPr>
                <a:t>Ā</a:t>
              </a:r>
              <a:r>
                <a:rPr lang="en-US" altLang="en-US" sz="2400" b="1" i="1">
                  <a:solidFill>
                    <a:srgbClr val="0235AD"/>
                  </a:solidFill>
                  <a:latin typeface="Lucida Handwriting" panose="03010101010101010101" pitchFamily="66" charset="0"/>
                </a:rPr>
                <a:t>IN</a:t>
              </a:r>
              <a:r>
                <a:rPr lang="en-US" altLang="en-US" sz="2400" b="1">
                  <a:solidFill>
                    <a:srgbClr val="1E1BC5"/>
                  </a:solidFill>
                  <a:latin typeface="Lucida Handwriting" panose="03010101010101010101" pitchFamily="66" charset="0"/>
                </a:rPr>
                <a:t>/</a:t>
              </a:r>
              <a:endParaRPr lang="en-US" altLang="en-US" sz="1800" b="1">
                <a:solidFill>
                  <a:srgbClr val="1E1BC5"/>
                </a:solidFill>
                <a:latin typeface="Lucida Handwriting" panose="03010101010101010101" pitchFamily="66" charset="0"/>
              </a:endParaRPr>
            </a:p>
          </p:txBody>
        </p:sp>
        <p:grpSp>
          <p:nvGrpSpPr>
            <p:cNvPr id="55515" name="Group 25">
              <a:extLst>
                <a:ext uri="{FF2B5EF4-FFF2-40B4-BE49-F238E27FC236}">
                  <a16:creationId xmlns:a16="http://schemas.microsoft.com/office/drawing/2014/main" id="{D1729563-DC93-7CED-4842-858BC7ECC5D8}"/>
                </a:ext>
              </a:extLst>
            </p:cNvPr>
            <p:cNvGrpSpPr>
              <a:grpSpLocks/>
            </p:cNvGrpSpPr>
            <p:nvPr/>
          </p:nvGrpSpPr>
          <p:grpSpPr bwMode="auto">
            <a:xfrm>
              <a:off x="1344" y="1654"/>
              <a:ext cx="3404" cy="1699"/>
              <a:chOff x="1344" y="1654"/>
              <a:chExt cx="3404" cy="1699"/>
            </a:xfrm>
          </p:grpSpPr>
          <p:sp>
            <p:nvSpPr>
              <p:cNvPr id="55538" name="Line 26">
                <a:extLst>
                  <a:ext uri="{FF2B5EF4-FFF2-40B4-BE49-F238E27FC236}">
                    <a16:creationId xmlns:a16="http://schemas.microsoft.com/office/drawing/2014/main" id="{98E48341-CB69-4DCB-CC98-C7D821EF5D1E}"/>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39" name="Line 27">
                <a:extLst>
                  <a:ext uri="{FF2B5EF4-FFF2-40B4-BE49-F238E27FC236}">
                    <a16:creationId xmlns:a16="http://schemas.microsoft.com/office/drawing/2014/main" id="{CD5B3BB4-149B-BAB1-6618-905C87BA8A3C}"/>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0" name="Line 28">
                <a:extLst>
                  <a:ext uri="{FF2B5EF4-FFF2-40B4-BE49-F238E27FC236}">
                    <a16:creationId xmlns:a16="http://schemas.microsoft.com/office/drawing/2014/main" id="{845D2CDA-3397-95ED-5A6C-9F684AF33DCF}"/>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1" name="Line 29">
                <a:extLst>
                  <a:ext uri="{FF2B5EF4-FFF2-40B4-BE49-F238E27FC236}">
                    <a16:creationId xmlns:a16="http://schemas.microsoft.com/office/drawing/2014/main" id="{9A46CFFA-6D68-343B-B7D8-7B3CE51449E7}"/>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2" name="Line 30">
                <a:extLst>
                  <a:ext uri="{FF2B5EF4-FFF2-40B4-BE49-F238E27FC236}">
                    <a16:creationId xmlns:a16="http://schemas.microsoft.com/office/drawing/2014/main" id="{222DF75E-CFE2-22FA-5EA7-AE803F22DCD2}"/>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3" name="Line 31">
                <a:extLst>
                  <a:ext uri="{FF2B5EF4-FFF2-40B4-BE49-F238E27FC236}">
                    <a16:creationId xmlns:a16="http://schemas.microsoft.com/office/drawing/2014/main" id="{2F03550A-B3E8-8681-5D7E-EC2E44F8254F}"/>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4" name="Line 32">
                <a:extLst>
                  <a:ext uri="{FF2B5EF4-FFF2-40B4-BE49-F238E27FC236}">
                    <a16:creationId xmlns:a16="http://schemas.microsoft.com/office/drawing/2014/main" id="{5D6C09A9-D87A-8CBC-4001-DCD32EF3A473}"/>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545" name="Line 33">
                <a:extLst>
                  <a:ext uri="{FF2B5EF4-FFF2-40B4-BE49-F238E27FC236}">
                    <a16:creationId xmlns:a16="http://schemas.microsoft.com/office/drawing/2014/main" id="{84D46456-EB4E-AE82-6427-68EF0184E168}"/>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02" name="Rectangle 34">
                <a:extLst>
                  <a:ext uri="{FF2B5EF4-FFF2-40B4-BE49-F238E27FC236}">
                    <a16:creationId xmlns:a16="http://schemas.microsoft.com/office/drawing/2014/main" id="{F955B335-C989-39F4-760A-EB450A37B245}"/>
                  </a:ext>
                </a:extLst>
              </p:cNvPr>
              <p:cNvSpPr>
                <a:spLocks noChangeArrowheads="1"/>
              </p:cNvSpPr>
              <p:nvPr/>
            </p:nvSpPr>
            <p:spPr bwMode="auto">
              <a:xfrm rot="5246759">
                <a:off x="2186" y="2380"/>
                <a:ext cx="1290" cy="238"/>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0235AD"/>
                    </a:solidFill>
                    <a:latin typeface="Helvetica BlackOblique" charset="0"/>
                  </a:rPr>
                  <a:t>MAR</a:t>
                </a:r>
                <a:r>
                  <a:rPr lang="en-US" altLang="en-US" sz="1800" b="1" i="1">
                    <a:solidFill>
                      <a:srgbClr val="0235AD"/>
                    </a:solidFill>
                    <a:latin typeface="Helvetica" panose="020B0604020202020204" pitchFamily="34" charset="0"/>
                    <a:cs typeface="Helvetica" panose="020B0604020202020204" pitchFamily="34" charset="0"/>
                  </a:rPr>
                  <a:t>Ā</a:t>
                </a:r>
                <a:r>
                  <a:rPr lang="en-US" altLang="en-US" sz="1800" b="1">
                    <a:solidFill>
                      <a:srgbClr val="0235AD"/>
                    </a:solidFill>
                    <a:latin typeface="Helvetica BlackOblique" charset="0"/>
                  </a:rPr>
                  <a:t>NBING</a:t>
                </a:r>
              </a:p>
            </p:txBody>
          </p:sp>
          <p:sp>
            <p:nvSpPr>
              <p:cNvPr id="263203" name="Rectangle 35">
                <a:extLst>
                  <a:ext uri="{FF2B5EF4-FFF2-40B4-BE49-F238E27FC236}">
                    <a16:creationId xmlns:a16="http://schemas.microsoft.com/office/drawing/2014/main" id="{0873DF52-6A57-EB35-1528-853EB37F6008}"/>
                  </a:ext>
                </a:extLst>
              </p:cNvPr>
              <p:cNvSpPr>
                <a:spLocks noChangeArrowheads="1"/>
              </p:cNvSpPr>
              <p:nvPr/>
            </p:nvSpPr>
            <p:spPr bwMode="auto">
              <a:xfrm>
                <a:off x="3424" y="3143"/>
                <a:ext cx="1329"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1E1BC5"/>
                    </a:solidFill>
                    <a:latin typeface="Helvetica BlackOblique" charset="0"/>
                    <a:ea typeface="+mn-ea"/>
                  </a:rPr>
                  <a:t>PHONGKHAMI</a:t>
                </a:r>
              </a:p>
            </p:txBody>
          </p:sp>
          <p:sp>
            <p:nvSpPr>
              <p:cNvPr id="263204" name="Rectangle 36">
                <a:extLst>
                  <a:ext uri="{FF2B5EF4-FFF2-40B4-BE49-F238E27FC236}">
                    <a16:creationId xmlns:a16="http://schemas.microsoft.com/office/drawing/2014/main" id="{6155C25A-53CC-1580-66DD-3A27D4E35E7E}"/>
                  </a:ext>
                </a:extLst>
              </p:cNvPr>
              <p:cNvSpPr>
                <a:spLocks noChangeArrowheads="1"/>
              </p:cNvSpPr>
              <p:nvPr/>
            </p:nvSpPr>
            <p:spPr bwMode="auto">
              <a:xfrm rot="3267768">
                <a:off x="1590" y="2378"/>
                <a:ext cx="1382" cy="23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1E1BC5"/>
                    </a:solidFill>
                    <a:latin typeface="Helvetica BlackOblique" charset="0"/>
                    <a:ea typeface="+mn-ea"/>
                  </a:rPr>
                  <a:t>KAPIKAHAI BING</a:t>
                </a:r>
              </a:p>
            </p:txBody>
          </p:sp>
          <p:sp>
            <p:nvSpPr>
              <p:cNvPr id="263205" name="Rectangle 37">
                <a:extLst>
                  <a:ext uri="{FF2B5EF4-FFF2-40B4-BE49-F238E27FC236}">
                    <a16:creationId xmlns:a16="http://schemas.microsoft.com/office/drawing/2014/main" id="{436B1324-FF50-5EDB-672D-1E5681DA5EB3}"/>
                  </a:ext>
                </a:extLst>
              </p:cNvPr>
              <p:cNvSpPr>
                <a:spLocks noChangeArrowheads="1"/>
              </p:cNvSpPr>
              <p:nvPr/>
            </p:nvSpPr>
            <p:spPr bwMode="auto">
              <a:xfrm rot="-956673">
                <a:off x="3331" y="2836"/>
                <a:ext cx="1067"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1E1BC5"/>
                    </a:solidFill>
                    <a:latin typeface="Helvetica BlackOblique" charset="0"/>
                    <a:ea typeface="+mn-ea"/>
                  </a:rPr>
                  <a:t>CHITHIBING</a:t>
                </a:r>
              </a:p>
            </p:txBody>
          </p:sp>
          <p:sp>
            <p:nvSpPr>
              <p:cNvPr id="263206" name="Rectangle 38">
                <a:extLst>
                  <a:ext uri="{FF2B5EF4-FFF2-40B4-BE49-F238E27FC236}">
                    <a16:creationId xmlns:a16="http://schemas.microsoft.com/office/drawing/2014/main" id="{05771251-489D-E091-0014-7E40648D8DA6}"/>
                  </a:ext>
                </a:extLst>
              </p:cNvPr>
              <p:cNvSpPr>
                <a:spLocks noChangeArrowheads="1"/>
              </p:cNvSpPr>
              <p:nvPr/>
            </p:nvSpPr>
            <p:spPr bwMode="auto">
              <a:xfrm rot="-2323467">
                <a:off x="3341" y="2430"/>
                <a:ext cx="735"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1E1BC5"/>
                    </a:solidFill>
                    <a:latin typeface="Helvetica BlackOblique" charset="0"/>
                    <a:ea typeface="+mn-ea"/>
                  </a:rPr>
                  <a:t>OTSAK</a:t>
                </a:r>
              </a:p>
            </p:txBody>
          </p:sp>
          <p:sp>
            <p:nvSpPr>
              <p:cNvPr id="263207" name="Rectangle 39">
                <a:extLst>
                  <a:ext uri="{FF2B5EF4-FFF2-40B4-BE49-F238E27FC236}">
                    <a16:creationId xmlns:a16="http://schemas.microsoft.com/office/drawing/2014/main" id="{CB45B3CC-4952-EEE6-2DD1-95F5B6DD62E0}"/>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0235AD"/>
                    </a:solidFill>
                    <a:latin typeface="Helvetica BlackOblique" charset="0"/>
                  </a:rPr>
                  <a:t>THOTCH</a:t>
                </a:r>
                <a:r>
                  <a:rPr lang="en-US" altLang="en-US" sz="1800" b="1" i="1">
                    <a:solidFill>
                      <a:srgbClr val="0235AD"/>
                    </a:solidFill>
                    <a:latin typeface="Helvetica" panose="020B0604020202020204" pitchFamily="34" charset="0"/>
                    <a:cs typeface="Helvetica" panose="020B0604020202020204" pitchFamily="34" charset="0"/>
                  </a:rPr>
                  <a:t>Ā</a:t>
                </a:r>
                <a:r>
                  <a:rPr lang="en-US" altLang="en-US" sz="1800" b="1">
                    <a:solidFill>
                      <a:srgbClr val="0235AD"/>
                    </a:solidFill>
                    <a:latin typeface="Helvetica BlackOblique" charset="0"/>
                  </a:rPr>
                  <a:t>N</a:t>
                </a:r>
              </a:p>
            </p:txBody>
          </p:sp>
          <p:sp>
            <p:nvSpPr>
              <p:cNvPr id="263208" name="Rectangle 40">
                <a:extLst>
                  <a:ext uri="{FF2B5EF4-FFF2-40B4-BE49-F238E27FC236}">
                    <a16:creationId xmlns:a16="http://schemas.microsoft.com/office/drawing/2014/main" id="{AF0E1DE9-D9D3-C869-8FC7-25713E1F4294}"/>
                  </a:ext>
                </a:extLst>
              </p:cNvPr>
              <p:cNvSpPr>
                <a:spLocks noChangeArrowheads="1"/>
              </p:cNvSpPr>
              <p:nvPr/>
            </p:nvSpPr>
            <p:spPr bwMode="auto">
              <a:xfrm rot="240000">
                <a:off x="1584" y="3057"/>
                <a:ext cx="514"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0235AD"/>
                    </a:solidFill>
                    <a:latin typeface="Helvetica" panose="020B0604020202020204" pitchFamily="34" charset="0"/>
                    <a:cs typeface="Helvetica" panose="020B0604020202020204" pitchFamily="34" charset="0"/>
                  </a:rPr>
                  <a:t>Ā</a:t>
                </a:r>
                <a:r>
                  <a:rPr lang="en-US" altLang="en-US" sz="1800" b="1">
                    <a:solidFill>
                      <a:srgbClr val="0235AD"/>
                    </a:solidFill>
                    <a:latin typeface="Helvetica BlackOblique" charset="0"/>
                  </a:rPr>
                  <a:t>IN</a:t>
                </a:r>
              </a:p>
            </p:txBody>
          </p:sp>
          <p:sp>
            <p:nvSpPr>
              <p:cNvPr id="263209" name="Rectangle 41">
                <a:extLst>
                  <a:ext uri="{FF2B5EF4-FFF2-40B4-BE49-F238E27FC236}">
                    <a16:creationId xmlns:a16="http://schemas.microsoft.com/office/drawing/2014/main" id="{0E0C722D-2334-39A5-EF32-07A09C385D86}"/>
                  </a:ext>
                </a:extLst>
              </p:cNvPr>
              <p:cNvSpPr>
                <a:spLocks noChangeArrowheads="1"/>
              </p:cNvSpPr>
              <p:nvPr/>
            </p:nvSpPr>
            <p:spPr bwMode="auto">
              <a:xfrm rot="-3345401">
                <a:off x="2815" y="2147"/>
                <a:ext cx="1222" cy="236"/>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1E1BC5"/>
                    </a:solidFill>
                    <a:latin typeface="Helvetica BlackOblique" charset="0"/>
                  </a:rPr>
                  <a:t>PAOKAPH</a:t>
                </a:r>
                <a:r>
                  <a:rPr lang="en-US" altLang="en-US" sz="1800" b="1" i="1">
                    <a:solidFill>
                      <a:srgbClr val="0235AD"/>
                    </a:solidFill>
                    <a:latin typeface="Helvetica" panose="020B0604020202020204" pitchFamily="34" charset="0"/>
                    <a:cs typeface="Helvetica" panose="020B0604020202020204" pitchFamily="34" charset="0"/>
                  </a:rPr>
                  <a:t>Ā</a:t>
                </a:r>
                <a:r>
                  <a:rPr lang="en-US" altLang="en-US" sz="1800" b="1">
                    <a:solidFill>
                      <a:srgbClr val="1E1BC5"/>
                    </a:solidFill>
                    <a:latin typeface="Helvetica BlackOblique" charset="0"/>
                  </a:rPr>
                  <a:t> </a:t>
                </a:r>
              </a:p>
            </p:txBody>
          </p:sp>
        </p:grpSp>
        <p:sp>
          <p:nvSpPr>
            <p:cNvPr id="263210" name="Rectangle 42">
              <a:extLst>
                <a:ext uri="{FF2B5EF4-FFF2-40B4-BE49-F238E27FC236}">
                  <a16:creationId xmlns:a16="http://schemas.microsoft.com/office/drawing/2014/main" id="{BE834EF4-B0FD-7AB3-DB75-909BAF85205F}"/>
                </a:ext>
              </a:extLst>
            </p:cNvPr>
            <p:cNvSpPr>
              <a:spLocks noChangeArrowheads="1"/>
            </p:cNvSpPr>
            <p:nvPr/>
          </p:nvSpPr>
          <p:spPr bwMode="auto">
            <a:xfrm>
              <a:off x="-36" y="2829"/>
              <a:ext cx="1245"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1E1BC5"/>
                  </a:solidFill>
                  <a:latin typeface="Lucida Handwriting" charset="0"/>
                  <a:ea typeface="+mn-ea"/>
                </a:rPr>
                <a:t>Telescope</a:t>
              </a:r>
            </a:p>
          </p:txBody>
        </p:sp>
        <p:sp>
          <p:nvSpPr>
            <p:cNvPr id="263211" name="Rectangle 43">
              <a:extLst>
                <a:ext uri="{FF2B5EF4-FFF2-40B4-BE49-F238E27FC236}">
                  <a16:creationId xmlns:a16="http://schemas.microsoft.com/office/drawing/2014/main" id="{99B57D26-14E4-0516-9249-275A24867C4A}"/>
                </a:ext>
              </a:extLst>
            </p:cNvPr>
            <p:cNvSpPr>
              <a:spLocks noChangeArrowheads="1"/>
            </p:cNvSpPr>
            <p:nvPr/>
          </p:nvSpPr>
          <p:spPr bwMode="auto">
            <a:xfrm>
              <a:off x="4467" y="2841"/>
              <a:ext cx="1356" cy="291"/>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1E1BC5"/>
                  </a:solidFill>
                  <a:latin typeface="Lucida Handwriting" charset="0"/>
                  <a:ea typeface="+mn-ea"/>
                </a:rPr>
                <a:t>Telescope</a:t>
              </a:r>
            </a:p>
          </p:txBody>
        </p:sp>
        <p:sp>
          <p:nvSpPr>
            <p:cNvPr id="263212" name="Rectangle 44">
              <a:extLst>
                <a:ext uri="{FF2B5EF4-FFF2-40B4-BE49-F238E27FC236}">
                  <a16:creationId xmlns:a16="http://schemas.microsoft.com/office/drawing/2014/main" id="{ABEEA25D-DF1C-03D3-BDAC-85B575B87EEA}"/>
                </a:ext>
              </a:extLst>
            </p:cNvPr>
            <p:cNvSpPr>
              <a:spLocks noChangeArrowheads="1"/>
            </p:cNvSpPr>
            <p:nvPr/>
          </p:nvSpPr>
          <p:spPr bwMode="auto">
            <a:xfrm>
              <a:off x="-103" y="3285"/>
              <a:ext cx="1139" cy="832"/>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000" b="1">
                  <a:solidFill>
                    <a:srgbClr val="0235AD"/>
                  </a:solidFill>
                  <a:latin typeface="Lucida Handwriting" panose="03010101010101010101" pitchFamily="66" charset="0"/>
                </a:rPr>
                <a:t>K</a:t>
              </a:r>
              <a:r>
                <a:rPr lang="en-US" altLang="en-US" sz="2000" b="1" i="1">
                  <a:solidFill>
                    <a:srgbClr val="0235AD"/>
                  </a:solidFill>
                </a:rPr>
                <a:t>ā</a:t>
              </a:r>
              <a:r>
                <a:rPr lang="en-US" altLang="en-US" sz="2000" b="1">
                  <a:solidFill>
                    <a:srgbClr val="0235AD"/>
                  </a:solidFill>
                  <a:latin typeface="Lucida Handwriting" panose="03010101010101010101" pitchFamily="66" charset="0"/>
                </a:rPr>
                <a:t>nthui</a:t>
              </a:r>
            </a:p>
            <a:p>
              <a:pPr algn="ctr">
                <a:defRPr/>
              </a:pPr>
              <a:r>
                <a:rPr lang="en-US" altLang="en-US" sz="2000" b="1">
                  <a:solidFill>
                    <a:srgbClr val="1E1BC5"/>
                  </a:solidFill>
                  <a:latin typeface="Lucida Handwriting" panose="03010101010101010101" pitchFamily="66" charset="0"/>
                </a:rPr>
                <a:t>Kahai katang makhavai</a:t>
              </a:r>
            </a:p>
          </p:txBody>
        </p:sp>
        <p:sp>
          <p:nvSpPr>
            <p:cNvPr id="263213" name="Rectangle 45">
              <a:extLst>
                <a:ext uri="{FF2B5EF4-FFF2-40B4-BE49-F238E27FC236}">
                  <a16:creationId xmlns:a16="http://schemas.microsoft.com/office/drawing/2014/main" id="{D08C45CA-460D-72FC-E3E3-BF647C76F8F3}"/>
                </a:ext>
              </a:extLst>
            </p:cNvPr>
            <p:cNvSpPr>
              <a:spLocks noChangeArrowheads="1"/>
            </p:cNvSpPr>
            <p:nvPr/>
          </p:nvSpPr>
          <p:spPr bwMode="auto">
            <a:xfrm>
              <a:off x="4675" y="3266"/>
              <a:ext cx="1143" cy="832"/>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000" b="1">
                  <a:solidFill>
                    <a:srgbClr val="0235AD"/>
                  </a:solidFill>
                  <a:latin typeface="Lucida Handwriting" panose="03010101010101010101" pitchFamily="66" charset="0"/>
                </a:rPr>
                <a:t>R</a:t>
              </a:r>
              <a:r>
                <a:rPr lang="en-US" altLang="en-US" sz="2000" b="1" i="1">
                  <a:solidFill>
                    <a:srgbClr val="0235AD"/>
                  </a:solidFill>
                </a:rPr>
                <a:t>ā</a:t>
              </a:r>
              <a:r>
                <a:rPr lang="en-US" altLang="en-US" sz="2000" b="1">
                  <a:solidFill>
                    <a:srgbClr val="0235AD"/>
                  </a:solidFill>
                  <a:latin typeface="Lucida Handwriting" panose="03010101010101010101" pitchFamily="66" charset="0"/>
                </a:rPr>
                <a:t>r</a:t>
              </a:r>
              <a:r>
                <a:rPr lang="en-US" altLang="en-US" sz="2000" b="1" i="1">
                  <a:solidFill>
                    <a:srgbClr val="0235AD"/>
                  </a:solidFill>
                </a:rPr>
                <a:t>ā</a:t>
              </a:r>
              <a:r>
                <a:rPr lang="en-US" altLang="en-US" sz="2000" b="1">
                  <a:solidFill>
                    <a:srgbClr val="0235AD"/>
                  </a:solidFill>
                  <a:latin typeface="Lucida Handwriting" panose="03010101010101010101" pitchFamily="66" charset="0"/>
                </a:rPr>
                <a:t>da</a:t>
              </a:r>
              <a:r>
                <a:rPr lang="en-US" altLang="en-US" sz="2000" b="1">
                  <a:solidFill>
                    <a:srgbClr val="1E1BC5"/>
                  </a:solidFill>
                  <a:latin typeface="Lucida Handwriting" panose="03010101010101010101" pitchFamily="66" charset="0"/>
                </a:rPr>
                <a:t> khalei katang makhavai</a:t>
              </a:r>
            </a:p>
          </p:txBody>
        </p:sp>
        <p:sp>
          <p:nvSpPr>
            <p:cNvPr id="55520" name="Text Box 46">
              <a:extLst>
                <a:ext uri="{FF2B5EF4-FFF2-40B4-BE49-F238E27FC236}">
                  <a16:creationId xmlns:a16="http://schemas.microsoft.com/office/drawing/2014/main" id="{61AC407A-D229-FEB5-292D-20301C2C5563}"/>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endParaRPr>
            </a:p>
          </p:txBody>
        </p:sp>
        <p:sp>
          <p:nvSpPr>
            <p:cNvPr id="263215" name="Text Box 47">
              <a:extLst>
                <a:ext uri="{FF2B5EF4-FFF2-40B4-BE49-F238E27FC236}">
                  <a16:creationId xmlns:a16="http://schemas.microsoft.com/office/drawing/2014/main" id="{A1C95402-4E39-5256-8A0A-748F8EC5927F}"/>
                </a:ext>
              </a:extLst>
            </p:cNvPr>
            <p:cNvSpPr txBox="1">
              <a:spLocks noChangeArrowheads="1"/>
            </p:cNvSpPr>
            <p:nvPr/>
          </p:nvSpPr>
          <p:spPr bwMode="auto">
            <a:xfrm>
              <a:off x="-103" y="2350"/>
              <a:ext cx="1737" cy="29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1E1BC5"/>
                  </a:solidFill>
                  <a:latin typeface="Lucida Handwriting" charset="0"/>
                  <a:ea typeface="+mn-ea"/>
                </a:rPr>
                <a:t>Ngashitkahai</a:t>
              </a:r>
              <a:r>
                <a:rPr lang="en-US" sz="2400" b="1" dirty="0">
                  <a:solidFill>
                    <a:srgbClr val="1E1BC5"/>
                  </a:solidFill>
                  <a:latin typeface="Lucida Handwriting" charset="0"/>
                  <a:ea typeface="+mn-ea"/>
                </a:rPr>
                <a:t> </a:t>
              </a:r>
            </a:p>
          </p:txBody>
        </p:sp>
        <p:sp>
          <p:nvSpPr>
            <p:cNvPr id="263216" name="Text Box 48">
              <a:extLst>
                <a:ext uri="{FF2B5EF4-FFF2-40B4-BE49-F238E27FC236}">
                  <a16:creationId xmlns:a16="http://schemas.microsoft.com/office/drawing/2014/main" id="{C59CDB3E-1649-9033-52C7-0695CC49F61A}"/>
                </a:ext>
              </a:extLst>
            </p:cNvPr>
            <p:cNvSpPr txBox="1">
              <a:spLocks noChangeArrowheads="1"/>
            </p:cNvSpPr>
            <p:nvPr/>
          </p:nvSpPr>
          <p:spPr bwMode="auto">
            <a:xfrm>
              <a:off x="4232" y="2369"/>
              <a:ext cx="1743" cy="29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Ungkashung</a:t>
              </a:r>
              <a:endParaRPr lang="en-US" altLang="en-US">
                <a:solidFill>
                  <a:srgbClr val="1E1BC5"/>
                </a:solidFill>
                <a:latin typeface="Times" panose="02020603050405020304" pitchFamily="18" charset="0"/>
              </a:endParaRPr>
            </a:p>
          </p:txBody>
        </p:sp>
        <p:sp>
          <p:nvSpPr>
            <p:cNvPr id="263217" name="Line 49">
              <a:extLst>
                <a:ext uri="{FF2B5EF4-FFF2-40B4-BE49-F238E27FC236}">
                  <a16:creationId xmlns:a16="http://schemas.microsoft.com/office/drawing/2014/main" id="{4FEABFA4-9A7C-4619-2C47-07DE623F87C6}"/>
                </a:ext>
              </a:extLst>
            </p:cNvPr>
            <p:cNvSpPr>
              <a:spLocks noChangeShapeType="1"/>
            </p:cNvSpPr>
            <p:nvPr/>
          </p:nvSpPr>
          <p:spPr bwMode="auto">
            <a:xfrm>
              <a:off x="4495" y="118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18" name="Line 50">
              <a:extLst>
                <a:ext uri="{FF2B5EF4-FFF2-40B4-BE49-F238E27FC236}">
                  <a16:creationId xmlns:a16="http://schemas.microsoft.com/office/drawing/2014/main" id="{7FC8D691-3D76-3AEF-6DBF-829BAE2695FE}"/>
                </a:ext>
              </a:extLst>
            </p:cNvPr>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19" name="Line 51">
              <a:extLst>
                <a:ext uri="{FF2B5EF4-FFF2-40B4-BE49-F238E27FC236}">
                  <a16:creationId xmlns:a16="http://schemas.microsoft.com/office/drawing/2014/main" id="{07682AE4-1144-4673-3D42-3F3F282C411F}"/>
                </a:ext>
              </a:extLst>
            </p:cNvPr>
            <p:cNvSpPr>
              <a:spLocks noChangeShapeType="1"/>
            </p:cNvSpPr>
            <p:nvPr/>
          </p:nvSpPr>
          <p:spPr bwMode="auto">
            <a:xfrm>
              <a:off x="4687" y="2089"/>
              <a:ext cx="62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0" name="Line 52">
              <a:extLst>
                <a:ext uri="{FF2B5EF4-FFF2-40B4-BE49-F238E27FC236}">
                  <a16:creationId xmlns:a16="http://schemas.microsoft.com/office/drawing/2014/main" id="{D17C6FB9-48C3-F2A4-6C26-66FAE1ADC84B}"/>
                </a:ext>
              </a:extLst>
            </p:cNvPr>
            <p:cNvSpPr>
              <a:spLocks noChangeShapeType="1"/>
            </p:cNvSpPr>
            <p:nvPr/>
          </p:nvSpPr>
          <p:spPr bwMode="auto">
            <a:xfrm>
              <a:off x="4783" y="2787"/>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1" name="Line 53">
              <a:extLst>
                <a:ext uri="{FF2B5EF4-FFF2-40B4-BE49-F238E27FC236}">
                  <a16:creationId xmlns:a16="http://schemas.microsoft.com/office/drawing/2014/main" id="{767E5FA4-DBD4-F40C-F8EE-B83FD577C903}"/>
                </a:ext>
              </a:extLst>
            </p:cNvPr>
            <p:cNvSpPr>
              <a:spLocks noChangeShapeType="1"/>
            </p:cNvSpPr>
            <p:nvPr/>
          </p:nvSpPr>
          <p:spPr bwMode="auto">
            <a:xfrm>
              <a:off x="546" y="1193"/>
              <a:ext cx="616"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2" name="Line 54">
              <a:extLst>
                <a:ext uri="{FF2B5EF4-FFF2-40B4-BE49-F238E27FC236}">
                  <a16:creationId xmlns:a16="http://schemas.microsoft.com/office/drawing/2014/main" id="{DF62CEE1-7345-5772-D27B-9D2EE2EAF045}"/>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3" name="Line 55">
              <a:extLst>
                <a:ext uri="{FF2B5EF4-FFF2-40B4-BE49-F238E27FC236}">
                  <a16:creationId xmlns:a16="http://schemas.microsoft.com/office/drawing/2014/main" id="{93ABD99A-6F00-C815-EA7D-330D623859AA}"/>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4" name="Line 56">
              <a:extLst>
                <a:ext uri="{FF2B5EF4-FFF2-40B4-BE49-F238E27FC236}">
                  <a16:creationId xmlns:a16="http://schemas.microsoft.com/office/drawing/2014/main" id="{EDDD437E-111C-0667-2EE5-CC98693B7EC6}"/>
                </a:ext>
              </a:extLst>
            </p:cNvPr>
            <p:cNvSpPr>
              <a:spLocks noChangeShapeType="1"/>
            </p:cNvSpPr>
            <p:nvPr/>
          </p:nvSpPr>
          <p:spPr bwMode="auto">
            <a:xfrm>
              <a:off x="312" y="276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25" name="Rectangle 57">
              <a:extLst>
                <a:ext uri="{FF2B5EF4-FFF2-40B4-BE49-F238E27FC236}">
                  <a16:creationId xmlns:a16="http://schemas.microsoft.com/office/drawing/2014/main" id="{413C7F26-B9B8-803C-9592-2233F878D44D}"/>
                </a:ext>
              </a:extLst>
            </p:cNvPr>
            <p:cNvSpPr>
              <a:spLocks noChangeArrowheads="1"/>
            </p:cNvSpPr>
            <p:nvPr/>
          </p:nvSpPr>
          <p:spPr bwMode="auto">
            <a:xfrm>
              <a:off x="1006" y="3634"/>
              <a:ext cx="1525"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1E1BC5"/>
                  </a:solidFill>
                  <a:latin typeface="Lucida Handwriting" charset="0"/>
                  <a:ea typeface="+mn-ea"/>
                </a:rPr>
                <a:t>Microscope</a:t>
              </a:r>
            </a:p>
          </p:txBody>
        </p:sp>
        <p:sp>
          <p:nvSpPr>
            <p:cNvPr id="55532" name="Text Box 58">
              <a:extLst>
                <a:ext uri="{FF2B5EF4-FFF2-40B4-BE49-F238E27FC236}">
                  <a16:creationId xmlns:a16="http://schemas.microsoft.com/office/drawing/2014/main" id="{077686F7-B37A-008C-9320-AB1DBF953799}"/>
                </a:ext>
              </a:extLst>
            </p:cNvPr>
            <p:cNvSpPr txBox="1">
              <a:spLocks noChangeArrowheads="1"/>
            </p:cNvSpPr>
            <p:nvPr/>
          </p:nvSpPr>
          <p:spPr bwMode="auto">
            <a:xfrm>
              <a:off x="951" y="2540"/>
              <a:ext cx="1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solidFill>
                  <a:srgbClr val="1E1BC5"/>
                </a:solidFill>
                <a:latin typeface="Times" panose="020F0502020204030204" pitchFamily="34" charset="0"/>
              </a:endParaRPr>
            </a:p>
          </p:txBody>
        </p:sp>
        <p:sp>
          <p:nvSpPr>
            <p:cNvPr id="263227" name="Rectangle 59">
              <a:extLst>
                <a:ext uri="{FF2B5EF4-FFF2-40B4-BE49-F238E27FC236}">
                  <a16:creationId xmlns:a16="http://schemas.microsoft.com/office/drawing/2014/main" id="{FB86EC0C-0761-0D31-BD0B-F1F395E844E7}"/>
                </a:ext>
              </a:extLst>
            </p:cNvPr>
            <p:cNvSpPr>
              <a:spLocks noChangeArrowheads="1"/>
            </p:cNvSpPr>
            <p:nvPr/>
          </p:nvSpPr>
          <p:spPr bwMode="auto">
            <a:xfrm>
              <a:off x="2723" y="3490"/>
              <a:ext cx="1467"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1E1BC5"/>
                  </a:solidFill>
                  <a:latin typeface="Lucida Handwriting" panose="03010101010101010101" pitchFamily="66" charset="0"/>
                </a:rPr>
                <a:t>2 Telescopes</a:t>
              </a:r>
              <a:endParaRPr lang="en-US" altLang="en-US" sz="2000" b="1" u="sng">
                <a:solidFill>
                  <a:srgbClr val="1E1BC5"/>
                </a:solidFill>
                <a:latin typeface="Lucida Handwriting" panose="03010101010101010101" pitchFamily="66" charset="0"/>
              </a:endParaRPr>
            </a:p>
            <a:p>
              <a:pPr>
                <a:defRPr/>
              </a:pPr>
              <a:r>
                <a:rPr lang="en-US" altLang="en-US" sz="2000" b="1">
                  <a:solidFill>
                    <a:srgbClr val="1E1BC5"/>
                  </a:solidFill>
                  <a:latin typeface="Lucida Handwriting" panose="03010101010101010101" pitchFamily="66" charset="0"/>
                </a:rPr>
                <a:t>1 Microscope</a:t>
              </a:r>
              <a:endParaRPr lang="en-US" altLang="en-US" sz="2000" b="1" u="sng">
                <a:solidFill>
                  <a:srgbClr val="1E1BC5"/>
                </a:solidFill>
                <a:latin typeface="Lucida Handwriting" panose="03010101010101010101" pitchFamily="66" charset="0"/>
              </a:endParaRPr>
            </a:p>
          </p:txBody>
        </p:sp>
        <p:grpSp>
          <p:nvGrpSpPr>
            <p:cNvPr id="55534" name="Group 60">
              <a:extLst>
                <a:ext uri="{FF2B5EF4-FFF2-40B4-BE49-F238E27FC236}">
                  <a16:creationId xmlns:a16="http://schemas.microsoft.com/office/drawing/2014/main" id="{149B5173-B638-8EE4-197B-0D9161D6E3D1}"/>
                </a:ext>
              </a:extLst>
            </p:cNvPr>
            <p:cNvGrpSpPr>
              <a:grpSpLocks/>
            </p:cNvGrpSpPr>
            <p:nvPr/>
          </p:nvGrpSpPr>
          <p:grpSpPr bwMode="auto">
            <a:xfrm>
              <a:off x="3444" y="371"/>
              <a:ext cx="443" cy="604"/>
              <a:chOff x="2464" y="201"/>
              <a:chExt cx="443" cy="604"/>
            </a:xfrm>
          </p:grpSpPr>
          <p:sp>
            <p:nvSpPr>
              <p:cNvPr id="55535" name="Rectangle 61">
                <a:extLst>
                  <a:ext uri="{FF2B5EF4-FFF2-40B4-BE49-F238E27FC236}">
                    <a16:creationId xmlns:a16="http://schemas.microsoft.com/office/drawing/2014/main" id="{85F5AD74-1EAF-3524-9234-578289A6994F}"/>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536" name="Rectangle 62">
                <a:extLst>
                  <a:ext uri="{FF2B5EF4-FFF2-40B4-BE49-F238E27FC236}">
                    <a16:creationId xmlns:a16="http://schemas.microsoft.com/office/drawing/2014/main" id="{F6F86E21-3253-94B8-6202-AD6BCB1397EB}"/>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537" name="Rectangle 63">
                <a:extLst>
                  <a:ext uri="{FF2B5EF4-FFF2-40B4-BE49-F238E27FC236}">
                    <a16:creationId xmlns:a16="http://schemas.microsoft.com/office/drawing/2014/main" id="{90429AA5-51E2-BB46-D72B-588A202A129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grpSp>
        <p:nvGrpSpPr>
          <p:cNvPr id="5" name="Group 263">
            <a:extLst>
              <a:ext uri="{FF2B5EF4-FFF2-40B4-BE49-F238E27FC236}">
                <a16:creationId xmlns:a16="http://schemas.microsoft.com/office/drawing/2014/main" id="{66F0578D-D830-06EC-EB49-1FB44082F024}"/>
              </a:ext>
            </a:extLst>
          </p:cNvPr>
          <p:cNvGrpSpPr>
            <a:grpSpLocks/>
          </p:cNvGrpSpPr>
          <p:nvPr/>
        </p:nvGrpSpPr>
        <p:grpSpPr bwMode="auto">
          <a:xfrm>
            <a:off x="60325" y="0"/>
            <a:ext cx="9144000" cy="7102475"/>
            <a:chOff x="-1100" y="-72"/>
            <a:chExt cx="9051" cy="4813"/>
          </a:xfrm>
        </p:grpSpPr>
        <p:sp>
          <p:nvSpPr>
            <p:cNvPr id="55400" name="Rectangle 264">
              <a:extLst>
                <a:ext uri="{FF2B5EF4-FFF2-40B4-BE49-F238E27FC236}">
                  <a16:creationId xmlns:a16="http://schemas.microsoft.com/office/drawing/2014/main" id="{4AA3D4AD-71E4-79F5-2A0F-8C9E9D1641D3}"/>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5401" name="Rectangle 265">
              <a:extLst>
                <a:ext uri="{FF2B5EF4-FFF2-40B4-BE49-F238E27FC236}">
                  <a16:creationId xmlns:a16="http://schemas.microsoft.com/office/drawing/2014/main" id="{90648C0C-D893-18FB-F893-1A6747E7C80C}"/>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63434" name="Rectangle 266">
              <a:extLst>
                <a:ext uri="{FF2B5EF4-FFF2-40B4-BE49-F238E27FC236}">
                  <a16:creationId xmlns:a16="http://schemas.microsoft.com/office/drawing/2014/main" id="{C2A26045-0B8B-3844-DBD0-B2E011DAE165}"/>
                </a:ext>
              </a:extLst>
            </p:cNvPr>
            <p:cNvSpPr>
              <a:spLocks noChangeArrowheads="1"/>
            </p:cNvSpPr>
            <p:nvPr/>
          </p:nvSpPr>
          <p:spPr bwMode="auto">
            <a:xfrm>
              <a:off x="2154" y="107"/>
              <a:ext cx="1056" cy="25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a:solidFill>
                    <a:srgbClr val="30F6FD"/>
                  </a:solidFill>
                  <a:latin typeface="Lucida Handwriting" charset="0"/>
                  <a:ea typeface="+mn-ea"/>
                </a:rPr>
                <a:t>1600 years</a:t>
              </a:r>
            </a:p>
          </p:txBody>
        </p:sp>
        <p:sp>
          <p:nvSpPr>
            <p:cNvPr id="263435" name="Rectangle 267">
              <a:extLst>
                <a:ext uri="{FF2B5EF4-FFF2-40B4-BE49-F238E27FC236}">
                  <a16:creationId xmlns:a16="http://schemas.microsoft.com/office/drawing/2014/main" id="{A004C850-A5D0-C69F-EB0E-5ECAE19C61AE}"/>
                </a:ext>
              </a:extLst>
            </p:cNvPr>
            <p:cNvSpPr>
              <a:spLocks noChangeArrowheads="1"/>
            </p:cNvSpPr>
            <p:nvPr/>
          </p:nvSpPr>
          <p:spPr bwMode="auto">
            <a:xfrm>
              <a:off x="2151" y="335"/>
              <a:ext cx="1076" cy="25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a:solidFill>
                    <a:srgbClr val="30F6FD"/>
                  </a:solidFill>
                  <a:latin typeface="Lucida Handwriting" charset="0"/>
                  <a:ea typeface="+mn-ea"/>
                </a:rPr>
                <a:t>40 authors</a:t>
              </a:r>
            </a:p>
          </p:txBody>
        </p:sp>
        <p:sp>
          <p:nvSpPr>
            <p:cNvPr id="263436" name="Rectangle 268">
              <a:extLst>
                <a:ext uri="{FF2B5EF4-FFF2-40B4-BE49-F238E27FC236}">
                  <a16:creationId xmlns:a16="http://schemas.microsoft.com/office/drawing/2014/main" id="{B1085580-3E40-9AF9-AF67-CC264E77CBC8}"/>
                </a:ext>
              </a:extLst>
            </p:cNvPr>
            <p:cNvSpPr>
              <a:spLocks noChangeArrowheads="1"/>
            </p:cNvSpPr>
            <p:nvPr/>
          </p:nvSpPr>
          <p:spPr bwMode="auto">
            <a:xfrm>
              <a:off x="2311" y="610"/>
              <a:ext cx="1062" cy="21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r>
                <a:rPr lang="en-US" sz="1600" b="1">
                  <a:solidFill>
                    <a:srgbClr val="30F6FD"/>
                  </a:solidFill>
                  <a:latin typeface="Times" charset="0"/>
                  <a:ea typeface="+mn-ea"/>
                </a:rPr>
                <a:t>ONE THEME:</a:t>
              </a:r>
            </a:p>
          </p:txBody>
        </p:sp>
        <p:sp>
          <p:nvSpPr>
            <p:cNvPr id="55405" name="Rectangle 269">
              <a:extLst>
                <a:ext uri="{FF2B5EF4-FFF2-40B4-BE49-F238E27FC236}">
                  <a16:creationId xmlns:a16="http://schemas.microsoft.com/office/drawing/2014/main" id="{03338537-E038-A756-E3D9-AC6AE01CFC3C}"/>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63438" name="Rectangle 270">
              <a:extLst>
                <a:ext uri="{FF2B5EF4-FFF2-40B4-BE49-F238E27FC236}">
                  <a16:creationId xmlns:a16="http://schemas.microsoft.com/office/drawing/2014/main" id="{FB6739B6-52AB-B74C-071B-8ECAF54687A2}"/>
                </a:ext>
              </a:extLst>
            </p:cNvPr>
            <p:cNvSpPr>
              <a:spLocks noChangeArrowheads="1"/>
            </p:cNvSpPr>
            <p:nvPr/>
          </p:nvSpPr>
          <p:spPr bwMode="auto">
            <a:xfrm>
              <a:off x="1925" y="743"/>
              <a:ext cx="1804" cy="242"/>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a:solidFill>
                    <a:srgbClr val="30F6FD"/>
                  </a:solidFill>
                  <a:latin typeface="Lucida Handwriting" charset="0"/>
                  <a:ea typeface="+mn-ea"/>
                </a:rPr>
                <a:t>the glory of God</a:t>
              </a:r>
            </a:p>
          </p:txBody>
        </p:sp>
        <p:sp>
          <p:nvSpPr>
            <p:cNvPr id="263439" name="Rectangle 271">
              <a:extLst>
                <a:ext uri="{FF2B5EF4-FFF2-40B4-BE49-F238E27FC236}">
                  <a16:creationId xmlns:a16="http://schemas.microsoft.com/office/drawing/2014/main" id="{14CD9D12-1709-D3B6-0D4B-74F844C67C9C}"/>
                </a:ext>
              </a:extLst>
            </p:cNvPr>
            <p:cNvSpPr>
              <a:spLocks noChangeArrowheads="1"/>
            </p:cNvSpPr>
            <p:nvPr/>
          </p:nvSpPr>
          <p:spPr bwMode="auto">
            <a:xfrm>
              <a:off x="4089" y="447"/>
              <a:ext cx="1413" cy="59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30F6FD"/>
                  </a:solidFill>
                  <a:latin typeface="Lucida Handwriting" panose="03010101010101010101" pitchFamily="66" charset="0"/>
                </a:rPr>
                <a:t>“NEW”  </a:t>
              </a:r>
            </a:p>
            <a:p>
              <a:pPr algn="ctr">
                <a:defRPr/>
              </a:pPr>
              <a:r>
                <a:rPr lang="en-US" altLang="en-US" sz="2800" b="1">
                  <a:solidFill>
                    <a:srgbClr val="30F6FD"/>
                  </a:solidFill>
                  <a:latin typeface="Lucida Handwriting" panose="03010101010101010101" pitchFamily="66" charset="0"/>
                </a:rPr>
                <a:t>Testament</a:t>
              </a:r>
            </a:p>
          </p:txBody>
        </p:sp>
        <p:sp>
          <p:nvSpPr>
            <p:cNvPr id="263440" name="Rectangle 272">
              <a:extLst>
                <a:ext uri="{FF2B5EF4-FFF2-40B4-BE49-F238E27FC236}">
                  <a16:creationId xmlns:a16="http://schemas.microsoft.com/office/drawing/2014/main" id="{5B5126AD-EE57-02F0-6D41-36C83BD17677}"/>
                </a:ext>
              </a:extLst>
            </p:cNvPr>
            <p:cNvSpPr>
              <a:spLocks noChangeArrowheads="1"/>
            </p:cNvSpPr>
            <p:nvPr/>
          </p:nvSpPr>
          <p:spPr bwMode="auto">
            <a:xfrm>
              <a:off x="259" y="441"/>
              <a:ext cx="1402" cy="59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30F6FD"/>
                  </a:solidFill>
                  <a:latin typeface="Lucida Handwriting" panose="03010101010101010101" pitchFamily="66" charset="0"/>
                </a:rPr>
                <a:t> “OLD” </a:t>
              </a:r>
            </a:p>
            <a:p>
              <a:pPr algn="ctr">
                <a:defRPr/>
              </a:pPr>
              <a:r>
                <a:rPr lang="en-US" altLang="en-US" sz="2800" b="1">
                  <a:solidFill>
                    <a:srgbClr val="30F6FD"/>
                  </a:solidFill>
                  <a:latin typeface="Lucida Handwriting" panose="03010101010101010101" pitchFamily="66" charset="0"/>
                </a:rPr>
                <a:t>Testament</a:t>
              </a:r>
            </a:p>
          </p:txBody>
        </p:sp>
        <p:sp>
          <p:nvSpPr>
            <p:cNvPr id="263441" name="Rectangle 273">
              <a:extLst>
                <a:ext uri="{FF2B5EF4-FFF2-40B4-BE49-F238E27FC236}">
                  <a16:creationId xmlns:a16="http://schemas.microsoft.com/office/drawing/2014/main" id="{F48AB33C-1367-FC15-CEBF-E8546CAA5C58}"/>
                </a:ext>
              </a:extLst>
            </p:cNvPr>
            <p:cNvSpPr>
              <a:spLocks noChangeArrowheads="1"/>
            </p:cNvSpPr>
            <p:nvPr/>
          </p:nvSpPr>
          <p:spPr bwMode="auto">
            <a:xfrm>
              <a:off x="72" y="592"/>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2" name="Rectangle 274">
              <a:extLst>
                <a:ext uri="{FF2B5EF4-FFF2-40B4-BE49-F238E27FC236}">
                  <a16:creationId xmlns:a16="http://schemas.microsoft.com/office/drawing/2014/main" id="{CA23965A-75D3-53FC-8A99-C22204EB77EE}"/>
                </a:ext>
              </a:extLst>
            </p:cNvPr>
            <p:cNvSpPr>
              <a:spLocks noChangeArrowheads="1"/>
            </p:cNvSpPr>
            <p:nvPr/>
          </p:nvSpPr>
          <p:spPr bwMode="auto">
            <a:xfrm>
              <a:off x="3737" y="592"/>
              <a:ext cx="514"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3" name="Rectangle 275">
              <a:extLst>
                <a:ext uri="{FF2B5EF4-FFF2-40B4-BE49-F238E27FC236}">
                  <a16:creationId xmlns:a16="http://schemas.microsoft.com/office/drawing/2014/main" id="{6E33D132-9A12-0E1D-A292-343DCDDD8DC5}"/>
                </a:ext>
              </a:extLst>
            </p:cNvPr>
            <p:cNvSpPr>
              <a:spLocks noChangeArrowheads="1"/>
            </p:cNvSpPr>
            <p:nvPr/>
          </p:nvSpPr>
          <p:spPr bwMode="auto">
            <a:xfrm>
              <a:off x="-64" y="1104"/>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4" name="Rectangle 276">
              <a:extLst>
                <a:ext uri="{FF2B5EF4-FFF2-40B4-BE49-F238E27FC236}">
                  <a16:creationId xmlns:a16="http://schemas.microsoft.com/office/drawing/2014/main" id="{5E5C62E7-0632-3C4E-8C7C-4848BD660D59}"/>
                </a:ext>
              </a:extLst>
            </p:cNvPr>
            <p:cNvSpPr>
              <a:spLocks noChangeArrowheads="1"/>
            </p:cNvSpPr>
            <p:nvPr/>
          </p:nvSpPr>
          <p:spPr bwMode="auto">
            <a:xfrm>
              <a:off x="3738" y="1110"/>
              <a:ext cx="515" cy="188"/>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5" name="Rectangle 277">
              <a:extLst>
                <a:ext uri="{FF2B5EF4-FFF2-40B4-BE49-F238E27FC236}">
                  <a16:creationId xmlns:a16="http://schemas.microsoft.com/office/drawing/2014/main" id="{822A9DC1-BEAC-4F06-AA4F-A86C3E1DA65F}"/>
                </a:ext>
              </a:extLst>
            </p:cNvPr>
            <p:cNvSpPr>
              <a:spLocks noChangeArrowheads="1"/>
            </p:cNvSpPr>
            <p:nvPr/>
          </p:nvSpPr>
          <p:spPr bwMode="auto">
            <a:xfrm>
              <a:off x="3975" y="1271"/>
              <a:ext cx="1359"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  “27” Books</a:t>
              </a:r>
            </a:p>
          </p:txBody>
        </p:sp>
        <p:sp>
          <p:nvSpPr>
            <p:cNvPr id="263446" name="Rectangle 278">
              <a:extLst>
                <a:ext uri="{FF2B5EF4-FFF2-40B4-BE49-F238E27FC236}">
                  <a16:creationId xmlns:a16="http://schemas.microsoft.com/office/drawing/2014/main" id="{D7218DAF-FA3B-5276-1AC7-FBFF05EA4BCE}"/>
                </a:ext>
              </a:extLst>
            </p:cNvPr>
            <p:cNvSpPr>
              <a:spLocks noChangeArrowheads="1"/>
            </p:cNvSpPr>
            <p:nvPr/>
          </p:nvSpPr>
          <p:spPr bwMode="auto">
            <a:xfrm>
              <a:off x="196" y="1279"/>
              <a:ext cx="1230"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“39” Books</a:t>
              </a:r>
            </a:p>
          </p:txBody>
        </p:sp>
        <p:sp>
          <p:nvSpPr>
            <p:cNvPr id="263447" name="Rectangle 279">
              <a:extLst>
                <a:ext uri="{FF2B5EF4-FFF2-40B4-BE49-F238E27FC236}">
                  <a16:creationId xmlns:a16="http://schemas.microsoft.com/office/drawing/2014/main" id="{CC7736C5-72B7-743D-2DFC-9A11D1982699}"/>
                </a:ext>
              </a:extLst>
            </p:cNvPr>
            <p:cNvSpPr>
              <a:spLocks noChangeArrowheads="1"/>
            </p:cNvSpPr>
            <p:nvPr/>
          </p:nvSpPr>
          <p:spPr bwMode="auto">
            <a:xfrm>
              <a:off x="4030" y="1460"/>
              <a:ext cx="514"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8" name="Rectangle 280">
              <a:extLst>
                <a:ext uri="{FF2B5EF4-FFF2-40B4-BE49-F238E27FC236}">
                  <a16:creationId xmlns:a16="http://schemas.microsoft.com/office/drawing/2014/main" id="{182BFF76-9566-751F-1542-35784874F9C7}"/>
                </a:ext>
              </a:extLst>
            </p:cNvPr>
            <p:cNvSpPr>
              <a:spLocks noChangeArrowheads="1"/>
            </p:cNvSpPr>
            <p:nvPr/>
          </p:nvSpPr>
          <p:spPr bwMode="auto">
            <a:xfrm>
              <a:off x="31" y="1485"/>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63449" name="Rectangle 281">
              <a:extLst>
                <a:ext uri="{FF2B5EF4-FFF2-40B4-BE49-F238E27FC236}">
                  <a16:creationId xmlns:a16="http://schemas.microsoft.com/office/drawing/2014/main" id="{ED0DB212-0FCC-F8FE-A1EB-630305D9BE47}"/>
                </a:ext>
              </a:extLst>
            </p:cNvPr>
            <p:cNvSpPr>
              <a:spLocks noChangeArrowheads="1"/>
            </p:cNvSpPr>
            <p:nvPr/>
          </p:nvSpPr>
          <p:spPr bwMode="auto">
            <a:xfrm>
              <a:off x="250" y="1711"/>
              <a:ext cx="888"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mn-ea"/>
                </a:rPr>
                <a:t>Hebrew</a:t>
              </a:r>
            </a:p>
          </p:txBody>
        </p:sp>
        <p:sp>
          <p:nvSpPr>
            <p:cNvPr id="263450" name="Rectangle 282">
              <a:extLst>
                <a:ext uri="{FF2B5EF4-FFF2-40B4-BE49-F238E27FC236}">
                  <a16:creationId xmlns:a16="http://schemas.microsoft.com/office/drawing/2014/main" id="{3ECD0A98-DC54-B784-A27E-31A67820E30B}"/>
                </a:ext>
              </a:extLst>
            </p:cNvPr>
            <p:cNvSpPr>
              <a:spLocks noChangeArrowheads="1"/>
            </p:cNvSpPr>
            <p:nvPr/>
          </p:nvSpPr>
          <p:spPr bwMode="auto">
            <a:xfrm>
              <a:off x="4657" y="1711"/>
              <a:ext cx="698"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30F6FD"/>
                  </a:solidFill>
                  <a:latin typeface="Lucida Handwriting" charset="0"/>
                  <a:ea typeface="+mn-ea"/>
                </a:rPr>
                <a:t>Greek</a:t>
              </a:r>
            </a:p>
          </p:txBody>
        </p:sp>
        <p:sp>
          <p:nvSpPr>
            <p:cNvPr id="263451" name="Rectangle 283">
              <a:extLst>
                <a:ext uri="{FF2B5EF4-FFF2-40B4-BE49-F238E27FC236}">
                  <a16:creationId xmlns:a16="http://schemas.microsoft.com/office/drawing/2014/main" id="{9DAF5A09-2753-3B31-1F7E-0349980B40F2}"/>
                </a:ext>
              </a:extLst>
            </p:cNvPr>
            <p:cNvSpPr>
              <a:spLocks noChangeArrowheads="1"/>
            </p:cNvSpPr>
            <p:nvPr/>
          </p:nvSpPr>
          <p:spPr bwMode="auto">
            <a:xfrm>
              <a:off x="3909" y="1979"/>
              <a:ext cx="534" cy="22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63452" name="Rectangle 284">
              <a:extLst>
                <a:ext uri="{FF2B5EF4-FFF2-40B4-BE49-F238E27FC236}">
                  <a16:creationId xmlns:a16="http://schemas.microsoft.com/office/drawing/2014/main" id="{51390055-3E5D-0DCC-63E0-FD7E5B1BD717}"/>
                </a:ext>
              </a:extLst>
            </p:cNvPr>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63453" name="Rectangle 285">
              <a:extLst>
                <a:ext uri="{FF2B5EF4-FFF2-40B4-BE49-F238E27FC236}">
                  <a16:creationId xmlns:a16="http://schemas.microsoft.com/office/drawing/2014/main" id="{FF0BFD93-A8D8-1DCF-AC6B-34AA5FC91C2E}"/>
                </a:ext>
              </a:extLst>
            </p:cNvPr>
            <p:cNvSpPr>
              <a:spLocks noChangeArrowheads="1"/>
            </p:cNvSpPr>
            <p:nvPr/>
          </p:nvSpPr>
          <p:spPr bwMode="auto">
            <a:xfrm>
              <a:off x="4599" y="2132"/>
              <a:ext cx="874"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Grace/ </a:t>
              </a:r>
              <a:endParaRPr lang="en-US" altLang="en-US" sz="1800" b="1">
                <a:solidFill>
                  <a:srgbClr val="30F6FD"/>
                </a:solidFill>
                <a:latin typeface="Lucida Handwriting" panose="03010101010101010101" pitchFamily="66" charset="0"/>
              </a:endParaRPr>
            </a:p>
          </p:txBody>
        </p:sp>
        <p:sp>
          <p:nvSpPr>
            <p:cNvPr id="263454" name="Rectangle 286">
              <a:extLst>
                <a:ext uri="{FF2B5EF4-FFF2-40B4-BE49-F238E27FC236}">
                  <a16:creationId xmlns:a16="http://schemas.microsoft.com/office/drawing/2014/main" id="{C14B66F9-B309-E423-39DF-8E4DF39AFA51}"/>
                </a:ext>
              </a:extLst>
            </p:cNvPr>
            <p:cNvSpPr>
              <a:spLocks noChangeArrowheads="1"/>
            </p:cNvSpPr>
            <p:nvPr/>
          </p:nvSpPr>
          <p:spPr bwMode="auto">
            <a:xfrm>
              <a:off x="321" y="2133"/>
              <a:ext cx="718"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Law/</a:t>
              </a:r>
              <a:endParaRPr lang="en-US" altLang="en-US" sz="1800" b="1">
                <a:solidFill>
                  <a:srgbClr val="30F6FD"/>
                </a:solidFill>
                <a:latin typeface="Lucida Handwriting" panose="03010101010101010101" pitchFamily="66" charset="0"/>
              </a:endParaRPr>
            </a:p>
          </p:txBody>
        </p:sp>
        <p:grpSp>
          <p:nvGrpSpPr>
            <p:cNvPr id="55423" name="Group 287">
              <a:extLst>
                <a:ext uri="{FF2B5EF4-FFF2-40B4-BE49-F238E27FC236}">
                  <a16:creationId xmlns:a16="http://schemas.microsoft.com/office/drawing/2014/main" id="{F0A25DB7-A6C3-5C1C-4C20-BE3FB3E01CAB}"/>
                </a:ext>
              </a:extLst>
            </p:cNvPr>
            <p:cNvGrpSpPr>
              <a:grpSpLocks/>
            </p:cNvGrpSpPr>
            <p:nvPr/>
          </p:nvGrpSpPr>
          <p:grpSpPr bwMode="auto">
            <a:xfrm>
              <a:off x="1344" y="1540"/>
              <a:ext cx="3404" cy="1813"/>
              <a:chOff x="1344" y="1540"/>
              <a:chExt cx="3404" cy="1813"/>
            </a:xfrm>
          </p:grpSpPr>
          <p:sp>
            <p:nvSpPr>
              <p:cNvPr id="55476" name="Line 288">
                <a:extLst>
                  <a:ext uri="{FF2B5EF4-FFF2-40B4-BE49-F238E27FC236}">
                    <a16:creationId xmlns:a16="http://schemas.microsoft.com/office/drawing/2014/main" id="{4AFE2C32-4EC5-3025-5624-1572ABC5822B}"/>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7" name="Line 289">
                <a:extLst>
                  <a:ext uri="{FF2B5EF4-FFF2-40B4-BE49-F238E27FC236}">
                    <a16:creationId xmlns:a16="http://schemas.microsoft.com/office/drawing/2014/main" id="{111710E7-4DBA-FC96-553E-3B6909AABBF3}"/>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8" name="Line 290">
                <a:extLst>
                  <a:ext uri="{FF2B5EF4-FFF2-40B4-BE49-F238E27FC236}">
                    <a16:creationId xmlns:a16="http://schemas.microsoft.com/office/drawing/2014/main" id="{7C518506-7F5D-6C06-A6EC-528A06A6A1EA}"/>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9" name="Line 291">
                <a:extLst>
                  <a:ext uri="{FF2B5EF4-FFF2-40B4-BE49-F238E27FC236}">
                    <a16:creationId xmlns:a16="http://schemas.microsoft.com/office/drawing/2014/main" id="{B6004D79-C86B-8506-BCBA-1A2C0E3D3182}"/>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0" name="Line 292">
                <a:extLst>
                  <a:ext uri="{FF2B5EF4-FFF2-40B4-BE49-F238E27FC236}">
                    <a16:creationId xmlns:a16="http://schemas.microsoft.com/office/drawing/2014/main" id="{A157A260-6B1B-6EAB-9949-26D56B7D625E}"/>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1" name="Line 293">
                <a:extLst>
                  <a:ext uri="{FF2B5EF4-FFF2-40B4-BE49-F238E27FC236}">
                    <a16:creationId xmlns:a16="http://schemas.microsoft.com/office/drawing/2014/main" id="{8D4A5AD5-B1CA-84F5-3291-6380AA4243C4}"/>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2" name="Line 294">
                <a:extLst>
                  <a:ext uri="{FF2B5EF4-FFF2-40B4-BE49-F238E27FC236}">
                    <a16:creationId xmlns:a16="http://schemas.microsoft.com/office/drawing/2014/main" id="{0AA9495E-5BF3-3785-1701-3A087F99AD93}"/>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3" name="Line 295">
                <a:extLst>
                  <a:ext uri="{FF2B5EF4-FFF2-40B4-BE49-F238E27FC236}">
                    <a16:creationId xmlns:a16="http://schemas.microsoft.com/office/drawing/2014/main" id="{22BC0E4B-04D2-79E1-5464-CB14A1CBAC3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464" name="Rectangle 296">
                <a:extLst>
                  <a:ext uri="{FF2B5EF4-FFF2-40B4-BE49-F238E27FC236}">
                    <a16:creationId xmlns:a16="http://schemas.microsoft.com/office/drawing/2014/main" id="{E174B4AE-4CD3-C7AE-9076-AFA488900DC3}"/>
                  </a:ext>
                </a:extLst>
              </p:cNvPr>
              <p:cNvSpPr>
                <a:spLocks noChangeArrowheads="1"/>
              </p:cNvSpPr>
              <p:nvPr/>
            </p:nvSpPr>
            <p:spPr bwMode="auto">
              <a:xfrm rot="5246759">
                <a:off x="2191" y="2331"/>
                <a:ext cx="1295" cy="24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PROPHECIES</a:t>
                </a:r>
                <a:endParaRPr lang="en-US" altLang="en-US" sz="1800" b="1">
                  <a:solidFill>
                    <a:srgbClr val="FFFF00"/>
                  </a:solidFill>
                  <a:latin typeface="Helvetica BlackOblique" charset="0"/>
                </a:endParaRPr>
              </a:p>
            </p:txBody>
          </p:sp>
          <p:sp>
            <p:nvSpPr>
              <p:cNvPr id="263465" name="Rectangle 297">
                <a:extLst>
                  <a:ext uri="{FF2B5EF4-FFF2-40B4-BE49-F238E27FC236}">
                    <a16:creationId xmlns:a16="http://schemas.microsoft.com/office/drawing/2014/main" id="{A55F4FC7-25FF-8054-2225-9904AED826D9}"/>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REVELATION</a:t>
                </a:r>
                <a:endParaRPr lang="en-US" altLang="en-US" sz="1600" b="1">
                  <a:solidFill>
                    <a:srgbClr val="FFFF00"/>
                  </a:solidFill>
                  <a:latin typeface="Helvetica BlackOblique" charset="0"/>
                </a:endParaRPr>
              </a:p>
            </p:txBody>
          </p:sp>
          <p:sp>
            <p:nvSpPr>
              <p:cNvPr id="263466" name="Rectangle 298">
                <a:extLst>
                  <a:ext uri="{FF2B5EF4-FFF2-40B4-BE49-F238E27FC236}">
                    <a16:creationId xmlns:a16="http://schemas.microsoft.com/office/drawing/2014/main" id="{73F207CD-87CE-C610-C0FA-B8604E5E89FF}"/>
                  </a:ext>
                </a:extLst>
              </p:cNvPr>
              <p:cNvSpPr>
                <a:spLocks noChangeArrowheads="1"/>
              </p:cNvSpPr>
              <p:nvPr/>
            </p:nvSpPr>
            <p:spPr bwMode="auto">
              <a:xfrm rot="3267768">
                <a:off x="1808" y="2523"/>
                <a:ext cx="1118" cy="24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WRITINGS</a:t>
                </a:r>
                <a:endParaRPr lang="en-US" altLang="en-US" sz="1800" b="1">
                  <a:solidFill>
                    <a:srgbClr val="FFFF00"/>
                  </a:solidFill>
                  <a:latin typeface="Helvetica BlackOblique" charset="0"/>
                </a:endParaRPr>
              </a:p>
            </p:txBody>
          </p:sp>
          <p:sp>
            <p:nvSpPr>
              <p:cNvPr id="263467" name="Rectangle 299">
                <a:extLst>
                  <a:ext uri="{FF2B5EF4-FFF2-40B4-BE49-F238E27FC236}">
                    <a16:creationId xmlns:a16="http://schemas.microsoft.com/office/drawing/2014/main" id="{3DC77A32-0C55-C6B2-EDEB-3DF068AF7A05}"/>
                  </a:ext>
                </a:extLst>
              </p:cNvPr>
              <p:cNvSpPr>
                <a:spLocks noChangeArrowheads="1"/>
              </p:cNvSpPr>
              <p:nvPr/>
            </p:nvSpPr>
            <p:spPr bwMode="auto">
              <a:xfrm rot="-956673">
                <a:off x="3426" y="2833"/>
                <a:ext cx="9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EPISTLES</a:t>
                </a:r>
                <a:endParaRPr lang="en-US" altLang="en-US" sz="1800" b="1">
                  <a:solidFill>
                    <a:srgbClr val="FFFF00"/>
                  </a:solidFill>
                  <a:latin typeface="Helvetica BlackOblique" charset="0"/>
                </a:endParaRPr>
              </a:p>
            </p:txBody>
          </p:sp>
          <p:sp>
            <p:nvSpPr>
              <p:cNvPr id="263468" name="Rectangle 300">
                <a:extLst>
                  <a:ext uri="{FF2B5EF4-FFF2-40B4-BE49-F238E27FC236}">
                    <a16:creationId xmlns:a16="http://schemas.microsoft.com/office/drawing/2014/main" id="{71D0D42F-BDCD-A79B-08A6-B029C697D259}"/>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ACTS</a:t>
                </a:r>
                <a:endParaRPr lang="en-US" altLang="en-US" sz="1800" b="1">
                  <a:solidFill>
                    <a:srgbClr val="FFFF00"/>
                  </a:solidFill>
                  <a:latin typeface="Helvetica BlackOblique" charset="0"/>
                </a:endParaRPr>
              </a:p>
            </p:txBody>
          </p:sp>
          <p:sp>
            <p:nvSpPr>
              <p:cNvPr id="263469" name="Rectangle 301">
                <a:extLst>
                  <a:ext uri="{FF2B5EF4-FFF2-40B4-BE49-F238E27FC236}">
                    <a16:creationId xmlns:a16="http://schemas.microsoft.com/office/drawing/2014/main" id="{62B64930-1EFE-11CA-4068-8868F1B11195}"/>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HISTORIES</a:t>
                </a:r>
                <a:endParaRPr lang="en-US" altLang="en-US" sz="1800" b="1">
                  <a:solidFill>
                    <a:srgbClr val="FFFF00"/>
                  </a:solidFill>
                  <a:latin typeface="Helvetica BlackOblique" charset="0"/>
                </a:endParaRPr>
              </a:p>
            </p:txBody>
          </p:sp>
          <p:sp>
            <p:nvSpPr>
              <p:cNvPr id="263470" name="Rectangle 302">
                <a:extLst>
                  <a:ext uri="{FF2B5EF4-FFF2-40B4-BE49-F238E27FC236}">
                    <a16:creationId xmlns:a16="http://schemas.microsoft.com/office/drawing/2014/main" id="{012A209D-8FB9-7584-A173-7E6419B2126B}"/>
                  </a:ext>
                </a:extLst>
              </p:cNvPr>
              <p:cNvSpPr>
                <a:spLocks noChangeArrowheads="1"/>
              </p:cNvSpPr>
              <p:nvPr/>
            </p:nvSpPr>
            <p:spPr bwMode="auto">
              <a:xfrm rot="240000">
                <a:off x="1595" y="3057"/>
                <a:ext cx="503"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LAW</a:t>
                </a:r>
                <a:endParaRPr lang="en-US" altLang="en-US" sz="1800" b="1">
                  <a:solidFill>
                    <a:srgbClr val="FFFF00"/>
                  </a:solidFill>
                  <a:latin typeface="Helvetica BlackOblique" charset="0"/>
                </a:endParaRPr>
              </a:p>
            </p:txBody>
          </p:sp>
          <p:sp>
            <p:nvSpPr>
              <p:cNvPr id="263471" name="Rectangle 303">
                <a:extLst>
                  <a:ext uri="{FF2B5EF4-FFF2-40B4-BE49-F238E27FC236}">
                    <a16:creationId xmlns:a16="http://schemas.microsoft.com/office/drawing/2014/main" id="{FF7DFD5B-01D1-4005-56DF-B82400267595}"/>
                  </a:ext>
                </a:extLst>
              </p:cNvPr>
              <p:cNvSpPr>
                <a:spLocks noChangeArrowheads="1"/>
              </p:cNvSpPr>
              <p:nvPr/>
            </p:nvSpPr>
            <p:spPr bwMode="auto">
              <a:xfrm rot="-3345401">
                <a:off x="2906" y="2037"/>
                <a:ext cx="1225" cy="245"/>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GOSPELS</a:t>
                </a:r>
                <a:endParaRPr lang="en-US" altLang="en-US" sz="1800" b="1">
                  <a:solidFill>
                    <a:srgbClr val="FFFF00"/>
                  </a:solidFill>
                  <a:latin typeface="Helvetica BlackOblique" charset="0"/>
                </a:endParaRPr>
              </a:p>
            </p:txBody>
          </p:sp>
        </p:grpSp>
        <p:sp>
          <p:nvSpPr>
            <p:cNvPr id="263472" name="Rectangle 304">
              <a:extLst>
                <a:ext uri="{FF2B5EF4-FFF2-40B4-BE49-F238E27FC236}">
                  <a16:creationId xmlns:a16="http://schemas.microsoft.com/office/drawing/2014/main" id="{1047A001-C0AA-B414-F95C-C71BD6AB0CA0}"/>
                </a:ext>
              </a:extLst>
            </p:cNvPr>
            <p:cNvSpPr>
              <a:spLocks noChangeArrowheads="1"/>
            </p:cNvSpPr>
            <p:nvPr/>
          </p:nvSpPr>
          <p:spPr bwMode="auto">
            <a:xfrm>
              <a:off x="-36" y="2829"/>
              <a:ext cx="1245"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Telescope</a:t>
              </a:r>
            </a:p>
          </p:txBody>
        </p:sp>
        <p:sp>
          <p:nvSpPr>
            <p:cNvPr id="263473" name="Rectangle 305">
              <a:extLst>
                <a:ext uri="{FF2B5EF4-FFF2-40B4-BE49-F238E27FC236}">
                  <a16:creationId xmlns:a16="http://schemas.microsoft.com/office/drawing/2014/main" id="{B20E938C-396A-3F63-59CC-111515AF28B4}"/>
                </a:ext>
              </a:extLst>
            </p:cNvPr>
            <p:cNvSpPr>
              <a:spLocks noChangeArrowheads="1"/>
            </p:cNvSpPr>
            <p:nvPr/>
          </p:nvSpPr>
          <p:spPr bwMode="auto">
            <a:xfrm>
              <a:off x="4467" y="2841"/>
              <a:ext cx="1356"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Telescope</a:t>
              </a:r>
            </a:p>
          </p:txBody>
        </p:sp>
        <p:sp>
          <p:nvSpPr>
            <p:cNvPr id="263474" name="Rectangle 306">
              <a:extLst>
                <a:ext uri="{FF2B5EF4-FFF2-40B4-BE49-F238E27FC236}">
                  <a16:creationId xmlns:a16="http://schemas.microsoft.com/office/drawing/2014/main" id="{215F5457-AEB8-0FAA-74BF-A3DDC070807C}"/>
                </a:ext>
              </a:extLst>
            </p:cNvPr>
            <p:cNvSpPr>
              <a:spLocks noChangeArrowheads="1"/>
            </p:cNvSpPr>
            <p:nvPr/>
          </p:nvSpPr>
          <p:spPr bwMode="auto">
            <a:xfrm>
              <a:off x="-53" y="3266"/>
              <a:ext cx="1153" cy="51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lgn="ctr">
                <a:defRPr/>
              </a:pPr>
              <a:r>
                <a:rPr lang="en-US" sz="2400" b="1">
                  <a:solidFill>
                    <a:srgbClr val="30F6FD"/>
                  </a:solidFill>
                  <a:latin typeface="Lucida Handwriting" charset="0"/>
                  <a:ea typeface="+mn-ea"/>
                </a:rPr>
                <a:t>Eternity Past</a:t>
              </a:r>
            </a:p>
          </p:txBody>
        </p:sp>
        <p:sp>
          <p:nvSpPr>
            <p:cNvPr id="263475" name="Rectangle 307">
              <a:extLst>
                <a:ext uri="{FF2B5EF4-FFF2-40B4-BE49-F238E27FC236}">
                  <a16:creationId xmlns:a16="http://schemas.microsoft.com/office/drawing/2014/main" id="{C8706874-4899-AB6C-23EA-F3C4ECE50C5E}"/>
                </a:ext>
              </a:extLst>
            </p:cNvPr>
            <p:cNvSpPr>
              <a:spLocks noChangeArrowheads="1"/>
            </p:cNvSpPr>
            <p:nvPr/>
          </p:nvSpPr>
          <p:spPr bwMode="auto">
            <a:xfrm>
              <a:off x="4585" y="3266"/>
              <a:ext cx="1142" cy="51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lgn="ctr">
                <a:defRPr/>
              </a:pPr>
              <a:r>
                <a:rPr lang="en-US" sz="2400" b="1" dirty="0">
                  <a:solidFill>
                    <a:srgbClr val="30F6FD"/>
                  </a:solidFill>
                  <a:latin typeface="Lucida Handwriting" charset="0"/>
                  <a:ea typeface="+mn-ea"/>
                </a:rPr>
                <a:t>Eternity Future</a:t>
              </a:r>
            </a:p>
          </p:txBody>
        </p:sp>
        <p:sp>
          <p:nvSpPr>
            <p:cNvPr id="55428" name="Text Box 308">
              <a:extLst>
                <a:ext uri="{FF2B5EF4-FFF2-40B4-BE49-F238E27FC236}">
                  <a16:creationId xmlns:a16="http://schemas.microsoft.com/office/drawing/2014/main" id="{770CB7E9-B24E-B4B0-7CBB-16877332B558}"/>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chemeClr val="bg1"/>
                  </a:solidFill>
                </a:rPr>
                <a:t>06-27</a:t>
              </a:r>
            </a:p>
          </p:txBody>
        </p:sp>
        <p:sp>
          <p:nvSpPr>
            <p:cNvPr id="263477" name="Text Box 309">
              <a:extLst>
                <a:ext uri="{FF2B5EF4-FFF2-40B4-BE49-F238E27FC236}">
                  <a16:creationId xmlns:a16="http://schemas.microsoft.com/office/drawing/2014/main" id="{C4F3CA71-4F11-419A-528E-DF2BC1EDA795}"/>
                </a:ext>
              </a:extLst>
            </p:cNvPr>
            <p:cNvSpPr txBox="1">
              <a:spLocks noChangeArrowheads="1"/>
            </p:cNvSpPr>
            <p:nvPr/>
          </p:nvSpPr>
          <p:spPr bwMode="auto">
            <a:xfrm>
              <a:off x="156" y="2350"/>
              <a:ext cx="1219"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a:solidFill>
                    <a:srgbClr val="30F6FD"/>
                  </a:solidFill>
                  <a:latin typeface="Lucida Handwriting" charset="0"/>
                  <a:ea typeface="+mn-ea"/>
                </a:rPr>
                <a:t>Promise </a:t>
              </a:r>
            </a:p>
          </p:txBody>
        </p:sp>
        <p:sp>
          <p:nvSpPr>
            <p:cNvPr id="263478" name="Text Box 310">
              <a:extLst>
                <a:ext uri="{FF2B5EF4-FFF2-40B4-BE49-F238E27FC236}">
                  <a16:creationId xmlns:a16="http://schemas.microsoft.com/office/drawing/2014/main" id="{E8C6D3FD-E65F-C947-7F4C-9159EA2BA144}"/>
                </a:ext>
              </a:extLst>
            </p:cNvPr>
            <p:cNvSpPr txBox="1">
              <a:spLocks noChangeArrowheads="1"/>
            </p:cNvSpPr>
            <p:nvPr/>
          </p:nvSpPr>
          <p:spPr bwMode="auto">
            <a:xfrm>
              <a:off x="4280" y="2350"/>
              <a:ext cx="1744"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30F6FD"/>
                  </a:solidFill>
                  <a:latin typeface="Lucida Handwriting" panose="03010101010101010101" pitchFamily="66" charset="0"/>
                </a:rPr>
                <a:t>Fulfillment</a:t>
              </a:r>
              <a:endParaRPr lang="en-US" altLang="en-US">
                <a:solidFill>
                  <a:srgbClr val="30F6FD"/>
                </a:solidFill>
                <a:latin typeface="Times" panose="02020603050405020304" pitchFamily="18" charset="0"/>
              </a:endParaRPr>
            </a:p>
          </p:txBody>
        </p:sp>
        <p:sp>
          <p:nvSpPr>
            <p:cNvPr id="263479" name="Line 311">
              <a:extLst>
                <a:ext uri="{FF2B5EF4-FFF2-40B4-BE49-F238E27FC236}">
                  <a16:creationId xmlns:a16="http://schemas.microsoft.com/office/drawing/2014/main" id="{C8F75970-16D5-C2EA-FBC4-B745A0F4434E}"/>
                </a:ext>
              </a:extLst>
            </p:cNvPr>
            <p:cNvSpPr>
              <a:spLocks noChangeShapeType="1"/>
            </p:cNvSpPr>
            <p:nvPr/>
          </p:nvSpPr>
          <p:spPr bwMode="auto">
            <a:xfrm>
              <a:off x="4496" y="1187"/>
              <a:ext cx="63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0" name="Line 312">
              <a:extLst>
                <a:ext uri="{FF2B5EF4-FFF2-40B4-BE49-F238E27FC236}">
                  <a16:creationId xmlns:a16="http://schemas.microsoft.com/office/drawing/2014/main" id="{158548D6-E518-5B34-EC00-77816853D219}"/>
                </a:ext>
              </a:extLst>
            </p:cNvPr>
            <p:cNvSpPr>
              <a:spLocks noChangeShapeType="1"/>
            </p:cNvSpPr>
            <p:nvPr/>
          </p:nvSpPr>
          <p:spPr bwMode="auto">
            <a:xfrm>
              <a:off x="4628" y="1670"/>
              <a:ext cx="61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1" name="Line 313">
              <a:extLst>
                <a:ext uri="{FF2B5EF4-FFF2-40B4-BE49-F238E27FC236}">
                  <a16:creationId xmlns:a16="http://schemas.microsoft.com/office/drawing/2014/main" id="{112E3873-89CA-68F6-3CAE-98526EDFA473}"/>
                </a:ext>
              </a:extLst>
            </p:cNvPr>
            <p:cNvSpPr>
              <a:spLocks noChangeShapeType="1"/>
            </p:cNvSpPr>
            <p:nvPr/>
          </p:nvSpPr>
          <p:spPr bwMode="auto">
            <a:xfrm>
              <a:off x="4687" y="2089"/>
              <a:ext cx="63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2" name="Line 314">
              <a:extLst>
                <a:ext uri="{FF2B5EF4-FFF2-40B4-BE49-F238E27FC236}">
                  <a16:creationId xmlns:a16="http://schemas.microsoft.com/office/drawing/2014/main" id="{E27595E8-9783-C046-0038-F0BA8692C3EE}"/>
                </a:ext>
              </a:extLst>
            </p:cNvPr>
            <p:cNvSpPr>
              <a:spLocks noChangeShapeType="1"/>
            </p:cNvSpPr>
            <p:nvPr/>
          </p:nvSpPr>
          <p:spPr bwMode="auto">
            <a:xfrm>
              <a:off x="4783" y="2787"/>
              <a:ext cx="63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3" name="Line 315">
              <a:extLst>
                <a:ext uri="{FF2B5EF4-FFF2-40B4-BE49-F238E27FC236}">
                  <a16:creationId xmlns:a16="http://schemas.microsoft.com/office/drawing/2014/main" id="{F24250BB-9101-3678-DC60-DBC1C5E67917}"/>
                </a:ext>
              </a:extLst>
            </p:cNvPr>
            <p:cNvSpPr>
              <a:spLocks noChangeShapeType="1"/>
            </p:cNvSpPr>
            <p:nvPr/>
          </p:nvSpPr>
          <p:spPr bwMode="auto">
            <a:xfrm>
              <a:off x="547" y="1193"/>
              <a:ext cx="61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4" name="Line 316">
              <a:extLst>
                <a:ext uri="{FF2B5EF4-FFF2-40B4-BE49-F238E27FC236}">
                  <a16:creationId xmlns:a16="http://schemas.microsoft.com/office/drawing/2014/main" id="{9910797B-5D3B-2636-47D5-599A2581C064}"/>
                </a:ext>
              </a:extLst>
            </p:cNvPr>
            <p:cNvSpPr>
              <a:spLocks noChangeShapeType="1"/>
            </p:cNvSpPr>
            <p:nvPr/>
          </p:nvSpPr>
          <p:spPr bwMode="auto">
            <a:xfrm>
              <a:off x="481" y="1676"/>
              <a:ext cx="61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5" name="Line 317">
              <a:extLst>
                <a:ext uri="{FF2B5EF4-FFF2-40B4-BE49-F238E27FC236}">
                  <a16:creationId xmlns:a16="http://schemas.microsoft.com/office/drawing/2014/main" id="{7B23ADE5-7224-23F9-53BE-18583191FCF1}"/>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6" name="Line 318">
              <a:extLst>
                <a:ext uri="{FF2B5EF4-FFF2-40B4-BE49-F238E27FC236}">
                  <a16:creationId xmlns:a16="http://schemas.microsoft.com/office/drawing/2014/main" id="{461DC08A-5F16-9762-382F-E9DFC5930AAD}"/>
                </a:ext>
              </a:extLst>
            </p:cNvPr>
            <p:cNvSpPr>
              <a:spLocks noChangeShapeType="1"/>
            </p:cNvSpPr>
            <p:nvPr/>
          </p:nvSpPr>
          <p:spPr bwMode="auto">
            <a:xfrm>
              <a:off x="313" y="2766"/>
              <a:ext cx="630"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487" name="Rectangle 319">
              <a:extLst>
                <a:ext uri="{FF2B5EF4-FFF2-40B4-BE49-F238E27FC236}">
                  <a16:creationId xmlns:a16="http://schemas.microsoft.com/office/drawing/2014/main" id="{224181E6-8312-0210-D49A-B41624B5AC78}"/>
                </a:ext>
              </a:extLst>
            </p:cNvPr>
            <p:cNvSpPr>
              <a:spLocks noChangeArrowheads="1"/>
            </p:cNvSpPr>
            <p:nvPr/>
          </p:nvSpPr>
          <p:spPr bwMode="auto">
            <a:xfrm>
              <a:off x="1006" y="3634"/>
              <a:ext cx="1512"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30F6FD"/>
                  </a:solidFill>
                  <a:latin typeface="Lucida Handwriting" charset="0"/>
                  <a:ea typeface="+mn-ea"/>
                </a:rPr>
                <a:t>Microscope</a:t>
              </a:r>
            </a:p>
          </p:txBody>
        </p:sp>
        <p:sp>
          <p:nvSpPr>
            <p:cNvPr id="55440" name="Text Box 320">
              <a:extLst>
                <a:ext uri="{FF2B5EF4-FFF2-40B4-BE49-F238E27FC236}">
                  <a16:creationId xmlns:a16="http://schemas.microsoft.com/office/drawing/2014/main" id="{E2366B03-4C4F-6A8E-0815-02C16562A5DE}"/>
                </a:ext>
              </a:extLst>
            </p:cNvPr>
            <p:cNvSpPr txBox="1">
              <a:spLocks noChangeArrowheads="1"/>
            </p:cNvSpPr>
            <p:nvPr/>
          </p:nvSpPr>
          <p:spPr bwMode="auto">
            <a:xfrm>
              <a:off x="951" y="2540"/>
              <a:ext cx="1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63489" name="Rectangle 321">
              <a:extLst>
                <a:ext uri="{FF2B5EF4-FFF2-40B4-BE49-F238E27FC236}">
                  <a16:creationId xmlns:a16="http://schemas.microsoft.com/office/drawing/2014/main" id="{F7BB2D15-7D3F-7917-C954-3185B3CE1CD6}"/>
                </a:ext>
              </a:extLst>
            </p:cNvPr>
            <p:cNvSpPr>
              <a:spLocks noChangeArrowheads="1"/>
            </p:cNvSpPr>
            <p:nvPr/>
          </p:nvSpPr>
          <p:spPr bwMode="auto">
            <a:xfrm>
              <a:off x="2723" y="3490"/>
              <a:ext cx="1469"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30F6FD"/>
                  </a:solidFill>
                  <a:latin typeface="Lucida Handwriting" panose="03010101010101010101" pitchFamily="66" charset="0"/>
                </a:rPr>
                <a:t>2 Telescopes</a:t>
              </a:r>
              <a:endParaRPr lang="en-US" altLang="en-US" sz="2000" b="1" u="sng">
                <a:solidFill>
                  <a:srgbClr val="30F6FD"/>
                </a:solidFill>
                <a:latin typeface="Lucida Handwriting" panose="03010101010101010101" pitchFamily="66" charset="0"/>
              </a:endParaRPr>
            </a:p>
            <a:p>
              <a:pPr>
                <a:defRPr/>
              </a:pPr>
              <a:r>
                <a:rPr lang="en-US" altLang="en-US" sz="2000" b="1">
                  <a:solidFill>
                    <a:srgbClr val="30F6FD"/>
                  </a:solidFill>
                  <a:latin typeface="Lucida Handwriting" panose="03010101010101010101" pitchFamily="66" charset="0"/>
                </a:rPr>
                <a:t>1 Microscope</a:t>
              </a:r>
              <a:endParaRPr lang="en-US" altLang="en-US" sz="2000" b="1" u="sng">
                <a:solidFill>
                  <a:srgbClr val="30F6FD"/>
                </a:solidFill>
                <a:latin typeface="Lucida Handwriting" panose="03010101010101010101" pitchFamily="66" charset="0"/>
              </a:endParaRPr>
            </a:p>
          </p:txBody>
        </p:sp>
        <p:grpSp>
          <p:nvGrpSpPr>
            <p:cNvPr id="55442" name="Group 322">
              <a:extLst>
                <a:ext uri="{FF2B5EF4-FFF2-40B4-BE49-F238E27FC236}">
                  <a16:creationId xmlns:a16="http://schemas.microsoft.com/office/drawing/2014/main" id="{5FA25E52-23BF-841F-1859-BC2933350D51}"/>
                </a:ext>
              </a:extLst>
            </p:cNvPr>
            <p:cNvGrpSpPr>
              <a:grpSpLocks/>
            </p:cNvGrpSpPr>
            <p:nvPr/>
          </p:nvGrpSpPr>
          <p:grpSpPr bwMode="auto">
            <a:xfrm>
              <a:off x="3444" y="371"/>
              <a:ext cx="443" cy="604"/>
              <a:chOff x="2464" y="201"/>
              <a:chExt cx="443" cy="604"/>
            </a:xfrm>
          </p:grpSpPr>
          <p:sp>
            <p:nvSpPr>
              <p:cNvPr id="55473" name="Rectangle 323">
                <a:extLst>
                  <a:ext uri="{FF2B5EF4-FFF2-40B4-BE49-F238E27FC236}">
                    <a16:creationId xmlns:a16="http://schemas.microsoft.com/office/drawing/2014/main" id="{4A9A831C-0048-A203-FDB2-E4B96BEF15E2}"/>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474" name="Rectangle 324">
                <a:extLst>
                  <a:ext uri="{FF2B5EF4-FFF2-40B4-BE49-F238E27FC236}">
                    <a16:creationId xmlns:a16="http://schemas.microsoft.com/office/drawing/2014/main" id="{D9ADC07D-9E49-9A3A-85A7-03958BAD32CF}"/>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475" name="Rectangle 325">
                <a:extLst>
                  <a:ext uri="{FF2B5EF4-FFF2-40B4-BE49-F238E27FC236}">
                    <a16:creationId xmlns:a16="http://schemas.microsoft.com/office/drawing/2014/main" id="{18BF3F60-4AAF-B3E0-18CB-BEF9EB675DC3}"/>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55443" name="Rectangle 326">
              <a:extLst>
                <a:ext uri="{FF2B5EF4-FFF2-40B4-BE49-F238E27FC236}">
                  <a16:creationId xmlns:a16="http://schemas.microsoft.com/office/drawing/2014/main" id="{B5BC6762-D0AC-4AB3-A0E9-59CA630DA095}"/>
                </a:ext>
              </a:extLst>
            </p:cNvPr>
            <p:cNvSpPr>
              <a:spLocks noChangeArrowheads="1"/>
            </p:cNvSpPr>
            <p:nvPr/>
          </p:nvSpPr>
          <p:spPr bwMode="auto">
            <a:xfrm>
              <a:off x="-1100" y="-72"/>
              <a:ext cx="9051" cy="4813"/>
            </a:xfrm>
            <a:prstGeom prst="rect">
              <a:avLst/>
            </a:prstGeom>
            <a:gradFill rotWithShape="0">
              <a:gsLst>
                <a:gs pos="0">
                  <a:srgbClr val="000000"/>
                </a:gs>
                <a:gs pos="100000">
                  <a:srgbClr val="1E1BC5"/>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63495" name="Rectangle 327">
              <a:extLst>
                <a:ext uri="{FF2B5EF4-FFF2-40B4-BE49-F238E27FC236}">
                  <a16:creationId xmlns:a16="http://schemas.microsoft.com/office/drawing/2014/main" id="{B8408473-72E0-0FB7-A079-0684DF2FC96C}"/>
                </a:ext>
              </a:extLst>
            </p:cNvPr>
            <p:cNvSpPr>
              <a:spLocks noChangeArrowheads="1"/>
            </p:cNvSpPr>
            <p:nvPr/>
          </p:nvSpPr>
          <p:spPr bwMode="auto">
            <a:xfrm>
              <a:off x="4254" y="3083"/>
              <a:ext cx="2021" cy="373"/>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3200" b="1" dirty="0">
                  <a:solidFill>
                    <a:schemeClr val="folHlink"/>
                  </a:solidFill>
                  <a:latin typeface="Comic Sans MS" charset="0"/>
                  <a:ea typeface="+mn-ea"/>
                </a:rPr>
                <a:t>Shang 12 </a:t>
              </a:r>
            </a:p>
          </p:txBody>
        </p:sp>
        <p:sp>
          <p:nvSpPr>
            <p:cNvPr id="263496" name="Rectangle 328">
              <a:extLst>
                <a:ext uri="{FF2B5EF4-FFF2-40B4-BE49-F238E27FC236}">
                  <a16:creationId xmlns:a16="http://schemas.microsoft.com/office/drawing/2014/main" id="{C859CAA1-FBAC-6A1C-0870-42AE2665E4F0}"/>
                </a:ext>
              </a:extLst>
            </p:cNvPr>
            <p:cNvSpPr>
              <a:spLocks noChangeArrowheads="1"/>
            </p:cNvSpPr>
            <p:nvPr/>
          </p:nvSpPr>
          <p:spPr bwMode="auto">
            <a:xfrm>
              <a:off x="6034" y="1393"/>
              <a:ext cx="998"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FEF800"/>
                  </a:solidFill>
                </a:rPr>
                <a:t>Shongz</a:t>
              </a:r>
              <a:r>
                <a:rPr lang="en-US" altLang="en-US" sz="2800" b="1">
                  <a:solidFill>
                    <a:srgbClr val="FFFF00"/>
                  </a:solidFill>
                </a:rPr>
                <a:t>ā</a:t>
              </a:r>
              <a:endParaRPr lang="en-US" altLang="en-US" sz="2800" b="1">
                <a:solidFill>
                  <a:srgbClr val="FEF800"/>
                </a:solidFill>
              </a:endParaRPr>
            </a:p>
          </p:txBody>
        </p:sp>
        <p:sp>
          <p:nvSpPr>
            <p:cNvPr id="263497" name="Rectangle 329">
              <a:extLst>
                <a:ext uri="{FF2B5EF4-FFF2-40B4-BE49-F238E27FC236}">
                  <a16:creationId xmlns:a16="http://schemas.microsoft.com/office/drawing/2014/main" id="{2021FDAC-5D9D-D2DF-600F-7FA4E8247C75}"/>
                </a:ext>
              </a:extLst>
            </p:cNvPr>
            <p:cNvSpPr>
              <a:spLocks noChangeArrowheads="1"/>
            </p:cNvSpPr>
            <p:nvPr/>
          </p:nvSpPr>
          <p:spPr bwMode="auto">
            <a:xfrm>
              <a:off x="1193" y="3747"/>
              <a:ext cx="3476" cy="35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chemeClr val="folHlink"/>
                  </a:solidFill>
                  <a:latin typeface="Comic Sans MS" charset="0"/>
                  <a:ea typeface="+mn-ea"/>
                </a:rPr>
                <a:t>TAMKACHITHEI 5</a:t>
              </a:r>
            </a:p>
          </p:txBody>
        </p:sp>
        <p:sp>
          <p:nvSpPr>
            <p:cNvPr id="263498" name="Rectangle 330">
              <a:extLst>
                <a:ext uri="{FF2B5EF4-FFF2-40B4-BE49-F238E27FC236}">
                  <a16:creationId xmlns:a16="http://schemas.microsoft.com/office/drawing/2014/main" id="{C2CCDB83-724C-05FA-C1A1-588843401083}"/>
                </a:ext>
              </a:extLst>
            </p:cNvPr>
            <p:cNvSpPr>
              <a:spLocks noChangeArrowheads="1"/>
            </p:cNvSpPr>
            <p:nvPr/>
          </p:nvSpPr>
          <p:spPr bwMode="auto">
            <a:xfrm>
              <a:off x="2373" y="1048"/>
              <a:ext cx="3608" cy="35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99CCFF"/>
                  </a:solidFill>
                  <a:latin typeface="Comic Sans MS" charset="0"/>
                  <a:ea typeface="+mn-ea"/>
                </a:rPr>
                <a:t>Ngalei</a:t>
              </a:r>
              <a:r>
                <a:rPr lang="en-US" sz="2800" b="1" dirty="0">
                  <a:solidFill>
                    <a:srgbClr val="99CCFF"/>
                  </a:solidFill>
                  <a:latin typeface="Comic Sans MS" charset="0"/>
                  <a:ea typeface="+mn-ea"/>
                </a:rPr>
                <a:t> </a:t>
              </a:r>
              <a:r>
                <a:rPr lang="en-US" sz="2800" b="1" dirty="0" err="1">
                  <a:solidFill>
                    <a:srgbClr val="99CCFF"/>
                  </a:solidFill>
                  <a:latin typeface="Comic Sans MS" charset="0"/>
                  <a:ea typeface="+mn-ea"/>
                </a:rPr>
                <a:t>ngakai</a:t>
              </a:r>
              <a:r>
                <a:rPr lang="en-US" sz="2800" b="1" dirty="0">
                  <a:solidFill>
                    <a:srgbClr val="99CCFF"/>
                  </a:solidFill>
                  <a:latin typeface="Comic Sans MS" charset="0"/>
                  <a:ea typeface="+mn-ea"/>
                </a:rPr>
                <a:t> </a:t>
              </a:r>
              <a:r>
                <a:rPr lang="en-US" sz="2800" b="1" dirty="0" err="1">
                  <a:solidFill>
                    <a:srgbClr val="99CCFF"/>
                  </a:solidFill>
                  <a:latin typeface="Comic Sans MS" charset="0"/>
                  <a:ea typeface="+mn-ea"/>
                </a:rPr>
                <a:t>kahai</a:t>
              </a:r>
              <a:endParaRPr lang="en-US" sz="2800" b="1" dirty="0">
                <a:solidFill>
                  <a:srgbClr val="99CCFF"/>
                </a:solidFill>
                <a:latin typeface="Comic Sans MS" charset="0"/>
                <a:ea typeface="+mn-ea"/>
              </a:endParaRPr>
            </a:p>
          </p:txBody>
        </p:sp>
        <p:sp>
          <p:nvSpPr>
            <p:cNvPr id="263499" name="Rectangle 331">
              <a:extLst>
                <a:ext uri="{FF2B5EF4-FFF2-40B4-BE49-F238E27FC236}">
                  <a16:creationId xmlns:a16="http://schemas.microsoft.com/office/drawing/2014/main" id="{51784CA2-4319-F09B-EEB8-2D2CF5A7850D}"/>
                </a:ext>
              </a:extLst>
            </p:cNvPr>
            <p:cNvSpPr>
              <a:spLocks noChangeArrowheads="1"/>
            </p:cNvSpPr>
            <p:nvPr/>
          </p:nvSpPr>
          <p:spPr bwMode="auto">
            <a:xfrm>
              <a:off x="943" y="2313"/>
              <a:ext cx="1774" cy="645"/>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chemeClr val="folHlink"/>
                  </a:solidFill>
                </a:rPr>
                <a:t>Wungv</a:t>
              </a:r>
              <a:r>
                <a:rPr lang="en-US" altLang="en-US" sz="2800" b="1" u="sng">
                  <a:solidFill>
                    <a:schemeClr val="folHlink"/>
                  </a:solidFill>
                </a:rPr>
                <a:t>a</a:t>
              </a:r>
            </a:p>
            <a:p>
              <a:pPr>
                <a:defRPr/>
              </a:pPr>
              <a:r>
                <a:rPr lang="en-US" altLang="en-US" sz="2800" b="1">
                  <a:solidFill>
                    <a:schemeClr val="folHlink"/>
                  </a:solidFill>
                </a:rPr>
                <a:t>Wungv</a:t>
              </a:r>
              <a:r>
                <a:rPr lang="en-US" altLang="en-US" sz="2800" b="1">
                  <a:solidFill>
                    <a:schemeClr val="bg1"/>
                  </a:solidFill>
                </a:rPr>
                <a:t>ā</a:t>
              </a:r>
            </a:p>
          </p:txBody>
        </p:sp>
        <p:sp>
          <p:nvSpPr>
            <p:cNvPr id="263500" name="Rectangle 332">
              <a:extLst>
                <a:ext uri="{FF2B5EF4-FFF2-40B4-BE49-F238E27FC236}">
                  <a16:creationId xmlns:a16="http://schemas.microsoft.com/office/drawing/2014/main" id="{693C58E6-7090-6DA4-6C67-E7A013B4A223}"/>
                </a:ext>
              </a:extLst>
            </p:cNvPr>
            <p:cNvSpPr>
              <a:spLocks noChangeArrowheads="1"/>
            </p:cNvSpPr>
            <p:nvPr/>
          </p:nvSpPr>
          <p:spPr bwMode="auto">
            <a:xfrm>
              <a:off x="-484" y="573"/>
              <a:ext cx="2522" cy="353"/>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chemeClr val="bg1"/>
                  </a:solidFill>
                </a:rPr>
                <a:t>Paokaphābing</a:t>
              </a:r>
            </a:p>
          </p:txBody>
        </p:sp>
        <p:sp>
          <p:nvSpPr>
            <p:cNvPr id="263501" name="Rectangle 333">
              <a:extLst>
                <a:ext uri="{FF2B5EF4-FFF2-40B4-BE49-F238E27FC236}">
                  <a16:creationId xmlns:a16="http://schemas.microsoft.com/office/drawing/2014/main" id="{63E85F68-AD78-9F0F-D2BB-D4678D0D3452}"/>
                </a:ext>
              </a:extLst>
            </p:cNvPr>
            <p:cNvSpPr>
              <a:spLocks noChangeArrowheads="1"/>
            </p:cNvSpPr>
            <p:nvPr/>
          </p:nvSpPr>
          <p:spPr bwMode="auto">
            <a:xfrm>
              <a:off x="124" y="3416"/>
              <a:ext cx="1317"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chemeClr val="folHlink"/>
                  </a:solidFill>
                  <a:latin typeface="Comic Sans MS" charset="0"/>
                  <a:ea typeface="+mn-ea"/>
                </a:rPr>
                <a:t>M - C - C </a:t>
              </a:r>
            </a:p>
          </p:txBody>
        </p:sp>
        <p:sp>
          <p:nvSpPr>
            <p:cNvPr id="263502" name="Rectangle 334">
              <a:extLst>
                <a:ext uri="{FF2B5EF4-FFF2-40B4-BE49-F238E27FC236}">
                  <a16:creationId xmlns:a16="http://schemas.microsoft.com/office/drawing/2014/main" id="{74C39FD7-9529-767C-26FB-83EC2AD7DA4D}"/>
                </a:ext>
              </a:extLst>
            </p:cNvPr>
            <p:cNvSpPr>
              <a:spLocks noChangeArrowheads="1"/>
            </p:cNvSpPr>
            <p:nvPr/>
          </p:nvSpPr>
          <p:spPr bwMode="auto">
            <a:xfrm>
              <a:off x="-806" y="178"/>
              <a:ext cx="767"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FF3300"/>
                  </a:solidFill>
                  <a:latin typeface="Comic Sans MS" charset="0"/>
                  <a:ea typeface="+mn-ea"/>
                </a:rPr>
                <a:t>KAHO</a:t>
              </a:r>
            </a:p>
          </p:txBody>
        </p:sp>
        <p:sp>
          <p:nvSpPr>
            <p:cNvPr id="263503" name="Rectangle 335">
              <a:extLst>
                <a:ext uri="{FF2B5EF4-FFF2-40B4-BE49-F238E27FC236}">
                  <a16:creationId xmlns:a16="http://schemas.microsoft.com/office/drawing/2014/main" id="{8A177D0F-8606-E666-7A77-172C492EEE62}"/>
                </a:ext>
              </a:extLst>
            </p:cNvPr>
            <p:cNvSpPr>
              <a:spLocks noChangeArrowheads="1"/>
            </p:cNvSpPr>
            <p:nvPr/>
          </p:nvSpPr>
          <p:spPr bwMode="auto">
            <a:xfrm>
              <a:off x="1809" y="2922"/>
              <a:ext cx="764" cy="364"/>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3200" b="1">
                  <a:solidFill>
                    <a:srgbClr val="99CCFF"/>
                  </a:solidFill>
                  <a:latin typeface="Comic Sans MS" charset="0"/>
                  <a:ea typeface="+mn-ea"/>
                </a:rPr>
                <a:t>I - I</a:t>
              </a:r>
            </a:p>
          </p:txBody>
        </p:sp>
        <p:sp>
          <p:nvSpPr>
            <p:cNvPr id="263504" name="Rectangle 336">
              <a:extLst>
                <a:ext uri="{FF2B5EF4-FFF2-40B4-BE49-F238E27FC236}">
                  <a16:creationId xmlns:a16="http://schemas.microsoft.com/office/drawing/2014/main" id="{9D1B58E4-40B6-57D3-75D3-3FE3A0472D24}"/>
                </a:ext>
              </a:extLst>
            </p:cNvPr>
            <p:cNvSpPr>
              <a:spLocks noChangeArrowheads="1"/>
            </p:cNvSpPr>
            <p:nvPr/>
          </p:nvSpPr>
          <p:spPr bwMode="auto">
            <a:xfrm>
              <a:off x="5196" y="2219"/>
              <a:ext cx="1606"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chemeClr val="folHlink"/>
                  </a:solidFill>
                  <a:latin typeface="Comic Sans MS" charset="0"/>
                  <a:ea typeface="+mn-ea"/>
                </a:rPr>
                <a:t>Raopam</a:t>
              </a:r>
              <a:r>
                <a:rPr lang="en-US" sz="2000" b="1" dirty="0">
                  <a:solidFill>
                    <a:schemeClr val="folHlink"/>
                  </a:solidFill>
                  <a:latin typeface="Comic Sans MS" charset="0"/>
                  <a:ea typeface="+mn-ea"/>
                </a:rPr>
                <a:t>          </a:t>
              </a:r>
            </a:p>
          </p:txBody>
        </p:sp>
        <p:sp>
          <p:nvSpPr>
            <p:cNvPr id="263505" name="Rectangle 337">
              <a:extLst>
                <a:ext uri="{FF2B5EF4-FFF2-40B4-BE49-F238E27FC236}">
                  <a16:creationId xmlns:a16="http://schemas.microsoft.com/office/drawing/2014/main" id="{75D2578B-8F0C-60AD-E153-EB2842D78702}"/>
                </a:ext>
              </a:extLst>
            </p:cNvPr>
            <p:cNvSpPr>
              <a:spLocks noChangeArrowheads="1"/>
            </p:cNvSpPr>
            <p:nvPr/>
          </p:nvSpPr>
          <p:spPr bwMode="auto">
            <a:xfrm>
              <a:off x="2203" y="677"/>
              <a:ext cx="852"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00CC00"/>
                  </a:solidFill>
                  <a:latin typeface="Comic Sans MS" charset="0"/>
                  <a:ea typeface="+mn-ea"/>
                </a:rPr>
                <a:t>SINAI</a:t>
              </a:r>
            </a:p>
          </p:txBody>
        </p:sp>
        <p:sp>
          <p:nvSpPr>
            <p:cNvPr id="263506" name="Rectangle 338">
              <a:extLst>
                <a:ext uri="{FF2B5EF4-FFF2-40B4-BE49-F238E27FC236}">
                  <a16:creationId xmlns:a16="http://schemas.microsoft.com/office/drawing/2014/main" id="{84BB6990-7E96-86AA-E3A4-E1A20E23D062}"/>
                </a:ext>
              </a:extLst>
            </p:cNvPr>
            <p:cNvSpPr>
              <a:spLocks noChangeArrowheads="1"/>
            </p:cNvSpPr>
            <p:nvPr/>
          </p:nvSpPr>
          <p:spPr bwMode="auto">
            <a:xfrm>
              <a:off x="4811" y="3806"/>
              <a:ext cx="2404" cy="35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FF0000"/>
                  </a:solidFill>
                  <a:latin typeface="Comic Sans MS" charset="0"/>
                  <a:ea typeface="+mn-ea"/>
                </a:rPr>
                <a:t>Shongf</a:t>
              </a:r>
              <a:r>
                <a:rPr lang="en-US" sz="2800" b="1" u="sng" dirty="0" err="1">
                  <a:solidFill>
                    <a:srgbClr val="FF0000"/>
                  </a:solidFill>
                  <a:latin typeface="Comic Sans MS" charset="0"/>
                  <a:ea typeface="+mn-ea"/>
                </a:rPr>
                <a:t>a</a:t>
              </a:r>
              <a:r>
                <a:rPr lang="en-US" sz="2800" b="1" dirty="0">
                  <a:solidFill>
                    <a:srgbClr val="FF3300"/>
                  </a:solidFill>
                  <a:latin typeface="Comic Sans MS" charset="0"/>
                  <a:ea typeface="+mn-ea"/>
                </a:rPr>
                <a:t> 3...</a:t>
              </a:r>
            </a:p>
          </p:txBody>
        </p:sp>
        <p:sp>
          <p:nvSpPr>
            <p:cNvPr id="263507" name="Rectangle 339">
              <a:extLst>
                <a:ext uri="{FF2B5EF4-FFF2-40B4-BE49-F238E27FC236}">
                  <a16:creationId xmlns:a16="http://schemas.microsoft.com/office/drawing/2014/main" id="{3F7F5642-3948-EDA1-3ADD-6D1E23ABD829}"/>
                </a:ext>
              </a:extLst>
            </p:cNvPr>
            <p:cNvSpPr>
              <a:spLocks noChangeArrowheads="1"/>
            </p:cNvSpPr>
            <p:nvPr/>
          </p:nvSpPr>
          <p:spPr bwMode="auto">
            <a:xfrm>
              <a:off x="1144" y="1875"/>
              <a:ext cx="102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FF3300"/>
                  </a:solidFill>
                  <a:latin typeface="Comic Sans MS" charset="0"/>
                  <a:ea typeface="+mn-ea"/>
                </a:rPr>
                <a:t>ISRAEL </a:t>
              </a:r>
            </a:p>
          </p:txBody>
        </p:sp>
        <p:sp>
          <p:nvSpPr>
            <p:cNvPr id="263508" name="Rectangle 340">
              <a:extLst>
                <a:ext uri="{FF2B5EF4-FFF2-40B4-BE49-F238E27FC236}">
                  <a16:creationId xmlns:a16="http://schemas.microsoft.com/office/drawing/2014/main" id="{95CDCB97-177D-8992-DA68-DFE7817FED82}"/>
                </a:ext>
              </a:extLst>
            </p:cNvPr>
            <p:cNvSpPr>
              <a:spLocks noChangeArrowheads="1"/>
            </p:cNvSpPr>
            <p:nvPr/>
          </p:nvSpPr>
          <p:spPr bwMode="auto">
            <a:xfrm>
              <a:off x="-203" y="2109"/>
              <a:ext cx="828" cy="36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3200" b="1" dirty="0">
                  <a:solidFill>
                    <a:srgbClr val="00CC00"/>
                  </a:solidFill>
                  <a:latin typeface="Comic Sans MS" charset="0"/>
                  <a:ea typeface="+mn-ea"/>
                </a:rPr>
                <a:t>J - E</a:t>
              </a:r>
            </a:p>
          </p:txBody>
        </p:sp>
        <p:sp>
          <p:nvSpPr>
            <p:cNvPr id="263509" name="Rectangle 341">
              <a:extLst>
                <a:ext uri="{FF2B5EF4-FFF2-40B4-BE49-F238E27FC236}">
                  <a16:creationId xmlns:a16="http://schemas.microsoft.com/office/drawing/2014/main" id="{98654D2F-5772-546C-283A-2A44B28AABF2}"/>
                </a:ext>
              </a:extLst>
            </p:cNvPr>
            <p:cNvSpPr>
              <a:spLocks noChangeArrowheads="1"/>
            </p:cNvSpPr>
            <p:nvPr/>
          </p:nvSpPr>
          <p:spPr bwMode="auto">
            <a:xfrm>
              <a:off x="1427" y="1311"/>
              <a:ext cx="51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chemeClr val="folHlink"/>
                  </a:solidFill>
                  <a:latin typeface="Comic Sans MS" charset="0"/>
                  <a:ea typeface="+mn-ea"/>
                </a:rPr>
                <a:t>430</a:t>
              </a:r>
            </a:p>
          </p:txBody>
        </p:sp>
        <p:sp>
          <p:nvSpPr>
            <p:cNvPr id="263510" name="Rectangle 342">
              <a:extLst>
                <a:ext uri="{FF2B5EF4-FFF2-40B4-BE49-F238E27FC236}">
                  <a16:creationId xmlns:a16="http://schemas.microsoft.com/office/drawing/2014/main" id="{CE1F1C97-17A7-01D3-776D-523910E17DAD}"/>
                </a:ext>
              </a:extLst>
            </p:cNvPr>
            <p:cNvSpPr>
              <a:spLocks noChangeArrowheads="1"/>
            </p:cNvSpPr>
            <p:nvPr/>
          </p:nvSpPr>
          <p:spPr bwMode="auto">
            <a:xfrm>
              <a:off x="2205" y="322"/>
              <a:ext cx="1218"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FEF800"/>
                  </a:solidFill>
                  <a:latin typeface="Comic Sans MS" charset="0"/>
                  <a:ea typeface="+mn-ea"/>
                </a:rPr>
                <a:t>S - D - S</a:t>
              </a:r>
            </a:p>
          </p:txBody>
        </p:sp>
        <p:sp>
          <p:nvSpPr>
            <p:cNvPr id="263511" name="Rectangle 343">
              <a:extLst>
                <a:ext uri="{FF2B5EF4-FFF2-40B4-BE49-F238E27FC236}">
                  <a16:creationId xmlns:a16="http://schemas.microsoft.com/office/drawing/2014/main" id="{A91600F4-ACA8-A895-0F55-1FF3A342BFAA}"/>
                </a:ext>
              </a:extLst>
            </p:cNvPr>
            <p:cNvSpPr>
              <a:spLocks noChangeArrowheads="1"/>
            </p:cNvSpPr>
            <p:nvPr/>
          </p:nvSpPr>
          <p:spPr bwMode="auto">
            <a:xfrm>
              <a:off x="3971" y="3435"/>
              <a:ext cx="2084" cy="333"/>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800" b="1" dirty="0">
                  <a:solidFill>
                    <a:srgbClr val="00CC00"/>
                  </a:solidFill>
                  <a:latin typeface="Comic Sans MS" charset="0"/>
                  <a:ea typeface="+mn-ea"/>
                </a:rPr>
                <a:t>Z - E - N</a:t>
              </a:r>
            </a:p>
          </p:txBody>
        </p:sp>
        <p:sp>
          <p:nvSpPr>
            <p:cNvPr id="263512" name="Rectangle 344">
              <a:extLst>
                <a:ext uri="{FF2B5EF4-FFF2-40B4-BE49-F238E27FC236}">
                  <a16:creationId xmlns:a16="http://schemas.microsoft.com/office/drawing/2014/main" id="{1C6C6C4B-5ECD-8758-6DA7-130F1E93EC4D}"/>
                </a:ext>
              </a:extLst>
            </p:cNvPr>
            <p:cNvSpPr>
              <a:spLocks noChangeArrowheads="1"/>
            </p:cNvSpPr>
            <p:nvPr/>
          </p:nvSpPr>
          <p:spPr bwMode="auto">
            <a:xfrm>
              <a:off x="2744" y="2197"/>
              <a:ext cx="1246" cy="337"/>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800" b="1" dirty="0" err="1">
                  <a:solidFill>
                    <a:schemeClr val="folHlink"/>
                  </a:solidFill>
                  <a:latin typeface="Comic Sans MS" charset="0"/>
                  <a:ea typeface="+mn-ea"/>
                </a:rPr>
                <a:t>Otsak</a:t>
              </a:r>
              <a:endParaRPr lang="en-US" sz="2800" b="1" dirty="0">
                <a:solidFill>
                  <a:schemeClr val="folHlink"/>
                </a:solidFill>
                <a:latin typeface="Comic Sans MS" charset="0"/>
                <a:ea typeface="+mn-ea"/>
              </a:endParaRPr>
            </a:p>
          </p:txBody>
        </p:sp>
        <p:sp>
          <p:nvSpPr>
            <p:cNvPr id="263513" name="Rectangle 345">
              <a:extLst>
                <a:ext uri="{FF2B5EF4-FFF2-40B4-BE49-F238E27FC236}">
                  <a16:creationId xmlns:a16="http://schemas.microsoft.com/office/drawing/2014/main" id="{F79FBDBC-079B-E187-4828-373F4A640727}"/>
                </a:ext>
              </a:extLst>
            </p:cNvPr>
            <p:cNvSpPr>
              <a:spLocks noChangeArrowheads="1"/>
            </p:cNvSpPr>
            <p:nvPr/>
          </p:nvSpPr>
          <p:spPr bwMode="auto">
            <a:xfrm>
              <a:off x="5676" y="641"/>
              <a:ext cx="1174"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FF3300"/>
                  </a:solidFill>
                  <a:latin typeface="Comic Sans MS" charset="0"/>
                  <a:ea typeface="+mn-ea"/>
                </a:rPr>
                <a:t>Chithibing</a:t>
              </a:r>
              <a:endParaRPr lang="en-US" sz="2800" b="1" dirty="0">
                <a:solidFill>
                  <a:srgbClr val="FF3300"/>
                </a:solidFill>
                <a:latin typeface="Comic Sans MS" charset="0"/>
                <a:ea typeface="+mn-ea"/>
              </a:endParaRPr>
            </a:p>
          </p:txBody>
        </p:sp>
        <p:sp>
          <p:nvSpPr>
            <p:cNvPr id="263514" name="Rectangle 346">
              <a:extLst>
                <a:ext uri="{FF2B5EF4-FFF2-40B4-BE49-F238E27FC236}">
                  <a16:creationId xmlns:a16="http://schemas.microsoft.com/office/drawing/2014/main" id="{7A18CD6F-40F2-6EEA-8628-5EAD9E9CE2B4}"/>
                </a:ext>
              </a:extLst>
            </p:cNvPr>
            <p:cNvSpPr>
              <a:spLocks noChangeArrowheads="1"/>
            </p:cNvSpPr>
            <p:nvPr/>
          </p:nvSpPr>
          <p:spPr bwMode="auto">
            <a:xfrm>
              <a:off x="4409" y="118"/>
              <a:ext cx="3075" cy="311"/>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400" b="1" dirty="0">
                  <a:solidFill>
                    <a:srgbClr val="00CC00"/>
                  </a:solidFill>
                  <a:latin typeface="Comic Sans MS" charset="0"/>
                  <a:ea typeface="+mn-ea"/>
                </a:rPr>
                <a:t>KADESH BARNEA</a:t>
              </a:r>
            </a:p>
          </p:txBody>
        </p:sp>
        <p:sp>
          <p:nvSpPr>
            <p:cNvPr id="263515" name="Rectangle 347">
              <a:extLst>
                <a:ext uri="{FF2B5EF4-FFF2-40B4-BE49-F238E27FC236}">
                  <a16:creationId xmlns:a16="http://schemas.microsoft.com/office/drawing/2014/main" id="{D78CB489-8FE3-102F-480E-F46E4DFCF75C}"/>
                </a:ext>
              </a:extLst>
            </p:cNvPr>
            <p:cNvSpPr>
              <a:spLocks noChangeArrowheads="1"/>
            </p:cNvSpPr>
            <p:nvPr/>
          </p:nvSpPr>
          <p:spPr bwMode="auto">
            <a:xfrm>
              <a:off x="2945" y="2703"/>
              <a:ext cx="536" cy="326"/>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FEF800"/>
                  </a:solidFill>
                  <a:latin typeface="Comic Sans MS" charset="0"/>
                  <a:ea typeface="+mn-ea"/>
                </a:rPr>
                <a:t>350</a:t>
              </a:r>
            </a:p>
          </p:txBody>
        </p:sp>
        <p:sp>
          <p:nvSpPr>
            <p:cNvPr id="263516" name="Rectangle 348">
              <a:extLst>
                <a:ext uri="{FF2B5EF4-FFF2-40B4-BE49-F238E27FC236}">
                  <a16:creationId xmlns:a16="http://schemas.microsoft.com/office/drawing/2014/main" id="{DC4EA1A8-5011-A5C3-ED96-11C05646E831}"/>
                </a:ext>
              </a:extLst>
            </p:cNvPr>
            <p:cNvSpPr>
              <a:spLocks noChangeArrowheads="1"/>
            </p:cNvSpPr>
            <p:nvPr/>
          </p:nvSpPr>
          <p:spPr bwMode="auto">
            <a:xfrm>
              <a:off x="4175" y="2546"/>
              <a:ext cx="1673" cy="329"/>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800" b="1" dirty="0">
                  <a:solidFill>
                    <a:srgbClr val="00CC00"/>
                  </a:solidFill>
                  <a:latin typeface="Comic Sans MS" charset="0"/>
                  <a:ea typeface="+mn-ea"/>
                </a:rPr>
                <a:t> JUDAH</a:t>
              </a:r>
            </a:p>
          </p:txBody>
        </p:sp>
        <p:sp>
          <p:nvSpPr>
            <p:cNvPr id="263517" name="Rectangle 349">
              <a:extLst>
                <a:ext uri="{FF2B5EF4-FFF2-40B4-BE49-F238E27FC236}">
                  <a16:creationId xmlns:a16="http://schemas.microsoft.com/office/drawing/2014/main" id="{04FFA78A-1040-EFAB-E027-DAAA618CFC5C}"/>
                </a:ext>
              </a:extLst>
            </p:cNvPr>
            <p:cNvSpPr>
              <a:spLocks noChangeArrowheads="1"/>
            </p:cNvSpPr>
            <p:nvPr/>
          </p:nvSpPr>
          <p:spPr bwMode="auto">
            <a:xfrm>
              <a:off x="2332" y="1540"/>
              <a:ext cx="2234" cy="333"/>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800" b="1" dirty="0" err="1">
                  <a:solidFill>
                    <a:schemeClr val="folHlink"/>
                  </a:solidFill>
                  <a:latin typeface="Comic Sans MS" charset="0"/>
                  <a:ea typeface="+mn-ea"/>
                </a:rPr>
                <a:t>Zingkum</a:t>
              </a:r>
              <a:r>
                <a:rPr lang="en-US" sz="2800" b="1" dirty="0">
                  <a:solidFill>
                    <a:schemeClr val="folHlink"/>
                  </a:solidFill>
                  <a:latin typeface="Comic Sans MS" charset="0"/>
                  <a:ea typeface="+mn-ea"/>
                </a:rPr>
                <a:t> 70 </a:t>
              </a:r>
            </a:p>
          </p:txBody>
        </p:sp>
        <p:sp>
          <p:nvSpPr>
            <p:cNvPr id="263518" name="Rectangle 350">
              <a:extLst>
                <a:ext uri="{FF2B5EF4-FFF2-40B4-BE49-F238E27FC236}">
                  <a16:creationId xmlns:a16="http://schemas.microsoft.com/office/drawing/2014/main" id="{02CD9971-2D07-C450-9EC5-2450601D8469}"/>
                </a:ext>
              </a:extLst>
            </p:cNvPr>
            <p:cNvSpPr>
              <a:spLocks noChangeArrowheads="1"/>
            </p:cNvSpPr>
            <p:nvPr/>
          </p:nvSpPr>
          <p:spPr bwMode="auto">
            <a:xfrm>
              <a:off x="-453" y="1470"/>
              <a:ext cx="1713" cy="339"/>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FEF800"/>
                  </a:solidFill>
                </a:rPr>
                <a:t>Vareshim</a:t>
              </a:r>
              <a:endParaRPr lang="en-US" altLang="en-US" sz="2800" b="1" i="1">
                <a:solidFill>
                  <a:srgbClr val="FEF800"/>
                </a:solidFill>
              </a:endParaRPr>
            </a:p>
          </p:txBody>
        </p:sp>
        <p:sp>
          <p:nvSpPr>
            <p:cNvPr id="263519" name="Rectangle 351">
              <a:extLst>
                <a:ext uri="{FF2B5EF4-FFF2-40B4-BE49-F238E27FC236}">
                  <a16:creationId xmlns:a16="http://schemas.microsoft.com/office/drawing/2014/main" id="{779A0667-5DD8-65B4-805C-55C741F1044B}"/>
                </a:ext>
              </a:extLst>
            </p:cNvPr>
            <p:cNvSpPr>
              <a:spLocks noChangeArrowheads="1"/>
            </p:cNvSpPr>
            <p:nvPr/>
          </p:nvSpPr>
          <p:spPr bwMode="auto">
            <a:xfrm>
              <a:off x="5517" y="2827"/>
              <a:ext cx="1185"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chemeClr val="folHlink"/>
                  </a:solidFill>
                  <a:latin typeface="Comic Sans MS" charset="0"/>
                  <a:ea typeface="+mn-ea"/>
                </a:rPr>
                <a:t>L - S - B</a:t>
              </a:r>
            </a:p>
          </p:txBody>
        </p:sp>
        <p:sp>
          <p:nvSpPr>
            <p:cNvPr id="263520" name="Rectangle 352">
              <a:extLst>
                <a:ext uri="{FF2B5EF4-FFF2-40B4-BE49-F238E27FC236}">
                  <a16:creationId xmlns:a16="http://schemas.microsoft.com/office/drawing/2014/main" id="{7C772E28-8698-D6F0-08F4-6276213B2958}"/>
                </a:ext>
              </a:extLst>
            </p:cNvPr>
            <p:cNvSpPr>
              <a:spLocks noChangeArrowheads="1"/>
            </p:cNvSpPr>
            <p:nvPr/>
          </p:nvSpPr>
          <p:spPr bwMode="auto">
            <a:xfrm>
              <a:off x="4698" y="551"/>
              <a:ext cx="363"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chemeClr val="folHlink"/>
                  </a:solidFill>
                  <a:latin typeface="Comic Sans MS" charset="0"/>
                  <a:ea typeface="+mn-ea"/>
                </a:rPr>
                <a:t>40</a:t>
              </a:r>
            </a:p>
          </p:txBody>
        </p:sp>
        <p:sp>
          <p:nvSpPr>
            <p:cNvPr id="263521" name="Rectangle 353">
              <a:extLst>
                <a:ext uri="{FF2B5EF4-FFF2-40B4-BE49-F238E27FC236}">
                  <a16:creationId xmlns:a16="http://schemas.microsoft.com/office/drawing/2014/main" id="{5E7A1B85-CDB6-D55F-8F19-45FFABC2AB94}"/>
                </a:ext>
              </a:extLst>
            </p:cNvPr>
            <p:cNvSpPr>
              <a:spLocks noChangeArrowheads="1"/>
            </p:cNvSpPr>
            <p:nvPr/>
          </p:nvSpPr>
          <p:spPr bwMode="auto">
            <a:xfrm>
              <a:off x="-432" y="962"/>
              <a:ext cx="1146"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00CC00"/>
                  </a:solidFill>
                </a:rPr>
                <a:t>JERICHO</a:t>
              </a:r>
              <a:endParaRPr lang="en-US" altLang="en-US" sz="2800" b="1">
                <a:solidFill>
                  <a:schemeClr val="folHlink"/>
                </a:solidFill>
              </a:endParaRPr>
            </a:p>
          </p:txBody>
        </p:sp>
        <p:sp>
          <p:nvSpPr>
            <p:cNvPr id="263522" name="Rectangle 354">
              <a:extLst>
                <a:ext uri="{FF2B5EF4-FFF2-40B4-BE49-F238E27FC236}">
                  <a16:creationId xmlns:a16="http://schemas.microsoft.com/office/drawing/2014/main" id="{D0D89388-57EA-65EE-27AB-C15EE81C39EB}"/>
                </a:ext>
              </a:extLst>
            </p:cNvPr>
            <p:cNvSpPr>
              <a:spLocks noChangeArrowheads="1"/>
            </p:cNvSpPr>
            <p:nvPr/>
          </p:nvSpPr>
          <p:spPr bwMode="auto">
            <a:xfrm>
              <a:off x="-445" y="3001"/>
              <a:ext cx="2118" cy="335"/>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p>
              <a:pPr>
                <a:defRPr/>
              </a:pPr>
              <a:r>
                <a:rPr lang="en-US" sz="2800" b="1" dirty="0" err="1">
                  <a:solidFill>
                    <a:srgbClr val="FF3300"/>
                  </a:solidFill>
                  <a:latin typeface="Comic Sans MS" charset="0"/>
                  <a:ea typeface="+mn-ea"/>
                </a:rPr>
                <a:t>Phongkhami</a:t>
              </a:r>
              <a:endParaRPr lang="en-US" sz="2800" b="1" dirty="0">
                <a:solidFill>
                  <a:srgbClr val="FF3300"/>
                </a:solidFill>
                <a:latin typeface="Comic Sans MS" charset="0"/>
                <a:ea typeface="+mn-ea"/>
              </a:endParaRPr>
            </a:p>
          </p:txBody>
        </p:sp>
        <p:sp>
          <p:nvSpPr>
            <p:cNvPr id="263523" name="Rectangle 355">
              <a:extLst>
                <a:ext uri="{FF2B5EF4-FFF2-40B4-BE49-F238E27FC236}">
                  <a16:creationId xmlns:a16="http://schemas.microsoft.com/office/drawing/2014/main" id="{A04F44EF-7A5D-C287-13CE-A9A978C497F5}"/>
                </a:ext>
              </a:extLst>
            </p:cNvPr>
            <p:cNvSpPr>
              <a:spLocks noChangeArrowheads="1"/>
            </p:cNvSpPr>
            <p:nvPr/>
          </p:nvSpPr>
          <p:spPr bwMode="auto">
            <a:xfrm>
              <a:off x="5013" y="1832"/>
              <a:ext cx="1992" cy="332"/>
            </a:xfrm>
            <a:prstGeom prst="rect">
              <a:avLst/>
            </a:prstGeom>
            <a:noFill/>
            <a:ln w="12700">
              <a:noFill/>
              <a:miter lim="800000"/>
              <a:headEnd/>
              <a:tailEnd/>
            </a:ln>
            <a:effectLst>
              <a:outerShdw blurRad="63500" dist="53882" dir="2700000" algn="ctr" rotWithShape="0">
                <a:srgbClr val="000000">
                  <a:alpha val="74997"/>
                </a:srgb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FF0000"/>
                  </a:solidFill>
                </a:rPr>
                <a:t>Marānbing</a:t>
              </a:r>
            </a:p>
          </p:txBody>
        </p:sp>
      </p:grpSp>
      <p:grpSp>
        <p:nvGrpSpPr>
          <p:cNvPr id="8" name="Group 65">
            <a:extLst>
              <a:ext uri="{FF2B5EF4-FFF2-40B4-BE49-F238E27FC236}">
                <a16:creationId xmlns:a16="http://schemas.microsoft.com/office/drawing/2014/main" id="{C322BF16-5395-C1BD-02F3-EEB9FC01F8B0}"/>
              </a:ext>
            </a:extLst>
          </p:cNvPr>
          <p:cNvGrpSpPr>
            <a:grpSpLocks/>
          </p:cNvGrpSpPr>
          <p:nvPr/>
        </p:nvGrpSpPr>
        <p:grpSpPr bwMode="auto">
          <a:xfrm>
            <a:off x="-396875" y="0"/>
            <a:ext cx="10040938" cy="7192963"/>
            <a:chOff x="-218" y="81"/>
            <a:chExt cx="6242" cy="5191"/>
          </a:xfrm>
        </p:grpSpPr>
        <p:sp>
          <p:nvSpPr>
            <p:cNvPr id="55308" name="Rectangle 66">
              <a:extLst>
                <a:ext uri="{FF2B5EF4-FFF2-40B4-BE49-F238E27FC236}">
                  <a16:creationId xmlns:a16="http://schemas.microsoft.com/office/drawing/2014/main" id="{56EF8398-6B0C-061A-C9C3-F40DCB6684BA}"/>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5309" name="Rectangle 67">
              <a:extLst>
                <a:ext uri="{FF2B5EF4-FFF2-40B4-BE49-F238E27FC236}">
                  <a16:creationId xmlns:a16="http://schemas.microsoft.com/office/drawing/2014/main" id="{D8BB0E50-EA04-AFAA-AF0A-CF5B53DC2A0A}"/>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263236" name="Rectangle 68">
              <a:extLst>
                <a:ext uri="{FF2B5EF4-FFF2-40B4-BE49-F238E27FC236}">
                  <a16:creationId xmlns:a16="http://schemas.microsoft.com/office/drawing/2014/main" id="{102A6853-E938-7D45-8571-1E991F75E94B}"/>
                </a:ext>
              </a:extLst>
            </p:cNvPr>
            <p:cNvSpPr>
              <a:spLocks noChangeArrowheads="1"/>
            </p:cNvSpPr>
            <p:nvPr/>
          </p:nvSpPr>
          <p:spPr bwMode="auto">
            <a:xfrm>
              <a:off x="2155" y="107"/>
              <a:ext cx="1056" cy="24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a:solidFill>
                    <a:srgbClr val="1E1BC5"/>
                  </a:solidFill>
                  <a:latin typeface="Lucida Handwriting" charset="0"/>
                  <a:ea typeface="+mn-ea"/>
                </a:rPr>
                <a:t>1600 years</a:t>
              </a:r>
            </a:p>
          </p:txBody>
        </p:sp>
        <p:sp>
          <p:nvSpPr>
            <p:cNvPr id="263237" name="Rectangle 69">
              <a:extLst>
                <a:ext uri="{FF2B5EF4-FFF2-40B4-BE49-F238E27FC236}">
                  <a16:creationId xmlns:a16="http://schemas.microsoft.com/office/drawing/2014/main" id="{0BACCCF6-03A5-FA9C-C747-E91E3A52D1B3}"/>
                </a:ext>
              </a:extLst>
            </p:cNvPr>
            <p:cNvSpPr>
              <a:spLocks noChangeArrowheads="1"/>
            </p:cNvSpPr>
            <p:nvPr/>
          </p:nvSpPr>
          <p:spPr bwMode="auto">
            <a:xfrm>
              <a:off x="2151" y="335"/>
              <a:ext cx="1077" cy="24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a:solidFill>
                    <a:srgbClr val="1E1BC5"/>
                  </a:solidFill>
                  <a:latin typeface="Lucida Handwriting" charset="0"/>
                  <a:ea typeface="+mn-ea"/>
                </a:rPr>
                <a:t>40 authors</a:t>
              </a:r>
            </a:p>
          </p:txBody>
        </p:sp>
        <p:sp>
          <p:nvSpPr>
            <p:cNvPr id="263238" name="Rectangle 70">
              <a:extLst>
                <a:ext uri="{FF2B5EF4-FFF2-40B4-BE49-F238E27FC236}">
                  <a16:creationId xmlns:a16="http://schemas.microsoft.com/office/drawing/2014/main" id="{D1F91F41-0077-1E1E-35BD-30F1FD3B7257}"/>
                </a:ext>
              </a:extLst>
            </p:cNvPr>
            <p:cNvSpPr>
              <a:spLocks noChangeArrowheads="1"/>
            </p:cNvSpPr>
            <p:nvPr/>
          </p:nvSpPr>
          <p:spPr bwMode="auto">
            <a:xfrm>
              <a:off x="2312" y="610"/>
              <a:ext cx="1062" cy="21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r>
                <a:rPr lang="en-US" sz="1600" b="1">
                  <a:solidFill>
                    <a:srgbClr val="1E1BC5"/>
                  </a:solidFill>
                  <a:latin typeface="Times" charset="0"/>
                  <a:ea typeface="+mn-ea"/>
                </a:rPr>
                <a:t>ONE THEME:</a:t>
              </a:r>
            </a:p>
          </p:txBody>
        </p:sp>
        <p:sp>
          <p:nvSpPr>
            <p:cNvPr id="55313" name="Rectangle 71">
              <a:extLst>
                <a:ext uri="{FF2B5EF4-FFF2-40B4-BE49-F238E27FC236}">
                  <a16:creationId xmlns:a16="http://schemas.microsoft.com/office/drawing/2014/main" id="{0540A407-FD46-9E1C-5E93-18E23B78A3C5}"/>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263240" name="Rectangle 72">
              <a:extLst>
                <a:ext uri="{FF2B5EF4-FFF2-40B4-BE49-F238E27FC236}">
                  <a16:creationId xmlns:a16="http://schemas.microsoft.com/office/drawing/2014/main" id="{D98196B4-00BD-7551-51E6-F9E6FB21BA8C}"/>
                </a:ext>
              </a:extLst>
            </p:cNvPr>
            <p:cNvSpPr>
              <a:spLocks noChangeArrowheads="1"/>
            </p:cNvSpPr>
            <p:nvPr/>
          </p:nvSpPr>
          <p:spPr bwMode="auto">
            <a:xfrm>
              <a:off x="1925" y="743"/>
              <a:ext cx="1804" cy="246"/>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a:solidFill>
                    <a:srgbClr val="1E1BC5"/>
                  </a:solidFill>
                  <a:latin typeface="Lucida Handwriting" charset="0"/>
                  <a:ea typeface="+mn-ea"/>
                </a:rPr>
                <a:t>the glory of God</a:t>
              </a:r>
            </a:p>
          </p:txBody>
        </p:sp>
        <p:sp>
          <p:nvSpPr>
            <p:cNvPr id="263241" name="Rectangle 73">
              <a:extLst>
                <a:ext uri="{FF2B5EF4-FFF2-40B4-BE49-F238E27FC236}">
                  <a16:creationId xmlns:a16="http://schemas.microsoft.com/office/drawing/2014/main" id="{E9F0FBC9-E049-A8B2-74D9-D0678C359920}"/>
                </a:ext>
              </a:extLst>
            </p:cNvPr>
            <p:cNvSpPr>
              <a:spLocks noChangeArrowheads="1"/>
            </p:cNvSpPr>
            <p:nvPr/>
          </p:nvSpPr>
          <p:spPr bwMode="auto">
            <a:xfrm>
              <a:off x="4088" y="446"/>
              <a:ext cx="1414" cy="59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1E1BC5"/>
                  </a:solidFill>
                  <a:latin typeface="Lucida Handwriting" panose="03010101010101010101" pitchFamily="66" charset="0"/>
                </a:rPr>
                <a:t>“NEW”  </a:t>
              </a:r>
            </a:p>
            <a:p>
              <a:pPr algn="ctr">
                <a:defRPr/>
              </a:pPr>
              <a:r>
                <a:rPr lang="en-US" altLang="en-US" sz="2800" b="1">
                  <a:solidFill>
                    <a:srgbClr val="1E1BC5"/>
                  </a:solidFill>
                  <a:latin typeface="Lucida Handwriting" panose="03010101010101010101" pitchFamily="66" charset="0"/>
                </a:rPr>
                <a:t>Testament</a:t>
              </a:r>
            </a:p>
          </p:txBody>
        </p:sp>
        <p:sp>
          <p:nvSpPr>
            <p:cNvPr id="263242" name="Rectangle 74">
              <a:extLst>
                <a:ext uri="{FF2B5EF4-FFF2-40B4-BE49-F238E27FC236}">
                  <a16:creationId xmlns:a16="http://schemas.microsoft.com/office/drawing/2014/main" id="{82DD3FFB-9628-AFEC-64F7-5BA68348C3A1}"/>
                </a:ext>
              </a:extLst>
            </p:cNvPr>
            <p:cNvSpPr>
              <a:spLocks noChangeArrowheads="1"/>
            </p:cNvSpPr>
            <p:nvPr/>
          </p:nvSpPr>
          <p:spPr bwMode="auto">
            <a:xfrm>
              <a:off x="259" y="441"/>
              <a:ext cx="1402" cy="59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1E1BC5"/>
                  </a:solidFill>
                  <a:latin typeface="Lucida Handwriting" panose="03010101010101010101" pitchFamily="66" charset="0"/>
                </a:rPr>
                <a:t> “OLD” </a:t>
              </a:r>
            </a:p>
            <a:p>
              <a:pPr algn="ctr">
                <a:defRPr/>
              </a:pPr>
              <a:r>
                <a:rPr lang="en-US" altLang="en-US" sz="2800" b="1">
                  <a:solidFill>
                    <a:srgbClr val="1E1BC5"/>
                  </a:solidFill>
                  <a:latin typeface="Lucida Handwriting" panose="03010101010101010101" pitchFamily="66" charset="0"/>
                </a:rPr>
                <a:t>Testament</a:t>
              </a:r>
            </a:p>
          </p:txBody>
        </p:sp>
        <p:sp>
          <p:nvSpPr>
            <p:cNvPr id="263243" name="Rectangle 75">
              <a:extLst>
                <a:ext uri="{FF2B5EF4-FFF2-40B4-BE49-F238E27FC236}">
                  <a16:creationId xmlns:a16="http://schemas.microsoft.com/office/drawing/2014/main" id="{B3059ED7-3E11-F8B5-0F77-7D86F52E8B66}"/>
                </a:ext>
              </a:extLst>
            </p:cNvPr>
            <p:cNvSpPr>
              <a:spLocks noChangeArrowheads="1"/>
            </p:cNvSpPr>
            <p:nvPr/>
          </p:nvSpPr>
          <p:spPr bwMode="auto">
            <a:xfrm>
              <a:off x="72" y="592"/>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44" name="Rectangle 76">
              <a:extLst>
                <a:ext uri="{FF2B5EF4-FFF2-40B4-BE49-F238E27FC236}">
                  <a16:creationId xmlns:a16="http://schemas.microsoft.com/office/drawing/2014/main" id="{35E3FC30-B729-1829-4F74-AD86F5F717B8}"/>
                </a:ext>
              </a:extLst>
            </p:cNvPr>
            <p:cNvSpPr>
              <a:spLocks noChangeArrowheads="1"/>
            </p:cNvSpPr>
            <p:nvPr/>
          </p:nvSpPr>
          <p:spPr bwMode="auto">
            <a:xfrm>
              <a:off x="3736" y="592"/>
              <a:ext cx="510"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45" name="Rectangle 77">
              <a:extLst>
                <a:ext uri="{FF2B5EF4-FFF2-40B4-BE49-F238E27FC236}">
                  <a16:creationId xmlns:a16="http://schemas.microsoft.com/office/drawing/2014/main" id="{26B47D4C-A01D-9510-8125-CAD78347ABEC}"/>
                </a:ext>
              </a:extLst>
            </p:cNvPr>
            <p:cNvSpPr>
              <a:spLocks noChangeArrowheads="1"/>
            </p:cNvSpPr>
            <p:nvPr/>
          </p:nvSpPr>
          <p:spPr bwMode="auto">
            <a:xfrm>
              <a:off x="-64" y="1104"/>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46" name="Rectangle 78">
              <a:extLst>
                <a:ext uri="{FF2B5EF4-FFF2-40B4-BE49-F238E27FC236}">
                  <a16:creationId xmlns:a16="http://schemas.microsoft.com/office/drawing/2014/main" id="{50D48C31-802F-E715-A0DA-C8B9135545E1}"/>
                </a:ext>
              </a:extLst>
            </p:cNvPr>
            <p:cNvSpPr>
              <a:spLocks noChangeArrowheads="1"/>
            </p:cNvSpPr>
            <p:nvPr/>
          </p:nvSpPr>
          <p:spPr bwMode="auto">
            <a:xfrm>
              <a:off x="3738" y="1110"/>
              <a:ext cx="510"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47" name="Rectangle 79">
              <a:extLst>
                <a:ext uri="{FF2B5EF4-FFF2-40B4-BE49-F238E27FC236}">
                  <a16:creationId xmlns:a16="http://schemas.microsoft.com/office/drawing/2014/main" id="{574B9B00-8FAB-E2B5-FFED-E4234906B56C}"/>
                </a:ext>
              </a:extLst>
            </p:cNvPr>
            <p:cNvSpPr>
              <a:spLocks noChangeArrowheads="1"/>
            </p:cNvSpPr>
            <p:nvPr/>
          </p:nvSpPr>
          <p:spPr bwMode="auto">
            <a:xfrm>
              <a:off x="3976" y="1271"/>
              <a:ext cx="1358" cy="284"/>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  “27” Books</a:t>
              </a:r>
            </a:p>
          </p:txBody>
        </p:sp>
        <p:sp>
          <p:nvSpPr>
            <p:cNvPr id="263248" name="Rectangle 80">
              <a:extLst>
                <a:ext uri="{FF2B5EF4-FFF2-40B4-BE49-F238E27FC236}">
                  <a16:creationId xmlns:a16="http://schemas.microsoft.com/office/drawing/2014/main" id="{62139766-D813-6D42-B3B0-5F6A959F1782}"/>
                </a:ext>
              </a:extLst>
            </p:cNvPr>
            <p:cNvSpPr>
              <a:spLocks noChangeArrowheads="1"/>
            </p:cNvSpPr>
            <p:nvPr/>
          </p:nvSpPr>
          <p:spPr bwMode="auto">
            <a:xfrm>
              <a:off x="197" y="1279"/>
              <a:ext cx="1230" cy="284"/>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“39” Books</a:t>
              </a:r>
            </a:p>
          </p:txBody>
        </p:sp>
        <p:sp>
          <p:nvSpPr>
            <p:cNvPr id="263249" name="Rectangle 81">
              <a:extLst>
                <a:ext uri="{FF2B5EF4-FFF2-40B4-BE49-F238E27FC236}">
                  <a16:creationId xmlns:a16="http://schemas.microsoft.com/office/drawing/2014/main" id="{CFA608A5-D023-CCF0-6F22-CF076F0AE9C8}"/>
                </a:ext>
              </a:extLst>
            </p:cNvPr>
            <p:cNvSpPr>
              <a:spLocks noChangeArrowheads="1"/>
            </p:cNvSpPr>
            <p:nvPr/>
          </p:nvSpPr>
          <p:spPr bwMode="auto">
            <a:xfrm>
              <a:off x="4030" y="1460"/>
              <a:ext cx="515" cy="19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50" name="Rectangle 82">
              <a:extLst>
                <a:ext uri="{FF2B5EF4-FFF2-40B4-BE49-F238E27FC236}">
                  <a16:creationId xmlns:a16="http://schemas.microsoft.com/office/drawing/2014/main" id="{40D803E2-ACE0-209D-3B1B-62E941E9114F}"/>
                </a:ext>
              </a:extLst>
            </p:cNvPr>
            <p:cNvSpPr>
              <a:spLocks noChangeArrowheads="1"/>
            </p:cNvSpPr>
            <p:nvPr/>
          </p:nvSpPr>
          <p:spPr bwMode="auto">
            <a:xfrm>
              <a:off x="32" y="1484"/>
              <a:ext cx="515" cy="189"/>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1E1BC5"/>
                </a:solidFill>
                <a:latin typeface="Times" charset="0"/>
                <a:ea typeface="+mn-ea"/>
              </a:endParaRPr>
            </a:p>
          </p:txBody>
        </p:sp>
        <p:sp>
          <p:nvSpPr>
            <p:cNvPr id="263251" name="Rectangle 83">
              <a:extLst>
                <a:ext uri="{FF2B5EF4-FFF2-40B4-BE49-F238E27FC236}">
                  <a16:creationId xmlns:a16="http://schemas.microsoft.com/office/drawing/2014/main" id="{9886F47B-0A5D-F35B-761A-80C41928ADF7}"/>
                </a:ext>
              </a:extLst>
            </p:cNvPr>
            <p:cNvSpPr>
              <a:spLocks noChangeArrowheads="1"/>
            </p:cNvSpPr>
            <p:nvPr/>
          </p:nvSpPr>
          <p:spPr bwMode="auto">
            <a:xfrm>
              <a:off x="250" y="1711"/>
              <a:ext cx="887" cy="28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1E1BC5"/>
                  </a:solidFill>
                  <a:latin typeface="Lucida Handwriting" charset="0"/>
                  <a:ea typeface="+mn-ea"/>
                </a:rPr>
                <a:t>Hebrew</a:t>
              </a:r>
            </a:p>
          </p:txBody>
        </p:sp>
        <p:sp>
          <p:nvSpPr>
            <p:cNvPr id="263252" name="Rectangle 84">
              <a:extLst>
                <a:ext uri="{FF2B5EF4-FFF2-40B4-BE49-F238E27FC236}">
                  <a16:creationId xmlns:a16="http://schemas.microsoft.com/office/drawing/2014/main" id="{66A1970F-FDEF-D905-C277-5AD080C68327}"/>
                </a:ext>
              </a:extLst>
            </p:cNvPr>
            <p:cNvSpPr>
              <a:spLocks noChangeArrowheads="1"/>
            </p:cNvSpPr>
            <p:nvPr/>
          </p:nvSpPr>
          <p:spPr bwMode="auto">
            <a:xfrm>
              <a:off x="4657" y="1711"/>
              <a:ext cx="698" cy="28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1E1BC5"/>
                  </a:solidFill>
                  <a:latin typeface="Lucida Handwriting" charset="0"/>
                  <a:ea typeface="+mn-ea"/>
                </a:rPr>
                <a:t>Greek</a:t>
              </a:r>
            </a:p>
          </p:txBody>
        </p:sp>
        <p:sp>
          <p:nvSpPr>
            <p:cNvPr id="263253" name="Rectangle 85">
              <a:extLst>
                <a:ext uri="{FF2B5EF4-FFF2-40B4-BE49-F238E27FC236}">
                  <a16:creationId xmlns:a16="http://schemas.microsoft.com/office/drawing/2014/main" id="{D14308D8-0CB5-0D02-4804-D26A1D19E2A7}"/>
                </a:ext>
              </a:extLst>
            </p:cNvPr>
            <p:cNvSpPr>
              <a:spLocks noChangeArrowheads="1"/>
            </p:cNvSpPr>
            <p:nvPr/>
          </p:nvSpPr>
          <p:spPr bwMode="auto">
            <a:xfrm>
              <a:off x="3909" y="1979"/>
              <a:ext cx="535" cy="22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1E1BC5"/>
                </a:solidFill>
                <a:latin typeface="Times" charset="0"/>
                <a:ea typeface="+mn-ea"/>
              </a:endParaRPr>
            </a:p>
          </p:txBody>
        </p:sp>
        <p:sp>
          <p:nvSpPr>
            <p:cNvPr id="263254" name="Rectangle 86">
              <a:extLst>
                <a:ext uri="{FF2B5EF4-FFF2-40B4-BE49-F238E27FC236}">
                  <a16:creationId xmlns:a16="http://schemas.microsoft.com/office/drawing/2014/main" id="{3A17E41F-EA2A-67E9-40ED-40800F70EB01}"/>
                </a:ext>
              </a:extLst>
            </p:cNvPr>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1E1BC5"/>
                </a:solidFill>
                <a:latin typeface="Times" charset="0"/>
                <a:ea typeface="+mn-ea"/>
              </a:endParaRPr>
            </a:p>
          </p:txBody>
        </p:sp>
        <p:sp>
          <p:nvSpPr>
            <p:cNvPr id="263255" name="Rectangle 87">
              <a:extLst>
                <a:ext uri="{FF2B5EF4-FFF2-40B4-BE49-F238E27FC236}">
                  <a16:creationId xmlns:a16="http://schemas.microsoft.com/office/drawing/2014/main" id="{6BC759A7-0A29-52F1-2EEA-9F14EBAD4635}"/>
                </a:ext>
              </a:extLst>
            </p:cNvPr>
            <p:cNvSpPr>
              <a:spLocks noChangeArrowheads="1"/>
            </p:cNvSpPr>
            <p:nvPr/>
          </p:nvSpPr>
          <p:spPr bwMode="auto">
            <a:xfrm>
              <a:off x="4600" y="2132"/>
              <a:ext cx="873"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Grace/ </a:t>
              </a:r>
              <a:endParaRPr lang="en-US" altLang="en-US" sz="1800" b="1">
                <a:solidFill>
                  <a:srgbClr val="1E1BC5"/>
                </a:solidFill>
                <a:latin typeface="Lucida Handwriting" panose="03010101010101010101" pitchFamily="66" charset="0"/>
              </a:endParaRPr>
            </a:p>
          </p:txBody>
        </p:sp>
        <p:sp>
          <p:nvSpPr>
            <p:cNvPr id="263256" name="Rectangle 88">
              <a:extLst>
                <a:ext uri="{FF2B5EF4-FFF2-40B4-BE49-F238E27FC236}">
                  <a16:creationId xmlns:a16="http://schemas.microsoft.com/office/drawing/2014/main" id="{F7A299B3-2A5C-85C9-1B5A-6B0781984773}"/>
                </a:ext>
              </a:extLst>
            </p:cNvPr>
            <p:cNvSpPr>
              <a:spLocks noChangeArrowheads="1"/>
            </p:cNvSpPr>
            <p:nvPr/>
          </p:nvSpPr>
          <p:spPr bwMode="auto">
            <a:xfrm>
              <a:off x="321" y="2133"/>
              <a:ext cx="716" cy="286"/>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Law/</a:t>
              </a:r>
              <a:endParaRPr lang="en-US" altLang="en-US" sz="1800" b="1">
                <a:solidFill>
                  <a:srgbClr val="1E1BC5"/>
                </a:solidFill>
                <a:latin typeface="Lucida Handwriting" panose="03010101010101010101" pitchFamily="66" charset="0"/>
              </a:endParaRPr>
            </a:p>
          </p:txBody>
        </p:sp>
        <p:grpSp>
          <p:nvGrpSpPr>
            <p:cNvPr id="55331" name="Group 89">
              <a:extLst>
                <a:ext uri="{FF2B5EF4-FFF2-40B4-BE49-F238E27FC236}">
                  <a16:creationId xmlns:a16="http://schemas.microsoft.com/office/drawing/2014/main" id="{71B0D2A3-509A-EFAA-B898-4B81F3305F77}"/>
                </a:ext>
              </a:extLst>
            </p:cNvPr>
            <p:cNvGrpSpPr>
              <a:grpSpLocks/>
            </p:cNvGrpSpPr>
            <p:nvPr/>
          </p:nvGrpSpPr>
          <p:grpSpPr bwMode="auto">
            <a:xfrm>
              <a:off x="1344" y="1540"/>
              <a:ext cx="3404" cy="1813"/>
              <a:chOff x="1344" y="1540"/>
              <a:chExt cx="3404" cy="1813"/>
            </a:xfrm>
          </p:grpSpPr>
          <p:sp>
            <p:nvSpPr>
              <p:cNvPr id="55384" name="Line 90">
                <a:extLst>
                  <a:ext uri="{FF2B5EF4-FFF2-40B4-BE49-F238E27FC236}">
                    <a16:creationId xmlns:a16="http://schemas.microsoft.com/office/drawing/2014/main" id="{D6404202-8AFF-266E-7E76-5828D6C63BEB}"/>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5" name="Line 91">
                <a:extLst>
                  <a:ext uri="{FF2B5EF4-FFF2-40B4-BE49-F238E27FC236}">
                    <a16:creationId xmlns:a16="http://schemas.microsoft.com/office/drawing/2014/main" id="{9D9BD26C-9899-1588-5D83-842A1FC6AE66}"/>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6" name="Line 92">
                <a:extLst>
                  <a:ext uri="{FF2B5EF4-FFF2-40B4-BE49-F238E27FC236}">
                    <a16:creationId xmlns:a16="http://schemas.microsoft.com/office/drawing/2014/main" id="{0FBCF5C5-3C7E-33FA-F56F-82E16A211FBD}"/>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7" name="Line 93">
                <a:extLst>
                  <a:ext uri="{FF2B5EF4-FFF2-40B4-BE49-F238E27FC236}">
                    <a16:creationId xmlns:a16="http://schemas.microsoft.com/office/drawing/2014/main" id="{F68A4B10-30EA-EBD6-9BD7-905E7AEDDDE0}"/>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8" name="Line 94">
                <a:extLst>
                  <a:ext uri="{FF2B5EF4-FFF2-40B4-BE49-F238E27FC236}">
                    <a16:creationId xmlns:a16="http://schemas.microsoft.com/office/drawing/2014/main" id="{C228C95B-0BF6-1463-E1EC-3F412CA82F72}"/>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9" name="Line 95">
                <a:extLst>
                  <a:ext uri="{FF2B5EF4-FFF2-40B4-BE49-F238E27FC236}">
                    <a16:creationId xmlns:a16="http://schemas.microsoft.com/office/drawing/2014/main" id="{A528BC81-19A3-9324-795A-C07A86136D9F}"/>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0" name="Line 96">
                <a:extLst>
                  <a:ext uri="{FF2B5EF4-FFF2-40B4-BE49-F238E27FC236}">
                    <a16:creationId xmlns:a16="http://schemas.microsoft.com/office/drawing/2014/main" id="{78955B09-E1F1-C612-67BF-84FCE719E1D9}"/>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1" name="Line 97">
                <a:extLst>
                  <a:ext uri="{FF2B5EF4-FFF2-40B4-BE49-F238E27FC236}">
                    <a16:creationId xmlns:a16="http://schemas.microsoft.com/office/drawing/2014/main" id="{FA8C28DC-105B-41F9-F0FA-E3966DE4F0E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3266" name="Rectangle 98">
                <a:extLst>
                  <a:ext uri="{FF2B5EF4-FFF2-40B4-BE49-F238E27FC236}">
                    <a16:creationId xmlns:a16="http://schemas.microsoft.com/office/drawing/2014/main" id="{E749D7D0-68BB-DDE0-00AB-9DC7FDB1ED21}"/>
                  </a:ext>
                </a:extLst>
              </p:cNvPr>
              <p:cNvSpPr>
                <a:spLocks noChangeArrowheads="1"/>
              </p:cNvSpPr>
              <p:nvPr/>
            </p:nvSpPr>
            <p:spPr bwMode="auto">
              <a:xfrm rot="5246759">
                <a:off x="2192" y="2305"/>
                <a:ext cx="1293" cy="24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PROPHECIES</a:t>
                </a:r>
              </a:p>
            </p:txBody>
          </p:sp>
          <p:sp>
            <p:nvSpPr>
              <p:cNvPr id="263267" name="Rectangle 99">
                <a:extLst>
                  <a:ext uri="{FF2B5EF4-FFF2-40B4-BE49-F238E27FC236}">
                    <a16:creationId xmlns:a16="http://schemas.microsoft.com/office/drawing/2014/main" id="{24F18D79-1C7D-7431-2ECC-532658BC064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600" b="1">
                    <a:solidFill>
                      <a:srgbClr val="1E1BC5"/>
                    </a:solidFill>
                    <a:latin typeface="Helvetica BlackOblique" charset="0"/>
                    <a:ea typeface="+mn-ea"/>
                  </a:rPr>
                  <a:t>REVELATION</a:t>
                </a:r>
              </a:p>
            </p:txBody>
          </p:sp>
          <p:sp>
            <p:nvSpPr>
              <p:cNvPr id="263268" name="Rectangle 100">
                <a:extLst>
                  <a:ext uri="{FF2B5EF4-FFF2-40B4-BE49-F238E27FC236}">
                    <a16:creationId xmlns:a16="http://schemas.microsoft.com/office/drawing/2014/main" id="{8044CAD4-C8BA-D370-7CDC-50C4339E8841}"/>
                  </a:ext>
                </a:extLst>
              </p:cNvPr>
              <p:cNvSpPr>
                <a:spLocks noChangeArrowheads="1"/>
              </p:cNvSpPr>
              <p:nvPr/>
            </p:nvSpPr>
            <p:spPr bwMode="auto">
              <a:xfrm rot="3267768">
                <a:off x="1808" y="2522"/>
                <a:ext cx="1118" cy="24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WRITINGS</a:t>
                </a:r>
              </a:p>
            </p:txBody>
          </p:sp>
          <p:sp>
            <p:nvSpPr>
              <p:cNvPr id="263269" name="Rectangle 101">
                <a:extLst>
                  <a:ext uri="{FF2B5EF4-FFF2-40B4-BE49-F238E27FC236}">
                    <a16:creationId xmlns:a16="http://schemas.microsoft.com/office/drawing/2014/main" id="{43A8B098-CC5D-C223-B953-F9C0C0F1088E}"/>
                  </a:ext>
                </a:extLst>
              </p:cNvPr>
              <p:cNvSpPr>
                <a:spLocks noChangeArrowheads="1"/>
              </p:cNvSpPr>
              <p:nvPr/>
            </p:nvSpPr>
            <p:spPr bwMode="auto">
              <a:xfrm rot="-956673">
                <a:off x="3429" y="2833"/>
                <a:ext cx="9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EPISTLES</a:t>
                </a:r>
              </a:p>
            </p:txBody>
          </p:sp>
          <p:sp>
            <p:nvSpPr>
              <p:cNvPr id="263270" name="Rectangle 102">
                <a:extLst>
                  <a:ext uri="{FF2B5EF4-FFF2-40B4-BE49-F238E27FC236}">
                    <a16:creationId xmlns:a16="http://schemas.microsoft.com/office/drawing/2014/main" id="{A89FCF79-48F2-91F9-7434-EDD548CE86A6}"/>
                  </a:ext>
                </a:extLst>
              </p:cNvPr>
              <p:cNvSpPr>
                <a:spLocks noChangeArrowheads="1"/>
              </p:cNvSpPr>
              <p:nvPr/>
            </p:nvSpPr>
            <p:spPr bwMode="auto">
              <a:xfrm rot="-2323467">
                <a:off x="3354"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ACTS</a:t>
                </a:r>
              </a:p>
            </p:txBody>
          </p:sp>
          <p:sp>
            <p:nvSpPr>
              <p:cNvPr id="263271" name="Rectangle 103">
                <a:extLst>
                  <a:ext uri="{FF2B5EF4-FFF2-40B4-BE49-F238E27FC236}">
                    <a16:creationId xmlns:a16="http://schemas.microsoft.com/office/drawing/2014/main" id="{BDD36FFD-6E2C-63D1-51C0-88338DAF2267}"/>
                  </a:ext>
                </a:extLst>
              </p:cNvPr>
              <p:cNvSpPr>
                <a:spLocks noChangeArrowheads="1"/>
              </p:cNvSpPr>
              <p:nvPr/>
            </p:nvSpPr>
            <p:spPr bwMode="auto">
              <a:xfrm rot="1755647">
                <a:off x="1465" y="2753"/>
                <a:ext cx="1185"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HISTORIES</a:t>
                </a:r>
              </a:p>
            </p:txBody>
          </p:sp>
          <p:sp>
            <p:nvSpPr>
              <p:cNvPr id="263272" name="Rectangle 104">
                <a:extLst>
                  <a:ext uri="{FF2B5EF4-FFF2-40B4-BE49-F238E27FC236}">
                    <a16:creationId xmlns:a16="http://schemas.microsoft.com/office/drawing/2014/main" id="{E084A79A-83E9-B230-85AF-DFBB9E1C2C38}"/>
                  </a:ext>
                </a:extLst>
              </p:cNvPr>
              <p:cNvSpPr>
                <a:spLocks noChangeArrowheads="1"/>
              </p:cNvSpPr>
              <p:nvPr/>
            </p:nvSpPr>
            <p:spPr bwMode="auto">
              <a:xfrm rot="240000">
                <a:off x="1596" y="3057"/>
                <a:ext cx="502" cy="228"/>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LAW</a:t>
                </a:r>
              </a:p>
            </p:txBody>
          </p:sp>
          <p:sp>
            <p:nvSpPr>
              <p:cNvPr id="263273" name="Rectangle 105">
                <a:extLst>
                  <a:ext uri="{FF2B5EF4-FFF2-40B4-BE49-F238E27FC236}">
                    <a16:creationId xmlns:a16="http://schemas.microsoft.com/office/drawing/2014/main" id="{C3A07FA9-A8D9-855A-0F57-0343016FB479}"/>
                  </a:ext>
                </a:extLst>
              </p:cNvPr>
              <p:cNvSpPr>
                <a:spLocks noChangeArrowheads="1"/>
              </p:cNvSpPr>
              <p:nvPr/>
            </p:nvSpPr>
            <p:spPr bwMode="auto">
              <a:xfrm rot="-3345401">
                <a:off x="2908" y="2038"/>
                <a:ext cx="1222" cy="244"/>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a:solidFill>
                      <a:srgbClr val="1E1BC5"/>
                    </a:solidFill>
                    <a:latin typeface="Helvetica BlackOblique" charset="0"/>
                    <a:ea typeface="+mn-ea"/>
                  </a:rPr>
                  <a:t>GOSPELS</a:t>
                </a:r>
              </a:p>
            </p:txBody>
          </p:sp>
        </p:grpSp>
        <p:sp>
          <p:nvSpPr>
            <p:cNvPr id="263274" name="Rectangle 106">
              <a:extLst>
                <a:ext uri="{FF2B5EF4-FFF2-40B4-BE49-F238E27FC236}">
                  <a16:creationId xmlns:a16="http://schemas.microsoft.com/office/drawing/2014/main" id="{16CB1547-E09D-605A-1750-CA984F42340B}"/>
                </a:ext>
              </a:extLst>
            </p:cNvPr>
            <p:cNvSpPr>
              <a:spLocks noChangeArrowheads="1"/>
            </p:cNvSpPr>
            <p:nvPr/>
          </p:nvSpPr>
          <p:spPr bwMode="auto">
            <a:xfrm>
              <a:off x="-36" y="2829"/>
              <a:ext cx="1245" cy="284"/>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dirty="0">
                  <a:solidFill>
                    <a:srgbClr val="1E1BC5"/>
                  </a:solidFill>
                  <a:latin typeface="Lucida Handwriting" charset="0"/>
                  <a:ea typeface="+mn-ea"/>
                </a:rPr>
                <a:t>Telescope</a:t>
              </a:r>
            </a:p>
          </p:txBody>
        </p:sp>
        <p:sp>
          <p:nvSpPr>
            <p:cNvPr id="263275" name="Rectangle 107">
              <a:extLst>
                <a:ext uri="{FF2B5EF4-FFF2-40B4-BE49-F238E27FC236}">
                  <a16:creationId xmlns:a16="http://schemas.microsoft.com/office/drawing/2014/main" id="{AA46A73B-D0CB-F048-6E9F-0FB5DC335809}"/>
                </a:ext>
              </a:extLst>
            </p:cNvPr>
            <p:cNvSpPr>
              <a:spLocks noChangeArrowheads="1"/>
            </p:cNvSpPr>
            <p:nvPr/>
          </p:nvSpPr>
          <p:spPr bwMode="auto">
            <a:xfrm>
              <a:off x="4467" y="2841"/>
              <a:ext cx="1356"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1E1BC5"/>
                  </a:solidFill>
                  <a:latin typeface="Lucida Handwriting" charset="0"/>
                  <a:ea typeface="+mn-ea"/>
                </a:rPr>
                <a:t>Telescope</a:t>
              </a:r>
            </a:p>
          </p:txBody>
        </p:sp>
        <p:sp>
          <p:nvSpPr>
            <p:cNvPr id="263276" name="Rectangle 108">
              <a:extLst>
                <a:ext uri="{FF2B5EF4-FFF2-40B4-BE49-F238E27FC236}">
                  <a16:creationId xmlns:a16="http://schemas.microsoft.com/office/drawing/2014/main" id="{B2571890-2E72-EE1D-A1BF-FAA0E8720378}"/>
                </a:ext>
              </a:extLst>
            </p:cNvPr>
            <p:cNvSpPr>
              <a:spLocks noChangeArrowheads="1"/>
            </p:cNvSpPr>
            <p:nvPr/>
          </p:nvSpPr>
          <p:spPr bwMode="auto">
            <a:xfrm>
              <a:off x="-54" y="3266"/>
              <a:ext cx="1159" cy="51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lgn="ctr">
                <a:defRPr/>
              </a:pPr>
              <a:r>
                <a:rPr lang="en-US" sz="2400" b="1">
                  <a:solidFill>
                    <a:srgbClr val="1E1BC5"/>
                  </a:solidFill>
                  <a:latin typeface="Lucida Handwriting" charset="0"/>
                  <a:ea typeface="+mn-ea"/>
                </a:rPr>
                <a:t>Eternity Past</a:t>
              </a:r>
            </a:p>
          </p:txBody>
        </p:sp>
        <p:sp>
          <p:nvSpPr>
            <p:cNvPr id="263277" name="Rectangle 109">
              <a:extLst>
                <a:ext uri="{FF2B5EF4-FFF2-40B4-BE49-F238E27FC236}">
                  <a16:creationId xmlns:a16="http://schemas.microsoft.com/office/drawing/2014/main" id="{37B0FF5D-3D31-E8F7-8E43-92D325C21BE0}"/>
                </a:ext>
              </a:extLst>
            </p:cNvPr>
            <p:cNvSpPr>
              <a:spLocks noChangeArrowheads="1"/>
            </p:cNvSpPr>
            <p:nvPr/>
          </p:nvSpPr>
          <p:spPr bwMode="auto">
            <a:xfrm>
              <a:off x="4585" y="3266"/>
              <a:ext cx="1143" cy="51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lgn="ctr">
                <a:defRPr/>
              </a:pPr>
              <a:r>
                <a:rPr lang="en-US" sz="2400" b="1">
                  <a:solidFill>
                    <a:srgbClr val="1E1BC5"/>
                  </a:solidFill>
                  <a:latin typeface="Lucida Handwriting" charset="0"/>
                  <a:ea typeface="+mn-ea"/>
                </a:rPr>
                <a:t>Eternity Future</a:t>
              </a:r>
            </a:p>
          </p:txBody>
        </p:sp>
        <p:sp>
          <p:nvSpPr>
            <p:cNvPr id="55336" name="Text Box 110">
              <a:extLst>
                <a:ext uri="{FF2B5EF4-FFF2-40B4-BE49-F238E27FC236}">
                  <a16:creationId xmlns:a16="http://schemas.microsoft.com/office/drawing/2014/main" id="{C34592E1-E6E1-93E4-CB97-C84BD3B7A6E0}"/>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rgbClr val="1E1BC5"/>
                  </a:solidFill>
                </a:rPr>
                <a:t>06-27</a:t>
              </a:r>
            </a:p>
          </p:txBody>
        </p:sp>
        <p:sp>
          <p:nvSpPr>
            <p:cNvPr id="263279" name="Text Box 111">
              <a:extLst>
                <a:ext uri="{FF2B5EF4-FFF2-40B4-BE49-F238E27FC236}">
                  <a16:creationId xmlns:a16="http://schemas.microsoft.com/office/drawing/2014/main" id="{6812AF36-A59B-BBB1-9BBC-82562F82C5AB}"/>
                </a:ext>
              </a:extLst>
            </p:cNvPr>
            <p:cNvSpPr txBox="1">
              <a:spLocks noChangeArrowheads="1"/>
            </p:cNvSpPr>
            <p:nvPr/>
          </p:nvSpPr>
          <p:spPr bwMode="auto">
            <a:xfrm>
              <a:off x="102" y="2351"/>
              <a:ext cx="1219" cy="29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a:solidFill>
                    <a:srgbClr val="1E1BC5"/>
                  </a:solidFill>
                  <a:latin typeface="Lucida Handwriting" charset="0"/>
                  <a:ea typeface="+mn-ea"/>
                </a:rPr>
                <a:t>Promise </a:t>
              </a:r>
            </a:p>
          </p:txBody>
        </p:sp>
        <p:sp>
          <p:nvSpPr>
            <p:cNvPr id="263280" name="Text Box 112">
              <a:extLst>
                <a:ext uri="{FF2B5EF4-FFF2-40B4-BE49-F238E27FC236}">
                  <a16:creationId xmlns:a16="http://schemas.microsoft.com/office/drawing/2014/main" id="{D26569D4-2C50-C223-0BAF-7196BACE4889}"/>
                </a:ext>
              </a:extLst>
            </p:cNvPr>
            <p:cNvSpPr txBox="1">
              <a:spLocks noChangeArrowheads="1"/>
            </p:cNvSpPr>
            <p:nvPr/>
          </p:nvSpPr>
          <p:spPr bwMode="auto">
            <a:xfrm>
              <a:off x="4281" y="2351"/>
              <a:ext cx="1743" cy="29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1E1BC5"/>
                  </a:solidFill>
                  <a:latin typeface="Lucida Handwriting" panose="03010101010101010101" pitchFamily="66" charset="0"/>
                </a:rPr>
                <a:t>Fulfillment</a:t>
              </a:r>
              <a:endParaRPr lang="en-US" altLang="en-US">
                <a:solidFill>
                  <a:srgbClr val="1E1BC5"/>
                </a:solidFill>
                <a:latin typeface="Times" panose="02020603050405020304" pitchFamily="18" charset="0"/>
              </a:endParaRPr>
            </a:p>
          </p:txBody>
        </p:sp>
        <p:sp>
          <p:nvSpPr>
            <p:cNvPr id="263281" name="Line 113">
              <a:extLst>
                <a:ext uri="{FF2B5EF4-FFF2-40B4-BE49-F238E27FC236}">
                  <a16:creationId xmlns:a16="http://schemas.microsoft.com/office/drawing/2014/main" id="{B772662D-8D8E-5D1C-EFA7-F694A66C0F32}"/>
                </a:ext>
              </a:extLst>
            </p:cNvPr>
            <p:cNvSpPr>
              <a:spLocks noChangeShapeType="1"/>
            </p:cNvSpPr>
            <p:nvPr/>
          </p:nvSpPr>
          <p:spPr bwMode="auto">
            <a:xfrm>
              <a:off x="4495" y="1187"/>
              <a:ext cx="63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2" name="Line 114">
              <a:extLst>
                <a:ext uri="{FF2B5EF4-FFF2-40B4-BE49-F238E27FC236}">
                  <a16:creationId xmlns:a16="http://schemas.microsoft.com/office/drawing/2014/main" id="{336057BF-60A5-5C65-4B2F-4DE83E85995D}"/>
                </a:ext>
              </a:extLst>
            </p:cNvPr>
            <p:cNvSpPr>
              <a:spLocks noChangeShapeType="1"/>
            </p:cNvSpPr>
            <p:nvPr/>
          </p:nvSpPr>
          <p:spPr bwMode="auto">
            <a:xfrm>
              <a:off x="4627" y="1670"/>
              <a:ext cx="616"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3" name="Line 115">
              <a:extLst>
                <a:ext uri="{FF2B5EF4-FFF2-40B4-BE49-F238E27FC236}">
                  <a16:creationId xmlns:a16="http://schemas.microsoft.com/office/drawing/2014/main" id="{5BF3D042-E899-0EE2-48C6-941AA94BC7B5}"/>
                </a:ext>
              </a:extLst>
            </p:cNvPr>
            <p:cNvSpPr>
              <a:spLocks noChangeShapeType="1"/>
            </p:cNvSpPr>
            <p:nvPr/>
          </p:nvSpPr>
          <p:spPr bwMode="auto">
            <a:xfrm>
              <a:off x="4687" y="2089"/>
              <a:ext cx="636"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4" name="Line 116">
              <a:extLst>
                <a:ext uri="{FF2B5EF4-FFF2-40B4-BE49-F238E27FC236}">
                  <a16:creationId xmlns:a16="http://schemas.microsoft.com/office/drawing/2014/main" id="{5267C9BB-2CF8-9DD6-643A-07C31DDC49E6}"/>
                </a:ext>
              </a:extLst>
            </p:cNvPr>
            <p:cNvSpPr>
              <a:spLocks noChangeShapeType="1"/>
            </p:cNvSpPr>
            <p:nvPr/>
          </p:nvSpPr>
          <p:spPr bwMode="auto">
            <a:xfrm>
              <a:off x="4783" y="2787"/>
              <a:ext cx="636"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5" name="Line 117">
              <a:extLst>
                <a:ext uri="{FF2B5EF4-FFF2-40B4-BE49-F238E27FC236}">
                  <a16:creationId xmlns:a16="http://schemas.microsoft.com/office/drawing/2014/main" id="{388E5F3C-6D7C-37F2-E565-F4E6361E2BBE}"/>
                </a:ext>
              </a:extLst>
            </p:cNvPr>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6" name="Line 118">
              <a:extLst>
                <a:ext uri="{FF2B5EF4-FFF2-40B4-BE49-F238E27FC236}">
                  <a16:creationId xmlns:a16="http://schemas.microsoft.com/office/drawing/2014/main" id="{4A96A515-CD91-C525-6155-A8EC99133277}"/>
                </a:ext>
              </a:extLst>
            </p:cNvPr>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7" name="Line 119">
              <a:extLst>
                <a:ext uri="{FF2B5EF4-FFF2-40B4-BE49-F238E27FC236}">
                  <a16:creationId xmlns:a16="http://schemas.microsoft.com/office/drawing/2014/main" id="{765DF83B-B6C4-96D1-FD0B-24EF03893C75}"/>
                </a:ext>
              </a:extLst>
            </p:cNvPr>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8" name="Line 120">
              <a:extLst>
                <a:ext uri="{FF2B5EF4-FFF2-40B4-BE49-F238E27FC236}">
                  <a16:creationId xmlns:a16="http://schemas.microsoft.com/office/drawing/2014/main" id="{775BAC45-26C6-B1F7-3606-D676A50617C9}"/>
                </a:ext>
              </a:extLst>
            </p:cNvPr>
            <p:cNvSpPr>
              <a:spLocks noChangeShapeType="1"/>
            </p:cNvSpPr>
            <p:nvPr/>
          </p:nvSpPr>
          <p:spPr bwMode="auto">
            <a:xfrm>
              <a:off x="312" y="2766"/>
              <a:ext cx="631"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63289" name="Rectangle 121">
              <a:extLst>
                <a:ext uri="{FF2B5EF4-FFF2-40B4-BE49-F238E27FC236}">
                  <a16:creationId xmlns:a16="http://schemas.microsoft.com/office/drawing/2014/main" id="{4D92DAD4-6BDF-FC33-23BD-46AFAD302388}"/>
                </a:ext>
              </a:extLst>
            </p:cNvPr>
            <p:cNvSpPr>
              <a:spLocks noChangeArrowheads="1"/>
            </p:cNvSpPr>
            <p:nvPr/>
          </p:nvSpPr>
          <p:spPr bwMode="auto">
            <a:xfrm>
              <a:off x="1006" y="3634"/>
              <a:ext cx="1512" cy="286"/>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1E1BC5"/>
                  </a:solidFill>
                  <a:latin typeface="Lucida Handwriting" charset="0"/>
                  <a:ea typeface="+mn-ea"/>
                </a:rPr>
                <a:t>Microscope</a:t>
              </a:r>
            </a:p>
          </p:txBody>
        </p:sp>
        <p:sp>
          <p:nvSpPr>
            <p:cNvPr id="55348" name="Text Box 122">
              <a:extLst>
                <a:ext uri="{FF2B5EF4-FFF2-40B4-BE49-F238E27FC236}">
                  <a16:creationId xmlns:a16="http://schemas.microsoft.com/office/drawing/2014/main" id="{A435B482-F7C0-D48A-F1D6-78E633E60E8F}"/>
                </a:ext>
              </a:extLst>
            </p:cNvPr>
            <p:cNvSpPr txBox="1">
              <a:spLocks noChangeArrowheads="1"/>
            </p:cNvSpPr>
            <p:nvPr/>
          </p:nvSpPr>
          <p:spPr bwMode="auto">
            <a:xfrm>
              <a:off x="951" y="2540"/>
              <a:ext cx="1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solidFill>
                  <a:srgbClr val="1E1BC5"/>
                </a:solidFill>
                <a:latin typeface="Times" panose="020F0502020204030204" pitchFamily="34" charset="0"/>
              </a:endParaRPr>
            </a:p>
          </p:txBody>
        </p:sp>
        <p:sp>
          <p:nvSpPr>
            <p:cNvPr id="263291" name="Rectangle 123">
              <a:extLst>
                <a:ext uri="{FF2B5EF4-FFF2-40B4-BE49-F238E27FC236}">
                  <a16:creationId xmlns:a16="http://schemas.microsoft.com/office/drawing/2014/main" id="{0A802095-B384-CF77-0D1E-196632846B1B}"/>
                </a:ext>
              </a:extLst>
            </p:cNvPr>
            <p:cNvSpPr>
              <a:spLocks noChangeArrowheads="1"/>
            </p:cNvSpPr>
            <p:nvPr/>
          </p:nvSpPr>
          <p:spPr bwMode="auto">
            <a:xfrm>
              <a:off x="2723" y="3490"/>
              <a:ext cx="1470"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1E1BC5"/>
                  </a:solidFill>
                  <a:latin typeface="Lucida Handwriting" panose="03010101010101010101" pitchFamily="66" charset="0"/>
                </a:rPr>
                <a:t>2 Telescopes</a:t>
              </a:r>
              <a:endParaRPr lang="en-US" altLang="en-US" sz="2000" b="1" u="sng">
                <a:solidFill>
                  <a:srgbClr val="1E1BC5"/>
                </a:solidFill>
                <a:latin typeface="Lucida Handwriting" panose="03010101010101010101" pitchFamily="66" charset="0"/>
              </a:endParaRPr>
            </a:p>
            <a:p>
              <a:pPr>
                <a:defRPr/>
              </a:pPr>
              <a:r>
                <a:rPr lang="en-US" altLang="en-US" sz="2000" b="1">
                  <a:solidFill>
                    <a:srgbClr val="1E1BC5"/>
                  </a:solidFill>
                  <a:latin typeface="Lucida Handwriting" panose="03010101010101010101" pitchFamily="66" charset="0"/>
                </a:rPr>
                <a:t>1 Microscope</a:t>
              </a:r>
              <a:endParaRPr lang="en-US" altLang="en-US" sz="2000" b="1" u="sng">
                <a:solidFill>
                  <a:srgbClr val="1E1BC5"/>
                </a:solidFill>
                <a:latin typeface="Lucida Handwriting" panose="03010101010101010101" pitchFamily="66" charset="0"/>
              </a:endParaRPr>
            </a:p>
          </p:txBody>
        </p:sp>
        <p:grpSp>
          <p:nvGrpSpPr>
            <p:cNvPr id="55350" name="Group 124">
              <a:extLst>
                <a:ext uri="{FF2B5EF4-FFF2-40B4-BE49-F238E27FC236}">
                  <a16:creationId xmlns:a16="http://schemas.microsoft.com/office/drawing/2014/main" id="{C5BE3069-1E17-6445-78EF-A5D5F1799B55}"/>
                </a:ext>
              </a:extLst>
            </p:cNvPr>
            <p:cNvGrpSpPr>
              <a:grpSpLocks/>
            </p:cNvGrpSpPr>
            <p:nvPr/>
          </p:nvGrpSpPr>
          <p:grpSpPr bwMode="auto">
            <a:xfrm>
              <a:off x="3444" y="371"/>
              <a:ext cx="443" cy="604"/>
              <a:chOff x="2464" y="201"/>
              <a:chExt cx="443" cy="604"/>
            </a:xfrm>
          </p:grpSpPr>
          <p:sp>
            <p:nvSpPr>
              <p:cNvPr id="55381" name="Rectangle 125">
                <a:extLst>
                  <a:ext uri="{FF2B5EF4-FFF2-40B4-BE49-F238E27FC236}">
                    <a16:creationId xmlns:a16="http://schemas.microsoft.com/office/drawing/2014/main" id="{7045F8A3-1198-A211-B94E-B80B596C597B}"/>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382" name="Rectangle 126">
                <a:extLst>
                  <a:ext uri="{FF2B5EF4-FFF2-40B4-BE49-F238E27FC236}">
                    <a16:creationId xmlns:a16="http://schemas.microsoft.com/office/drawing/2014/main" id="{7AE32BD8-7C2E-18F5-EF63-696CF799E9D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5383" name="Rectangle 127">
                <a:extLst>
                  <a:ext uri="{FF2B5EF4-FFF2-40B4-BE49-F238E27FC236}">
                    <a16:creationId xmlns:a16="http://schemas.microsoft.com/office/drawing/2014/main" id="{F962953D-7369-E2DA-3B21-870F058795DE}"/>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55351" name="Rectangle 128">
              <a:extLst>
                <a:ext uri="{FF2B5EF4-FFF2-40B4-BE49-F238E27FC236}">
                  <a16:creationId xmlns:a16="http://schemas.microsoft.com/office/drawing/2014/main" id="{092DE74A-CA61-57FD-0665-B5F2878094B7}"/>
                </a:ext>
              </a:extLst>
            </p:cNvPr>
            <p:cNvSpPr>
              <a:spLocks noChangeArrowheads="1"/>
            </p:cNvSpPr>
            <p:nvPr/>
          </p:nvSpPr>
          <p:spPr bwMode="auto">
            <a:xfrm>
              <a:off x="45" y="81"/>
              <a:ext cx="5770" cy="5191"/>
            </a:xfrm>
            <a:prstGeom prst="rect">
              <a:avLst/>
            </a:prstGeom>
            <a:gradFill rotWithShape="0">
              <a:gsLst>
                <a:gs pos="0">
                  <a:srgbClr val="000000"/>
                </a:gs>
                <a:gs pos="100000">
                  <a:srgbClr val="1E1BC5"/>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63297" name="Rectangle 129">
              <a:extLst>
                <a:ext uri="{FF2B5EF4-FFF2-40B4-BE49-F238E27FC236}">
                  <a16:creationId xmlns:a16="http://schemas.microsoft.com/office/drawing/2014/main" id="{8686B02E-E826-4037-C625-0B36135DD64F}"/>
                </a:ext>
              </a:extLst>
            </p:cNvPr>
            <p:cNvSpPr>
              <a:spLocks noChangeArrowheads="1"/>
            </p:cNvSpPr>
            <p:nvPr/>
          </p:nvSpPr>
          <p:spPr bwMode="auto">
            <a:xfrm>
              <a:off x="3615" y="3054"/>
              <a:ext cx="1594" cy="367"/>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3200" b="1" dirty="0">
                  <a:solidFill>
                    <a:srgbClr val="1E1BC5"/>
                  </a:solidFill>
                  <a:latin typeface="Comic Sans MS" charset="0"/>
                  <a:ea typeface="+mn-ea"/>
                </a:rPr>
                <a:t>SHANG 12 </a:t>
              </a:r>
            </a:p>
          </p:txBody>
        </p:sp>
        <p:sp>
          <p:nvSpPr>
            <p:cNvPr id="263298" name="Rectangle 130">
              <a:extLst>
                <a:ext uri="{FF2B5EF4-FFF2-40B4-BE49-F238E27FC236}">
                  <a16:creationId xmlns:a16="http://schemas.microsoft.com/office/drawing/2014/main" id="{9BCEBACB-24DD-865E-832C-E6945948A562}"/>
                </a:ext>
              </a:extLst>
            </p:cNvPr>
            <p:cNvSpPr>
              <a:spLocks noChangeArrowheads="1"/>
            </p:cNvSpPr>
            <p:nvPr/>
          </p:nvSpPr>
          <p:spPr bwMode="auto">
            <a:xfrm>
              <a:off x="4357" y="1393"/>
              <a:ext cx="997"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1E1BC5"/>
                  </a:solidFill>
                </a:rPr>
                <a:t>Shongz</a:t>
              </a:r>
              <a:r>
                <a:rPr lang="en-US" altLang="en-US" sz="2800" b="1">
                  <a:solidFill>
                    <a:srgbClr val="023CCC"/>
                  </a:solidFill>
                  <a:latin typeface="Times" panose="02020603050405020304" pitchFamily="18" charset="0"/>
                </a:rPr>
                <a:t>ā</a:t>
              </a:r>
              <a:endParaRPr lang="en-US" altLang="en-US" sz="2800" b="1">
                <a:solidFill>
                  <a:srgbClr val="1E1BC5"/>
                </a:solidFill>
              </a:endParaRPr>
            </a:p>
          </p:txBody>
        </p:sp>
        <p:sp>
          <p:nvSpPr>
            <p:cNvPr id="263299" name="Rectangle 131">
              <a:extLst>
                <a:ext uri="{FF2B5EF4-FFF2-40B4-BE49-F238E27FC236}">
                  <a16:creationId xmlns:a16="http://schemas.microsoft.com/office/drawing/2014/main" id="{AEB23D3B-6560-9ADC-A8CD-9CFDB3C2E0D1}"/>
                </a:ext>
              </a:extLst>
            </p:cNvPr>
            <p:cNvSpPr>
              <a:spLocks noChangeArrowheads="1"/>
            </p:cNvSpPr>
            <p:nvPr/>
          </p:nvSpPr>
          <p:spPr bwMode="auto">
            <a:xfrm>
              <a:off x="1192" y="3747"/>
              <a:ext cx="2182" cy="376"/>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TAMKACHITHEI 5</a:t>
              </a:r>
            </a:p>
          </p:txBody>
        </p:sp>
        <p:sp>
          <p:nvSpPr>
            <p:cNvPr id="263300" name="Rectangle 132">
              <a:extLst>
                <a:ext uri="{FF2B5EF4-FFF2-40B4-BE49-F238E27FC236}">
                  <a16:creationId xmlns:a16="http://schemas.microsoft.com/office/drawing/2014/main" id="{DF6B93F6-5881-86C7-F7CF-1E3055E90A00}"/>
                </a:ext>
              </a:extLst>
            </p:cNvPr>
            <p:cNvSpPr>
              <a:spLocks noChangeArrowheads="1"/>
            </p:cNvSpPr>
            <p:nvPr/>
          </p:nvSpPr>
          <p:spPr bwMode="auto">
            <a:xfrm>
              <a:off x="2372" y="1048"/>
              <a:ext cx="2206" cy="376"/>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Ngalei</a:t>
              </a:r>
              <a:r>
                <a:rPr lang="en-US" sz="2800" b="1" dirty="0">
                  <a:solidFill>
                    <a:srgbClr val="1E1BC5"/>
                  </a:solidFill>
                  <a:latin typeface="Comic Sans MS" charset="0"/>
                  <a:ea typeface="+mn-ea"/>
                </a:rPr>
                <a:t> </a:t>
              </a:r>
              <a:r>
                <a:rPr lang="en-US" sz="2800" b="1" dirty="0" err="1">
                  <a:solidFill>
                    <a:srgbClr val="1E1BC5"/>
                  </a:solidFill>
                  <a:latin typeface="Comic Sans MS" charset="0"/>
                  <a:ea typeface="+mn-ea"/>
                </a:rPr>
                <a:t>ngakai</a:t>
              </a:r>
              <a:r>
                <a:rPr lang="en-US" sz="2800" b="1" dirty="0">
                  <a:solidFill>
                    <a:srgbClr val="1E1BC5"/>
                  </a:solidFill>
                  <a:latin typeface="Comic Sans MS" charset="0"/>
                  <a:ea typeface="+mn-ea"/>
                </a:rPr>
                <a:t> </a:t>
              </a:r>
              <a:r>
                <a:rPr lang="en-US" sz="2800" b="1" dirty="0" err="1">
                  <a:solidFill>
                    <a:srgbClr val="1E1BC5"/>
                  </a:solidFill>
                  <a:latin typeface="Comic Sans MS" charset="0"/>
                  <a:ea typeface="+mn-ea"/>
                </a:rPr>
                <a:t>kahai</a:t>
              </a:r>
              <a:endParaRPr lang="en-US" sz="2800" b="1" dirty="0">
                <a:solidFill>
                  <a:srgbClr val="1E1BC5"/>
                </a:solidFill>
                <a:latin typeface="Comic Sans MS" charset="0"/>
                <a:ea typeface="+mn-ea"/>
              </a:endParaRPr>
            </a:p>
          </p:txBody>
        </p:sp>
        <p:sp>
          <p:nvSpPr>
            <p:cNvPr id="263301" name="Rectangle 133">
              <a:extLst>
                <a:ext uri="{FF2B5EF4-FFF2-40B4-BE49-F238E27FC236}">
                  <a16:creationId xmlns:a16="http://schemas.microsoft.com/office/drawing/2014/main" id="{A68F84F7-5326-FF20-7BDC-C61E30217E42}"/>
                </a:ext>
              </a:extLst>
            </p:cNvPr>
            <p:cNvSpPr>
              <a:spLocks noChangeArrowheads="1"/>
            </p:cNvSpPr>
            <p:nvPr/>
          </p:nvSpPr>
          <p:spPr bwMode="auto">
            <a:xfrm>
              <a:off x="927" y="2390"/>
              <a:ext cx="934" cy="686"/>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1E1BC5"/>
                  </a:solidFill>
                </a:rPr>
                <a:t>Wungva</a:t>
              </a:r>
            </a:p>
            <a:p>
              <a:pPr>
                <a:defRPr/>
              </a:pPr>
              <a:r>
                <a:rPr lang="en-US" altLang="en-US" sz="2800" b="1">
                  <a:solidFill>
                    <a:srgbClr val="1E1BC5"/>
                  </a:solidFill>
                </a:rPr>
                <a:t>Wungv</a:t>
              </a:r>
              <a:r>
                <a:rPr lang="en-US" altLang="en-US" sz="2800" b="1">
                  <a:solidFill>
                    <a:srgbClr val="0330D8"/>
                  </a:solidFill>
                  <a:latin typeface="Times" panose="02020603050405020304" pitchFamily="18" charset="0"/>
                </a:rPr>
                <a:t>ā</a:t>
              </a:r>
              <a:endParaRPr lang="en-US" altLang="en-US" sz="2800" b="1">
                <a:solidFill>
                  <a:srgbClr val="0330D8"/>
                </a:solidFill>
              </a:endParaRPr>
            </a:p>
          </p:txBody>
        </p:sp>
        <p:sp>
          <p:nvSpPr>
            <p:cNvPr id="263302" name="Rectangle 134">
              <a:extLst>
                <a:ext uri="{FF2B5EF4-FFF2-40B4-BE49-F238E27FC236}">
                  <a16:creationId xmlns:a16="http://schemas.microsoft.com/office/drawing/2014/main" id="{1CC00B4A-B5D1-835B-FB75-8014CDEF1499}"/>
                </a:ext>
              </a:extLst>
            </p:cNvPr>
            <p:cNvSpPr>
              <a:spLocks noChangeArrowheads="1"/>
            </p:cNvSpPr>
            <p:nvPr/>
          </p:nvSpPr>
          <p:spPr bwMode="auto">
            <a:xfrm>
              <a:off x="659" y="572"/>
              <a:ext cx="1524" cy="329"/>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1E1BC5"/>
                  </a:solidFill>
                </a:rPr>
                <a:t>Paokaph</a:t>
              </a:r>
              <a:r>
                <a:rPr lang="en-US" altLang="en-US" sz="2800" b="1">
                  <a:solidFill>
                    <a:srgbClr val="023CCC"/>
                  </a:solidFill>
                  <a:latin typeface="Times" panose="02020603050405020304" pitchFamily="18" charset="0"/>
                </a:rPr>
                <a:t>ā</a:t>
              </a:r>
              <a:r>
                <a:rPr lang="en-US" altLang="en-US" sz="2800" b="1">
                  <a:solidFill>
                    <a:srgbClr val="1E1BC5"/>
                  </a:solidFill>
                </a:rPr>
                <a:t>bing</a:t>
              </a:r>
            </a:p>
          </p:txBody>
        </p:sp>
        <p:sp>
          <p:nvSpPr>
            <p:cNvPr id="263303" name="Rectangle 135">
              <a:extLst>
                <a:ext uri="{FF2B5EF4-FFF2-40B4-BE49-F238E27FC236}">
                  <a16:creationId xmlns:a16="http://schemas.microsoft.com/office/drawing/2014/main" id="{800D3F47-4CBF-40C4-C2FD-5793AD2B7377}"/>
                </a:ext>
              </a:extLst>
            </p:cNvPr>
            <p:cNvSpPr>
              <a:spLocks noChangeArrowheads="1"/>
            </p:cNvSpPr>
            <p:nvPr/>
          </p:nvSpPr>
          <p:spPr bwMode="auto">
            <a:xfrm>
              <a:off x="124" y="3416"/>
              <a:ext cx="1316"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M - C - C </a:t>
              </a:r>
            </a:p>
          </p:txBody>
        </p:sp>
        <p:sp>
          <p:nvSpPr>
            <p:cNvPr id="263304" name="Rectangle 136">
              <a:extLst>
                <a:ext uri="{FF2B5EF4-FFF2-40B4-BE49-F238E27FC236}">
                  <a16:creationId xmlns:a16="http://schemas.microsoft.com/office/drawing/2014/main" id="{B5DD9578-6A70-F1FB-2559-BBC39EA5C7C6}"/>
                </a:ext>
              </a:extLst>
            </p:cNvPr>
            <p:cNvSpPr>
              <a:spLocks noChangeArrowheads="1"/>
            </p:cNvSpPr>
            <p:nvPr/>
          </p:nvSpPr>
          <p:spPr bwMode="auto">
            <a:xfrm>
              <a:off x="114" y="178"/>
              <a:ext cx="771"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KAHO</a:t>
              </a:r>
            </a:p>
          </p:txBody>
        </p:sp>
        <p:sp>
          <p:nvSpPr>
            <p:cNvPr id="263305" name="Rectangle 137">
              <a:extLst>
                <a:ext uri="{FF2B5EF4-FFF2-40B4-BE49-F238E27FC236}">
                  <a16:creationId xmlns:a16="http://schemas.microsoft.com/office/drawing/2014/main" id="{8B852784-DC9E-A155-00F1-9C7B9C56EB5D}"/>
                </a:ext>
              </a:extLst>
            </p:cNvPr>
            <p:cNvSpPr>
              <a:spLocks noChangeArrowheads="1"/>
            </p:cNvSpPr>
            <p:nvPr/>
          </p:nvSpPr>
          <p:spPr bwMode="auto">
            <a:xfrm>
              <a:off x="1809" y="2922"/>
              <a:ext cx="764" cy="36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3200" b="1">
                  <a:solidFill>
                    <a:srgbClr val="1E1BC5"/>
                  </a:solidFill>
                  <a:latin typeface="Comic Sans MS" charset="0"/>
                  <a:ea typeface="+mn-ea"/>
                </a:rPr>
                <a:t>I - I</a:t>
              </a:r>
            </a:p>
          </p:txBody>
        </p:sp>
        <p:sp>
          <p:nvSpPr>
            <p:cNvPr id="263306" name="Rectangle 138">
              <a:extLst>
                <a:ext uri="{FF2B5EF4-FFF2-40B4-BE49-F238E27FC236}">
                  <a16:creationId xmlns:a16="http://schemas.microsoft.com/office/drawing/2014/main" id="{A4A16557-8EC3-E478-87BA-251ED6363BED}"/>
                </a:ext>
              </a:extLst>
            </p:cNvPr>
            <p:cNvSpPr>
              <a:spLocks noChangeArrowheads="1"/>
            </p:cNvSpPr>
            <p:nvPr/>
          </p:nvSpPr>
          <p:spPr bwMode="auto">
            <a:xfrm>
              <a:off x="3935" y="2247"/>
              <a:ext cx="1611" cy="329"/>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Raopam</a:t>
              </a:r>
              <a:r>
                <a:rPr lang="en-US" sz="2000" b="1" dirty="0">
                  <a:solidFill>
                    <a:srgbClr val="1E1BC5"/>
                  </a:solidFill>
                  <a:latin typeface="Comic Sans MS" charset="0"/>
                  <a:ea typeface="+mn-ea"/>
                </a:rPr>
                <a:t>          </a:t>
              </a:r>
            </a:p>
          </p:txBody>
        </p:sp>
        <p:sp>
          <p:nvSpPr>
            <p:cNvPr id="263307" name="Rectangle 139">
              <a:extLst>
                <a:ext uri="{FF2B5EF4-FFF2-40B4-BE49-F238E27FC236}">
                  <a16:creationId xmlns:a16="http://schemas.microsoft.com/office/drawing/2014/main" id="{39C9A65E-EFCD-1484-3511-43255B087B23}"/>
                </a:ext>
              </a:extLst>
            </p:cNvPr>
            <p:cNvSpPr>
              <a:spLocks noChangeArrowheads="1"/>
            </p:cNvSpPr>
            <p:nvPr/>
          </p:nvSpPr>
          <p:spPr bwMode="auto">
            <a:xfrm>
              <a:off x="2203" y="677"/>
              <a:ext cx="856"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SINAI</a:t>
              </a:r>
            </a:p>
          </p:txBody>
        </p:sp>
        <p:sp>
          <p:nvSpPr>
            <p:cNvPr id="263308" name="Rectangle 140">
              <a:extLst>
                <a:ext uri="{FF2B5EF4-FFF2-40B4-BE49-F238E27FC236}">
                  <a16:creationId xmlns:a16="http://schemas.microsoft.com/office/drawing/2014/main" id="{96382221-4015-DD54-47A4-1DAA69A250A8}"/>
                </a:ext>
              </a:extLst>
            </p:cNvPr>
            <p:cNvSpPr>
              <a:spLocks noChangeArrowheads="1"/>
            </p:cNvSpPr>
            <p:nvPr/>
          </p:nvSpPr>
          <p:spPr bwMode="auto">
            <a:xfrm>
              <a:off x="3950" y="3806"/>
              <a:ext cx="1513" cy="377"/>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Shongf</a:t>
              </a:r>
              <a:r>
                <a:rPr lang="en-US" sz="2800" b="1" u="sng" dirty="0" err="1">
                  <a:solidFill>
                    <a:srgbClr val="1E1BC5"/>
                  </a:solidFill>
                  <a:latin typeface="Comic Sans MS" charset="0"/>
                  <a:ea typeface="+mn-ea"/>
                </a:rPr>
                <a:t>a</a:t>
              </a:r>
              <a:r>
                <a:rPr lang="en-US" sz="2800" b="1" dirty="0">
                  <a:solidFill>
                    <a:srgbClr val="1E1BC5"/>
                  </a:solidFill>
                  <a:latin typeface="Comic Sans MS" charset="0"/>
                  <a:ea typeface="+mn-ea"/>
                </a:rPr>
                <a:t> 3...</a:t>
              </a:r>
            </a:p>
          </p:txBody>
        </p:sp>
        <p:sp>
          <p:nvSpPr>
            <p:cNvPr id="263309" name="Rectangle 141">
              <a:extLst>
                <a:ext uri="{FF2B5EF4-FFF2-40B4-BE49-F238E27FC236}">
                  <a16:creationId xmlns:a16="http://schemas.microsoft.com/office/drawing/2014/main" id="{C1B43CC1-0A78-A98C-4859-FF3732D6ADF4}"/>
                </a:ext>
              </a:extLst>
            </p:cNvPr>
            <p:cNvSpPr>
              <a:spLocks noChangeArrowheads="1"/>
            </p:cNvSpPr>
            <p:nvPr/>
          </p:nvSpPr>
          <p:spPr bwMode="auto">
            <a:xfrm>
              <a:off x="1307" y="1875"/>
              <a:ext cx="102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1E1BC5"/>
                  </a:solidFill>
                  <a:latin typeface="Comic Sans MS" charset="0"/>
                  <a:ea typeface="+mn-ea"/>
                </a:rPr>
                <a:t>ISRAEL </a:t>
              </a:r>
            </a:p>
          </p:txBody>
        </p:sp>
        <p:sp>
          <p:nvSpPr>
            <p:cNvPr id="263310" name="Rectangle 142">
              <a:extLst>
                <a:ext uri="{FF2B5EF4-FFF2-40B4-BE49-F238E27FC236}">
                  <a16:creationId xmlns:a16="http://schemas.microsoft.com/office/drawing/2014/main" id="{54F13235-A6B9-6A55-8EE8-7D4CF1C11E70}"/>
                </a:ext>
              </a:extLst>
            </p:cNvPr>
            <p:cNvSpPr>
              <a:spLocks noChangeArrowheads="1"/>
            </p:cNvSpPr>
            <p:nvPr/>
          </p:nvSpPr>
          <p:spPr bwMode="auto">
            <a:xfrm>
              <a:off x="405" y="2119"/>
              <a:ext cx="829" cy="36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3200" b="1" dirty="0">
                  <a:solidFill>
                    <a:srgbClr val="1E1BC5"/>
                  </a:solidFill>
                  <a:latin typeface="Comic Sans MS" charset="0"/>
                  <a:ea typeface="+mn-ea"/>
                </a:rPr>
                <a:t>J - E</a:t>
              </a:r>
            </a:p>
          </p:txBody>
        </p:sp>
        <p:sp>
          <p:nvSpPr>
            <p:cNvPr id="263311" name="Rectangle 143">
              <a:extLst>
                <a:ext uri="{FF2B5EF4-FFF2-40B4-BE49-F238E27FC236}">
                  <a16:creationId xmlns:a16="http://schemas.microsoft.com/office/drawing/2014/main" id="{23172BC5-40EB-2CE7-B171-0B0CDB8BEE2A}"/>
                </a:ext>
              </a:extLst>
            </p:cNvPr>
            <p:cNvSpPr>
              <a:spLocks noChangeArrowheads="1"/>
            </p:cNvSpPr>
            <p:nvPr/>
          </p:nvSpPr>
          <p:spPr bwMode="auto">
            <a:xfrm>
              <a:off x="1426" y="1311"/>
              <a:ext cx="519" cy="323"/>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1E1BC5"/>
                  </a:solidFill>
                  <a:latin typeface="Comic Sans MS" charset="0"/>
                  <a:ea typeface="+mn-ea"/>
                </a:rPr>
                <a:t>430</a:t>
              </a:r>
            </a:p>
          </p:txBody>
        </p:sp>
        <p:sp>
          <p:nvSpPr>
            <p:cNvPr id="263312" name="Rectangle 144">
              <a:extLst>
                <a:ext uri="{FF2B5EF4-FFF2-40B4-BE49-F238E27FC236}">
                  <a16:creationId xmlns:a16="http://schemas.microsoft.com/office/drawing/2014/main" id="{D773CFFA-8494-5437-8D2D-C2005E8DBF81}"/>
                </a:ext>
              </a:extLst>
            </p:cNvPr>
            <p:cNvSpPr>
              <a:spLocks noChangeArrowheads="1"/>
            </p:cNvSpPr>
            <p:nvPr/>
          </p:nvSpPr>
          <p:spPr bwMode="auto">
            <a:xfrm>
              <a:off x="2204" y="322"/>
              <a:ext cx="121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S - D - S</a:t>
              </a:r>
            </a:p>
          </p:txBody>
        </p:sp>
        <p:sp>
          <p:nvSpPr>
            <p:cNvPr id="263313" name="Rectangle 145">
              <a:extLst>
                <a:ext uri="{FF2B5EF4-FFF2-40B4-BE49-F238E27FC236}">
                  <a16:creationId xmlns:a16="http://schemas.microsoft.com/office/drawing/2014/main" id="{0A851431-E654-5F7A-6123-7258C1367A5B}"/>
                </a:ext>
              </a:extLst>
            </p:cNvPr>
            <p:cNvSpPr>
              <a:spLocks noChangeArrowheads="1"/>
            </p:cNvSpPr>
            <p:nvPr/>
          </p:nvSpPr>
          <p:spPr bwMode="auto">
            <a:xfrm>
              <a:off x="2469" y="3425"/>
              <a:ext cx="1221"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1E1BC5"/>
                  </a:solidFill>
                  <a:latin typeface="Comic Sans MS" charset="0"/>
                  <a:ea typeface="+mn-ea"/>
                </a:rPr>
                <a:t>Z - E - N</a:t>
              </a:r>
            </a:p>
          </p:txBody>
        </p:sp>
        <p:sp>
          <p:nvSpPr>
            <p:cNvPr id="263314" name="Rectangle 146">
              <a:extLst>
                <a:ext uri="{FF2B5EF4-FFF2-40B4-BE49-F238E27FC236}">
                  <a16:creationId xmlns:a16="http://schemas.microsoft.com/office/drawing/2014/main" id="{0F48A47E-86CC-5C22-54FB-7F72CD1B5BCE}"/>
                </a:ext>
              </a:extLst>
            </p:cNvPr>
            <p:cNvSpPr>
              <a:spLocks noChangeArrowheads="1"/>
            </p:cNvSpPr>
            <p:nvPr/>
          </p:nvSpPr>
          <p:spPr bwMode="auto">
            <a:xfrm>
              <a:off x="2476" y="2296"/>
              <a:ext cx="744" cy="330"/>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Otsak</a:t>
              </a:r>
              <a:endParaRPr lang="en-US" sz="2800" b="1" dirty="0">
                <a:solidFill>
                  <a:srgbClr val="1E1BC5"/>
                </a:solidFill>
                <a:latin typeface="Comic Sans MS" charset="0"/>
                <a:ea typeface="+mn-ea"/>
              </a:endParaRPr>
            </a:p>
          </p:txBody>
        </p:sp>
        <p:sp>
          <p:nvSpPr>
            <p:cNvPr id="263315" name="Rectangle 147">
              <a:extLst>
                <a:ext uri="{FF2B5EF4-FFF2-40B4-BE49-F238E27FC236}">
                  <a16:creationId xmlns:a16="http://schemas.microsoft.com/office/drawing/2014/main" id="{E3E04127-9BC0-A8B2-3C97-D0D9E90793A3}"/>
                </a:ext>
              </a:extLst>
            </p:cNvPr>
            <p:cNvSpPr>
              <a:spLocks noChangeArrowheads="1"/>
            </p:cNvSpPr>
            <p:nvPr/>
          </p:nvSpPr>
          <p:spPr bwMode="auto">
            <a:xfrm>
              <a:off x="4533" y="641"/>
              <a:ext cx="1174"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Chithibing</a:t>
              </a:r>
              <a:endParaRPr lang="en-US" sz="2800" b="1" dirty="0">
                <a:solidFill>
                  <a:srgbClr val="1E1BC5"/>
                </a:solidFill>
                <a:latin typeface="Comic Sans MS" charset="0"/>
                <a:ea typeface="+mn-ea"/>
              </a:endParaRPr>
            </a:p>
          </p:txBody>
        </p:sp>
        <p:sp>
          <p:nvSpPr>
            <p:cNvPr id="263316" name="Rectangle 148">
              <a:extLst>
                <a:ext uri="{FF2B5EF4-FFF2-40B4-BE49-F238E27FC236}">
                  <a16:creationId xmlns:a16="http://schemas.microsoft.com/office/drawing/2014/main" id="{0DB25D2C-048F-9B36-D8C9-D88C01FB7636}"/>
                </a:ext>
              </a:extLst>
            </p:cNvPr>
            <p:cNvSpPr>
              <a:spLocks noChangeArrowheads="1"/>
            </p:cNvSpPr>
            <p:nvPr/>
          </p:nvSpPr>
          <p:spPr bwMode="auto">
            <a:xfrm>
              <a:off x="3564" y="118"/>
              <a:ext cx="1777" cy="286"/>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400" b="1" dirty="0">
                  <a:solidFill>
                    <a:srgbClr val="1E1BC5"/>
                  </a:solidFill>
                  <a:latin typeface="Comic Sans MS" charset="0"/>
                  <a:ea typeface="+mn-ea"/>
                </a:rPr>
                <a:t>KADESH BARNEA</a:t>
              </a:r>
            </a:p>
          </p:txBody>
        </p:sp>
        <p:sp>
          <p:nvSpPr>
            <p:cNvPr id="263317" name="Rectangle 149">
              <a:extLst>
                <a:ext uri="{FF2B5EF4-FFF2-40B4-BE49-F238E27FC236}">
                  <a16:creationId xmlns:a16="http://schemas.microsoft.com/office/drawing/2014/main" id="{6F443B76-521A-90AC-0CE8-7B213515F56E}"/>
                </a:ext>
              </a:extLst>
            </p:cNvPr>
            <p:cNvSpPr>
              <a:spLocks noChangeArrowheads="1"/>
            </p:cNvSpPr>
            <p:nvPr/>
          </p:nvSpPr>
          <p:spPr bwMode="auto">
            <a:xfrm>
              <a:off x="2944" y="2705"/>
              <a:ext cx="536" cy="324"/>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1E1BC5"/>
                  </a:solidFill>
                  <a:latin typeface="Comic Sans MS" charset="0"/>
                  <a:ea typeface="+mn-ea"/>
                </a:rPr>
                <a:t>350</a:t>
              </a:r>
            </a:p>
          </p:txBody>
        </p:sp>
        <p:sp>
          <p:nvSpPr>
            <p:cNvPr id="263318" name="Rectangle 150">
              <a:extLst>
                <a:ext uri="{FF2B5EF4-FFF2-40B4-BE49-F238E27FC236}">
                  <a16:creationId xmlns:a16="http://schemas.microsoft.com/office/drawing/2014/main" id="{DAD2BA9C-5D7E-4A3E-8D7D-B3D571932A40}"/>
                </a:ext>
              </a:extLst>
            </p:cNvPr>
            <p:cNvSpPr>
              <a:spLocks noChangeArrowheads="1"/>
            </p:cNvSpPr>
            <p:nvPr/>
          </p:nvSpPr>
          <p:spPr bwMode="auto">
            <a:xfrm>
              <a:off x="3531" y="2605"/>
              <a:ext cx="101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 JUDAH</a:t>
              </a:r>
            </a:p>
          </p:txBody>
        </p:sp>
        <p:sp>
          <p:nvSpPr>
            <p:cNvPr id="263319" name="Rectangle 151">
              <a:extLst>
                <a:ext uri="{FF2B5EF4-FFF2-40B4-BE49-F238E27FC236}">
                  <a16:creationId xmlns:a16="http://schemas.microsoft.com/office/drawing/2014/main" id="{8B939CDA-19F8-7FC3-47F8-1A1D45EB18A0}"/>
                </a:ext>
              </a:extLst>
            </p:cNvPr>
            <p:cNvSpPr>
              <a:spLocks noChangeArrowheads="1"/>
            </p:cNvSpPr>
            <p:nvPr/>
          </p:nvSpPr>
          <p:spPr bwMode="auto">
            <a:xfrm>
              <a:off x="2332" y="1539"/>
              <a:ext cx="1446"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Zingkum</a:t>
              </a:r>
              <a:r>
                <a:rPr lang="en-US" sz="2800" b="1" dirty="0">
                  <a:solidFill>
                    <a:srgbClr val="1E1BC5"/>
                  </a:solidFill>
                  <a:latin typeface="Comic Sans MS" charset="0"/>
                  <a:ea typeface="+mn-ea"/>
                </a:rPr>
                <a:t> 70 </a:t>
              </a:r>
            </a:p>
          </p:txBody>
        </p:sp>
        <p:sp>
          <p:nvSpPr>
            <p:cNvPr id="263320" name="Rectangle 152">
              <a:extLst>
                <a:ext uri="{FF2B5EF4-FFF2-40B4-BE49-F238E27FC236}">
                  <a16:creationId xmlns:a16="http://schemas.microsoft.com/office/drawing/2014/main" id="{CA174D6C-7192-1366-7818-551837A433A1}"/>
                </a:ext>
              </a:extLst>
            </p:cNvPr>
            <p:cNvSpPr>
              <a:spLocks noChangeArrowheads="1"/>
            </p:cNvSpPr>
            <p:nvPr/>
          </p:nvSpPr>
          <p:spPr bwMode="auto">
            <a:xfrm>
              <a:off x="231" y="1470"/>
              <a:ext cx="1096" cy="330"/>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1E1BC5"/>
                  </a:solidFill>
                </a:rPr>
                <a:t>Vareshim</a:t>
              </a:r>
              <a:endParaRPr lang="en-US" altLang="en-US" sz="2800" b="1" i="1">
                <a:solidFill>
                  <a:srgbClr val="1E1BC5"/>
                </a:solidFill>
              </a:endParaRPr>
            </a:p>
          </p:txBody>
        </p:sp>
        <p:sp>
          <p:nvSpPr>
            <p:cNvPr id="263321" name="Rectangle 153">
              <a:extLst>
                <a:ext uri="{FF2B5EF4-FFF2-40B4-BE49-F238E27FC236}">
                  <a16:creationId xmlns:a16="http://schemas.microsoft.com/office/drawing/2014/main" id="{1EF0413D-9B19-4535-1036-A1E596476B4D}"/>
                </a:ext>
              </a:extLst>
            </p:cNvPr>
            <p:cNvSpPr>
              <a:spLocks noChangeArrowheads="1"/>
            </p:cNvSpPr>
            <p:nvPr/>
          </p:nvSpPr>
          <p:spPr bwMode="auto">
            <a:xfrm>
              <a:off x="4538" y="2739"/>
              <a:ext cx="1184"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L - S - B</a:t>
              </a:r>
            </a:p>
          </p:txBody>
        </p:sp>
        <p:sp>
          <p:nvSpPr>
            <p:cNvPr id="263322" name="Rectangle 154">
              <a:extLst>
                <a:ext uri="{FF2B5EF4-FFF2-40B4-BE49-F238E27FC236}">
                  <a16:creationId xmlns:a16="http://schemas.microsoft.com/office/drawing/2014/main" id="{BA0C31B5-1612-C190-027B-1EB4FCFA0712}"/>
                </a:ext>
              </a:extLst>
            </p:cNvPr>
            <p:cNvSpPr>
              <a:spLocks noChangeArrowheads="1"/>
            </p:cNvSpPr>
            <p:nvPr/>
          </p:nvSpPr>
          <p:spPr bwMode="auto">
            <a:xfrm>
              <a:off x="3734" y="551"/>
              <a:ext cx="359"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a:solidFill>
                    <a:srgbClr val="1E1BC5"/>
                  </a:solidFill>
                  <a:latin typeface="Comic Sans MS" charset="0"/>
                  <a:ea typeface="+mn-ea"/>
                </a:rPr>
                <a:t>40</a:t>
              </a:r>
            </a:p>
          </p:txBody>
        </p:sp>
        <p:sp>
          <p:nvSpPr>
            <p:cNvPr id="263323" name="Rectangle 155">
              <a:extLst>
                <a:ext uri="{FF2B5EF4-FFF2-40B4-BE49-F238E27FC236}">
                  <a16:creationId xmlns:a16="http://schemas.microsoft.com/office/drawing/2014/main" id="{599CFC2A-88E0-E5D5-469D-62197F570AC5}"/>
                </a:ext>
              </a:extLst>
            </p:cNvPr>
            <p:cNvSpPr>
              <a:spLocks noChangeArrowheads="1"/>
            </p:cNvSpPr>
            <p:nvPr/>
          </p:nvSpPr>
          <p:spPr bwMode="auto">
            <a:xfrm>
              <a:off x="354" y="962"/>
              <a:ext cx="1146" cy="325"/>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a:solidFill>
                    <a:srgbClr val="1E1BC5"/>
                  </a:solidFill>
                  <a:latin typeface="Comic Sans MS" charset="0"/>
                  <a:ea typeface="+mn-ea"/>
                </a:rPr>
                <a:t>JERICHO</a:t>
              </a:r>
            </a:p>
          </p:txBody>
        </p:sp>
        <p:sp>
          <p:nvSpPr>
            <p:cNvPr id="263324" name="Rectangle 156">
              <a:extLst>
                <a:ext uri="{FF2B5EF4-FFF2-40B4-BE49-F238E27FC236}">
                  <a16:creationId xmlns:a16="http://schemas.microsoft.com/office/drawing/2014/main" id="{E21DF5E6-3A4A-3F10-C27C-8A3FC24E45A3}"/>
                </a:ext>
              </a:extLst>
            </p:cNvPr>
            <p:cNvSpPr>
              <a:spLocks noChangeArrowheads="1"/>
            </p:cNvSpPr>
            <p:nvPr/>
          </p:nvSpPr>
          <p:spPr bwMode="auto">
            <a:xfrm>
              <a:off x="0" y="3061"/>
              <a:ext cx="1326" cy="328"/>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p>
              <a:pPr>
                <a:defRPr/>
              </a:pPr>
              <a:r>
                <a:rPr lang="en-US" sz="2800" b="1" dirty="0" err="1">
                  <a:solidFill>
                    <a:srgbClr val="1E1BC5"/>
                  </a:solidFill>
                  <a:latin typeface="Comic Sans MS" charset="0"/>
                  <a:ea typeface="+mn-ea"/>
                </a:rPr>
                <a:t>Phongkhami</a:t>
              </a:r>
              <a:endParaRPr lang="en-US" sz="2800" b="1" dirty="0">
                <a:solidFill>
                  <a:srgbClr val="1E1BC5"/>
                </a:solidFill>
                <a:latin typeface="Comic Sans MS" charset="0"/>
                <a:ea typeface="+mn-ea"/>
              </a:endParaRPr>
            </a:p>
          </p:txBody>
        </p:sp>
        <p:sp>
          <p:nvSpPr>
            <p:cNvPr id="263325" name="Rectangle 157">
              <a:extLst>
                <a:ext uri="{FF2B5EF4-FFF2-40B4-BE49-F238E27FC236}">
                  <a16:creationId xmlns:a16="http://schemas.microsoft.com/office/drawing/2014/main" id="{9A33F229-4941-B7E4-C77D-B04D9E0B3448}"/>
                </a:ext>
              </a:extLst>
            </p:cNvPr>
            <p:cNvSpPr>
              <a:spLocks noChangeArrowheads="1"/>
            </p:cNvSpPr>
            <p:nvPr/>
          </p:nvSpPr>
          <p:spPr bwMode="auto">
            <a:xfrm>
              <a:off x="3806" y="1793"/>
              <a:ext cx="1216" cy="330"/>
            </a:xfrm>
            <a:prstGeom prst="rect">
              <a:avLst/>
            </a:prstGeom>
            <a:noFill/>
            <a:ln w="12700">
              <a:noFill/>
              <a:miter lim="800000"/>
              <a:headEnd/>
              <a:tailEnd/>
            </a:ln>
            <a:effectLst>
              <a:outerShdw blurRad="63500" dist="53882" dir="2700000" algn="ctr" rotWithShape="0">
                <a:srgbClr val="000000">
                  <a:alpha val="74997"/>
                </a:srgb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800" b="1">
                  <a:solidFill>
                    <a:srgbClr val="023CCC"/>
                  </a:solidFill>
                </a:rPr>
                <a:t>Marānbing</a:t>
              </a:r>
            </a:p>
          </p:txBody>
        </p:sp>
      </p:grpSp>
      <p:sp>
        <p:nvSpPr>
          <p:cNvPr id="263337" name="Rectangle 169">
            <a:extLst>
              <a:ext uri="{FF2B5EF4-FFF2-40B4-BE49-F238E27FC236}">
                <a16:creationId xmlns:a16="http://schemas.microsoft.com/office/drawing/2014/main" id="{F9A9DC23-D877-1132-B953-C9BE0B4F3715}"/>
              </a:ext>
            </a:extLst>
          </p:cNvPr>
          <p:cNvSpPr>
            <a:spLocks noChangeArrowheads="1"/>
          </p:cNvSpPr>
          <p:nvPr/>
        </p:nvSpPr>
        <p:spPr bwMode="auto">
          <a:xfrm>
            <a:off x="0" y="0"/>
            <a:ext cx="9326563" cy="722312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63527" name="Text Box 359">
            <a:extLst>
              <a:ext uri="{FF2B5EF4-FFF2-40B4-BE49-F238E27FC236}">
                <a16:creationId xmlns:a16="http://schemas.microsoft.com/office/drawing/2014/main" id="{FE788265-F83E-778C-33EC-A6CF4549E316}"/>
              </a:ext>
            </a:extLst>
          </p:cNvPr>
          <p:cNvSpPr txBox="1">
            <a:spLocks noChangeArrowheads="1"/>
          </p:cNvSpPr>
          <p:nvPr/>
        </p:nvSpPr>
        <p:spPr bwMode="auto">
          <a:xfrm>
            <a:off x="512763" y="1225550"/>
            <a:ext cx="8305800" cy="5632450"/>
          </a:xfrm>
          <a:prstGeom prst="rect">
            <a:avLst/>
          </a:prstGeom>
          <a:noFill/>
          <a:ln w="12700">
            <a:noFill/>
            <a:miter lim="800000"/>
            <a:headEnd/>
            <a:tailEnd/>
          </a:ln>
          <a:effectLst>
            <a:outerShdw blurRad="63500" dist="125724" dir="2700000" algn="ctr" rotWithShape="0">
              <a:srgbClr val="000000">
                <a:alpha val="74997"/>
              </a:srgb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a:solidFill>
                  <a:srgbClr val="33FBFB"/>
                </a:solidFill>
              </a:rPr>
              <a:t>Otshot katonga  hina…</a:t>
            </a:r>
            <a:r>
              <a:rPr lang="en-US" altLang="en-US" sz="7200" b="1">
                <a:solidFill>
                  <a:srgbClr val="FEF800"/>
                </a:solidFill>
              </a:rPr>
              <a:t>            </a:t>
            </a:r>
            <a:br>
              <a:rPr lang="en-US" altLang="en-US" sz="7200" b="1">
                <a:solidFill>
                  <a:srgbClr val="FEF800"/>
                </a:solidFill>
              </a:rPr>
            </a:br>
            <a:r>
              <a:rPr lang="en-US" altLang="en-US" sz="7200" b="1">
                <a:solidFill>
                  <a:srgbClr val="FEF800"/>
                </a:solidFill>
              </a:rPr>
              <a:t>Proho Jesu Christa wui otram khangath</a:t>
            </a:r>
            <a:r>
              <a:rPr lang="en-US" altLang="en-US" sz="7200" b="1" u="sng">
                <a:solidFill>
                  <a:srgbClr val="FEF800"/>
                </a:solidFill>
              </a:rPr>
              <a:t>a</a:t>
            </a:r>
            <a:r>
              <a:rPr lang="en-US" altLang="en-US" sz="7200" b="1">
                <a:solidFill>
                  <a:srgbClr val="FEF800"/>
                </a:solidFill>
              </a:rPr>
              <a:t>li th</a:t>
            </a:r>
            <a:r>
              <a:rPr lang="en-US" altLang="en-US" sz="7200" b="1">
                <a:solidFill>
                  <a:srgbClr val="FFFF00"/>
                </a:solidFill>
              </a:rPr>
              <a:t>ā</a:t>
            </a:r>
            <a:r>
              <a:rPr lang="en-US" altLang="en-US" sz="7200" b="1">
                <a:solidFill>
                  <a:srgbClr val="FEF800"/>
                </a:solidFill>
              </a:rPr>
              <a:t>nvai</a:t>
            </a:r>
          </a:p>
        </p:txBody>
      </p:sp>
      <p:sp>
        <p:nvSpPr>
          <p:cNvPr id="55303" name="Text Box 361">
            <a:extLst>
              <a:ext uri="{FF2B5EF4-FFF2-40B4-BE49-F238E27FC236}">
                <a16:creationId xmlns:a16="http://schemas.microsoft.com/office/drawing/2014/main" id="{E0D883BF-D8CC-1568-37F6-335113EC5D74}"/>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55304" name="Text Box 367">
            <a:extLst>
              <a:ext uri="{FF2B5EF4-FFF2-40B4-BE49-F238E27FC236}">
                <a16:creationId xmlns:a16="http://schemas.microsoft.com/office/drawing/2014/main" id="{C662FC75-54BF-8B62-A502-019C79E3E910}"/>
              </a:ext>
            </a:extLst>
          </p:cNvPr>
          <p:cNvSpPr txBox="1">
            <a:spLocks noChangeArrowheads="1"/>
          </p:cNvSpPr>
          <p:nvPr/>
        </p:nvSpPr>
        <p:spPr bwMode="auto">
          <a:xfrm>
            <a:off x="479425" y="64436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63536" name="Rectangle 368">
            <a:extLst>
              <a:ext uri="{FF2B5EF4-FFF2-40B4-BE49-F238E27FC236}">
                <a16:creationId xmlns:a16="http://schemas.microsoft.com/office/drawing/2014/main" id="{6EC97372-41E0-7468-4A7F-52744950BE9D}"/>
              </a:ext>
            </a:extLst>
          </p:cNvPr>
          <p:cNvSpPr>
            <a:spLocks noChangeArrowheads="1"/>
          </p:cNvSpPr>
          <p:nvPr/>
        </p:nvSpPr>
        <p:spPr bwMode="auto">
          <a:xfrm>
            <a:off x="7581900" y="64373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63537" name="Rectangle 369">
            <a:extLst>
              <a:ext uri="{FF2B5EF4-FFF2-40B4-BE49-F238E27FC236}">
                <a16:creationId xmlns:a16="http://schemas.microsoft.com/office/drawing/2014/main" id="{0F533F96-7C29-5C8B-1AEA-D0EE31FE3669}"/>
              </a:ext>
            </a:extLst>
          </p:cNvPr>
          <p:cNvSpPr>
            <a:spLocks noChangeArrowheads="1"/>
          </p:cNvSpPr>
          <p:nvPr/>
        </p:nvSpPr>
        <p:spPr bwMode="auto">
          <a:xfrm>
            <a:off x="81280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25</a:t>
            </a:r>
            <a:endParaRPr lang="en-US" altLang="en-US" sz="1000" b="1">
              <a:effectLst>
                <a:outerShdw blurRad="38100" dist="38100" dir="2700000" algn="tl">
                  <a:srgbClr val="FFFFFF"/>
                </a:outerShdw>
              </a:effectLst>
            </a:endParaRPr>
          </a:p>
        </p:txBody>
      </p:sp>
      <p:sp>
        <p:nvSpPr>
          <p:cNvPr id="55307" name="Text Box 370">
            <a:extLst>
              <a:ext uri="{FF2B5EF4-FFF2-40B4-BE49-F238E27FC236}">
                <a16:creationId xmlns:a16="http://schemas.microsoft.com/office/drawing/2014/main" id="{2E2C9D90-97EF-DF45-06D4-50BB124EE434}"/>
              </a:ext>
            </a:extLst>
          </p:cNvPr>
          <p:cNvSpPr txBox="1">
            <a:spLocks noChangeArrowheads="1"/>
          </p:cNvSpPr>
          <p:nvPr/>
        </p:nvSpPr>
        <p:spPr bwMode="auto">
          <a:xfrm>
            <a:off x="8535988" y="63896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3337"/>
                                        </p:tgtEl>
                                        <p:attrNameLst>
                                          <p:attrName>style.visibility</p:attrName>
                                        </p:attrNameLst>
                                      </p:cBhvr>
                                      <p:to>
                                        <p:strVal val="visible"/>
                                      </p:to>
                                    </p:set>
                                    <p:animEffect transition="in" filter="fade">
                                      <p:cBhvr>
                                        <p:cTn id="17" dur="500"/>
                                        <p:tgtEl>
                                          <p:spTgt spid="263337"/>
                                        </p:tgtEl>
                                      </p:cBhvr>
                                    </p:animEffect>
                                  </p:childTnLst>
                                </p:cTn>
                              </p:par>
                            </p:childTnLst>
                          </p:cTn>
                        </p:par>
                        <p:par>
                          <p:cTn id="18" fill="hold" nodeType="afterGroup">
                            <p:stCondLst>
                              <p:cond delay="1500"/>
                            </p:stCondLst>
                            <p:childTnLst>
                              <p:par>
                                <p:cTn id="19" presetID="23" presetClass="entr" presetSubtype="528" fill="hold" grpId="0" nodeType="afterEffect">
                                  <p:stCondLst>
                                    <p:cond delay="0"/>
                                  </p:stCondLst>
                                  <p:childTnLst>
                                    <p:set>
                                      <p:cBhvr>
                                        <p:cTn id="20" dur="1" fill="hold">
                                          <p:stCondLst>
                                            <p:cond delay="0"/>
                                          </p:stCondLst>
                                        </p:cTn>
                                        <p:tgtEl>
                                          <p:spTgt spid="263527"/>
                                        </p:tgtEl>
                                        <p:attrNameLst>
                                          <p:attrName>style.visibility</p:attrName>
                                        </p:attrNameLst>
                                      </p:cBhvr>
                                      <p:to>
                                        <p:strVal val="visible"/>
                                      </p:to>
                                    </p:set>
                                    <p:anim calcmode="lin" valueType="num">
                                      <p:cBhvr>
                                        <p:cTn id="21" dur="500" fill="hold"/>
                                        <p:tgtEl>
                                          <p:spTgt spid="263527"/>
                                        </p:tgtEl>
                                        <p:attrNameLst>
                                          <p:attrName>ppt_w</p:attrName>
                                        </p:attrNameLst>
                                      </p:cBhvr>
                                      <p:tavLst>
                                        <p:tav tm="0">
                                          <p:val>
                                            <p:fltVal val="0"/>
                                          </p:val>
                                        </p:tav>
                                        <p:tav tm="100000">
                                          <p:val>
                                            <p:strVal val="#ppt_w"/>
                                          </p:val>
                                        </p:tav>
                                      </p:tavLst>
                                    </p:anim>
                                    <p:anim calcmode="lin" valueType="num">
                                      <p:cBhvr>
                                        <p:cTn id="22" dur="500" fill="hold"/>
                                        <p:tgtEl>
                                          <p:spTgt spid="263527"/>
                                        </p:tgtEl>
                                        <p:attrNameLst>
                                          <p:attrName>ppt_h</p:attrName>
                                        </p:attrNameLst>
                                      </p:cBhvr>
                                      <p:tavLst>
                                        <p:tav tm="0">
                                          <p:val>
                                            <p:fltVal val="0"/>
                                          </p:val>
                                        </p:tav>
                                        <p:tav tm="100000">
                                          <p:val>
                                            <p:strVal val="#ppt_h"/>
                                          </p:val>
                                        </p:tav>
                                      </p:tavLst>
                                    </p:anim>
                                    <p:anim calcmode="lin" valueType="num">
                                      <p:cBhvr>
                                        <p:cTn id="23" dur="500" fill="hold"/>
                                        <p:tgtEl>
                                          <p:spTgt spid="263527"/>
                                        </p:tgtEl>
                                        <p:attrNameLst>
                                          <p:attrName>ppt_x</p:attrName>
                                        </p:attrNameLst>
                                      </p:cBhvr>
                                      <p:tavLst>
                                        <p:tav tm="0">
                                          <p:val>
                                            <p:fltVal val="0.5"/>
                                          </p:val>
                                        </p:tav>
                                        <p:tav tm="100000">
                                          <p:val>
                                            <p:strVal val="#ppt_x"/>
                                          </p:val>
                                        </p:tav>
                                      </p:tavLst>
                                    </p:anim>
                                    <p:anim calcmode="lin" valueType="num">
                                      <p:cBhvr>
                                        <p:cTn id="24" dur="500" fill="hold"/>
                                        <p:tgtEl>
                                          <p:spTgt spid="2635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337" grpId="0" animBg="1"/>
      <p:bldP spid="26352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64">
            <a:extLst>
              <a:ext uri="{FF2B5EF4-FFF2-40B4-BE49-F238E27FC236}">
                <a16:creationId xmlns:a16="http://schemas.microsoft.com/office/drawing/2014/main" id="{5F1469D4-13B7-9EE2-85EF-95A80CC115EA}"/>
              </a:ext>
            </a:extLst>
          </p:cNvPr>
          <p:cNvSpPr txBox="1">
            <a:spLocks noChangeArrowheads="1"/>
          </p:cNvSpPr>
          <p:nvPr/>
        </p:nvSpPr>
        <p:spPr bwMode="auto">
          <a:xfrm>
            <a:off x="479425" y="64436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grpSp>
        <p:nvGrpSpPr>
          <p:cNvPr id="57347" name="Group 2">
            <a:extLst>
              <a:ext uri="{FF2B5EF4-FFF2-40B4-BE49-F238E27FC236}">
                <a16:creationId xmlns:a16="http://schemas.microsoft.com/office/drawing/2014/main" id="{7C46D352-106E-8B28-4DA7-09024E5B2010}"/>
              </a:ext>
            </a:extLst>
          </p:cNvPr>
          <p:cNvGrpSpPr>
            <a:grpSpLocks/>
          </p:cNvGrpSpPr>
          <p:nvPr/>
        </p:nvGrpSpPr>
        <p:grpSpPr bwMode="auto">
          <a:xfrm>
            <a:off x="-355600" y="152400"/>
            <a:ext cx="9909175" cy="6356350"/>
            <a:chOff x="-218" y="107"/>
            <a:chExt cx="6242" cy="4004"/>
          </a:xfrm>
        </p:grpSpPr>
        <p:sp>
          <p:nvSpPr>
            <p:cNvPr id="57548" name="Rectangle 3">
              <a:extLst>
                <a:ext uri="{FF2B5EF4-FFF2-40B4-BE49-F238E27FC236}">
                  <a16:creationId xmlns:a16="http://schemas.microsoft.com/office/drawing/2014/main" id="{A1D7A49D-7A2D-A09D-130C-1A85CC4ED49E}"/>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49" name="Rectangle 4">
              <a:extLst>
                <a:ext uri="{FF2B5EF4-FFF2-40B4-BE49-F238E27FC236}">
                  <a16:creationId xmlns:a16="http://schemas.microsoft.com/office/drawing/2014/main" id="{42F46B66-C6B5-4EB0-486B-2A7479BBD184}"/>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50" name="Rectangle 5">
              <a:extLst>
                <a:ext uri="{FF2B5EF4-FFF2-40B4-BE49-F238E27FC236}">
                  <a16:creationId xmlns:a16="http://schemas.microsoft.com/office/drawing/2014/main" id="{845F7DEC-3F69-295D-CEA5-BD6EB036BB17}"/>
                </a:ext>
              </a:extLst>
            </p:cNvPr>
            <p:cNvSpPr>
              <a:spLocks noChangeArrowheads="1"/>
            </p:cNvSpPr>
            <p:nvPr/>
          </p:nvSpPr>
          <p:spPr bwMode="auto">
            <a:xfrm>
              <a:off x="2155" y="107"/>
              <a:ext cx="106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1E1BC5"/>
                  </a:solidFill>
                  <a:latin typeface="Lucida Handwriting" panose="03010101010101010101" pitchFamily="66" charset="77"/>
                </a:rPr>
                <a:t>1600 years</a:t>
              </a:r>
            </a:p>
          </p:txBody>
        </p:sp>
        <p:sp>
          <p:nvSpPr>
            <p:cNvPr id="57551" name="Rectangle 6">
              <a:extLst>
                <a:ext uri="{FF2B5EF4-FFF2-40B4-BE49-F238E27FC236}">
                  <a16:creationId xmlns:a16="http://schemas.microsoft.com/office/drawing/2014/main" id="{7A0D6245-93CC-9BFA-003F-D68E3CCB0FEF}"/>
                </a:ext>
              </a:extLst>
            </p:cNvPr>
            <p:cNvSpPr>
              <a:spLocks noChangeArrowheads="1"/>
            </p:cNvSpPr>
            <p:nvPr/>
          </p:nvSpPr>
          <p:spPr bwMode="auto">
            <a:xfrm>
              <a:off x="2151" y="335"/>
              <a:ext cx="10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1E1BC5"/>
                  </a:solidFill>
                  <a:latin typeface="Lucida Handwriting" panose="03010101010101010101" pitchFamily="66" charset="77"/>
                </a:rPr>
                <a:t>40 authors</a:t>
              </a:r>
            </a:p>
          </p:txBody>
        </p:sp>
        <p:sp>
          <p:nvSpPr>
            <p:cNvPr id="57552" name="Rectangle 7">
              <a:extLst>
                <a:ext uri="{FF2B5EF4-FFF2-40B4-BE49-F238E27FC236}">
                  <a16:creationId xmlns:a16="http://schemas.microsoft.com/office/drawing/2014/main" id="{A1CEAB30-4731-E7B9-8B9A-5E7558A7698F}"/>
                </a:ext>
              </a:extLst>
            </p:cNvPr>
            <p:cNvSpPr>
              <a:spLocks noChangeArrowheads="1"/>
            </p:cNvSpPr>
            <p:nvPr/>
          </p:nvSpPr>
          <p:spPr bwMode="auto">
            <a:xfrm>
              <a:off x="2312" y="610"/>
              <a:ext cx="10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rgbClr val="1E1BC5"/>
                  </a:solidFill>
                  <a:latin typeface="Times" panose="020F0502020204030204" pitchFamily="34" charset="0"/>
                </a:rPr>
                <a:t>ONE THEME:</a:t>
              </a:r>
            </a:p>
          </p:txBody>
        </p:sp>
        <p:sp>
          <p:nvSpPr>
            <p:cNvPr id="57553" name="Rectangle 8">
              <a:extLst>
                <a:ext uri="{FF2B5EF4-FFF2-40B4-BE49-F238E27FC236}">
                  <a16:creationId xmlns:a16="http://schemas.microsoft.com/office/drawing/2014/main" id="{0E3230BD-174E-40E9-2C33-48517C35D880}"/>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54" name="Rectangle 9">
              <a:extLst>
                <a:ext uri="{FF2B5EF4-FFF2-40B4-BE49-F238E27FC236}">
                  <a16:creationId xmlns:a16="http://schemas.microsoft.com/office/drawing/2014/main" id="{DF146F44-F4E4-68B4-B403-F205270BA158}"/>
                </a:ext>
              </a:extLst>
            </p:cNvPr>
            <p:cNvSpPr>
              <a:spLocks noChangeArrowheads="1"/>
            </p:cNvSpPr>
            <p:nvPr/>
          </p:nvSpPr>
          <p:spPr bwMode="auto">
            <a:xfrm>
              <a:off x="1925" y="743"/>
              <a:ext cx="180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1E1BC5"/>
                  </a:solidFill>
                  <a:latin typeface="Lucida Handwriting" panose="03010101010101010101" pitchFamily="66" charset="77"/>
                </a:rPr>
                <a:t>the glory of God</a:t>
              </a:r>
            </a:p>
          </p:txBody>
        </p:sp>
        <p:sp>
          <p:nvSpPr>
            <p:cNvPr id="57555" name="Rectangle 10">
              <a:extLst>
                <a:ext uri="{FF2B5EF4-FFF2-40B4-BE49-F238E27FC236}">
                  <a16:creationId xmlns:a16="http://schemas.microsoft.com/office/drawing/2014/main" id="{16BFA2CB-5BBB-6EB7-62B8-AD9568E0028E}"/>
                </a:ext>
              </a:extLst>
            </p:cNvPr>
            <p:cNvSpPr>
              <a:spLocks noChangeArrowheads="1"/>
            </p:cNvSpPr>
            <p:nvPr/>
          </p:nvSpPr>
          <p:spPr bwMode="auto">
            <a:xfrm>
              <a:off x="4081" y="447"/>
              <a:ext cx="141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1E1BC5"/>
                  </a:solidFill>
                  <a:latin typeface="Lucida Handwriting" panose="03010101010101010101" pitchFamily="66" charset="77"/>
                </a:rPr>
                <a:t>“NEW”  </a:t>
              </a:r>
            </a:p>
            <a:p>
              <a:pPr algn="ctr"/>
              <a:r>
                <a:rPr lang="en-US" altLang="en-US" sz="2800" b="1">
                  <a:solidFill>
                    <a:srgbClr val="1E1BC5"/>
                  </a:solidFill>
                  <a:latin typeface="Lucida Handwriting" panose="03010101010101010101" pitchFamily="66" charset="77"/>
                </a:rPr>
                <a:t>Testament</a:t>
              </a:r>
            </a:p>
          </p:txBody>
        </p:sp>
        <p:sp>
          <p:nvSpPr>
            <p:cNvPr id="57556" name="Rectangle 11">
              <a:extLst>
                <a:ext uri="{FF2B5EF4-FFF2-40B4-BE49-F238E27FC236}">
                  <a16:creationId xmlns:a16="http://schemas.microsoft.com/office/drawing/2014/main" id="{F212B6CA-B5F8-351D-4E8B-0852A1885E3F}"/>
                </a:ext>
              </a:extLst>
            </p:cNvPr>
            <p:cNvSpPr>
              <a:spLocks noChangeArrowheads="1"/>
            </p:cNvSpPr>
            <p:nvPr/>
          </p:nvSpPr>
          <p:spPr bwMode="auto">
            <a:xfrm>
              <a:off x="252" y="441"/>
              <a:ext cx="141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1E1BC5"/>
                  </a:solidFill>
                  <a:latin typeface="Lucida Handwriting" panose="03010101010101010101" pitchFamily="66" charset="77"/>
                </a:rPr>
                <a:t> “OLD” </a:t>
              </a:r>
            </a:p>
            <a:p>
              <a:pPr algn="ctr"/>
              <a:r>
                <a:rPr lang="en-US" altLang="en-US" sz="2800" b="1">
                  <a:solidFill>
                    <a:srgbClr val="1E1BC5"/>
                  </a:solidFill>
                  <a:latin typeface="Lucida Handwriting" panose="03010101010101010101" pitchFamily="66" charset="77"/>
                </a:rPr>
                <a:t>Testament</a:t>
              </a:r>
            </a:p>
          </p:txBody>
        </p:sp>
        <p:sp>
          <p:nvSpPr>
            <p:cNvPr id="57557" name="Rectangle 12">
              <a:extLst>
                <a:ext uri="{FF2B5EF4-FFF2-40B4-BE49-F238E27FC236}">
                  <a16:creationId xmlns:a16="http://schemas.microsoft.com/office/drawing/2014/main" id="{86D08E4B-FF57-634C-588A-1C0F475A3F70}"/>
                </a:ext>
              </a:extLst>
            </p:cNvPr>
            <p:cNvSpPr>
              <a:spLocks noChangeArrowheads="1"/>
            </p:cNvSpPr>
            <p:nvPr/>
          </p:nvSpPr>
          <p:spPr bwMode="auto">
            <a:xfrm>
              <a:off x="72" y="592"/>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58" name="Rectangle 13">
              <a:extLst>
                <a:ext uri="{FF2B5EF4-FFF2-40B4-BE49-F238E27FC236}">
                  <a16:creationId xmlns:a16="http://schemas.microsoft.com/office/drawing/2014/main" id="{2E6E6A7B-3783-D451-56B6-E9BBF919D735}"/>
                </a:ext>
              </a:extLst>
            </p:cNvPr>
            <p:cNvSpPr>
              <a:spLocks noChangeArrowheads="1"/>
            </p:cNvSpPr>
            <p:nvPr/>
          </p:nvSpPr>
          <p:spPr bwMode="auto">
            <a:xfrm>
              <a:off x="3736" y="592"/>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59" name="Rectangle 14">
              <a:extLst>
                <a:ext uri="{FF2B5EF4-FFF2-40B4-BE49-F238E27FC236}">
                  <a16:creationId xmlns:a16="http://schemas.microsoft.com/office/drawing/2014/main" id="{07F92B53-D673-A037-2FBD-54059CD1B69D}"/>
                </a:ext>
              </a:extLst>
            </p:cNvPr>
            <p:cNvSpPr>
              <a:spLocks noChangeArrowheads="1"/>
            </p:cNvSpPr>
            <p:nvPr/>
          </p:nvSpPr>
          <p:spPr bwMode="auto">
            <a:xfrm>
              <a:off x="-64" y="1104"/>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60" name="Rectangle 15">
              <a:extLst>
                <a:ext uri="{FF2B5EF4-FFF2-40B4-BE49-F238E27FC236}">
                  <a16:creationId xmlns:a16="http://schemas.microsoft.com/office/drawing/2014/main" id="{4244923E-8D7B-626B-D520-B59B22007D02}"/>
                </a:ext>
              </a:extLst>
            </p:cNvPr>
            <p:cNvSpPr>
              <a:spLocks noChangeArrowheads="1"/>
            </p:cNvSpPr>
            <p:nvPr/>
          </p:nvSpPr>
          <p:spPr bwMode="auto">
            <a:xfrm>
              <a:off x="3738" y="111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61" name="Rectangle 16">
              <a:extLst>
                <a:ext uri="{FF2B5EF4-FFF2-40B4-BE49-F238E27FC236}">
                  <a16:creationId xmlns:a16="http://schemas.microsoft.com/office/drawing/2014/main" id="{BFFD6908-FB0F-B347-CD9A-C1CF40983AC9}"/>
                </a:ext>
              </a:extLst>
            </p:cNvPr>
            <p:cNvSpPr>
              <a:spLocks noChangeArrowheads="1"/>
            </p:cNvSpPr>
            <p:nvPr/>
          </p:nvSpPr>
          <p:spPr bwMode="auto">
            <a:xfrm>
              <a:off x="3976" y="1271"/>
              <a:ext cx="137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  “27” Books</a:t>
              </a:r>
            </a:p>
          </p:txBody>
        </p:sp>
        <p:sp>
          <p:nvSpPr>
            <p:cNvPr id="57562" name="Rectangle 17">
              <a:extLst>
                <a:ext uri="{FF2B5EF4-FFF2-40B4-BE49-F238E27FC236}">
                  <a16:creationId xmlns:a16="http://schemas.microsoft.com/office/drawing/2014/main" id="{655FC0C3-0630-8EE9-7387-1AC33B548A5A}"/>
                </a:ext>
              </a:extLst>
            </p:cNvPr>
            <p:cNvSpPr>
              <a:spLocks noChangeArrowheads="1"/>
            </p:cNvSpPr>
            <p:nvPr/>
          </p:nvSpPr>
          <p:spPr bwMode="auto">
            <a:xfrm>
              <a:off x="197" y="1279"/>
              <a:ext cx="124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“39” Books</a:t>
              </a:r>
            </a:p>
          </p:txBody>
        </p:sp>
        <p:sp>
          <p:nvSpPr>
            <p:cNvPr id="57563" name="Rectangle 18">
              <a:extLst>
                <a:ext uri="{FF2B5EF4-FFF2-40B4-BE49-F238E27FC236}">
                  <a16:creationId xmlns:a16="http://schemas.microsoft.com/office/drawing/2014/main" id="{936A0508-8B6D-9CA3-FA19-A8555A6A464B}"/>
                </a:ext>
              </a:extLst>
            </p:cNvPr>
            <p:cNvSpPr>
              <a:spLocks noChangeArrowheads="1"/>
            </p:cNvSpPr>
            <p:nvPr/>
          </p:nvSpPr>
          <p:spPr bwMode="auto">
            <a:xfrm>
              <a:off x="4030" y="146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64" name="Rectangle 19">
              <a:extLst>
                <a:ext uri="{FF2B5EF4-FFF2-40B4-BE49-F238E27FC236}">
                  <a16:creationId xmlns:a16="http://schemas.microsoft.com/office/drawing/2014/main" id="{6A22822A-79D1-BA2C-7420-5D44149F6F75}"/>
                </a:ext>
              </a:extLst>
            </p:cNvPr>
            <p:cNvSpPr>
              <a:spLocks noChangeArrowheads="1"/>
            </p:cNvSpPr>
            <p:nvPr/>
          </p:nvSpPr>
          <p:spPr bwMode="auto">
            <a:xfrm>
              <a:off x="32" y="1485"/>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1E1BC5"/>
                </a:solidFill>
                <a:latin typeface="Times" panose="020F0502020204030204" pitchFamily="34" charset="0"/>
              </a:endParaRPr>
            </a:p>
          </p:txBody>
        </p:sp>
        <p:sp>
          <p:nvSpPr>
            <p:cNvPr id="57565" name="Rectangle 20">
              <a:extLst>
                <a:ext uri="{FF2B5EF4-FFF2-40B4-BE49-F238E27FC236}">
                  <a16:creationId xmlns:a16="http://schemas.microsoft.com/office/drawing/2014/main" id="{CE41ED09-9F47-4303-F079-DB268BA5F8A0}"/>
                </a:ext>
              </a:extLst>
            </p:cNvPr>
            <p:cNvSpPr>
              <a:spLocks noChangeArrowheads="1"/>
            </p:cNvSpPr>
            <p:nvPr/>
          </p:nvSpPr>
          <p:spPr bwMode="auto">
            <a:xfrm>
              <a:off x="250" y="1711"/>
              <a:ext cx="8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Hebrew</a:t>
              </a:r>
            </a:p>
          </p:txBody>
        </p:sp>
        <p:sp>
          <p:nvSpPr>
            <p:cNvPr id="57566" name="Rectangle 21">
              <a:extLst>
                <a:ext uri="{FF2B5EF4-FFF2-40B4-BE49-F238E27FC236}">
                  <a16:creationId xmlns:a16="http://schemas.microsoft.com/office/drawing/2014/main" id="{790F5359-9313-610B-A3BB-E3744B274D6E}"/>
                </a:ext>
              </a:extLst>
            </p:cNvPr>
            <p:cNvSpPr>
              <a:spLocks noChangeArrowheads="1"/>
            </p:cNvSpPr>
            <p:nvPr/>
          </p:nvSpPr>
          <p:spPr bwMode="auto">
            <a:xfrm>
              <a:off x="4657" y="1711"/>
              <a:ext cx="70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Greek</a:t>
              </a:r>
            </a:p>
          </p:txBody>
        </p:sp>
        <p:sp>
          <p:nvSpPr>
            <p:cNvPr id="57567" name="Rectangle 22">
              <a:extLst>
                <a:ext uri="{FF2B5EF4-FFF2-40B4-BE49-F238E27FC236}">
                  <a16:creationId xmlns:a16="http://schemas.microsoft.com/office/drawing/2014/main" id="{777159CE-FF58-7B4B-15DD-957CE4545C73}"/>
                </a:ext>
              </a:extLst>
            </p:cNvPr>
            <p:cNvSpPr>
              <a:spLocks noChangeArrowheads="1"/>
            </p:cNvSpPr>
            <p:nvPr/>
          </p:nvSpPr>
          <p:spPr bwMode="auto">
            <a:xfrm>
              <a:off x="3909" y="1979"/>
              <a:ext cx="5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1E1BC5"/>
                </a:solidFill>
                <a:latin typeface="Times" panose="020F0502020204030204" pitchFamily="34" charset="0"/>
              </a:endParaRPr>
            </a:p>
          </p:txBody>
        </p:sp>
        <p:sp>
          <p:nvSpPr>
            <p:cNvPr id="57568" name="Rectangle 23">
              <a:extLst>
                <a:ext uri="{FF2B5EF4-FFF2-40B4-BE49-F238E27FC236}">
                  <a16:creationId xmlns:a16="http://schemas.microsoft.com/office/drawing/2014/main" id="{B9D006D4-E70B-ED79-6DDE-C33477A152EB}"/>
                </a:ext>
              </a:extLst>
            </p:cNvPr>
            <p:cNvSpPr>
              <a:spLocks noChangeArrowheads="1"/>
            </p:cNvSpPr>
            <p:nvPr/>
          </p:nvSpPr>
          <p:spPr bwMode="auto">
            <a:xfrm>
              <a:off x="-218" y="1983"/>
              <a:ext cx="5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1E1BC5"/>
                </a:solidFill>
                <a:latin typeface="Times" panose="020F0502020204030204" pitchFamily="34" charset="0"/>
              </a:endParaRPr>
            </a:p>
          </p:txBody>
        </p:sp>
        <p:sp>
          <p:nvSpPr>
            <p:cNvPr id="57569" name="Rectangle 24">
              <a:extLst>
                <a:ext uri="{FF2B5EF4-FFF2-40B4-BE49-F238E27FC236}">
                  <a16:creationId xmlns:a16="http://schemas.microsoft.com/office/drawing/2014/main" id="{B496B97B-E160-65BF-10D4-D421F738E2F1}"/>
                </a:ext>
              </a:extLst>
            </p:cNvPr>
            <p:cNvSpPr>
              <a:spLocks noChangeArrowheads="1"/>
            </p:cNvSpPr>
            <p:nvPr/>
          </p:nvSpPr>
          <p:spPr bwMode="auto">
            <a:xfrm>
              <a:off x="4600" y="2132"/>
              <a:ext cx="88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Grace/ </a:t>
              </a:r>
              <a:endParaRPr lang="en-US" altLang="en-US" sz="1800" b="1">
                <a:solidFill>
                  <a:srgbClr val="1E1BC5"/>
                </a:solidFill>
                <a:latin typeface="Lucida Handwriting" panose="03010101010101010101" pitchFamily="66" charset="77"/>
              </a:endParaRPr>
            </a:p>
          </p:txBody>
        </p:sp>
        <p:sp>
          <p:nvSpPr>
            <p:cNvPr id="57570" name="Rectangle 25">
              <a:extLst>
                <a:ext uri="{FF2B5EF4-FFF2-40B4-BE49-F238E27FC236}">
                  <a16:creationId xmlns:a16="http://schemas.microsoft.com/office/drawing/2014/main" id="{59083F03-E91A-48B1-B58E-EE2F2C14B1A0}"/>
                </a:ext>
              </a:extLst>
            </p:cNvPr>
            <p:cNvSpPr>
              <a:spLocks noChangeArrowheads="1"/>
            </p:cNvSpPr>
            <p:nvPr/>
          </p:nvSpPr>
          <p:spPr bwMode="auto">
            <a:xfrm>
              <a:off x="321" y="2133"/>
              <a:ext cx="71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tabLst>
                  <a:tab pos="460375" algn="l"/>
                </a:tabLst>
                <a:defRPr sz="3600">
                  <a:solidFill>
                    <a:schemeClr val="tx1"/>
                  </a:solidFill>
                  <a:latin typeface="Comic Sans MS" panose="030F09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902030302020204" pitchFamily="66" charset="0"/>
                  <a:ea typeface="ＭＳ Ｐゴシック" panose="020B0600070205080204" pitchFamily="34" charset="-128"/>
                </a:defRPr>
              </a:lvl2pPr>
              <a:lvl3pPr marL="11430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3pPr>
              <a:lvl4pPr marL="16002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4pPr>
              <a:lvl5pPr marL="20574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Law/</a:t>
              </a:r>
              <a:endParaRPr lang="en-US" altLang="en-US" sz="1800" b="1">
                <a:solidFill>
                  <a:srgbClr val="1E1BC5"/>
                </a:solidFill>
                <a:latin typeface="Lucida Handwriting" panose="03010101010101010101" pitchFamily="66" charset="77"/>
              </a:endParaRPr>
            </a:p>
          </p:txBody>
        </p:sp>
        <p:grpSp>
          <p:nvGrpSpPr>
            <p:cNvPr id="57571" name="Group 26">
              <a:extLst>
                <a:ext uri="{FF2B5EF4-FFF2-40B4-BE49-F238E27FC236}">
                  <a16:creationId xmlns:a16="http://schemas.microsoft.com/office/drawing/2014/main" id="{EA2AB646-003F-7D44-A3E7-9D75E6A277EB}"/>
                </a:ext>
              </a:extLst>
            </p:cNvPr>
            <p:cNvGrpSpPr>
              <a:grpSpLocks/>
            </p:cNvGrpSpPr>
            <p:nvPr/>
          </p:nvGrpSpPr>
          <p:grpSpPr bwMode="auto">
            <a:xfrm>
              <a:off x="1344" y="1539"/>
              <a:ext cx="3404" cy="1814"/>
              <a:chOff x="1344" y="1539"/>
              <a:chExt cx="3404" cy="1814"/>
            </a:xfrm>
          </p:grpSpPr>
          <p:sp>
            <p:nvSpPr>
              <p:cNvPr id="57594" name="Line 27">
                <a:extLst>
                  <a:ext uri="{FF2B5EF4-FFF2-40B4-BE49-F238E27FC236}">
                    <a16:creationId xmlns:a16="http://schemas.microsoft.com/office/drawing/2014/main" id="{FC70CB25-8FC6-24DC-7A56-402BB2E252F6}"/>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95" name="Line 28">
                <a:extLst>
                  <a:ext uri="{FF2B5EF4-FFF2-40B4-BE49-F238E27FC236}">
                    <a16:creationId xmlns:a16="http://schemas.microsoft.com/office/drawing/2014/main" id="{667BC8D3-708B-4537-1C7E-FBD0943C7744}"/>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96" name="Line 29">
                <a:extLst>
                  <a:ext uri="{FF2B5EF4-FFF2-40B4-BE49-F238E27FC236}">
                    <a16:creationId xmlns:a16="http://schemas.microsoft.com/office/drawing/2014/main" id="{85EC86D7-1714-331D-1426-FBDA6101C76B}"/>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97" name="Line 30">
                <a:extLst>
                  <a:ext uri="{FF2B5EF4-FFF2-40B4-BE49-F238E27FC236}">
                    <a16:creationId xmlns:a16="http://schemas.microsoft.com/office/drawing/2014/main" id="{40859A2C-AE0A-C82A-0787-5EC5B442DF02}"/>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98" name="Line 31">
                <a:extLst>
                  <a:ext uri="{FF2B5EF4-FFF2-40B4-BE49-F238E27FC236}">
                    <a16:creationId xmlns:a16="http://schemas.microsoft.com/office/drawing/2014/main" id="{E00988F3-FCF6-BEC4-1410-8DDBF9304DC7}"/>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99" name="Line 32">
                <a:extLst>
                  <a:ext uri="{FF2B5EF4-FFF2-40B4-BE49-F238E27FC236}">
                    <a16:creationId xmlns:a16="http://schemas.microsoft.com/office/drawing/2014/main" id="{E12CC0E1-C144-FADD-3A07-10949194D6EC}"/>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600" name="Line 33">
                <a:extLst>
                  <a:ext uri="{FF2B5EF4-FFF2-40B4-BE49-F238E27FC236}">
                    <a16:creationId xmlns:a16="http://schemas.microsoft.com/office/drawing/2014/main" id="{2ADF1283-7103-12F2-499D-9A35AB0924C0}"/>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601" name="Line 34">
                <a:extLst>
                  <a:ext uri="{FF2B5EF4-FFF2-40B4-BE49-F238E27FC236}">
                    <a16:creationId xmlns:a16="http://schemas.microsoft.com/office/drawing/2014/main" id="{27900499-ED0C-4515-934B-1168B46A8229}"/>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602" name="Rectangle 35">
                <a:extLst>
                  <a:ext uri="{FF2B5EF4-FFF2-40B4-BE49-F238E27FC236}">
                    <a16:creationId xmlns:a16="http://schemas.microsoft.com/office/drawing/2014/main" id="{89337039-290A-E95A-C266-307AB2747625}"/>
                  </a:ext>
                </a:extLst>
              </p:cNvPr>
              <p:cNvSpPr>
                <a:spLocks noChangeArrowheads="1"/>
              </p:cNvSpPr>
              <p:nvPr/>
            </p:nvSpPr>
            <p:spPr bwMode="auto">
              <a:xfrm rot="5246759">
                <a:off x="2190" y="2385"/>
                <a:ext cx="12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PROPHECIES</a:t>
                </a:r>
              </a:p>
            </p:txBody>
          </p:sp>
          <p:sp>
            <p:nvSpPr>
              <p:cNvPr id="57603" name="Rectangle 36">
                <a:extLst>
                  <a:ext uri="{FF2B5EF4-FFF2-40B4-BE49-F238E27FC236}">
                    <a16:creationId xmlns:a16="http://schemas.microsoft.com/office/drawing/2014/main" id="{A95B8D86-1A0F-D38E-E9D9-7ABA4F883301}"/>
                  </a:ext>
                </a:extLst>
              </p:cNvPr>
              <p:cNvSpPr>
                <a:spLocks noChangeArrowheads="1"/>
              </p:cNvSpPr>
              <p:nvPr/>
            </p:nvSpPr>
            <p:spPr bwMode="auto">
              <a:xfrm>
                <a:off x="3422" y="3143"/>
                <a:ext cx="1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rgbClr val="1E1BC5"/>
                    </a:solidFill>
                    <a:latin typeface="Helvetica BlackOblique" pitchFamily="2" charset="0"/>
                  </a:rPr>
                  <a:t>REVELATION</a:t>
                </a:r>
              </a:p>
            </p:txBody>
          </p:sp>
          <p:sp>
            <p:nvSpPr>
              <p:cNvPr id="57604" name="Rectangle 37">
                <a:extLst>
                  <a:ext uri="{FF2B5EF4-FFF2-40B4-BE49-F238E27FC236}">
                    <a16:creationId xmlns:a16="http://schemas.microsoft.com/office/drawing/2014/main" id="{939DAA5F-6FCF-DDD7-98D4-1198A20CC1B8}"/>
                  </a:ext>
                </a:extLst>
              </p:cNvPr>
              <p:cNvSpPr>
                <a:spLocks noChangeArrowheads="1"/>
              </p:cNvSpPr>
              <p:nvPr/>
            </p:nvSpPr>
            <p:spPr bwMode="auto">
              <a:xfrm rot="3267768">
                <a:off x="1817" y="2522"/>
                <a:ext cx="11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WRITINGS</a:t>
                </a:r>
              </a:p>
            </p:txBody>
          </p:sp>
          <p:sp>
            <p:nvSpPr>
              <p:cNvPr id="57605" name="Rectangle 38">
                <a:extLst>
                  <a:ext uri="{FF2B5EF4-FFF2-40B4-BE49-F238E27FC236}">
                    <a16:creationId xmlns:a16="http://schemas.microsoft.com/office/drawing/2014/main" id="{F56EA84E-0AC6-3B62-D3A6-D98E757CD4E8}"/>
                  </a:ext>
                </a:extLst>
              </p:cNvPr>
              <p:cNvSpPr>
                <a:spLocks noChangeArrowheads="1"/>
              </p:cNvSpPr>
              <p:nvPr/>
            </p:nvSpPr>
            <p:spPr bwMode="auto">
              <a:xfrm rot="-956673">
                <a:off x="3426" y="2833"/>
                <a:ext cx="9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EPISTLES</a:t>
                </a:r>
              </a:p>
            </p:txBody>
          </p:sp>
          <p:sp>
            <p:nvSpPr>
              <p:cNvPr id="57606" name="Rectangle 39">
                <a:extLst>
                  <a:ext uri="{FF2B5EF4-FFF2-40B4-BE49-F238E27FC236}">
                    <a16:creationId xmlns:a16="http://schemas.microsoft.com/office/drawing/2014/main" id="{5CEE74B5-3502-1265-4249-BD69A2B8D1CE}"/>
                  </a:ext>
                </a:extLst>
              </p:cNvPr>
              <p:cNvSpPr>
                <a:spLocks noChangeArrowheads="1"/>
              </p:cNvSpPr>
              <p:nvPr/>
            </p:nvSpPr>
            <p:spPr bwMode="auto">
              <a:xfrm rot="-2323467">
                <a:off x="3353" y="2465"/>
                <a:ext cx="62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ACTS</a:t>
                </a:r>
              </a:p>
            </p:txBody>
          </p:sp>
          <p:sp>
            <p:nvSpPr>
              <p:cNvPr id="57607" name="Rectangle 40">
                <a:extLst>
                  <a:ext uri="{FF2B5EF4-FFF2-40B4-BE49-F238E27FC236}">
                    <a16:creationId xmlns:a16="http://schemas.microsoft.com/office/drawing/2014/main" id="{5743203D-CBF3-1C7E-585C-B2A568154CCE}"/>
                  </a:ext>
                </a:extLst>
              </p:cNvPr>
              <p:cNvSpPr>
                <a:spLocks noChangeArrowheads="1"/>
              </p:cNvSpPr>
              <p:nvPr/>
            </p:nvSpPr>
            <p:spPr bwMode="auto">
              <a:xfrm rot="1755647">
                <a:off x="1460" y="2753"/>
                <a:ext cx="11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HISTORIES</a:t>
                </a:r>
              </a:p>
            </p:txBody>
          </p:sp>
          <p:sp>
            <p:nvSpPr>
              <p:cNvPr id="57608" name="Rectangle 41">
                <a:extLst>
                  <a:ext uri="{FF2B5EF4-FFF2-40B4-BE49-F238E27FC236}">
                    <a16:creationId xmlns:a16="http://schemas.microsoft.com/office/drawing/2014/main" id="{62FB5E89-4022-A2A0-D42F-9F9E33819F9E}"/>
                  </a:ext>
                </a:extLst>
              </p:cNvPr>
              <p:cNvSpPr>
                <a:spLocks noChangeArrowheads="1"/>
              </p:cNvSpPr>
              <p:nvPr/>
            </p:nvSpPr>
            <p:spPr bwMode="auto">
              <a:xfrm rot="240000">
                <a:off x="1596" y="3057"/>
                <a:ext cx="5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LAW</a:t>
                </a:r>
              </a:p>
            </p:txBody>
          </p:sp>
          <p:sp>
            <p:nvSpPr>
              <p:cNvPr id="57609" name="Rectangle 42">
                <a:extLst>
                  <a:ext uri="{FF2B5EF4-FFF2-40B4-BE49-F238E27FC236}">
                    <a16:creationId xmlns:a16="http://schemas.microsoft.com/office/drawing/2014/main" id="{59794586-C4CB-8A18-998C-BF9E4CDCFEEE}"/>
                  </a:ext>
                </a:extLst>
              </p:cNvPr>
              <p:cNvSpPr>
                <a:spLocks noChangeArrowheads="1"/>
              </p:cNvSpPr>
              <p:nvPr/>
            </p:nvSpPr>
            <p:spPr bwMode="auto">
              <a:xfrm rot="-3345401">
                <a:off x="2913" y="2035"/>
                <a:ext cx="122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1E1BC5"/>
                    </a:solidFill>
                    <a:latin typeface="Helvetica BlackOblique" pitchFamily="2" charset="0"/>
                  </a:rPr>
                  <a:t>GOSPELS</a:t>
                </a:r>
              </a:p>
            </p:txBody>
          </p:sp>
        </p:grpSp>
        <p:sp>
          <p:nvSpPr>
            <p:cNvPr id="57572" name="Rectangle 43">
              <a:extLst>
                <a:ext uri="{FF2B5EF4-FFF2-40B4-BE49-F238E27FC236}">
                  <a16:creationId xmlns:a16="http://schemas.microsoft.com/office/drawing/2014/main" id="{46DF41B9-6EA3-A75B-C99D-111E8B37A960}"/>
                </a:ext>
              </a:extLst>
            </p:cNvPr>
            <p:cNvSpPr>
              <a:spLocks noChangeArrowheads="1"/>
            </p:cNvSpPr>
            <p:nvPr/>
          </p:nvSpPr>
          <p:spPr bwMode="auto">
            <a:xfrm>
              <a:off x="-36" y="2829"/>
              <a:ext cx="124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Telescope</a:t>
              </a:r>
            </a:p>
          </p:txBody>
        </p:sp>
        <p:sp>
          <p:nvSpPr>
            <p:cNvPr id="57573" name="Rectangle 44">
              <a:extLst>
                <a:ext uri="{FF2B5EF4-FFF2-40B4-BE49-F238E27FC236}">
                  <a16:creationId xmlns:a16="http://schemas.microsoft.com/office/drawing/2014/main" id="{389EF631-E3A4-6DBA-2BD4-0D7234FC6D59}"/>
                </a:ext>
              </a:extLst>
            </p:cNvPr>
            <p:cNvSpPr>
              <a:spLocks noChangeArrowheads="1"/>
            </p:cNvSpPr>
            <p:nvPr/>
          </p:nvSpPr>
          <p:spPr bwMode="auto">
            <a:xfrm>
              <a:off x="4467" y="2841"/>
              <a:ext cx="135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Telescope</a:t>
              </a:r>
            </a:p>
          </p:txBody>
        </p:sp>
        <p:sp>
          <p:nvSpPr>
            <p:cNvPr id="57574" name="Rectangle 45">
              <a:extLst>
                <a:ext uri="{FF2B5EF4-FFF2-40B4-BE49-F238E27FC236}">
                  <a16:creationId xmlns:a16="http://schemas.microsoft.com/office/drawing/2014/main" id="{BB8A1510-EB8D-5CC9-824C-34E903F90840}"/>
                </a:ext>
              </a:extLst>
            </p:cNvPr>
            <p:cNvSpPr>
              <a:spLocks noChangeArrowheads="1"/>
            </p:cNvSpPr>
            <p:nvPr/>
          </p:nvSpPr>
          <p:spPr bwMode="auto">
            <a:xfrm>
              <a:off x="-54" y="3266"/>
              <a:ext cx="115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1E1BC5"/>
                  </a:solidFill>
                  <a:latin typeface="Lucida Handwriting" panose="03010101010101010101" pitchFamily="66" charset="77"/>
                </a:rPr>
                <a:t>Eternity Past</a:t>
              </a:r>
            </a:p>
          </p:txBody>
        </p:sp>
        <p:sp>
          <p:nvSpPr>
            <p:cNvPr id="57575" name="Rectangle 46">
              <a:extLst>
                <a:ext uri="{FF2B5EF4-FFF2-40B4-BE49-F238E27FC236}">
                  <a16:creationId xmlns:a16="http://schemas.microsoft.com/office/drawing/2014/main" id="{10135B4F-31FE-7865-92FD-FE35205294E5}"/>
                </a:ext>
              </a:extLst>
            </p:cNvPr>
            <p:cNvSpPr>
              <a:spLocks noChangeArrowheads="1"/>
            </p:cNvSpPr>
            <p:nvPr/>
          </p:nvSpPr>
          <p:spPr bwMode="auto">
            <a:xfrm>
              <a:off x="4585" y="3266"/>
              <a:ext cx="1143"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1E1BC5"/>
                  </a:solidFill>
                  <a:latin typeface="Lucida Handwriting" panose="03010101010101010101" pitchFamily="66" charset="77"/>
                </a:rPr>
                <a:t>Eternity Future</a:t>
              </a:r>
            </a:p>
          </p:txBody>
        </p:sp>
        <p:sp>
          <p:nvSpPr>
            <p:cNvPr id="57576" name="Text Box 47">
              <a:extLst>
                <a:ext uri="{FF2B5EF4-FFF2-40B4-BE49-F238E27FC236}">
                  <a16:creationId xmlns:a16="http://schemas.microsoft.com/office/drawing/2014/main" id="{FCB982B5-EE33-5A36-0730-D501F3AD4F65}"/>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rgbClr val="1E1BC5"/>
                  </a:solidFill>
                </a:rPr>
                <a:t>06-27</a:t>
              </a:r>
            </a:p>
          </p:txBody>
        </p:sp>
        <p:sp>
          <p:nvSpPr>
            <p:cNvPr id="57577" name="Text Box 48">
              <a:extLst>
                <a:ext uri="{FF2B5EF4-FFF2-40B4-BE49-F238E27FC236}">
                  <a16:creationId xmlns:a16="http://schemas.microsoft.com/office/drawing/2014/main" id="{1EF084C8-F904-E942-9A86-2E9AAF02B535}"/>
                </a:ext>
              </a:extLst>
            </p:cNvPr>
            <p:cNvSpPr txBox="1">
              <a:spLocks noChangeArrowheads="1"/>
            </p:cNvSpPr>
            <p:nvPr/>
          </p:nvSpPr>
          <p:spPr bwMode="auto">
            <a:xfrm>
              <a:off x="156" y="2350"/>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400" b="1">
                  <a:solidFill>
                    <a:srgbClr val="1E1BC5"/>
                  </a:solidFill>
                  <a:latin typeface="Lucida Handwriting" panose="03010101010101010101" pitchFamily="66" charset="77"/>
                </a:rPr>
                <a:t>Promise </a:t>
              </a:r>
            </a:p>
          </p:txBody>
        </p:sp>
        <p:sp>
          <p:nvSpPr>
            <p:cNvPr id="57578" name="Text Box 49">
              <a:extLst>
                <a:ext uri="{FF2B5EF4-FFF2-40B4-BE49-F238E27FC236}">
                  <a16:creationId xmlns:a16="http://schemas.microsoft.com/office/drawing/2014/main" id="{AF5A5AB9-117A-4CAE-8C8B-E53E7471E4DC}"/>
                </a:ext>
              </a:extLst>
            </p:cNvPr>
            <p:cNvSpPr txBox="1">
              <a:spLocks noChangeArrowheads="1"/>
            </p:cNvSpPr>
            <p:nvPr/>
          </p:nvSpPr>
          <p:spPr bwMode="auto">
            <a:xfrm>
              <a:off x="4281" y="2350"/>
              <a:ext cx="17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Fulfillment</a:t>
              </a:r>
              <a:endParaRPr lang="en-US" altLang="en-US">
                <a:solidFill>
                  <a:srgbClr val="1E1BC5"/>
                </a:solidFill>
                <a:latin typeface="Times" panose="020F0502020204030204" pitchFamily="34" charset="0"/>
              </a:endParaRPr>
            </a:p>
          </p:txBody>
        </p:sp>
        <p:sp>
          <p:nvSpPr>
            <p:cNvPr id="57579" name="Line 50">
              <a:extLst>
                <a:ext uri="{FF2B5EF4-FFF2-40B4-BE49-F238E27FC236}">
                  <a16:creationId xmlns:a16="http://schemas.microsoft.com/office/drawing/2014/main" id="{D7C2DF37-274B-2E95-5B0F-789B50388032}"/>
                </a:ext>
              </a:extLst>
            </p:cNvPr>
            <p:cNvSpPr>
              <a:spLocks noChangeShapeType="1"/>
            </p:cNvSpPr>
            <p:nvPr/>
          </p:nvSpPr>
          <p:spPr bwMode="auto">
            <a:xfrm>
              <a:off x="4495" y="1187"/>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0" name="Line 51">
              <a:extLst>
                <a:ext uri="{FF2B5EF4-FFF2-40B4-BE49-F238E27FC236}">
                  <a16:creationId xmlns:a16="http://schemas.microsoft.com/office/drawing/2014/main" id="{50AAB3C0-7C44-5C6D-2FEB-78623F1C916B}"/>
                </a:ext>
              </a:extLst>
            </p:cNvPr>
            <p:cNvSpPr>
              <a:spLocks noChangeShapeType="1"/>
            </p:cNvSpPr>
            <p:nvPr/>
          </p:nvSpPr>
          <p:spPr bwMode="auto">
            <a:xfrm>
              <a:off x="4627" y="1670"/>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1" name="Line 52">
              <a:extLst>
                <a:ext uri="{FF2B5EF4-FFF2-40B4-BE49-F238E27FC236}">
                  <a16:creationId xmlns:a16="http://schemas.microsoft.com/office/drawing/2014/main" id="{35AFB933-6D93-DA49-61F0-468CD636428D}"/>
                </a:ext>
              </a:extLst>
            </p:cNvPr>
            <p:cNvSpPr>
              <a:spLocks noChangeShapeType="1"/>
            </p:cNvSpPr>
            <p:nvPr/>
          </p:nvSpPr>
          <p:spPr bwMode="auto">
            <a:xfrm>
              <a:off x="4687" y="2089"/>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2" name="Line 53">
              <a:extLst>
                <a:ext uri="{FF2B5EF4-FFF2-40B4-BE49-F238E27FC236}">
                  <a16:creationId xmlns:a16="http://schemas.microsoft.com/office/drawing/2014/main" id="{9E2F6F66-DA2F-889F-1D0C-1E2A628A973A}"/>
                </a:ext>
              </a:extLst>
            </p:cNvPr>
            <p:cNvSpPr>
              <a:spLocks noChangeShapeType="1"/>
            </p:cNvSpPr>
            <p:nvPr/>
          </p:nvSpPr>
          <p:spPr bwMode="auto">
            <a:xfrm>
              <a:off x="4783" y="2787"/>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3" name="Line 54">
              <a:extLst>
                <a:ext uri="{FF2B5EF4-FFF2-40B4-BE49-F238E27FC236}">
                  <a16:creationId xmlns:a16="http://schemas.microsoft.com/office/drawing/2014/main" id="{79FFA00B-87D9-8F7E-925C-6E1C46968277}"/>
                </a:ext>
              </a:extLst>
            </p:cNvPr>
            <p:cNvSpPr>
              <a:spLocks noChangeShapeType="1"/>
            </p:cNvSpPr>
            <p:nvPr/>
          </p:nvSpPr>
          <p:spPr bwMode="auto">
            <a:xfrm>
              <a:off x="546" y="1193"/>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4" name="Line 55">
              <a:extLst>
                <a:ext uri="{FF2B5EF4-FFF2-40B4-BE49-F238E27FC236}">
                  <a16:creationId xmlns:a16="http://schemas.microsoft.com/office/drawing/2014/main" id="{C9B88F96-FA9B-2D21-79DB-17DD75A48E77}"/>
                </a:ext>
              </a:extLst>
            </p:cNvPr>
            <p:cNvSpPr>
              <a:spLocks noChangeShapeType="1"/>
            </p:cNvSpPr>
            <p:nvPr/>
          </p:nvSpPr>
          <p:spPr bwMode="auto">
            <a:xfrm>
              <a:off x="480" y="167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5" name="Line 56">
              <a:extLst>
                <a:ext uri="{FF2B5EF4-FFF2-40B4-BE49-F238E27FC236}">
                  <a16:creationId xmlns:a16="http://schemas.microsoft.com/office/drawing/2014/main" id="{C5A13071-DC87-FB53-F3C7-CC8B2D9AF746}"/>
                </a:ext>
              </a:extLst>
            </p:cNvPr>
            <p:cNvSpPr>
              <a:spLocks noChangeShapeType="1"/>
            </p:cNvSpPr>
            <p:nvPr/>
          </p:nvSpPr>
          <p:spPr bwMode="auto">
            <a:xfrm>
              <a:off x="423" y="208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6" name="Line 57">
              <a:extLst>
                <a:ext uri="{FF2B5EF4-FFF2-40B4-BE49-F238E27FC236}">
                  <a16:creationId xmlns:a16="http://schemas.microsoft.com/office/drawing/2014/main" id="{7E3A36EF-48D6-87A5-6CC5-84D8D5E42499}"/>
                </a:ext>
              </a:extLst>
            </p:cNvPr>
            <p:cNvSpPr>
              <a:spLocks noChangeShapeType="1"/>
            </p:cNvSpPr>
            <p:nvPr/>
          </p:nvSpPr>
          <p:spPr bwMode="auto">
            <a:xfrm>
              <a:off x="312" y="276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87" name="Rectangle 58">
              <a:extLst>
                <a:ext uri="{FF2B5EF4-FFF2-40B4-BE49-F238E27FC236}">
                  <a16:creationId xmlns:a16="http://schemas.microsoft.com/office/drawing/2014/main" id="{569E8594-B82F-601E-5BD0-80E8AE9FF45E}"/>
                </a:ext>
              </a:extLst>
            </p:cNvPr>
            <p:cNvSpPr>
              <a:spLocks noChangeArrowheads="1"/>
            </p:cNvSpPr>
            <p:nvPr/>
          </p:nvSpPr>
          <p:spPr bwMode="auto">
            <a:xfrm>
              <a:off x="1006" y="3634"/>
              <a:ext cx="15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1E1BC5"/>
                  </a:solidFill>
                  <a:latin typeface="Lucida Handwriting" panose="03010101010101010101" pitchFamily="66" charset="77"/>
                </a:rPr>
                <a:t>Microscope</a:t>
              </a:r>
            </a:p>
          </p:txBody>
        </p:sp>
        <p:sp>
          <p:nvSpPr>
            <p:cNvPr id="57588" name="Text Box 59">
              <a:extLst>
                <a:ext uri="{FF2B5EF4-FFF2-40B4-BE49-F238E27FC236}">
                  <a16:creationId xmlns:a16="http://schemas.microsoft.com/office/drawing/2014/main" id="{9FF967E6-894E-5569-D2F9-EA53D4002DF0}"/>
                </a:ext>
              </a:extLst>
            </p:cNvPr>
            <p:cNvSpPr txBox="1">
              <a:spLocks noChangeArrowheads="1"/>
            </p:cNvSpPr>
            <p:nvPr/>
          </p:nvSpPr>
          <p:spPr bwMode="auto">
            <a:xfrm>
              <a:off x="951" y="2540"/>
              <a:ext cx="1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solidFill>
                  <a:srgbClr val="1E1BC5"/>
                </a:solidFill>
                <a:latin typeface="Times" panose="020F0502020204030204" pitchFamily="34" charset="0"/>
              </a:endParaRPr>
            </a:p>
          </p:txBody>
        </p:sp>
        <p:sp>
          <p:nvSpPr>
            <p:cNvPr id="57589" name="Rectangle 60">
              <a:extLst>
                <a:ext uri="{FF2B5EF4-FFF2-40B4-BE49-F238E27FC236}">
                  <a16:creationId xmlns:a16="http://schemas.microsoft.com/office/drawing/2014/main" id="{25871B88-F658-5277-5521-70C8E04E3B2B}"/>
                </a:ext>
              </a:extLst>
            </p:cNvPr>
            <p:cNvSpPr>
              <a:spLocks noChangeArrowheads="1"/>
            </p:cNvSpPr>
            <p:nvPr/>
          </p:nvSpPr>
          <p:spPr bwMode="auto">
            <a:xfrm>
              <a:off x="2723" y="3490"/>
              <a:ext cx="147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1E1BC5"/>
                  </a:solidFill>
                  <a:latin typeface="Lucida Handwriting" panose="03010101010101010101" pitchFamily="66" charset="77"/>
                </a:rPr>
                <a:t>2 Telescopes</a:t>
              </a:r>
              <a:endParaRPr lang="en-US" altLang="en-US" sz="2000" b="1" u="sng">
                <a:solidFill>
                  <a:srgbClr val="1E1BC5"/>
                </a:solidFill>
                <a:latin typeface="Lucida Handwriting" panose="03010101010101010101" pitchFamily="66" charset="77"/>
              </a:endParaRPr>
            </a:p>
            <a:p>
              <a:r>
                <a:rPr lang="en-US" altLang="en-US" sz="2000" b="1">
                  <a:solidFill>
                    <a:srgbClr val="1E1BC5"/>
                  </a:solidFill>
                  <a:latin typeface="Lucida Handwriting" panose="03010101010101010101" pitchFamily="66" charset="77"/>
                </a:rPr>
                <a:t>1 Microscope</a:t>
              </a:r>
              <a:endParaRPr lang="en-US" altLang="en-US" sz="2000" b="1" u="sng">
                <a:solidFill>
                  <a:srgbClr val="1E1BC5"/>
                </a:solidFill>
                <a:latin typeface="Lucida Handwriting" panose="03010101010101010101" pitchFamily="66" charset="77"/>
              </a:endParaRPr>
            </a:p>
          </p:txBody>
        </p:sp>
        <p:grpSp>
          <p:nvGrpSpPr>
            <p:cNvPr id="57590" name="Group 61">
              <a:extLst>
                <a:ext uri="{FF2B5EF4-FFF2-40B4-BE49-F238E27FC236}">
                  <a16:creationId xmlns:a16="http://schemas.microsoft.com/office/drawing/2014/main" id="{F3F9E127-8F11-95F8-B1E1-CD4125451D42}"/>
                </a:ext>
              </a:extLst>
            </p:cNvPr>
            <p:cNvGrpSpPr>
              <a:grpSpLocks/>
            </p:cNvGrpSpPr>
            <p:nvPr/>
          </p:nvGrpSpPr>
          <p:grpSpPr bwMode="auto">
            <a:xfrm>
              <a:off x="3444" y="371"/>
              <a:ext cx="443" cy="604"/>
              <a:chOff x="2464" y="201"/>
              <a:chExt cx="443" cy="604"/>
            </a:xfrm>
          </p:grpSpPr>
          <p:sp>
            <p:nvSpPr>
              <p:cNvPr id="57591" name="Rectangle 62">
                <a:extLst>
                  <a:ext uri="{FF2B5EF4-FFF2-40B4-BE49-F238E27FC236}">
                    <a16:creationId xmlns:a16="http://schemas.microsoft.com/office/drawing/2014/main" id="{8D9D4A7D-4318-BDC9-39F0-B1AB8E8235FE}"/>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592" name="Rectangle 63">
                <a:extLst>
                  <a:ext uri="{FF2B5EF4-FFF2-40B4-BE49-F238E27FC236}">
                    <a16:creationId xmlns:a16="http://schemas.microsoft.com/office/drawing/2014/main" id="{5BA8989F-EAA0-AA45-251B-9259F3FF349A}"/>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593" name="Rectangle 64">
                <a:extLst>
                  <a:ext uri="{FF2B5EF4-FFF2-40B4-BE49-F238E27FC236}">
                    <a16:creationId xmlns:a16="http://schemas.microsoft.com/office/drawing/2014/main" id="{CBD8934A-2C2B-7AE2-A242-241F344151F3}"/>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grpSp>
      <p:grpSp>
        <p:nvGrpSpPr>
          <p:cNvPr id="57348" name="Group 65">
            <a:extLst>
              <a:ext uri="{FF2B5EF4-FFF2-40B4-BE49-F238E27FC236}">
                <a16:creationId xmlns:a16="http://schemas.microsoft.com/office/drawing/2014/main" id="{77B3AF84-A892-8B2B-6937-5E27D61BECFC}"/>
              </a:ext>
            </a:extLst>
          </p:cNvPr>
          <p:cNvGrpSpPr>
            <a:grpSpLocks/>
          </p:cNvGrpSpPr>
          <p:nvPr/>
        </p:nvGrpSpPr>
        <p:grpSpPr bwMode="auto">
          <a:xfrm>
            <a:off x="-331788" y="0"/>
            <a:ext cx="10010776" cy="6858000"/>
            <a:chOff x="-218" y="0"/>
            <a:chExt cx="6242" cy="4320"/>
          </a:xfrm>
        </p:grpSpPr>
        <p:sp>
          <p:nvSpPr>
            <p:cNvPr id="57456" name="Rectangle 66">
              <a:extLst>
                <a:ext uri="{FF2B5EF4-FFF2-40B4-BE49-F238E27FC236}">
                  <a16:creationId xmlns:a16="http://schemas.microsoft.com/office/drawing/2014/main" id="{497A1D79-CAE4-42BD-AC1D-C9E188AC1A03}"/>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57" name="Rectangle 67">
              <a:extLst>
                <a:ext uri="{FF2B5EF4-FFF2-40B4-BE49-F238E27FC236}">
                  <a16:creationId xmlns:a16="http://schemas.microsoft.com/office/drawing/2014/main" id="{CF3981A0-E4EF-913A-B9CD-1E25B78B6388}"/>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58" name="Rectangle 68">
              <a:extLst>
                <a:ext uri="{FF2B5EF4-FFF2-40B4-BE49-F238E27FC236}">
                  <a16:creationId xmlns:a16="http://schemas.microsoft.com/office/drawing/2014/main" id="{A6419D73-E1AC-7ABD-0DF7-4B2696C22217}"/>
                </a:ext>
              </a:extLst>
            </p:cNvPr>
            <p:cNvSpPr>
              <a:spLocks noChangeArrowheads="1"/>
            </p:cNvSpPr>
            <p:nvPr/>
          </p:nvSpPr>
          <p:spPr bwMode="auto">
            <a:xfrm>
              <a:off x="2155" y="107"/>
              <a:ext cx="105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30F6FD"/>
                  </a:solidFill>
                  <a:latin typeface="Lucida Handwriting" panose="03010101010101010101" pitchFamily="66" charset="77"/>
                </a:rPr>
                <a:t>1600 years</a:t>
              </a:r>
            </a:p>
          </p:txBody>
        </p:sp>
        <p:sp>
          <p:nvSpPr>
            <p:cNvPr id="57459" name="Rectangle 69">
              <a:extLst>
                <a:ext uri="{FF2B5EF4-FFF2-40B4-BE49-F238E27FC236}">
                  <a16:creationId xmlns:a16="http://schemas.microsoft.com/office/drawing/2014/main" id="{C269721D-0852-95EC-6B78-6602D8BB7419}"/>
                </a:ext>
              </a:extLst>
            </p:cNvPr>
            <p:cNvSpPr>
              <a:spLocks noChangeArrowheads="1"/>
            </p:cNvSpPr>
            <p:nvPr/>
          </p:nvSpPr>
          <p:spPr bwMode="auto">
            <a:xfrm>
              <a:off x="2151" y="335"/>
              <a:ext cx="107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30F6FD"/>
                  </a:solidFill>
                  <a:latin typeface="Lucida Handwriting" panose="03010101010101010101" pitchFamily="66" charset="77"/>
                </a:rPr>
                <a:t>40 authors</a:t>
              </a:r>
            </a:p>
          </p:txBody>
        </p:sp>
        <p:sp>
          <p:nvSpPr>
            <p:cNvPr id="57460" name="Rectangle 70">
              <a:extLst>
                <a:ext uri="{FF2B5EF4-FFF2-40B4-BE49-F238E27FC236}">
                  <a16:creationId xmlns:a16="http://schemas.microsoft.com/office/drawing/2014/main" id="{B4740FE3-78AC-9E70-B4BC-376409D1226E}"/>
                </a:ext>
              </a:extLst>
            </p:cNvPr>
            <p:cNvSpPr>
              <a:spLocks noChangeArrowheads="1"/>
            </p:cNvSpPr>
            <p:nvPr/>
          </p:nvSpPr>
          <p:spPr bwMode="auto">
            <a:xfrm>
              <a:off x="2312" y="610"/>
              <a:ext cx="106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rgbClr val="30F6FD"/>
                  </a:solidFill>
                  <a:latin typeface="Times" panose="020F0502020204030204" pitchFamily="34" charset="0"/>
                </a:rPr>
                <a:t>ONE THEME:</a:t>
              </a:r>
            </a:p>
          </p:txBody>
        </p:sp>
        <p:sp>
          <p:nvSpPr>
            <p:cNvPr id="57461" name="Rectangle 71">
              <a:extLst>
                <a:ext uri="{FF2B5EF4-FFF2-40B4-BE49-F238E27FC236}">
                  <a16:creationId xmlns:a16="http://schemas.microsoft.com/office/drawing/2014/main" id="{78A24DEE-8CD6-EF35-5E83-5DAA99E20BE5}"/>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62" name="Rectangle 72">
              <a:extLst>
                <a:ext uri="{FF2B5EF4-FFF2-40B4-BE49-F238E27FC236}">
                  <a16:creationId xmlns:a16="http://schemas.microsoft.com/office/drawing/2014/main" id="{51FBCEDD-C515-2643-6BFF-BD01222FE80E}"/>
                </a:ext>
              </a:extLst>
            </p:cNvPr>
            <p:cNvSpPr>
              <a:spLocks noChangeArrowheads="1"/>
            </p:cNvSpPr>
            <p:nvPr/>
          </p:nvSpPr>
          <p:spPr bwMode="auto">
            <a:xfrm>
              <a:off x="1925" y="743"/>
              <a:ext cx="180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30F6FD"/>
                  </a:solidFill>
                  <a:latin typeface="Lucida Handwriting" panose="03010101010101010101" pitchFamily="66" charset="77"/>
                </a:rPr>
                <a:t>the glory of God</a:t>
              </a:r>
            </a:p>
          </p:txBody>
        </p:sp>
        <p:sp>
          <p:nvSpPr>
            <p:cNvPr id="57463" name="Rectangle 73">
              <a:extLst>
                <a:ext uri="{FF2B5EF4-FFF2-40B4-BE49-F238E27FC236}">
                  <a16:creationId xmlns:a16="http://schemas.microsoft.com/office/drawing/2014/main" id="{BC9C8EE5-D20D-0683-68E4-2ACAFDC59E0E}"/>
                </a:ext>
              </a:extLst>
            </p:cNvPr>
            <p:cNvSpPr>
              <a:spLocks noChangeArrowheads="1"/>
            </p:cNvSpPr>
            <p:nvPr/>
          </p:nvSpPr>
          <p:spPr bwMode="auto">
            <a:xfrm>
              <a:off x="4088" y="447"/>
              <a:ext cx="1401"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30F6FD"/>
                  </a:solidFill>
                  <a:latin typeface="Lucida Handwriting" panose="03010101010101010101" pitchFamily="66" charset="77"/>
                </a:rPr>
                <a:t>“NEW”  </a:t>
              </a:r>
            </a:p>
            <a:p>
              <a:pPr algn="ctr"/>
              <a:r>
                <a:rPr lang="en-US" altLang="en-US" sz="2800" b="1">
                  <a:solidFill>
                    <a:srgbClr val="30F6FD"/>
                  </a:solidFill>
                  <a:latin typeface="Lucida Handwriting" panose="03010101010101010101" pitchFamily="66" charset="77"/>
                </a:rPr>
                <a:t>Testament</a:t>
              </a:r>
            </a:p>
          </p:txBody>
        </p:sp>
        <p:sp>
          <p:nvSpPr>
            <p:cNvPr id="57464" name="Rectangle 74">
              <a:extLst>
                <a:ext uri="{FF2B5EF4-FFF2-40B4-BE49-F238E27FC236}">
                  <a16:creationId xmlns:a16="http://schemas.microsoft.com/office/drawing/2014/main" id="{A226BD08-03EE-CF31-C1F7-CA11134C763A}"/>
                </a:ext>
              </a:extLst>
            </p:cNvPr>
            <p:cNvSpPr>
              <a:spLocks noChangeArrowheads="1"/>
            </p:cNvSpPr>
            <p:nvPr/>
          </p:nvSpPr>
          <p:spPr bwMode="auto">
            <a:xfrm>
              <a:off x="259" y="441"/>
              <a:ext cx="140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30F6FD"/>
                  </a:solidFill>
                  <a:latin typeface="Lucida Handwriting" panose="03010101010101010101" pitchFamily="66" charset="77"/>
                </a:rPr>
                <a:t> “OLD” </a:t>
              </a:r>
            </a:p>
            <a:p>
              <a:pPr algn="ctr"/>
              <a:r>
                <a:rPr lang="en-US" altLang="en-US" sz="2800" b="1">
                  <a:solidFill>
                    <a:srgbClr val="30F6FD"/>
                  </a:solidFill>
                  <a:latin typeface="Lucida Handwriting" panose="03010101010101010101" pitchFamily="66" charset="77"/>
                </a:rPr>
                <a:t>Testament</a:t>
              </a:r>
            </a:p>
          </p:txBody>
        </p:sp>
        <p:sp>
          <p:nvSpPr>
            <p:cNvPr id="57465" name="Rectangle 75">
              <a:extLst>
                <a:ext uri="{FF2B5EF4-FFF2-40B4-BE49-F238E27FC236}">
                  <a16:creationId xmlns:a16="http://schemas.microsoft.com/office/drawing/2014/main" id="{327C0DAD-81B8-F48B-C7C0-F752B0B8AE6B}"/>
                </a:ext>
              </a:extLst>
            </p:cNvPr>
            <p:cNvSpPr>
              <a:spLocks noChangeArrowheads="1"/>
            </p:cNvSpPr>
            <p:nvPr/>
          </p:nvSpPr>
          <p:spPr bwMode="auto">
            <a:xfrm>
              <a:off x="72" y="592"/>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66" name="Rectangle 76">
              <a:extLst>
                <a:ext uri="{FF2B5EF4-FFF2-40B4-BE49-F238E27FC236}">
                  <a16:creationId xmlns:a16="http://schemas.microsoft.com/office/drawing/2014/main" id="{20EBC77B-2A45-EA86-1027-06BC5DD8AF0C}"/>
                </a:ext>
              </a:extLst>
            </p:cNvPr>
            <p:cNvSpPr>
              <a:spLocks noChangeArrowheads="1"/>
            </p:cNvSpPr>
            <p:nvPr/>
          </p:nvSpPr>
          <p:spPr bwMode="auto">
            <a:xfrm>
              <a:off x="3736" y="592"/>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67" name="Rectangle 77">
              <a:extLst>
                <a:ext uri="{FF2B5EF4-FFF2-40B4-BE49-F238E27FC236}">
                  <a16:creationId xmlns:a16="http://schemas.microsoft.com/office/drawing/2014/main" id="{E1B7BC44-6950-B039-0872-98294708CFB5}"/>
                </a:ext>
              </a:extLst>
            </p:cNvPr>
            <p:cNvSpPr>
              <a:spLocks noChangeArrowheads="1"/>
            </p:cNvSpPr>
            <p:nvPr/>
          </p:nvSpPr>
          <p:spPr bwMode="auto">
            <a:xfrm>
              <a:off x="-64" y="1104"/>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68" name="Rectangle 78">
              <a:extLst>
                <a:ext uri="{FF2B5EF4-FFF2-40B4-BE49-F238E27FC236}">
                  <a16:creationId xmlns:a16="http://schemas.microsoft.com/office/drawing/2014/main" id="{C72C2497-D596-CF87-E4F4-A782B0DD5D4A}"/>
                </a:ext>
              </a:extLst>
            </p:cNvPr>
            <p:cNvSpPr>
              <a:spLocks noChangeArrowheads="1"/>
            </p:cNvSpPr>
            <p:nvPr/>
          </p:nvSpPr>
          <p:spPr bwMode="auto">
            <a:xfrm>
              <a:off x="3738" y="111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69" name="Rectangle 79">
              <a:extLst>
                <a:ext uri="{FF2B5EF4-FFF2-40B4-BE49-F238E27FC236}">
                  <a16:creationId xmlns:a16="http://schemas.microsoft.com/office/drawing/2014/main" id="{CA37C61C-7391-573F-BDDA-B30FD632F311}"/>
                </a:ext>
              </a:extLst>
            </p:cNvPr>
            <p:cNvSpPr>
              <a:spLocks noChangeArrowheads="1"/>
            </p:cNvSpPr>
            <p:nvPr/>
          </p:nvSpPr>
          <p:spPr bwMode="auto">
            <a:xfrm>
              <a:off x="3976" y="1271"/>
              <a:ext cx="135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  “27” Books</a:t>
              </a:r>
            </a:p>
          </p:txBody>
        </p:sp>
        <p:sp>
          <p:nvSpPr>
            <p:cNvPr id="57470" name="Rectangle 80">
              <a:extLst>
                <a:ext uri="{FF2B5EF4-FFF2-40B4-BE49-F238E27FC236}">
                  <a16:creationId xmlns:a16="http://schemas.microsoft.com/office/drawing/2014/main" id="{5C86A149-465B-7F6D-0187-41BE352208B5}"/>
                </a:ext>
              </a:extLst>
            </p:cNvPr>
            <p:cNvSpPr>
              <a:spLocks noChangeArrowheads="1"/>
            </p:cNvSpPr>
            <p:nvPr/>
          </p:nvSpPr>
          <p:spPr bwMode="auto">
            <a:xfrm>
              <a:off x="197" y="1279"/>
              <a:ext cx="123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“39” Books</a:t>
              </a:r>
            </a:p>
          </p:txBody>
        </p:sp>
        <p:sp>
          <p:nvSpPr>
            <p:cNvPr id="57471" name="Rectangle 81">
              <a:extLst>
                <a:ext uri="{FF2B5EF4-FFF2-40B4-BE49-F238E27FC236}">
                  <a16:creationId xmlns:a16="http://schemas.microsoft.com/office/drawing/2014/main" id="{F207E28B-DFC3-6247-6BC8-4790B16CD7E5}"/>
                </a:ext>
              </a:extLst>
            </p:cNvPr>
            <p:cNvSpPr>
              <a:spLocks noChangeArrowheads="1"/>
            </p:cNvSpPr>
            <p:nvPr/>
          </p:nvSpPr>
          <p:spPr bwMode="auto">
            <a:xfrm>
              <a:off x="4030" y="146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72" name="Rectangle 82">
              <a:extLst>
                <a:ext uri="{FF2B5EF4-FFF2-40B4-BE49-F238E27FC236}">
                  <a16:creationId xmlns:a16="http://schemas.microsoft.com/office/drawing/2014/main" id="{580E5718-CE8D-BE70-11FF-F9FBE55F23AB}"/>
                </a:ext>
              </a:extLst>
            </p:cNvPr>
            <p:cNvSpPr>
              <a:spLocks noChangeArrowheads="1"/>
            </p:cNvSpPr>
            <p:nvPr/>
          </p:nvSpPr>
          <p:spPr bwMode="auto">
            <a:xfrm>
              <a:off x="32" y="1485"/>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7473" name="Rectangle 83">
              <a:extLst>
                <a:ext uri="{FF2B5EF4-FFF2-40B4-BE49-F238E27FC236}">
                  <a16:creationId xmlns:a16="http://schemas.microsoft.com/office/drawing/2014/main" id="{A39652D7-01B4-1597-72A7-B0E1B3C6D884}"/>
                </a:ext>
              </a:extLst>
            </p:cNvPr>
            <p:cNvSpPr>
              <a:spLocks noChangeArrowheads="1"/>
            </p:cNvSpPr>
            <p:nvPr/>
          </p:nvSpPr>
          <p:spPr bwMode="auto">
            <a:xfrm>
              <a:off x="250" y="1711"/>
              <a:ext cx="88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Hebrew</a:t>
              </a:r>
            </a:p>
          </p:txBody>
        </p:sp>
        <p:sp>
          <p:nvSpPr>
            <p:cNvPr id="57474" name="Rectangle 84">
              <a:extLst>
                <a:ext uri="{FF2B5EF4-FFF2-40B4-BE49-F238E27FC236}">
                  <a16:creationId xmlns:a16="http://schemas.microsoft.com/office/drawing/2014/main" id="{433AA8C8-5851-8E5D-8A58-56ACB9C5B872}"/>
                </a:ext>
              </a:extLst>
            </p:cNvPr>
            <p:cNvSpPr>
              <a:spLocks noChangeArrowheads="1"/>
            </p:cNvSpPr>
            <p:nvPr/>
          </p:nvSpPr>
          <p:spPr bwMode="auto">
            <a:xfrm>
              <a:off x="4657" y="1711"/>
              <a:ext cx="69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Greek</a:t>
              </a:r>
            </a:p>
          </p:txBody>
        </p:sp>
        <p:sp>
          <p:nvSpPr>
            <p:cNvPr id="57475" name="Rectangle 85">
              <a:extLst>
                <a:ext uri="{FF2B5EF4-FFF2-40B4-BE49-F238E27FC236}">
                  <a16:creationId xmlns:a16="http://schemas.microsoft.com/office/drawing/2014/main" id="{7D6EE475-36DE-CBF0-56BF-22E071C16E88}"/>
                </a:ext>
              </a:extLst>
            </p:cNvPr>
            <p:cNvSpPr>
              <a:spLocks noChangeArrowheads="1"/>
            </p:cNvSpPr>
            <p:nvPr/>
          </p:nvSpPr>
          <p:spPr bwMode="auto">
            <a:xfrm>
              <a:off x="3909" y="1979"/>
              <a:ext cx="5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FFFF00"/>
                </a:solidFill>
                <a:latin typeface="Times" panose="020F0502020204030204" pitchFamily="34" charset="0"/>
              </a:endParaRPr>
            </a:p>
          </p:txBody>
        </p:sp>
        <p:sp>
          <p:nvSpPr>
            <p:cNvPr id="57476" name="Rectangle 86">
              <a:extLst>
                <a:ext uri="{FF2B5EF4-FFF2-40B4-BE49-F238E27FC236}">
                  <a16:creationId xmlns:a16="http://schemas.microsoft.com/office/drawing/2014/main" id="{A7C48CED-AA7C-B90C-ABBC-DC592011B505}"/>
                </a:ext>
              </a:extLst>
            </p:cNvPr>
            <p:cNvSpPr>
              <a:spLocks noChangeArrowheads="1"/>
            </p:cNvSpPr>
            <p:nvPr/>
          </p:nvSpPr>
          <p:spPr bwMode="auto">
            <a:xfrm>
              <a:off x="-218" y="1983"/>
              <a:ext cx="51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FFFF00"/>
                </a:solidFill>
                <a:latin typeface="Times" panose="020F0502020204030204" pitchFamily="34" charset="0"/>
              </a:endParaRPr>
            </a:p>
          </p:txBody>
        </p:sp>
        <p:sp>
          <p:nvSpPr>
            <p:cNvPr id="57477" name="Rectangle 87">
              <a:extLst>
                <a:ext uri="{FF2B5EF4-FFF2-40B4-BE49-F238E27FC236}">
                  <a16:creationId xmlns:a16="http://schemas.microsoft.com/office/drawing/2014/main" id="{BC37DAAF-D786-B872-D652-862987469217}"/>
                </a:ext>
              </a:extLst>
            </p:cNvPr>
            <p:cNvSpPr>
              <a:spLocks noChangeArrowheads="1"/>
            </p:cNvSpPr>
            <p:nvPr/>
          </p:nvSpPr>
          <p:spPr bwMode="auto">
            <a:xfrm>
              <a:off x="4600" y="2132"/>
              <a:ext cx="87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Grace/ </a:t>
              </a:r>
              <a:endParaRPr lang="en-US" altLang="en-US" sz="1800" b="1">
                <a:solidFill>
                  <a:srgbClr val="30F6FD"/>
                </a:solidFill>
                <a:latin typeface="Lucida Handwriting" panose="03010101010101010101" pitchFamily="66" charset="77"/>
              </a:endParaRPr>
            </a:p>
          </p:txBody>
        </p:sp>
        <p:sp>
          <p:nvSpPr>
            <p:cNvPr id="57478" name="Rectangle 88">
              <a:extLst>
                <a:ext uri="{FF2B5EF4-FFF2-40B4-BE49-F238E27FC236}">
                  <a16:creationId xmlns:a16="http://schemas.microsoft.com/office/drawing/2014/main" id="{3F71FC5E-6130-7C56-497F-AB07394094AA}"/>
                </a:ext>
              </a:extLst>
            </p:cNvPr>
            <p:cNvSpPr>
              <a:spLocks noChangeArrowheads="1"/>
            </p:cNvSpPr>
            <p:nvPr/>
          </p:nvSpPr>
          <p:spPr bwMode="auto">
            <a:xfrm>
              <a:off x="321" y="2133"/>
              <a:ext cx="71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tabLst>
                  <a:tab pos="460375" algn="l"/>
                </a:tabLst>
                <a:defRPr sz="3600">
                  <a:solidFill>
                    <a:schemeClr val="tx1"/>
                  </a:solidFill>
                  <a:latin typeface="Comic Sans MS" panose="030F09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902030302020204" pitchFamily="66" charset="0"/>
                  <a:ea typeface="ＭＳ Ｐゴシック" panose="020B0600070205080204" pitchFamily="34" charset="-128"/>
                </a:defRPr>
              </a:lvl2pPr>
              <a:lvl3pPr marL="11430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3pPr>
              <a:lvl4pPr marL="16002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4pPr>
              <a:lvl5pPr marL="20574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Law/</a:t>
              </a:r>
              <a:endParaRPr lang="en-US" altLang="en-US" sz="1800" b="1">
                <a:solidFill>
                  <a:srgbClr val="30F6FD"/>
                </a:solidFill>
                <a:latin typeface="Lucida Handwriting" panose="03010101010101010101" pitchFamily="66" charset="77"/>
              </a:endParaRPr>
            </a:p>
          </p:txBody>
        </p:sp>
        <p:grpSp>
          <p:nvGrpSpPr>
            <p:cNvPr id="57479" name="Group 89">
              <a:extLst>
                <a:ext uri="{FF2B5EF4-FFF2-40B4-BE49-F238E27FC236}">
                  <a16:creationId xmlns:a16="http://schemas.microsoft.com/office/drawing/2014/main" id="{B1633268-F26F-DE35-9244-C34596B78577}"/>
                </a:ext>
              </a:extLst>
            </p:cNvPr>
            <p:cNvGrpSpPr>
              <a:grpSpLocks/>
            </p:cNvGrpSpPr>
            <p:nvPr/>
          </p:nvGrpSpPr>
          <p:grpSpPr bwMode="auto">
            <a:xfrm>
              <a:off x="1344" y="1532"/>
              <a:ext cx="3404" cy="1821"/>
              <a:chOff x="1344" y="1532"/>
              <a:chExt cx="3404" cy="1821"/>
            </a:xfrm>
          </p:grpSpPr>
          <p:sp>
            <p:nvSpPr>
              <p:cNvPr id="57532" name="Line 90">
                <a:extLst>
                  <a:ext uri="{FF2B5EF4-FFF2-40B4-BE49-F238E27FC236}">
                    <a16:creationId xmlns:a16="http://schemas.microsoft.com/office/drawing/2014/main" id="{2E829F9D-EBDB-0A3F-2651-AA54D3E7A471}"/>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3" name="Line 91">
                <a:extLst>
                  <a:ext uri="{FF2B5EF4-FFF2-40B4-BE49-F238E27FC236}">
                    <a16:creationId xmlns:a16="http://schemas.microsoft.com/office/drawing/2014/main" id="{A890CCF2-329C-F549-65A9-8D76B10D8260}"/>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4" name="Line 92">
                <a:extLst>
                  <a:ext uri="{FF2B5EF4-FFF2-40B4-BE49-F238E27FC236}">
                    <a16:creationId xmlns:a16="http://schemas.microsoft.com/office/drawing/2014/main" id="{2C7251A6-991B-3B10-1696-172D85B658D2}"/>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5" name="Line 93">
                <a:extLst>
                  <a:ext uri="{FF2B5EF4-FFF2-40B4-BE49-F238E27FC236}">
                    <a16:creationId xmlns:a16="http://schemas.microsoft.com/office/drawing/2014/main" id="{A3B07149-B783-9158-2DD6-CB13B5090BB8}"/>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6" name="Line 94">
                <a:extLst>
                  <a:ext uri="{FF2B5EF4-FFF2-40B4-BE49-F238E27FC236}">
                    <a16:creationId xmlns:a16="http://schemas.microsoft.com/office/drawing/2014/main" id="{BC3A3501-A7CE-BB3F-DC82-38F4EAB1EB4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7" name="Line 95">
                <a:extLst>
                  <a:ext uri="{FF2B5EF4-FFF2-40B4-BE49-F238E27FC236}">
                    <a16:creationId xmlns:a16="http://schemas.microsoft.com/office/drawing/2014/main" id="{618563F9-1B73-2283-B69D-7B62C203B1DF}"/>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8" name="Line 96">
                <a:extLst>
                  <a:ext uri="{FF2B5EF4-FFF2-40B4-BE49-F238E27FC236}">
                    <a16:creationId xmlns:a16="http://schemas.microsoft.com/office/drawing/2014/main" id="{7C1C37B8-E93F-C9B0-F1EB-0B23DB7E81A1}"/>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9" name="Line 97">
                <a:extLst>
                  <a:ext uri="{FF2B5EF4-FFF2-40B4-BE49-F238E27FC236}">
                    <a16:creationId xmlns:a16="http://schemas.microsoft.com/office/drawing/2014/main" id="{76633E08-CF7A-D42E-ADFF-720EF778D983}"/>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40" name="Rectangle 98">
                <a:extLst>
                  <a:ext uri="{FF2B5EF4-FFF2-40B4-BE49-F238E27FC236}">
                    <a16:creationId xmlns:a16="http://schemas.microsoft.com/office/drawing/2014/main" id="{9C572918-89FC-8849-6299-C75617DA9951}"/>
                  </a:ext>
                </a:extLst>
              </p:cNvPr>
              <p:cNvSpPr>
                <a:spLocks noChangeArrowheads="1"/>
              </p:cNvSpPr>
              <p:nvPr/>
            </p:nvSpPr>
            <p:spPr bwMode="auto">
              <a:xfrm rot="5246759">
                <a:off x="2194" y="2333"/>
                <a:ext cx="129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21ED11"/>
                    </a:solidFill>
                    <a:latin typeface="Helvetica BlackOblique" pitchFamily="2" charset="0"/>
                  </a:rPr>
                  <a:t>PROPHECIES</a:t>
                </a:r>
                <a:endParaRPr lang="en-US" altLang="en-US" sz="1800" b="1">
                  <a:solidFill>
                    <a:srgbClr val="FFFF00"/>
                  </a:solidFill>
                  <a:latin typeface="Helvetica BlackOblique" pitchFamily="2" charset="0"/>
                </a:endParaRPr>
              </a:p>
            </p:txBody>
          </p:sp>
          <p:sp>
            <p:nvSpPr>
              <p:cNvPr id="57541" name="Rectangle 99">
                <a:extLst>
                  <a:ext uri="{FF2B5EF4-FFF2-40B4-BE49-F238E27FC236}">
                    <a16:creationId xmlns:a16="http://schemas.microsoft.com/office/drawing/2014/main" id="{D40EE03C-3676-E4B8-C37E-B2383A29CB57}"/>
                  </a:ext>
                </a:extLst>
              </p:cNvPr>
              <p:cNvSpPr>
                <a:spLocks noChangeArrowheads="1"/>
              </p:cNvSpPr>
              <p:nvPr/>
            </p:nvSpPr>
            <p:spPr bwMode="auto">
              <a:xfrm>
                <a:off x="3422" y="3143"/>
                <a:ext cx="1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chemeClr val="hlink"/>
                    </a:solidFill>
                    <a:latin typeface="Helvetica BlackOblique" pitchFamily="2" charset="0"/>
                  </a:rPr>
                  <a:t>REVELATION</a:t>
                </a:r>
                <a:endParaRPr lang="en-US" altLang="en-US" sz="1600" b="1">
                  <a:solidFill>
                    <a:srgbClr val="FFFF00"/>
                  </a:solidFill>
                  <a:latin typeface="Helvetica BlackOblique" pitchFamily="2" charset="0"/>
                </a:endParaRPr>
              </a:p>
            </p:txBody>
          </p:sp>
          <p:sp>
            <p:nvSpPr>
              <p:cNvPr id="57542" name="Rectangle 100">
                <a:extLst>
                  <a:ext uri="{FF2B5EF4-FFF2-40B4-BE49-F238E27FC236}">
                    <a16:creationId xmlns:a16="http://schemas.microsoft.com/office/drawing/2014/main" id="{41946F30-FF53-014A-EE66-E4CBC4A6512D}"/>
                  </a:ext>
                </a:extLst>
              </p:cNvPr>
              <p:cNvSpPr>
                <a:spLocks noChangeArrowheads="1"/>
              </p:cNvSpPr>
              <p:nvPr/>
            </p:nvSpPr>
            <p:spPr bwMode="auto">
              <a:xfrm rot="3267768">
                <a:off x="1817" y="2523"/>
                <a:ext cx="111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21ED11"/>
                    </a:solidFill>
                    <a:latin typeface="Helvetica BlackOblique" pitchFamily="2" charset="0"/>
                  </a:rPr>
                  <a:t>WRITINGS</a:t>
                </a:r>
                <a:endParaRPr lang="en-US" altLang="en-US" sz="1800" b="1">
                  <a:solidFill>
                    <a:srgbClr val="FFFF00"/>
                  </a:solidFill>
                  <a:latin typeface="Helvetica BlackOblique" pitchFamily="2" charset="0"/>
                </a:endParaRPr>
              </a:p>
            </p:txBody>
          </p:sp>
          <p:sp>
            <p:nvSpPr>
              <p:cNvPr id="57543" name="Rectangle 101">
                <a:extLst>
                  <a:ext uri="{FF2B5EF4-FFF2-40B4-BE49-F238E27FC236}">
                    <a16:creationId xmlns:a16="http://schemas.microsoft.com/office/drawing/2014/main" id="{D72E454C-C996-F6E1-DD14-7625A1300336}"/>
                  </a:ext>
                </a:extLst>
              </p:cNvPr>
              <p:cNvSpPr>
                <a:spLocks noChangeArrowheads="1"/>
              </p:cNvSpPr>
              <p:nvPr/>
            </p:nvSpPr>
            <p:spPr bwMode="auto">
              <a:xfrm rot="-956673">
                <a:off x="3426" y="2833"/>
                <a:ext cx="9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chemeClr val="hlink"/>
                    </a:solidFill>
                    <a:latin typeface="Helvetica BlackOblique" pitchFamily="2" charset="0"/>
                  </a:rPr>
                  <a:t>EPISTLES</a:t>
                </a:r>
                <a:endParaRPr lang="en-US" altLang="en-US" sz="1800" b="1">
                  <a:solidFill>
                    <a:srgbClr val="FFFF00"/>
                  </a:solidFill>
                  <a:latin typeface="Helvetica BlackOblique" pitchFamily="2" charset="0"/>
                </a:endParaRPr>
              </a:p>
            </p:txBody>
          </p:sp>
          <p:sp>
            <p:nvSpPr>
              <p:cNvPr id="57544" name="Rectangle 102">
                <a:extLst>
                  <a:ext uri="{FF2B5EF4-FFF2-40B4-BE49-F238E27FC236}">
                    <a16:creationId xmlns:a16="http://schemas.microsoft.com/office/drawing/2014/main" id="{3679B546-A595-56B1-D4C4-C87BF1A8A429}"/>
                  </a:ext>
                </a:extLst>
              </p:cNvPr>
              <p:cNvSpPr>
                <a:spLocks noChangeArrowheads="1"/>
              </p:cNvSpPr>
              <p:nvPr/>
            </p:nvSpPr>
            <p:spPr bwMode="auto">
              <a:xfrm rot="-2323467">
                <a:off x="3353" y="2465"/>
                <a:ext cx="62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chemeClr val="hlink"/>
                    </a:solidFill>
                    <a:latin typeface="Helvetica BlackOblique" pitchFamily="2" charset="0"/>
                  </a:rPr>
                  <a:t>ACTS</a:t>
                </a:r>
                <a:endParaRPr lang="en-US" altLang="en-US" sz="1800" b="1">
                  <a:solidFill>
                    <a:srgbClr val="FFFF00"/>
                  </a:solidFill>
                  <a:latin typeface="Helvetica BlackOblique" pitchFamily="2" charset="0"/>
                </a:endParaRPr>
              </a:p>
            </p:txBody>
          </p:sp>
          <p:sp>
            <p:nvSpPr>
              <p:cNvPr id="57545" name="Rectangle 103">
                <a:extLst>
                  <a:ext uri="{FF2B5EF4-FFF2-40B4-BE49-F238E27FC236}">
                    <a16:creationId xmlns:a16="http://schemas.microsoft.com/office/drawing/2014/main" id="{07774DFB-ECCE-B118-93CB-3F61DE4F9940}"/>
                  </a:ext>
                </a:extLst>
              </p:cNvPr>
              <p:cNvSpPr>
                <a:spLocks noChangeArrowheads="1"/>
              </p:cNvSpPr>
              <p:nvPr/>
            </p:nvSpPr>
            <p:spPr bwMode="auto">
              <a:xfrm rot="1755647">
                <a:off x="1460" y="2753"/>
                <a:ext cx="11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21ED11"/>
                    </a:solidFill>
                    <a:latin typeface="Helvetica BlackOblique" pitchFamily="2" charset="0"/>
                  </a:rPr>
                  <a:t>HISTORIES</a:t>
                </a:r>
                <a:endParaRPr lang="en-US" altLang="en-US" sz="1800" b="1">
                  <a:solidFill>
                    <a:srgbClr val="FFFF00"/>
                  </a:solidFill>
                  <a:latin typeface="Helvetica BlackOblique" pitchFamily="2" charset="0"/>
                </a:endParaRPr>
              </a:p>
            </p:txBody>
          </p:sp>
          <p:sp>
            <p:nvSpPr>
              <p:cNvPr id="57546" name="Rectangle 104">
                <a:extLst>
                  <a:ext uri="{FF2B5EF4-FFF2-40B4-BE49-F238E27FC236}">
                    <a16:creationId xmlns:a16="http://schemas.microsoft.com/office/drawing/2014/main" id="{E4E0BE65-2AC8-88A7-F9C8-BE00822BE643}"/>
                  </a:ext>
                </a:extLst>
              </p:cNvPr>
              <p:cNvSpPr>
                <a:spLocks noChangeArrowheads="1"/>
              </p:cNvSpPr>
              <p:nvPr/>
            </p:nvSpPr>
            <p:spPr bwMode="auto">
              <a:xfrm rot="240000">
                <a:off x="1596" y="3057"/>
                <a:ext cx="5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21ED11"/>
                    </a:solidFill>
                    <a:latin typeface="Helvetica BlackOblique" pitchFamily="2" charset="0"/>
                  </a:rPr>
                  <a:t>LAW</a:t>
                </a:r>
                <a:endParaRPr lang="en-US" altLang="en-US" sz="1800" b="1">
                  <a:solidFill>
                    <a:srgbClr val="FFFF00"/>
                  </a:solidFill>
                  <a:latin typeface="Helvetica BlackOblique" pitchFamily="2" charset="0"/>
                </a:endParaRPr>
              </a:p>
            </p:txBody>
          </p:sp>
          <p:sp>
            <p:nvSpPr>
              <p:cNvPr id="57547" name="Rectangle 105">
                <a:extLst>
                  <a:ext uri="{FF2B5EF4-FFF2-40B4-BE49-F238E27FC236}">
                    <a16:creationId xmlns:a16="http://schemas.microsoft.com/office/drawing/2014/main" id="{F14BF766-669E-0851-D5C3-F07D12DCA456}"/>
                  </a:ext>
                </a:extLst>
              </p:cNvPr>
              <p:cNvSpPr>
                <a:spLocks noChangeArrowheads="1"/>
              </p:cNvSpPr>
              <p:nvPr/>
            </p:nvSpPr>
            <p:spPr bwMode="auto">
              <a:xfrm rot="-3345401">
                <a:off x="2907" y="2030"/>
                <a:ext cx="122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chemeClr val="hlink"/>
                    </a:solidFill>
                    <a:latin typeface="Helvetica BlackOblique" pitchFamily="2" charset="0"/>
                  </a:rPr>
                  <a:t>GOSPELS</a:t>
                </a:r>
                <a:endParaRPr lang="en-US" altLang="en-US" sz="1800" b="1">
                  <a:solidFill>
                    <a:srgbClr val="FFFF00"/>
                  </a:solidFill>
                  <a:latin typeface="Helvetica BlackOblique" pitchFamily="2" charset="0"/>
                </a:endParaRPr>
              </a:p>
            </p:txBody>
          </p:sp>
        </p:grpSp>
        <p:sp>
          <p:nvSpPr>
            <p:cNvPr id="57480" name="Rectangle 106">
              <a:extLst>
                <a:ext uri="{FF2B5EF4-FFF2-40B4-BE49-F238E27FC236}">
                  <a16:creationId xmlns:a16="http://schemas.microsoft.com/office/drawing/2014/main" id="{053B4783-2AAF-A50F-9EED-2818EA246827}"/>
                </a:ext>
              </a:extLst>
            </p:cNvPr>
            <p:cNvSpPr>
              <a:spLocks noChangeArrowheads="1"/>
            </p:cNvSpPr>
            <p:nvPr/>
          </p:nvSpPr>
          <p:spPr bwMode="auto">
            <a:xfrm>
              <a:off x="-36" y="2829"/>
              <a:ext cx="124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Telescope</a:t>
              </a:r>
            </a:p>
          </p:txBody>
        </p:sp>
        <p:sp>
          <p:nvSpPr>
            <p:cNvPr id="57481" name="Rectangle 107">
              <a:extLst>
                <a:ext uri="{FF2B5EF4-FFF2-40B4-BE49-F238E27FC236}">
                  <a16:creationId xmlns:a16="http://schemas.microsoft.com/office/drawing/2014/main" id="{E6067A00-B5AF-8AB4-DCA2-25745B70DFBD}"/>
                </a:ext>
              </a:extLst>
            </p:cNvPr>
            <p:cNvSpPr>
              <a:spLocks noChangeArrowheads="1"/>
            </p:cNvSpPr>
            <p:nvPr/>
          </p:nvSpPr>
          <p:spPr bwMode="auto">
            <a:xfrm>
              <a:off x="4467" y="2841"/>
              <a:ext cx="135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Telescope</a:t>
              </a:r>
            </a:p>
          </p:txBody>
        </p:sp>
        <p:sp>
          <p:nvSpPr>
            <p:cNvPr id="57482" name="Rectangle 108">
              <a:extLst>
                <a:ext uri="{FF2B5EF4-FFF2-40B4-BE49-F238E27FC236}">
                  <a16:creationId xmlns:a16="http://schemas.microsoft.com/office/drawing/2014/main" id="{C7AA8D07-AF02-A611-745C-86CC8A16B19D}"/>
                </a:ext>
              </a:extLst>
            </p:cNvPr>
            <p:cNvSpPr>
              <a:spLocks noChangeArrowheads="1"/>
            </p:cNvSpPr>
            <p:nvPr/>
          </p:nvSpPr>
          <p:spPr bwMode="auto">
            <a:xfrm>
              <a:off x="-54" y="3266"/>
              <a:ext cx="1154"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30F6FD"/>
                  </a:solidFill>
                  <a:latin typeface="Lucida Handwriting" panose="03010101010101010101" pitchFamily="66" charset="77"/>
                </a:rPr>
                <a:t>Eternity Past</a:t>
              </a:r>
            </a:p>
          </p:txBody>
        </p:sp>
        <p:sp>
          <p:nvSpPr>
            <p:cNvPr id="57483" name="Rectangle 109">
              <a:extLst>
                <a:ext uri="{FF2B5EF4-FFF2-40B4-BE49-F238E27FC236}">
                  <a16:creationId xmlns:a16="http://schemas.microsoft.com/office/drawing/2014/main" id="{0913A017-0904-EB5E-77E3-B74FAA20870A}"/>
                </a:ext>
              </a:extLst>
            </p:cNvPr>
            <p:cNvSpPr>
              <a:spLocks noChangeArrowheads="1"/>
            </p:cNvSpPr>
            <p:nvPr/>
          </p:nvSpPr>
          <p:spPr bwMode="auto">
            <a:xfrm>
              <a:off x="4585" y="3266"/>
              <a:ext cx="1143"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30F6FD"/>
                  </a:solidFill>
                  <a:latin typeface="Lucida Handwriting" panose="03010101010101010101" pitchFamily="66" charset="77"/>
                </a:rPr>
                <a:t>Eternity Future</a:t>
              </a:r>
            </a:p>
          </p:txBody>
        </p:sp>
        <p:sp>
          <p:nvSpPr>
            <p:cNvPr id="57484" name="Text Box 110">
              <a:extLst>
                <a:ext uri="{FF2B5EF4-FFF2-40B4-BE49-F238E27FC236}">
                  <a16:creationId xmlns:a16="http://schemas.microsoft.com/office/drawing/2014/main" id="{7BD44B46-61E9-2F0C-9A50-DB4808915148}"/>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chemeClr val="bg1"/>
                  </a:solidFill>
                </a:rPr>
                <a:t>06-27</a:t>
              </a:r>
            </a:p>
          </p:txBody>
        </p:sp>
        <p:sp>
          <p:nvSpPr>
            <p:cNvPr id="57485" name="Text Box 111">
              <a:extLst>
                <a:ext uri="{FF2B5EF4-FFF2-40B4-BE49-F238E27FC236}">
                  <a16:creationId xmlns:a16="http://schemas.microsoft.com/office/drawing/2014/main" id="{25EA7013-3F6E-5E68-8F17-22CD9FBC4508}"/>
                </a:ext>
              </a:extLst>
            </p:cNvPr>
            <p:cNvSpPr txBox="1">
              <a:spLocks noChangeArrowheads="1"/>
            </p:cNvSpPr>
            <p:nvPr/>
          </p:nvSpPr>
          <p:spPr bwMode="auto">
            <a:xfrm>
              <a:off x="156" y="2350"/>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400" b="1">
                  <a:solidFill>
                    <a:srgbClr val="30F6FD"/>
                  </a:solidFill>
                  <a:latin typeface="Lucida Handwriting" panose="03010101010101010101" pitchFamily="66" charset="77"/>
                </a:rPr>
                <a:t>Promise </a:t>
              </a:r>
            </a:p>
          </p:txBody>
        </p:sp>
        <p:sp>
          <p:nvSpPr>
            <p:cNvPr id="57486" name="Text Box 112">
              <a:extLst>
                <a:ext uri="{FF2B5EF4-FFF2-40B4-BE49-F238E27FC236}">
                  <a16:creationId xmlns:a16="http://schemas.microsoft.com/office/drawing/2014/main" id="{CAB2AA6D-B53A-C77D-29F5-AC594C0F86B2}"/>
                </a:ext>
              </a:extLst>
            </p:cNvPr>
            <p:cNvSpPr txBox="1">
              <a:spLocks noChangeArrowheads="1"/>
            </p:cNvSpPr>
            <p:nvPr/>
          </p:nvSpPr>
          <p:spPr bwMode="auto">
            <a:xfrm>
              <a:off x="4281" y="2350"/>
              <a:ext cx="17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Fulfillment</a:t>
              </a:r>
              <a:endParaRPr lang="en-US" altLang="en-US">
                <a:solidFill>
                  <a:srgbClr val="30F6FD"/>
                </a:solidFill>
                <a:latin typeface="Times" panose="020F0502020204030204" pitchFamily="34" charset="0"/>
              </a:endParaRPr>
            </a:p>
          </p:txBody>
        </p:sp>
        <p:sp>
          <p:nvSpPr>
            <p:cNvPr id="57487" name="Line 113">
              <a:extLst>
                <a:ext uri="{FF2B5EF4-FFF2-40B4-BE49-F238E27FC236}">
                  <a16:creationId xmlns:a16="http://schemas.microsoft.com/office/drawing/2014/main" id="{20F6C34B-98B2-B0FC-7DFE-14943026FD64}"/>
                </a:ext>
              </a:extLst>
            </p:cNvPr>
            <p:cNvSpPr>
              <a:spLocks noChangeShapeType="1"/>
            </p:cNvSpPr>
            <p:nvPr/>
          </p:nvSpPr>
          <p:spPr bwMode="auto">
            <a:xfrm>
              <a:off x="4495" y="1187"/>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88" name="Line 114">
              <a:extLst>
                <a:ext uri="{FF2B5EF4-FFF2-40B4-BE49-F238E27FC236}">
                  <a16:creationId xmlns:a16="http://schemas.microsoft.com/office/drawing/2014/main" id="{4C4098DA-3F35-65B0-A9B5-CA77AE97DAB3}"/>
                </a:ext>
              </a:extLst>
            </p:cNvPr>
            <p:cNvSpPr>
              <a:spLocks noChangeShapeType="1"/>
            </p:cNvSpPr>
            <p:nvPr/>
          </p:nvSpPr>
          <p:spPr bwMode="auto">
            <a:xfrm>
              <a:off x="4627" y="1670"/>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89" name="Line 115">
              <a:extLst>
                <a:ext uri="{FF2B5EF4-FFF2-40B4-BE49-F238E27FC236}">
                  <a16:creationId xmlns:a16="http://schemas.microsoft.com/office/drawing/2014/main" id="{EEEE518D-81CE-AF98-AE6F-05A4BF9E5A04}"/>
                </a:ext>
              </a:extLst>
            </p:cNvPr>
            <p:cNvSpPr>
              <a:spLocks noChangeShapeType="1"/>
            </p:cNvSpPr>
            <p:nvPr/>
          </p:nvSpPr>
          <p:spPr bwMode="auto">
            <a:xfrm>
              <a:off x="4687" y="2089"/>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0" name="Line 116">
              <a:extLst>
                <a:ext uri="{FF2B5EF4-FFF2-40B4-BE49-F238E27FC236}">
                  <a16:creationId xmlns:a16="http://schemas.microsoft.com/office/drawing/2014/main" id="{883310AC-8E37-9857-4832-B04192B2AA22}"/>
                </a:ext>
              </a:extLst>
            </p:cNvPr>
            <p:cNvSpPr>
              <a:spLocks noChangeShapeType="1"/>
            </p:cNvSpPr>
            <p:nvPr/>
          </p:nvSpPr>
          <p:spPr bwMode="auto">
            <a:xfrm>
              <a:off x="4783" y="2787"/>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1" name="Line 117">
              <a:extLst>
                <a:ext uri="{FF2B5EF4-FFF2-40B4-BE49-F238E27FC236}">
                  <a16:creationId xmlns:a16="http://schemas.microsoft.com/office/drawing/2014/main" id="{88B2CEA9-DB9C-9ECE-DA88-03F4CE2B30A4}"/>
                </a:ext>
              </a:extLst>
            </p:cNvPr>
            <p:cNvSpPr>
              <a:spLocks noChangeShapeType="1"/>
            </p:cNvSpPr>
            <p:nvPr/>
          </p:nvSpPr>
          <p:spPr bwMode="auto">
            <a:xfrm>
              <a:off x="546" y="1193"/>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2" name="Line 118">
              <a:extLst>
                <a:ext uri="{FF2B5EF4-FFF2-40B4-BE49-F238E27FC236}">
                  <a16:creationId xmlns:a16="http://schemas.microsoft.com/office/drawing/2014/main" id="{0E145FCA-194E-4500-CE64-6316616779B8}"/>
                </a:ext>
              </a:extLst>
            </p:cNvPr>
            <p:cNvSpPr>
              <a:spLocks noChangeShapeType="1"/>
            </p:cNvSpPr>
            <p:nvPr/>
          </p:nvSpPr>
          <p:spPr bwMode="auto">
            <a:xfrm>
              <a:off x="480" y="167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3" name="Line 119">
              <a:extLst>
                <a:ext uri="{FF2B5EF4-FFF2-40B4-BE49-F238E27FC236}">
                  <a16:creationId xmlns:a16="http://schemas.microsoft.com/office/drawing/2014/main" id="{9102839F-F426-0EE6-58EE-6FD2F8A6F03B}"/>
                </a:ext>
              </a:extLst>
            </p:cNvPr>
            <p:cNvSpPr>
              <a:spLocks noChangeShapeType="1"/>
            </p:cNvSpPr>
            <p:nvPr/>
          </p:nvSpPr>
          <p:spPr bwMode="auto">
            <a:xfrm>
              <a:off x="423" y="208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4" name="Line 120">
              <a:extLst>
                <a:ext uri="{FF2B5EF4-FFF2-40B4-BE49-F238E27FC236}">
                  <a16:creationId xmlns:a16="http://schemas.microsoft.com/office/drawing/2014/main" id="{E550A4DB-FC58-74E8-0CA7-0467E8C062E6}"/>
                </a:ext>
              </a:extLst>
            </p:cNvPr>
            <p:cNvSpPr>
              <a:spLocks noChangeShapeType="1"/>
            </p:cNvSpPr>
            <p:nvPr/>
          </p:nvSpPr>
          <p:spPr bwMode="auto">
            <a:xfrm>
              <a:off x="312" y="2766"/>
              <a:ext cx="611"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95" name="Rectangle 121">
              <a:extLst>
                <a:ext uri="{FF2B5EF4-FFF2-40B4-BE49-F238E27FC236}">
                  <a16:creationId xmlns:a16="http://schemas.microsoft.com/office/drawing/2014/main" id="{0EA783AC-913A-9EA3-3C44-FFFEE60ACF4E}"/>
                </a:ext>
              </a:extLst>
            </p:cNvPr>
            <p:cNvSpPr>
              <a:spLocks noChangeArrowheads="1"/>
            </p:cNvSpPr>
            <p:nvPr/>
          </p:nvSpPr>
          <p:spPr bwMode="auto">
            <a:xfrm>
              <a:off x="1006" y="3634"/>
              <a:ext cx="15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30F6FD"/>
                  </a:solidFill>
                  <a:latin typeface="Lucida Handwriting" panose="03010101010101010101" pitchFamily="66" charset="77"/>
                </a:rPr>
                <a:t>Microscope</a:t>
              </a:r>
            </a:p>
          </p:txBody>
        </p:sp>
        <p:sp>
          <p:nvSpPr>
            <p:cNvPr id="57496" name="Text Box 122">
              <a:extLst>
                <a:ext uri="{FF2B5EF4-FFF2-40B4-BE49-F238E27FC236}">
                  <a16:creationId xmlns:a16="http://schemas.microsoft.com/office/drawing/2014/main" id="{06258AFF-E937-17BC-4E7C-58F3F751F137}"/>
                </a:ext>
              </a:extLst>
            </p:cNvPr>
            <p:cNvSpPr txBox="1">
              <a:spLocks noChangeArrowheads="1"/>
            </p:cNvSpPr>
            <p:nvPr/>
          </p:nvSpPr>
          <p:spPr bwMode="auto">
            <a:xfrm>
              <a:off x="951" y="2540"/>
              <a:ext cx="11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57497" name="Rectangle 123">
              <a:extLst>
                <a:ext uri="{FF2B5EF4-FFF2-40B4-BE49-F238E27FC236}">
                  <a16:creationId xmlns:a16="http://schemas.microsoft.com/office/drawing/2014/main" id="{E6A1859F-BEDE-314A-2B1E-21223CA79C6F}"/>
                </a:ext>
              </a:extLst>
            </p:cNvPr>
            <p:cNvSpPr>
              <a:spLocks noChangeArrowheads="1"/>
            </p:cNvSpPr>
            <p:nvPr/>
          </p:nvSpPr>
          <p:spPr bwMode="auto">
            <a:xfrm>
              <a:off x="2723" y="3490"/>
              <a:ext cx="147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30F6FD"/>
                  </a:solidFill>
                  <a:latin typeface="Lucida Handwriting" panose="03010101010101010101" pitchFamily="66" charset="77"/>
                </a:rPr>
                <a:t>2 Telescopes</a:t>
              </a:r>
              <a:endParaRPr lang="en-US" altLang="en-US" sz="2000" b="1" u="sng">
                <a:solidFill>
                  <a:srgbClr val="30F6FD"/>
                </a:solidFill>
                <a:latin typeface="Lucida Handwriting" panose="03010101010101010101" pitchFamily="66" charset="77"/>
              </a:endParaRPr>
            </a:p>
            <a:p>
              <a:r>
                <a:rPr lang="en-US" altLang="en-US" sz="2000" b="1">
                  <a:solidFill>
                    <a:srgbClr val="30F6FD"/>
                  </a:solidFill>
                  <a:latin typeface="Lucida Handwriting" panose="03010101010101010101" pitchFamily="66" charset="77"/>
                </a:rPr>
                <a:t>1 Microscope</a:t>
              </a:r>
              <a:endParaRPr lang="en-US" altLang="en-US" sz="2000" b="1" u="sng">
                <a:solidFill>
                  <a:srgbClr val="30F6FD"/>
                </a:solidFill>
                <a:latin typeface="Lucida Handwriting" panose="03010101010101010101" pitchFamily="66" charset="77"/>
              </a:endParaRPr>
            </a:p>
          </p:txBody>
        </p:sp>
        <p:grpSp>
          <p:nvGrpSpPr>
            <p:cNvPr id="57498" name="Group 124">
              <a:extLst>
                <a:ext uri="{FF2B5EF4-FFF2-40B4-BE49-F238E27FC236}">
                  <a16:creationId xmlns:a16="http://schemas.microsoft.com/office/drawing/2014/main" id="{6CE5EE95-EEE3-EEEE-0215-0BC63ECC2D9A}"/>
                </a:ext>
              </a:extLst>
            </p:cNvPr>
            <p:cNvGrpSpPr>
              <a:grpSpLocks/>
            </p:cNvGrpSpPr>
            <p:nvPr/>
          </p:nvGrpSpPr>
          <p:grpSpPr bwMode="auto">
            <a:xfrm>
              <a:off x="3444" y="371"/>
              <a:ext cx="443" cy="604"/>
              <a:chOff x="2464" y="201"/>
              <a:chExt cx="443" cy="604"/>
            </a:xfrm>
          </p:grpSpPr>
          <p:sp>
            <p:nvSpPr>
              <p:cNvPr id="57529" name="Rectangle 125">
                <a:extLst>
                  <a:ext uri="{FF2B5EF4-FFF2-40B4-BE49-F238E27FC236}">
                    <a16:creationId xmlns:a16="http://schemas.microsoft.com/office/drawing/2014/main" id="{500CAABF-549B-1C32-991C-CD20DAECA1B8}"/>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530" name="Rectangle 126">
                <a:extLst>
                  <a:ext uri="{FF2B5EF4-FFF2-40B4-BE49-F238E27FC236}">
                    <a16:creationId xmlns:a16="http://schemas.microsoft.com/office/drawing/2014/main" id="{7AB0628F-EF0B-643C-8469-A887C30B9677}"/>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531" name="Rectangle 127">
                <a:extLst>
                  <a:ext uri="{FF2B5EF4-FFF2-40B4-BE49-F238E27FC236}">
                    <a16:creationId xmlns:a16="http://schemas.microsoft.com/office/drawing/2014/main" id="{676A37EC-63D2-F8E8-E25B-C84E7341EE14}"/>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57499" name="Rectangle 128">
              <a:extLst>
                <a:ext uri="{FF2B5EF4-FFF2-40B4-BE49-F238E27FC236}">
                  <a16:creationId xmlns:a16="http://schemas.microsoft.com/office/drawing/2014/main" id="{2A2FE055-D0BC-1080-4AFF-AB4D0B04E8EF}"/>
                </a:ext>
              </a:extLst>
            </p:cNvPr>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500" name="Rectangle 129">
              <a:extLst>
                <a:ext uri="{FF2B5EF4-FFF2-40B4-BE49-F238E27FC236}">
                  <a16:creationId xmlns:a16="http://schemas.microsoft.com/office/drawing/2014/main" id="{047CDB12-B599-94AC-1FD9-22DFF9E939CB}"/>
                </a:ext>
              </a:extLst>
            </p:cNvPr>
            <p:cNvSpPr>
              <a:spLocks noChangeArrowheads="1"/>
            </p:cNvSpPr>
            <p:nvPr/>
          </p:nvSpPr>
          <p:spPr bwMode="auto">
            <a:xfrm>
              <a:off x="3615" y="3054"/>
              <a:ext cx="150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chemeClr val="folHlink"/>
                  </a:solidFill>
                </a:rPr>
                <a:t>12 TRIBES</a:t>
              </a:r>
            </a:p>
          </p:txBody>
        </p:sp>
        <p:sp>
          <p:nvSpPr>
            <p:cNvPr id="57501" name="Rectangle 130">
              <a:extLst>
                <a:ext uri="{FF2B5EF4-FFF2-40B4-BE49-F238E27FC236}">
                  <a16:creationId xmlns:a16="http://schemas.microsoft.com/office/drawing/2014/main" id="{A6B20A62-28C7-5E23-044A-E4533A1ADED1}"/>
                </a:ext>
              </a:extLst>
            </p:cNvPr>
            <p:cNvSpPr>
              <a:spLocks noChangeArrowheads="1"/>
            </p:cNvSpPr>
            <p:nvPr/>
          </p:nvSpPr>
          <p:spPr bwMode="auto">
            <a:xfrm>
              <a:off x="4357" y="1393"/>
              <a:ext cx="106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EF800"/>
                  </a:solidFill>
                </a:rPr>
                <a:t>EXODUS</a:t>
              </a:r>
            </a:p>
          </p:txBody>
        </p:sp>
        <p:sp>
          <p:nvSpPr>
            <p:cNvPr id="57502" name="Rectangle 131">
              <a:extLst>
                <a:ext uri="{FF2B5EF4-FFF2-40B4-BE49-F238E27FC236}">
                  <a16:creationId xmlns:a16="http://schemas.microsoft.com/office/drawing/2014/main" id="{8ED68893-8B40-32D5-CF0B-7E90A8E07533}"/>
                </a:ext>
              </a:extLst>
            </p:cNvPr>
            <p:cNvSpPr>
              <a:spLocks noChangeArrowheads="1"/>
            </p:cNvSpPr>
            <p:nvPr/>
          </p:nvSpPr>
          <p:spPr bwMode="auto">
            <a:xfrm>
              <a:off x="1192" y="3747"/>
              <a:ext cx="158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5  SERMONS</a:t>
              </a:r>
            </a:p>
          </p:txBody>
        </p:sp>
        <p:sp>
          <p:nvSpPr>
            <p:cNvPr id="57503" name="Rectangle 132">
              <a:extLst>
                <a:ext uri="{FF2B5EF4-FFF2-40B4-BE49-F238E27FC236}">
                  <a16:creationId xmlns:a16="http://schemas.microsoft.com/office/drawing/2014/main" id="{E6F7DF45-684F-3166-1451-8331179DA0FC}"/>
                </a:ext>
              </a:extLst>
            </p:cNvPr>
            <p:cNvSpPr>
              <a:spLocks noChangeArrowheads="1"/>
            </p:cNvSpPr>
            <p:nvPr/>
          </p:nvSpPr>
          <p:spPr bwMode="auto">
            <a:xfrm>
              <a:off x="2372" y="1048"/>
              <a:ext cx="184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99CCFF"/>
                  </a:solidFill>
                </a:rPr>
                <a:t>LAND DIVIDED</a:t>
              </a:r>
            </a:p>
          </p:txBody>
        </p:sp>
        <p:sp>
          <p:nvSpPr>
            <p:cNvPr id="57504" name="Rectangle 133">
              <a:extLst>
                <a:ext uri="{FF2B5EF4-FFF2-40B4-BE49-F238E27FC236}">
                  <a16:creationId xmlns:a16="http://schemas.microsoft.com/office/drawing/2014/main" id="{37DB367C-633B-01D8-789E-CA3E01901D2F}"/>
                </a:ext>
              </a:extLst>
            </p:cNvPr>
            <p:cNvSpPr>
              <a:spLocks noChangeArrowheads="1"/>
            </p:cNvSpPr>
            <p:nvPr/>
          </p:nvSpPr>
          <p:spPr bwMode="auto">
            <a:xfrm>
              <a:off x="927" y="2606"/>
              <a:ext cx="102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JUDGES</a:t>
              </a:r>
            </a:p>
          </p:txBody>
        </p:sp>
        <p:sp>
          <p:nvSpPr>
            <p:cNvPr id="57505" name="Rectangle 134">
              <a:extLst>
                <a:ext uri="{FF2B5EF4-FFF2-40B4-BE49-F238E27FC236}">
                  <a16:creationId xmlns:a16="http://schemas.microsoft.com/office/drawing/2014/main" id="{1EBFDF10-97BE-26AA-5F89-018CCF9F5242}"/>
                </a:ext>
              </a:extLst>
            </p:cNvPr>
            <p:cNvSpPr>
              <a:spLocks noChangeArrowheads="1"/>
            </p:cNvSpPr>
            <p:nvPr/>
          </p:nvSpPr>
          <p:spPr bwMode="auto">
            <a:xfrm>
              <a:off x="659" y="573"/>
              <a:ext cx="109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Paokapha</a:t>
              </a:r>
            </a:p>
          </p:txBody>
        </p:sp>
        <p:sp>
          <p:nvSpPr>
            <p:cNvPr id="57506" name="Rectangle 135">
              <a:extLst>
                <a:ext uri="{FF2B5EF4-FFF2-40B4-BE49-F238E27FC236}">
                  <a16:creationId xmlns:a16="http://schemas.microsoft.com/office/drawing/2014/main" id="{7CE8A7D3-6F8C-2768-5BEE-FE0AE09B255F}"/>
                </a:ext>
              </a:extLst>
            </p:cNvPr>
            <p:cNvSpPr>
              <a:spLocks noChangeArrowheads="1"/>
            </p:cNvSpPr>
            <p:nvPr/>
          </p:nvSpPr>
          <p:spPr bwMode="auto">
            <a:xfrm>
              <a:off x="124" y="3416"/>
              <a:ext cx="133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M - C - C </a:t>
              </a:r>
            </a:p>
          </p:txBody>
        </p:sp>
        <p:sp>
          <p:nvSpPr>
            <p:cNvPr id="57507" name="Rectangle 136">
              <a:extLst>
                <a:ext uri="{FF2B5EF4-FFF2-40B4-BE49-F238E27FC236}">
                  <a16:creationId xmlns:a16="http://schemas.microsoft.com/office/drawing/2014/main" id="{7B27CFE1-A5A7-5449-DF90-C01F6A167752}"/>
                </a:ext>
              </a:extLst>
            </p:cNvPr>
            <p:cNvSpPr>
              <a:spLocks noChangeArrowheads="1"/>
            </p:cNvSpPr>
            <p:nvPr/>
          </p:nvSpPr>
          <p:spPr bwMode="auto">
            <a:xfrm>
              <a:off x="114" y="178"/>
              <a:ext cx="76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KAHO</a:t>
              </a:r>
            </a:p>
          </p:txBody>
        </p:sp>
        <p:sp>
          <p:nvSpPr>
            <p:cNvPr id="57508" name="Rectangle 137">
              <a:extLst>
                <a:ext uri="{FF2B5EF4-FFF2-40B4-BE49-F238E27FC236}">
                  <a16:creationId xmlns:a16="http://schemas.microsoft.com/office/drawing/2014/main" id="{582A49B2-9E21-FE3F-364D-E3E03445363D}"/>
                </a:ext>
              </a:extLst>
            </p:cNvPr>
            <p:cNvSpPr>
              <a:spLocks noChangeArrowheads="1"/>
            </p:cNvSpPr>
            <p:nvPr/>
          </p:nvSpPr>
          <p:spPr bwMode="auto">
            <a:xfrm>
              <a:off x="1809" y="2922"/>
              <a:ext cx="76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rgbClr val="99CCFF"/>
                  </a:solidFill>
                </a:rPr>
                <a:t>I - I</a:t>
              </a:r>
            </a:p>
          </p:txBody>
        </p:sp>
        <p:sp>
          <p:nvSpPr>
            <p:cNvPr id="57509" name="Rectangle 138">
              <a:extLst>
                <a:ext uri="{FF2B5EF4-FFF2-40B4-BE49-F238E27FC236}">
                  <a16:creationId xmlns:a16="http://schemas.microsoft.com/office/drawing/2014/main" id="{4D4EDA9A-1AC1-330B-AEA3-CBF72CD7BC47}"/>
                </a:ext>
              </a:extLst>
            </p:cNvPr>
            <p:cNvSpPr>
              <a:spLocks noChangeArrowheads="1"/>
            </p:cNvSpPr>
            <p:nvPr/>
          </p:nvSpPr>
          <p:spPr bwMode="auto">
            <a:xfrm>
              <a:off x="3935" y="2248"/>
              <a:ext cx="180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SLAVERY</a:t>
              </a:r>
              <a:r>
                <a:rPr lang="en-US" altLang="en-US" sz="2000" b="1">
                  <a:solidFill>
                    <a:schemeClr val="folHlink"/>
                  </a:solidFill>
                </a:rPr>
                <a:t>          </a:t>
              </a:r>
            </a:p>
          </p:txBody>
        </p:sp>
        <p:sp>
          <p:nvSpPr>
            <p:cNvPr id="57510" name="Rectangle 139">
              <a:extLst>
                <a:ext uri="{FF2B5EF4-FFF2-40B4-BE49-F238E27FC236}">
                  <a16:creationId xmlns:a16="http://schemas.microsoft.com/office/drawing/2014/main" id="{62BE594C-D60C-25B3-AE4F-71D2DC9C6685}"/>
                </a:ext>
              </a:extLst>
            </p:cNvPr>
            <p:cNvSpPr>
              <a:spLocks noChangeArrowheads="1"/>
            </p:cNvSpPr>
            <p:nvPr/>
          </p:nvSpPr>
          <p:spPr bwMode="auto">
            <a:xfrm>
              <a:off x="2203" y="677"/>
              <a:ext cx="85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CC00"/>
                  </a:solidFill>
                </a:rPr>
                <a:t>SINAI</a:t>
              </a:r>
            </a:p>
          </p:txBody>
        </p:sp>
        <p:sp>
          <p:nvSpPr>
            <p:cNvPr id="57511" name="Rectangle 140">
              <a:extLst>
                <a:ext uri="{FF2B5EF4-FFF2-40B4-BE49-F238E27FC236}">
                  <a16:creationId xmlns:a16="http://schemas.microsoft.com/office/drawing/2014/main" id="{1A26E5B6-AE48-F43A-E31C-248B6CF4E399}"/>
                </a:ext>
              </a:extLst>
            </p:cNvPr>
            <p:cNvSpPr>
              <a:spLocks noChangeArrowheads="1"/>
            </p:cNvSpPr>
            <p:nvPr/>
          </p:nvSpPr>
          <p:spPr bwMode="auto">
            <a:xfrm>
              <a:off x="3950" y="3806"/>
              <a:ext cx="145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3  TREKS...</a:t>
              </a:r>
            </a:p>
          </p:txBody>
        </p:sp>
        <p:sp>
          <p:nvSpPr>
            <p:cNvPr id="57512" name="Rectangle 141">
              <a:extLst>
                <a:ext uri="{FF2B5EF4-FFF2-40B4-BE49-F238E27FC236}">
                  <a16:creationId xmlns:a16="http://schemas.microsoft.com/office/drawing/2014/main" id="{E6564F32-2C88-6868-D08B-50E2B3C2B880}"/>
                </a:ext>
              </a:extLst>
            </p:cNvPr>
            <p:cNvSpPr>
              <a:spLocks noChangeArrowheads="1"/>
            </p:cNvSpPr>
            <p:nvPr/>
          </p:nvSpPr>
          <p:spPr bwMode="auto">
            <a:xfrm>
              <a:off x="1307" y="1875"/>
              <a:ext cx="104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ISRAEL </a:t>
              </a:r>
            </a:p>
          </p:txBody>
        </p:sp>
        <p:sp>
          <p:nvSpPr>
            <p:cNvPr id="57513" name="Rectangle 142">
              <a:extLst>
                <a:ext uri="{FF2B5EF4-FFF2-40B4-BE49-F238E27FC236}">
                  <a16:creationId xmlns:a16="http://schemas.microsoft.com/office/drawing/2014/main" id="{639ABA83-51F8-CBF8-4C84-1D241D8C6C12}"/>
                </a:ext>
              </a:extLst>
            </p:cNvPr>
            <p:cNvSpPr>
              <a:spLocks noChangeArrowheads="1"/>
            </p:cNvSpPr>
            <p:nvPr/>
          </p:nvSpPr>
          <p:spPr bwMode="auto">
            <a:xfrm>
              <a:off x="405" y="2119"/>
              <a:ext cx="81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rgbClr val="00CC00"/>
                  </a:solidFill>
                </a:rPr>
                <a:t>J - E</a:t>
              </a:r>
            </a:p>
          </p:txBody>
        </p:sp>
        <p:sp>
          <p:nvSpPr>
            <p:cNvPr id="57514" name="Rectangle 143">
              <a:extLst>
                <a:ext uri="{FF2B5EF4-FFF2-40B4-BE49-F238E27FC236}">
                  <a16:creationId xmlns:a16="http://schemas.microsoft.com/office/drawing/2014/main" id="{E2CDE829-26B5-D240-46EF-AD9F673F6828}"/>
                </a:ext>
              </a:extLst>
            </p:cNvPr>
            <p:cNvSpPr>
              <a:spLocks noChangeArrowheads="1"/>
            </p:cNvSpPr>
            <p:nvPr/>
          </p:nvSpPr>
          <p:spPr bwMode="auto">
            <a:xfrm>
              <a:off x="1426" y="1311"/>
              <a:ext cx="51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430</a:t>
              </a:r>
            </a:p>
          </p:txBody>
        </p:sp>
        <p:sp>
          <p:nvSpPr>
            <p:cNvPr id="57515" name="Rectangle 144">
              <a:extLst>
                <a:ext uri="{FF2B5EF4-FFF2-40B4-BE49-F238E27FC236}">
                  <a16:creationId xmlns:a16="http://schemas.microsoft.com/office/drawing/2014/main" id="{15B3F1C6-FCC0-1E24-9DB7-F35FFCD0EE57}"/>
                </a:ext>
              </a:extLst>
            </p:cNvPr>
            <p:cNvSpPr>
              <a:spLocks noChangeArrowheads="1"/>
            </p:cNvSpPr>
            <p:nvPr/>
          </p:nvSpPr>
          <p:spPr bwMode="auto">
            <a:xfrm>
              <a:off x="2204" y="322"/>
              <a:ext cx="123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EF800"/>
                  </a:solidFill>
                </a:rPr>
                <a:t>S - D - S</a:t>
              </a:r>
            </a:p>
          </p:txBody>
        </p:sp>
        <p:sp>
          <p:nvSpPr>
            <p:cNvPr id="57516" name="Rectangle 145">
              <a:extLst>
                <a:ext uri="{FF2B5EF4-FFF2-40B4-BE49-F238E27FC236}">
                  <a16:creationId xmlns:a16="http://schemas.microsoft.com/office/drawing/2014/main" id="{BBE5007B-DC84-E94C-AD5A-BAA45C1C7A11}"/>
                </a:ext>
              </a:extLst>
            </p:cNvPr>
            <p:cNvSpPr>
              <a:spLocks noChangeArrowheads="1"/>
            </p:cNvSpPr>
            <p:nvPr/>
          </p:nvSpPr>
          <p:spPr bwMode="auto">
            <a:xfrm>
              <a:off x="2469" y="3425"/>
              <a:ext cx="124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CC00"/>
                  </a:solidFill>
                </a:rPr>
                <a:t>Z - E - N</a:t>
              </a:r>
            </a:p>
          </p:txBody>
        </p:sp>
        <p:sp>
          <p:nvSpPr>
            <p:cNvPr id="57517" name="Rectangle 146">
              <a:extLst>
                <a:ext uri="{FF2B5EF4-FFF2-40B4-BE49-F238E27FC236}">
                  <a16:creationId xmlns:a16="http://schemas.microsoft.com/office/drawing/2014/main" id="{5E76C47D-F48F-A685-B7CA-B2A3514CF54C}"/>
                </a:ext>
              </a:extLst>
            </p:cNvPr>
            <p:cNvSpPr>
              <a:spLocks noChangeArrowheads="1"/>
            </p:cNvSpPr>
            <p:nvPr/>
          </p:nvSpPr>
          <p:spPr bwMode="auto">
            <a:xfrm>
              <a:off x="2476" y="2295"/>
              <a:ext cx="72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ACTS</a:t>
              </a:r>
            </a:p>
          </p:txBody>
        </p:sp>
        <p:sp>
          <p:nvSpPr>
            <p:cNvPr id="57518" name="Rectangle 147">
              <a:extLst>
                <a:ext uri="{FF2B5EF4-FFF2-40B4-BE49-F238E27FC236}">
                  <a16:creationId xmlns:a16="http://schemas.microsoft.com/office/drawing/2014/main" id="{9DEB0529-FA12-E003-8DCB-C315DCFEB9B7}"/>
                </a:ext>
              </a:extLst>
            </p:cNvPr>
            <p:cNvSpPr>
              <a:spLocks noChangeArrowheads="1"/>
            </p:cNvSpPr>
            <p:nvPr/>
          </p:nvSpPr>
          <p:spPr bwMode="auto">
            <a:xfrm>
              <a:off x="4533" y="641"/>
              <a:ext cx="121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EPISTLES</a:t>
              </a:r>
            </a:p>
          </p:txBody>
        </p:sp>
        <p:sp>
          <p:nvSpPr>
            <p:cNvPr id="57519" name="Rectangle 148">
              <a:extLst>
                <a:ext uri="{FF2B5EF4-FFF2-40B4-BE49-F238E27FC236}">
                  <a16:creationId xmlns:a16="http://schemas.microsoft.com/office/drawing/2014/main" id="{C7AC3E1B-D814-470D-5462-67B752BAC670}"/>
                </a:ext>
              </a:extLst>
            </p:cNvPr>
            <p:cNvSpPr>
              <a:spLocks noChangeArrowheads="1"/>
            </p:cNvSpPr>
            <p:nvPr/>
          </p:nvSpPr>
          <p:spPr bwMode="auto">
            <a:xfrm>
              <a:off x="3564" y="118"/>
              <a:ext cx="177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0CC00"/>
                  </a:solidFill>
                </a:rPr>
                <a:t>KADESH BARNEA</a:t>
              </a:r>
            </a:p>
          </p:txBody>
        </p:sp>
        <p:sp>
          <p:nvSpPr>
            <p:cNvPr id="57520" name="Rectangle 149">
              <a:extLst>
                <a:ext uri="{FF2B5EF4-FFF2-40B4-BE49-F238E27FC236}">
                  <a16:creationId xmlns:a16="http://schemas.microsoft.com/office/drawing/2014/main" id="{EAF9CA09-6508-3B94-3D7E-3CABB9214C46}"/>
                </a:ext>
              </a:extLst>
            </p:cNvPr>
            <p:cNvSpPr>
              <a:spLocks noChangeArrowheads="1"/>
            </p:cNvSpPr>
            <p:nvPr/>
          </p:nvSpPr>
          <p:spPr bwMode="auto">
            <a:xfrm>
              <a:off x="2944" y="2704"/>
              <a:ext cx="51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EF800"/>
                  </a:solidFill>
                </a:rPr>
                <a:t>350</a:t>
              </a:r>
            </a:p>
          </p:txBody>
        </p:sp>
        <p:sp>
          <p:nvSpPr>
            <p:cNvPr id="57521" name="Rectangle 150">
              <a:extLst>
                <a:ext uri="{FF2B5EF4-FFF2-40B4-BE49-F238E27FC236}">
                  <a16:creationId xmlns:a16="http://schemas.microsoft.com/office/drawing/2014/main" id="{CEBA7EEE-F776-C092-04D7-C8F93FE422A7}"/>
                </a:ext>
              </a:extLst>
            </p:cNvPr>
            <p:cNvSpPr>
              <a:spLocks noChangeArrowheads="1"/>
            </p:cNvSpPr>
            <p:nvPr/>
          </p:nvSpPr>
          <p:spPr bwMode="auto">
            <a:xfrm>
              <a:off x="3531" y="2605"/>
              <a:ext cx="101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CC00"/>
                  </a:solidFill>
                </a:rPr>
                <a:t> JUDAH</a:t>
              </a:r>
            </a:p>
          </p:txBody>
        </p:sp>
        <p:sp>
          <p:nvSpPr>
            <p:cNvPr id="57522" name="Rectangle 151">
              <a:extLst>
                <a:ext uri="{FF2B5EF4-FFF2-40B4-BE49-F238E27FC236}">
                  <a16:creationId xmlns:a16="http://schemas.microsoft.com/office/drawing/2014/main" id="{376FBBE7-A66C-DFC1-5642-CA491C6F22FA}"/>
                </a:ext>
              </a:extLst>
            </p:cNvPr>
            <p:cNvSpPr>
              <a:spLocks noChangeArrowheads="1"/>
            </p:cNvSpPr>
            <p:nvPr/>
          </p:nvSpPr>
          <p:spPr bwMode="auto">
            <a:xfrm>
              <a:off x="2332" y="1539"/>
              <a:ext cx="121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70 YEARS</a:t>
              </a:r>
            </a:p>
          </p:txBody>
        </p:sp>
        <p:sp>
          <p:nvSpPr>
            <p:cNvPr id="57523" name="Rectangle 152">
              <a:extLst>
                <a:ext uri="{FF2B5EF4-FFF2-40B4-BE49-F238E27FC236}">
                  <a16:creationId xmlns:a16="http://schemas.microsoft.com/office/drawing/2014/main" id="{E75091F5-A998-FF31-1648-2B460C027C02}"/>
                </a:ext>
              </a:extLst>
            </p:cNvPr>
            <p:cNvSpPr>
              <a:spLocks noChangeArrowheads="1"/>
            </p:cNvSpPr>
            <p:nvPr/>
          </p:nvSpPr>
          <p:spPr bwMode="auto">
            <a:xfrm>
              <a:off x="231" y="1470"/>
              <a:ext cx="1096"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EF800"/>
                  </a:solidFill>
                </a:rPr>
                <a:t>Vareshim</a:t>
              </a:r>
              <a:endParaRPr lang="en-US" altLang="en-US" sz="2800" b="1" i="1">
                <a:solidFill>
                  <a:srgbClr val="FEF800"/>
                </a:solidFill>
              </a:endParaRPr>
            </a:p>
          </p:txBody>
        </p:sp>
        <p:sp>
          <p:nvSpPr>
            <p:cNvPr id="57524" name="Rectangle 153">
              <a:extLst>
                <a:ext uri="{FF2B5EF4-FFF2-40B4-BE49-F238E27FC236}">
                  <a16:creationId xmlns:a16="http://schemas.microsoft.com/office/drawing/2014/main" id="{F36AA71C-40DD-4970-DC91-141054CEC007}"/>
                </a:ext>
              </a:extLst>
            </p:cNvPr>
            <p:cNvSpPr>
              <a:spLocks noChangeArrowheads="1"/>
            </p:cNvSpPr>
            <p:nvPr/>
          </p:nvSpPr>
          <p:spPr bwMode="auto">
            <a:xfrm>
              <a:off x="4538" y="2739"/>
              <a:ext cx="118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L - S - B</a:t>
              </a:r>
            </a:p>
          </p:txBody>
        </p:sp>
        <p:sp>
          <p:nvSpPr>
            <p:cNvPr id="57525" name="Rectangle 154">
              <a:extLst>
                <a:ext uri="{FF2B5EF4-FFF2-40B4-BE49-F238E27FC236}">
                  <a16:creationId xmlns:a16="http://schemas.microsoft.com/office/drawing/2014/main" id="{B11DB399-ED1E-7709-BA1F-6DBA4FC23925}"/>
                </a:ext>
              </a:extLst>
            </p:cNvPr>
            <p:cNvSpPr>
              <a:spLocks noChangeArrowheads="1"/>
            </p:cNvSpPr>
            <p:nvPr/>
          </p:nvSpPr>
          <p:spPr bwMode="auto">
            <a:xfrm>
              <a:off x="3734" y="551"/>
              <a:ext cx="38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chemeClr val="folHlink"/>
                  </a:solidFill>
                </a:rPr>
                <a:t>40</a:t>
              </a:r>
            </a:p>
          </p:txBody>
        </p:sp>
        <p:sp>
          <p:nvSpPr>
            <p:cNvPr id="57526" name="Rectangle 155">
              <a:extLst>
                <a:ext uri="{FF2B5EF4-FFF2-40B4-BE49-F238E27FC236}">
                  <a16:creationId xmlns:a16="http://schemas.microsoft.com/office/drawing/2014/main" id="{4134CE32-6944-24C2-B8D2-501781CD12E0}"/>
                </a:ext>
              </a:extLst>
            </p:cNvPr>
            <p:cNvSpPr>
              <a:spLocks noChangeArrowheads="1"/>
            </p:cNvSpPr>
            <p:nvPr/>
          </p:nvSpPr>
          <p:spPr bwMode="auto">
            <a:xfrm>
              <a:off x="354" y="962"/>
              <a:ext cx="114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0CC00"/>
                  </a:solidFill>
                </a:rPr>
                <a:t>JERICHO</a:t>
              </a:r>
              <a:endParaRPr lang="en-US" altLang="en-US" sz="2800" b="1">
                <a:solidFill>
                  <a:schemeClr val="folHlink"/>
                </a:solidFill>
              </a:endParaRPr>
            </a:p>
          </p:txBody>
        </p:sp>
        <p:sp>
          <p:nvSpPr>
            <p:cNvPr id="57527" name="Rectangle 156">
              <a:extLst>
                <a:ext uri="{FF2B5EF4-FFF2-40B4-BE49-F238E27FC236}">
                  <a16:creationId xmlns:a16="http://schemas.microsoft.com/office/drawing/2014/main" id="{C6A3AD52-C21D-65AB-7DDD-7B2616A331F4}"/>
                </a:ext>
              </a:extLst>
            </p:cNvPr>
            <p:cNvSpPr>
              <a:spLocks noChangeArrowheads="1"/>
            </p:cNvSpPr>
            <p:nvPr/>
          </p:nvSpPr>
          <p:spPr bwMode="auto">
            <a:xfrm>
              <a:off x="0" y="3061"/>
              <a:ext cx="171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PHONGKHAMI</a:t>
              </a:r>
            </a:p>
          </p:txBody>
        </p:sp>
        <p:sp>
          <p:nvSpPr>
            <p:cNvPr id="57528" name="Rectangle 157">
              <a:extLst>
                <a:ext uri="{FF2B5EF4-FFF2-40B4-BE49-F238E27FC236}">
                  <a16:creationId xmlns:a16="http://schemas.microsoft.com/office/drawing/2014/main" id="{814E0772-5F58-F528-929D-9751F1487612}"/>
                </a:ext>
              </a:extLst>
            </p:cNvPr>
            <p:cNvSpPr>
              <a:spLocks noChangeArrowheads="1"/>
            </p:cNvSpPr>
            <p:nvPr/>
          </p:nvSpPr>
          <p:spPr bwMode="auto">
            <a:xfrm>
              <a:off x="3806" y="1793"/>
              <a:ext cx="128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FF3300"/>
                  </a:solidFill>
                </a:rPr>
                <a:t>PROPHETS</a:t>
              </a:r>
            </a:p>
          </p:txBody>
        </p:sp>
      </p:grpSp>
      <p:sp>
        <p:nvSpPr>
          <p:cNvPr id="57349" name="Rectangle 159">
            <a:extLst>
              <a:ext uri="{FF2B5EF4-FFF2-40B4-BE49-F238E27FC236}">
                <a16:creationId xmlns:a16="http://schemas.microsoft.com/office/drawing/2014/main" id="{CAF85177-EF90-D0A3-D333-8D3D6936B89D}"/>
              </a:ext>
            </a:extLst>
          </p:cNvPr>
          <p:cNvSpPr>
            <a:spLocks noChangeArrowheads="1"/>
          </p:cNvSpPr>
          <p:nvPr/>
        </p:nvSpPr>
        <p:spPr bwMode="auto">
          <a:xfrm>
            <a:off x="3184525" y="303213"/>
            <a:ext cx="2905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50" name="Rectangle 160">
            <a:extLst>
              <a:ext uri="{FF2B5EF4-FFF2-40B4-BE49-F238E27FC236}">
                <a16:creationId xmlns:a16="http://schemas.microsoft.com/office/drawing/2014/main" id="{EF8F62FC-9377-61FD-5275-C270BC3BE6F7}"/>
              </a:ext>
            </a:extLst>
          </p:cNvPr>
          <p:cNvSpPr>
            <a:spLocks noChangeArrowheads="1"/>
          </p:cNvSpPr>
          <p:nvPr/>
        </p:nvSpPr>
        <p:spPr bwMode="auto">
          <a:xfrm>
            <a:off x="3186113" y="628650"/>
            <a:ext cx="3206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51" name="Rectangle 161">
            <a:extLst>
              <a:ext uri="{FF2B5EF4-FFF2-40B4-BE49-F238E27FC236}">
                <a16:creationId xmlns:a16="http://schemas.microsoft.com/office/drawing/2014/main" id="{4CF65869-7B2D-874A-BC62-C703AA9FCFE0}"/>
              </a:ext>
            </a:extLst>
          </p:cNvPr>
          <p:cNvSpPr>
            <a:spLocks noChangeArrowheads="1"/>
          </p:cNvSpPr>
          <p:nvPr/>
        </p:nvSpPr>
        <p:spPr bwMode="auto">
          <a:xfrm>
            <a:off x="3444875" y="169863"/>
            <a:ext cx="16938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01247D"/>
                </a:solidFill>
                <a:latin typeface="Lucida Handwriting" panose="03010101010101010101" pitchFamily="66" charset="77"/>
              </a:rPr>
              <a:t>1600 years</a:t>
            </a:r>
          </a:p>
        </p:txBody>
      </p:sp>
      <p:sp>
        <p:nvSpPr>
          <p:cNvPr id="57352" name="Rectangle 162">
            <a:extLst>
              <a:ext uri="{FF2B5EF4-FFF2-40B4-BE49-F238E27FC236}">
                <a16:creationId xmlns:a16="http://schemas.microsoft.com/office/drawing/2014/main" id="{2D1C8097-1E98-248C-3588-14E73411A9AD}"/>
              </a:ext>
            </a:extLst>
          </p:cNvPr>
          <p:cNvSpPr>
            <a:spLocks noChangeArrowheads="1"/>
          </p:cNvSpPr>
          <p:nvPr/>
        </p:nvSpPr>
        <p:spPr bwMode="auto">
          <a:xfrm>
            <a:off x="3438525" y="531813"/>
            <a:ext cx="1727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01247D"/>
                </a:solidFill>
                <a:latin typeface="Lucida Handwriting" panose="03010101010101010101" pitchFamily="66" charset="77"/>
              </a:rPr>
              <a:t>40 authors</a:t>
            </a:r>
          </a:p>
        </p:txBody>
      </p:sp>
      <p:sp>
        <p:nvSpPr>
          <p:cNvPr id="57353" name="Rectangle 163">
            <a:extLst>
              <a:ext uri="{FF2B5EF4-FFF2-40B4-BE49-F238E27FC236}">
                <a16:creationId xmlns:a16="http://schemas.microsoft.com/office/drawing/2014/main" id="{A99D6A25-1361-17A2-723F-4115F67E0A44}"/>
              </a:ext>
            </a:extLst>
          </p:cNvPr>
          <p:cNvSpPr>
            <a:spLocks noChangeArrowheads="1"/>
          </p:cNvSpPr>
          <p:nvPr/>
        </p:nvSpPr>
        <p:spPr bwMode="auto">
          <a:xfrm>
            <a:off x="3697288" y="968375"/>
            <a:ext cx="17033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rgbClr val="01247D"/>
                </a:solidFill>
                <a:latin typeface="Times" panose="020F0502020204030204" pitchFamily="34" charset="0"/>
              </a:rPr>
              <a:t>ONE THEME:</a:t>
            </a:r>
          </a:p>
        </p:txBody>
      </p:sp>
      <p:sp>
        <p:nvSpPr>
          <p:cNvPr id="57354" name="Rectangle 164">
            <a:extLst>
              <a:ext uri="{FF2B5EF4-FFF2-40B4-BE49-F238E27FC236}">
                <a16:creationId xmlns:a16="http://schemas.microsoft.com/office/drawing/2014/main" id="{B54BC3A6-440A-D231-D168-E5719876C04A}"/>
              </a:ext>
            </a:extLst>
          </p:cNvPr>
          <p:cNvSpPr>
            <a:spLocks noChangeArrowheads="1"/>
          </p:cNvSpPr>
          <p:nvPr/>
        </p:nvSpPr>
        <p:spPr bwMode="auto">
          <a:xfrm>
            <a:off x="3181350" y="1012825"/>
            <a:ext cx="307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55" name="Rectangle 165">
            <a:extLst>
              <a:ext uri="{FF2B5EF4-FFF2-40B4-BE49-F238E27FC236}">
                <a16:creationId xmlns:a16="http://schemas.microsoft.com/office/drawing/2014/main" id="{787130FF-2E92-253E-B4B4-D774132F3943}"/>
              </a:ext>
            </a:extLst>
          </p:cNvPr>
          <p:cNvSpPr>
            <a:spLocks noChangeArrowheads="1"/>
          </p:cNvSpPr>
          <p:nvPr/>
        </p:nvSpPr>
        <p:spPr bwMode="auto">
          <a:xfrm>
            <a:off x="3076575" y="1179513"/>
            <a:ext cx="2897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01247D"/>
                </a:solidFill>
                <a:latin typeface="Lucida Handwriting" panose="03010101010101010101" pitchFamily="66" charset="77"/>
              </a:rPr>
              <a:t>the glory of God</a:t>
            </a:r>
          </a:p>
        </p:txBody>
      </p:sp>
      <p:sp>
        <p:nvSpPr>
          <p:cNvPr id="57356" name="Rectangle 166">
            <a:extLst>
              <a:ext uri="{FF2B5EF4-FFF2-40B4-BE49-F238E27FC236}">
                <a16:creationId xmlns:a16="http://schemas.microsoft.com/office/drawing/2014/main" id="{06E41B01-72EA-A6BE-9256-1991CD0C327D}"/>
              </a:ext>
            </a:extLst>
          </p:cNvPr>
          <p:cNvSpPr>
            <a:spLocks noChangeArrowheads="1"/>
          </p:cNvSpPr>
          <p:nvPr/>
        </p:nvSpPr>
        <p:spPr bwMode="auto">
          <a:xfrm>
            <a:off x="6545263" y="709613"/>
            <a:ext cx="22479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01247D"/>
                </a:solidFill>
                <a:latin typeface="Lucida Handwriting" panose="03010101010101010101" pitchFamily="66" charset="77"/>
              </a:rPr>
              <a:t>“NEW”  </a:t>
            </a:r>
          </a:p>
          <a:p>
            <a:pPr algn="ctr"/>
            <a:r>
              <a:rPr lang="en-US" altLang="en-US" sz="2800" b="1">
                <a:solidFill>
                  <a:srgbClr val="01247D"/>
                </a:solidFill>
                <a:latin typeface="Lucida Handwriting" panose="03010101010101010101" pitchFamily="66" charset="77"/>
              </a:rPr>
              <a:t>Testament</a:t>
            </a:r>
          </a:p>
        </p:txBody>
      </p:sp>
      <p:sp>
        <p:nvSpPr>
          <p:cNvPr id="57357" name="Rectangle 167">
            <a:extLst>
              <a:ext uri="{FF2B5EF4-FFF2-40B4-BE49-F238E27FC236}">
                <a16:creationId xmlns:a16="http://schemas.microsoft.com/office/drawing/2014/main" id="{05F1ED5E-ADB6-6F54-7AAF-1F0221A9D6DE}"/>
              </a:ext>
            </a:extLst>
          </p:cNvPr>
          <p:cNvSpPr>
            <a:spLocks noChangeArrowheads="1"/>
          </p:cNvSpPr>
          <p:nvPr/>
        </p:nvSpPr>
        <p:spPr bwMode="auto">
          <a:xfrm>
            <a:off x="812800" y="517525"/>
            <a:ext cx="2768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800" b="1">
                <a:solidFill>
                  <a:srgbClr val="01247D"/>
                </a:solidFill>
                <a:latin typeface="Lucida Handwriting" panose="03010101010101010101" pitchFamily="66" charset="77"/>
              </a:rPr>
              <a:t> “Kachama” </a:t>
            </a:r>
          </a:p>
          <a:p>
            <a:pPr algn="ctr"/>
            <a:r>
              <a:rPr lang="en-US" altLang="en-US" sz="2800" b="1">
                <a:solidFill>
                  <a:srgbClr val="01247D"/>
                </a:solidFill>
                <a:latin typeface="Lucida Handwriting" panose="03010101010101010101" pitchFamily="66" charset="77"/>
              </a:rPr>
              <a:t>Tuingashit</a:t>
            </a:r>
          </a:p>
        </p:txBody>
      </p:sp>
      <p:sp>
        <p:nvSpPr>
          <p:cNvPr id="57358" name="Rectangle 168">
            <a:extLst>
              <a:ext uri="{FF2B5EF4-FFF2-40B4-BE49-F238E27FC236}">
                <a16:creationId xmlns:a16="http://schemas.microsoft.com/office/drawing/2014/main" id="{0A0DF697-2CE1-5E4A-C78F-3422D50067E8}"/>
              </a:ext>
            </a:extLst>
          </p:cNvPr>
          <p:cNvSpPr>
            <a:spLocks noChangeArrowheads="1"/>
          </p:cNvSpPr>
          <p:nvPr/>
        </p:nvSpPr>
        <p:spPr bwMode="auto">
          <a:xfrm>
            <a:off x="104775" y="939800"/>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59" name="Rectangle 169">
            <a:extLst>
              <a:ext uri="{FF2B5EF4-FFF2-40B4-BE49-F238E27FC236}">
                <a16:creationId xmlns:a16="http://schemas.microsoft.com/office/drawing/2014/main" id="{F674089B-D58C-6DC4-49D2-20F3C485F9A6}"/>
              </a:ext>
            </a:extLst>
          </p:cNvPr>
          <p:cNvSpPr>
            <a:spLocks noChangeArrowheads="1"/>
          </p:cNvSpPr>
          <p:nvPr/>
        </p:nvSpPr>
        <p:spPr bwMode="auto">
          <a:xfrm>
            <a:off x="5981700" y="939800"/>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60" name="Rectangle 170">
            <a:extLst>
              <a:ext uri="{FF2B5EF4-FFF2-40B4-BE49-F238E27FC236}">
                <a16:creationId xmlns:a16="http://schemas.microsoft.com/office/drawing/2014/main" id="{1D4E0F50-6A0D-9622-336D-BCE8756DB6F5}"/>
              </a:ext>
            </a:extLst>
          </p:cNvPr>
          <p:cNvSpPr>
            <a:spLocks noChangeArrowheads="1"/>
          </p:cNvSpPr>
          <p:nvPr/>
        </p:nvSpPr>
        <p:spPr bwMode="auto">
          <a:xfrm>
            <a:off x="-112713" y="1752600"/>
            <a:ext cx="825501"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61" name="Rectangle 171">
            <a:extLst>
              <a:ext uri="{FF2B5EF4-FFF2-40B4-BE49-F238E27FC236}">
                <a16:creationId xmlns:a16="http://schemas.microsoft.com/office/drawing/2014/main" id="{AE3C5AF4-4564-9586-0963-05688A0F8302}"/>
              </a:ext>
            </a:extLst>
          </p:cNvPr>
          <p:cNvSpPr>
            <a:spLocks noChangeArrowheads="1"/>
          </p:cNvSpPr>
          <p:nvPr/>
        </p:nvSpPr>
        <p:spPr bwMode="auto">
          <a:xfrm>
            <a:off x="5984875" y="1762125"/>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62" name="Rectangle 172">
            <a:extLst>
              <a:ext uri="{FF2B5EF4-FFF2-40B4-BE49-F238E27FC236}">
                <a16:creationId xmlns:a16="http://schemas.microsoft.com/office/drawing/2014/main" id="{9B761088-5091-3EDA-76A1-7CA17A8C7E2F}"/>
              </a:ext>
            </a:extLst>
          </p:cNvPr>
          <p:cNvSpPr>
            <a:spLocks noChangeArrowheads="1"/>
          </p:cNvSpPr>
          <p:nvPr/>
        </p:nvSpPr>
        <p:spPr bwMode="auto">
          <a:xfrm>
            <a:off x="6365875" y="2017713"/>
            <a:ext cx="2178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  “27” Books</a:t>
            </a:r>
          </a:p>
        </p:txBody>
      </p:sp>
      <p:sp>
        <p:nvSpPr>
          <p:cNvPr id="57363" name="Rectangle 173">
            <a:extLst>
              <a:ext uri="{FF2B5EF4-FFF2-40B4-BE49-F238E27FC236}">
                <a16:creationId xmlns:a16="http://schemas.microsoft.com/office/drawing/2014/main" id="{52A12E6C-E57E-6D23-396C-EE83A25F7D44}"/>
              </a:ext>
            </a:extLst>
          </p:cNvPr>
          <p:cNvSpPr>
            <a:spLocks noChangeArrowheads="1"/>
          </p:cNvSpPr>
          <p:nvPr/>
        </p:nvSpPr>
        <p:spPr bwMode="auto">
          <a:xfrm>
            <a:off x="304800" y="2030413"/>
            <a:ext cx="1973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“39” Books</a:t>
            </a:r>
          </a:p>
        </p:txBody>
      </p:sp>
      <p:sp>
        <p:nvSpPr>
          <p:cNvPr id="57364" name="Rectangle 174">
            <a:extLst>
              <a:ext uri="{FF2B5EF4-FFF2-40B4-BE49-F238E27FC236}">
                <a16:creationId xmlns:a16="http://schemas.microsoft.com/office/drawing/2014/main" id="{19B81431-6E56-2C6F-C2BF-50E7BD245D88}"/>
              </a:ext>
            </a:extLst>
          </p:cNvPr>
          <p:cNvSpPr>
            <a:spLocks noChangeArrowheads="1"/>
          </p:cNvSpPr>
          <p:nvPr/>
        </p:nvSpPr>
        <p:spPr bwMode="auto">
          <a:xfrm>
            <a:off x="6453188" y="2317750"/>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65" name="Rectangle 175">
            <a:extLst>
              <a:ext uri="{FF2B5EF4-FFF2-40B4-BE49-F238E27FC236}">
                <a16:creationId xmlns:a16="http://schemas.microsoft.com/office/drawing/2014/main" id="{67559BF7-F5CD-A18B-2146-2F33A7D94CF3}"/>
              </a:ext>
            </a:extLst>
          </p:cNvPr>
          <p:cNvSpPr>
            <a:spLocks noChangeArrowheads="1"/>
          </p:cNvSpPr>
          <p:nvPr/>
        </p:nvSpPr>
        <p:spPr bwMode="auto">
          <a:xfrm>
            <a:off x="41275" y="2357438"/>
            <a:ext cx="825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01247D"/>
              </a:solidFill>
              <a:latin typeface="Times" panose="020F0502020204030204" pitchFamily="34" charset="0"/>
            </a:endParaRPr>
          </a:p>
        </p:txBody>
      </p:sp>
      <p:sp>
        <p:nvSpPr>
          <p:cNvPr id="57366" name="Rectangle 176">
            <a:extLst>
              <a:ext uri="{FF2B5EF4-FFF2-40B4-BE49-F238E27FC236}">
                <a16:creationId xmlns:a16="http://schemas.microsoft.com/office/drawing/2014/main" id="{AF3AF005-727B-9768-E99E-5B904429FB57}"/>
              </a:ext>
            </a:extLst>
          </p:cNvPr>
          <p:cNvSpPr>
            <a:spLocks noChangeArrowheads="1"/>
          </p:cNvSpPr>
          <p:nvPr/>
        </p:nvSpPr>
        <p:spPr bwMode="auto">
          <a:xfrm>
            <a:off x="390525" y="2716213"/>
            <a:ext cx="14224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Hebrew</a:t>
            </a:r>
          </a:p>
        </p:txBody>
      </p:sp>
      <p:sp>
        <p:nvSpPr>
          <p:cNvPr id="57367" name="Rectangle 177">
            <a:extLst>
              <a:ext uri="{FF2B5EF4-FFF2-40B4-BE49-F238E27FC236}">
                <a16:creationId xmlns:a16="http://schemas.microsoft.com/office/drawing/2014/main" id="{3311ED80-BBAA-73A2-56D4-2D02344DDD9F}"/>
              </a:ext>
            </a:extLst>
          </p:cNvPr>
          <p:cNvSpPr>
            <a:spLocks noChangeArrowheads="1"/>
          </p:cNvSpPr>
          <p:nvPr/>
        </p:nvSpPr>
        <p:spPr bwMode="auto">
          <a:xfrm>
            <a:off x="7458075" y="2716213"/>
            <a:ext cx="11191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Greek</a:t>
            </a:r>
          </a:p>
        </p:txBody>
      </p:sp>
      <p:sp>
        <p:nvSpPr>
          <p:cNvPr id="57368" name="Rectangle 178">
            <a:extLst>
              <a:ext uri="{FF2B5EF4-FFF2-40B4-BE49-F238E27FC236}">
                <a16:creationId xmlns:a16="http://schemas.microsoft.com/office/drawing/2014/main" id="{504D5A03-CB0F-FF04-9FD5-2EEBFF4C1C03}"/>
              </a:ext>
            </a:extLst>
          </p:cNvPr>
          <p:cNvSpPr>
            <a:spLocks noChangeArrowheads="1"/>
          </p:cNvSpPr>
          <p:nvPr/>
        </p:nvSpPr>
        <p:spPr bwMode="auto">
          <a:xfrm>
            <a:off x="6257925" y="3141663"/>
            <a:ext cx="8270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01247D"/>
              </a:solidFill>
              <a:latin typeface="Times" panose="020F0502020204030204" pitchFamily="34" charset="0"/>
            </a:endParaRPr>
          </a:p>
        </p:txBody>
      </p:sp>
      <p:sp>
        <p:nvSpPr>
          <p:cNvPr id="57369" name="Rectangle 179">
            <a:extLst>
              <a:ext uri="{FF2B5EF4-FFF2-40B4-BE49-F238E27FC236}">
                <a16:creationId xmlns:a16="http://schemas.microsoft.com/office/drawing/2014/main" id="{D9874655-0554-F34B-241B-7F63E2FC65C2}"/>
              </a:ext>
            </a:extLst>
          </p:cNvPr>
          <p:cNvSpPr>
            <a:spLocks noChangeArrowheads="1"/>
          </p:cNvSpPr>
          <p:nvPr/>
        </p:nvSpPr>
        <p:spPr bwMode="auto">
          <a:xfrm>
            <a:off x="-360363" y="3148013"/>
            <a:ext cx="825501"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800" b="1">
              <a:solidFill>
                <a:srgbClr val="01247D"/>
              </a:solidFill>
              <a:latin typeface="Times" panose="020F0502020204030204" pitchFamily="34" charset="0"/>
            </a:endParaRPr>
          </a:p>
        </p:txBody>
      </p:sp>
      <p:sp>
        <p:nvSpPr>
          <p:cNvPr id="57370" name="Rectangle 180">
            <a:extLst>
              <a:ext uri="{FF2B5EF4-FFF2-40B4-BE49-F238E27FC236}">
                <a16:creationId xmlns:a16="http://schemas.microsoft.com/office/drawing/2014/main" id="{1321D99A-3992-AC5F-B8F0-F230AAA9AF57}"/>
              </a:ext>
            </a:extLst>
          </p:cNvPr>
          <p:cNvSpPr>
            <a:spLocks noChangeArrowheads="1"/>
          </p:cNvSpPr>
          <p:nvPr/>
        </p:nvSpPr>
        <p:spPr bwMode="auto">
          <a:xfrm>
            <a:off x="7366000" y="3384550"/>
            <a:ext cx="1400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Grace/ </a:t>
            </a:r>
            <a:endParaRPr lang="en-US" altLang="en-US" sz="1800" b="1">
              <a:solidFill>
                <a:srgbClr val="01247D"/>
              </a:solidFill>
              <a:latin typeface="Lucida Handwriting" panose="03010101010101010101" pitchFamily="66" charset="77"/>
            </a:endParaRPr>
          </a:p>
        </p:txBody>
      </p:sp>
      <p:sp>
        <p:nvSpPr>
          <p:cNvPr id="57371" name="Rectangle 181">
            <a:extLst>
              <a:ext uri="{FF2B5EF4-FFF2-40B4-BE49-F238E27FC236}">
                <a16:creationId xmlns:a16="http://schemas.microsoft.com/office/drawing/2014/main" id="{F52E721E-5829-605C-CAB8-EFB3AC384573}"/>
              </a:ext>
            </a:extLst>
          </p:cNvPr>
          <p:cNvSpPr>
            <a:spLocks noChangeArrowheads="1"/>
          </p:cNvSpPr>
          <p:nvPr/>
        </p:nvSpPr>
        <p:spPr bwMode="auto">
          <a:xfrm>
            <a:off x="504825" y="3386138"/>
            <a:ext cx="11477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tabLst>
                <a:tab pos="460375" algn="l"/>
              </a:tabLst>
              <a:defRPr sz="3600">
                <a:solidFill>
                  <a:schemeClr val="tx1"/>
                </a:solidFill>
                <a:latin typeface="Comic Sans MS" panose="030F09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902030302020204" pitchFamily="66" charset="0"/>
                <a:ea typeface="ＭＳ Ｐゴシック" panose="020B0600070205080204" pitchFamily="34" charset="-128"/>
              </a:defRPr>
            </a:lvl2pPr>
            <a:lvl3pPr marL="11430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3pPr>
            <a:lvl4pPr marL="16002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4pPr>
            <a:lvl5pPr marL="2057400" indent="-228600">
              <a:tabLst>
                <a:tab pos="460375" algn="l"/>
              </a:tabLst>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tabLst>
                <a:tab pos="460375" algn="l"/>
              </a:tabLs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Law/</a:t>
            </a:r>
            <a:endParaRPr lang="en-US" altLang="en-US" sz="1800" b="1">
              <a:solidFill>
                <a:srgbClr val="01247D"/>
              </a:solidFill>
              <a:latin typeface="Lucida Handwriting" panose="03010101010101010101" pitchFamily="66" charset="77"/>
            </a:endParaRPr>
          </a:p>
        </p:txBody>
      </p:sp>
      <p:grpSp>
        <p:nvGrpSpPr>
          <p:cNvPr id="57372" name="Group 182">
            <a:extLst>
              <a:ext uri="{FF2B5EF4-FFF2-40B4-BE49-F238E27FC236}">
                <a16:creationId xmlns:a16="http://schemas.microsoft.com/office/drawing/2014/main" id="{B985A367-0015-18DB-6C58-BCAAF54EE827}"/>
              </a:ext>
            </a:extLst>
          </p:cNvPr>
          <p:cNvGrpSpPr>
            <a:grpSpLocks/>
          </p:cNvGrpSpPr>
          <p:nvPr/>
        </p:nvGrpSpPr>
        <p:grpSpPr bwMode="auto">
          <a:xfrm>
            <a:off x="2144713" y="2432050"/>
            <a:ext cx="5459412" cy="2890838"/>
            <a:chOff x="1344" y="1532"/>
            <a:chExt cx="3404" cy="1821"/>
          </a:xfrm>
        </p:grpSpPr>
        <p:sp>
          <p:nvSpPr>
            <p:cNvPr id="57440" name="Line 183">
              <a:extLst>
                <a:ext uri="{FF2B5EF4-FFF2-40B4-BE49-F238E27FC236}">
                  <a16:creationId xmlns:a16="http://schemas.microsoft.com/office/drawing/2014/main" id="{8DB11062-D85E-8882-7B1A-8B1474D3F1F3}"/>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1" name="Line 184">
              <a:extLst>
                <a:ext uri="{FF2B5EF4-FFF2-40B4-BE49-F238E27FC236}">
                  <a16:creationId xmlns:a16="http://schemas.microsoft.com/office/drawing/2014/main" id="{70F057E3-BE0A-5331-BD2F-B7843E33E254}"/>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2" name="Line 185">
              <a:extLst>
                <a:ext uri="{FF2B5EF4-FFF2-40B4-BE49-F238E27FC236}">
                  <a16:creationId xmlns:a16="http://schemas.microsoft.com/office/drawing/2014/main" id="{241963A2-DC26-592A-F4BF-7C14AA8D1885}"/>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3" name="Line 186">
              <a:extLst>
                <a:ext uri="{FF2B5EF4-FFF2-40B4-BE49-F238E27FC236}">
                  <a16:creationId xmlns:a16="http://schemas.microsoft.com/office/drawing/2014/main" id="{3C697DF9-1E4F-C6F7-4F22-86ED0960B428}"/>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4" name="Line 187">
              <a:extLst>
                <a:ext uri="{FF2B5EF4-FFF2-40B4-BE49-F238E27FC236}">
                  <a16:creationId xmlns:a16="http://schemas.microsoft.com/office/drawing/2014/main" id="{54FFC62D-15D8-3EF3-7F80-28EEB0565BE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5" name="Line 188">
              <a:extLst>
                <a:ext uri="{FF2B5EF4-FFF2-40B4-BE49-F238E27FC236}">
                  <a16:creationId xmlns:a16="http://schemas.microsoft.com/office/drawing/2014/main" id="{339412B2-779D-8D17-E87A-7DA5786E6E67}"/>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6" name="Line 189">
              <a:extLst>
                <a:ext uri="{FF2B5EF4-FFF2-40B4-BE49-F238E27FC236}">
                  <a16:creationId xmlns:a16="http://schemas.microsoft.com/office/drawing/2014/main" id="{4B884AD9-F763-1999-24F5-7CFA462BCCBA}"/>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7" name="Line 190">
              <a:extLst>
                <a:ext uri="{FF2B5EF4-FFF2-40B4-BE49-F238E27FC236}">
                  <a16:creationId xmlns:a16="http://schemas.microsoft.com/office/drawing/2014/main" id="{95577F39-F3BB-ABEF-F1CA-16E68E9992E8}"/>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8" name="Rectangle 191">
              <a:extLst>
                <a:ext uri="{FF2B5EF4-FFF2-40B4-BE49-F238E27FC236}">
                  <a16:creationId xmlns:a16="http://schemas.microsoft.com/office/drawing/2014/main" id="{6211CB21-CDC9-22F6-C406-D03F199791B3}"/>
                </a:ext>
              </a:extLst>
            </p:cNvPr>
            <p:cNvSpPr>
              <a:spLocks noChangeArrowheads="1"/>
            </p:cNvSpPr>
            <p:nvPr/>
          </p:nvSpPr>
          <p:spPr bwMode="auto">
            <a:xfrm rot="5246759">
              <a:off x="2194" y="2332"/>
              <a:ext cx="1290"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PROPHECIES</a:t>
              </a:r>
            </a:p>
          </p:txBody>
        </p:sp>
        <p:sp>
          <p:nvSpPr>
            <p:cNvPr id="57449" name="Rectangle 192">
              <a:extLst>
                <a:ext uri="{FF2B5EF4-FFF2-40B4-BE49-F238E27FC236}">
                  <a16:creationId xmlns:a16="http://schemas.microsoft.com/office/drawing/2014/main" id="{6E886478-87AD-FE90-7ED3-9861FC59E7DB}"/>
                </a:ext>
              </a:extLst>
            </p:cNvPr>
            <p:cNvSpPr>
              <a:spLocks noChangeArrowheads="1"/>
            </p:cNvSpPr>
            <p:nvPr/>
          </p:nvSpPr>
          <p:spPr bwMode="auto">
            <a:xfrm>
              <a:off x="3422" y="3143"/>
              <a:ext cx="13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600" b="1">
                  <a:solidFill>
                    <a:srgbClr val="01247D"/>
                  </a:solidFill>
                  <a:latin typeface="Helvetica BlackOblique" pitchFamily="2" charset="0"/>
                </a:rPr>
                <a:t>REVELATION</a:t>
              </a:r>
            </a:p>
          </p:txBody>
        </p:sp>
        <p:sp>
          <p:nvSpPr>
            <p:cNvPr id="57450" name="Rectangle 193">
              <a:extLst>
                <a:ext uri="{FF2B5EF4-FFF2-40B4-BE49-F238E27FC236}">
                  <a16:creationId xmlns:a16="http://schemas.microsoft.com/office/drawing/2014/main" id="{1B1C5B34-90B4-2EEF-DDFD-FFB24B7D60CA}"/>
                </a:ext>
              </a:extLst>
            </p:cNvPr>
            <p:cNvSpPr>
              <a:spLocks noChangeArrowheads="1"/>
            </p:cNvSpPr>
            <p:nvPr/>
          </p:nvSpPr>
          <p:spPr bwMode="auto">
            <a:xfrm rot="3267768">
              <a:off x="1816" y="2522"/>
              <a:ext cx="111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WRITINGS</a:t>
              </a:r>
            </a:p>
          </p:txBody>
        </p:sp>
        <p:sp>
          <p:nvSpPr>
            <p:cNvPr id="57451" name="Rectangle 194">
              <a:extLst>
                <a:ext uri="{FF2B5EF4-FFF2-40B4-BE49-F238E27FC236}">
                  <a16:creationId xmlns:a16="http://schemas.microsoft.com/office/drawing/2014/main" id="{33DD2254-ED9E-9565-F5F2-E564C1B51A76}"/>
                </a:ext>
              </a:extLst>
            </p:cNvPr>
            <p:cNvSpPr>
              <a:spLocks noChangeArrowheads="1"/>
            </p:cNvSpPr>
            <p:nvPr/>
          </p:nvSpPr>
          <p:spPr bwMode="auto">
            <a:xfrm rot="-956673">
              <a:off x="3426" y="2833"/>
              <a:ext cx="9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EPISTLES</a:t>
              </a:r>
            </a:p>
          </p:txBody>
        </p:sp>
        <p:sp>
          <p:nvSpPr>
            <p:cNvPr id="57452" name="Rectangle 195">
              <a:extLst>
                <a:ext uri="{FF2B5EF4-FFF2-40B4-BE49-F238E27FC236}">
                  <a16:creationId xmlns:a16="http://schemas.microsoft.com/office/drawing/2014/main" id="{74B922DA-5BEF-4A57-E756-CFD5A015F6BB}"/>
                </a:ext>
              </a:extLst>
            </p:cNvPr>
            <p:cNvSpPr>
              <a:spLocks noChangeArrowheads="1"/>
            </p:cNvSpPr>
            <p:nvPr/>
          </p:nvSpPr>
          <p:spPr bwMode="auto">
            <a:xfrm rot="-2323467">
              <a:off x="3353" y="2465"/>
              <a:ext cx="62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ACTS</a:t>
              </a:r>
            </a:p>
          </p:txBody>
        </p:sp>
        <p:sp>
          <p:nvSpPr>
            <p:cNvPr id="57453" name="Rectangle 196">
              <a:extLst>
                <a:ext uri="{FF2B5EF4-FFF2-40B4-BE49-F238E27FC236}">
                  <a16:creationId xmlns:a16="http://schemas.microsoft.com/office/drawing/2014/main" id="{ADAE3B15-4576-FB8A-CB41-4186E069ED27}"/>
                </a:ext>
              </a:extLst>
            </p:cNvPr>
            <p:cNvSpPr>
              <a:spLocks noChangeArrowheads="1"/>
            </p:cNvSpPr>
            <p:nvPr/>
          </p:nvSpPr>
          <p:spPr bwMode="auto">
            <a:xfrm rot="1755647">
              <a:off x="1460" y="2753"/>
              <a:ext cx="119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HISTORIES</a:t>
              </a:r>
            </a:p>
          </p:txBody>
        </p:sp>
        <p:sp>
          <p:nvSpPr>
            <p:cNvPr id="57454" name="Rectangle 197">
              <a:extLst>
                <a:ext uri="{FF2B5EF4-FFF2-40B4-BE49-F238E27FC236}">
                  <a16:creationId xmlns:a16="http://schemas.microsoft.com/office/drawing/2014/main" id="{764DF153-063A-C878-A0F3-D97FED2C7A39}"/>
                </a:ext>
              </a:extLst>
            </p:cNvPr>
            <p:cNvSpPr>
              <a:spLocks noChangeArrowheads="1"/>
            </p:cNvSpPr>
            <p:nvPr/>
          </p:nvSpPr>
          <p:spPr bwMode="auto">
            <a:xfrm rot="240000">
              <a:off x="1596" y="3057"/>
              <a:ext cx="5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LAW</a:t>
              </a:r>
            </a:p>
          </p:txBody>
        </p:sp>
        <p:sp>
          <p:nvSpPr>
            <p:cNvPr id="57455" name="Rectangle 198">
              <a:extLst>
                <a:ext uri="{FF2B5EF4-FFF2-40B4-BE49-F238E27FC236}">
                  <a16:creationId xmlns:a16="http://schemas.microsoft.com/office/drawing/2014/main" id="{2A69B86B-5E68-5124-5278-BD736651A14D}"/>
                </a:ext>
              </a:extLst>
            </p:cNvPr>
            <p:cNvSpPr>
              <a:spLocks noChangeArrowheads="1"/>
            </p:cNvSpPr>
            <p:nvPr/>
          </p:nvSpPr>
          <p:spPr bwMode="auto">
            <a:xfrm rot="-3345401">
              <a:off x="2908" y="2030"/>
              <a:ext cx="122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800" b="1">
                  <a:solidFill>
                    <a:srgbClr val="01247D"/>
                  </a:solidFill>
                  <a:latin typeface="Helvetica BlackOblique" pitchFamily="2" charset="0"/>
                </a:rPr>
                <a:t>GOSPELS</a:t>
              </a:r>
            </a:p>
          </p:txBody>
        </p:sp>
      </p:grpSp>
      <p:sp>
        <p:nvSpPr>
          <p:cNvPr id="57373" name="Rectangle 199">
            <a:extLst>
              <a:ext uri="{FF2B5EF4-FFF2-40B4-BE49-F238E27FC236}">
                <a16:creationId xmlns:a16="http://schemas.microsoft.com/office/drawing/2014/main" id="{33536543-1518-F1EF-4474-D82F3CD2EF94}"/>
              </a:ext>
            </a:extLst>
          </p:cNvPr>
          <p:cNvSpPr>
            <a:spLocks noChangeArrowheads="1"/>
          </p:cNvSpPr>
          <p:nvPr/>
        </p:nvSpPr>
        <p:spPr bwMode="auto">
          <a:xfrm>
            <a:off x="-68263" y="4491038"/>
            <a:ext cx="1997076"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Telescope</a:t>
            </a:r>
          </a:p>
        </p:txBody>
      </p:sp>
      <p:sp>
        <p:nvSpPr>
          <p:cNvPr id="57374" name="Rectangle 200">
            <a:extLst>
              <a:ext uri="{FF2B5EF4-FFF2-40B4-BE49-F238E27FC236}">
                <a16:creationId xmlns:a16="http://schemas.microsoft.com/office/drawing/2014/main" id="{9FBD0D9C-64BE-BB23-E61B-33289345201B}"/>
              </a:ext>
            </a:extLst>
          </p:cNvPr>
          <p:cNvSpPr>
            <a:spLocks noChangeArrowheads="1"/>
          </p:cNvSpPr>
          <p:nvPr/>
        </p:nvSpPr>
        <p:spPr bwMode="auto">
          <a:xfrm>
            <a:off x="7153275" y="4510088"/>
            <a:ext cx="2174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Telescope</a:t>
            </a:r>
          </a:p>
        </p:txBody>
      </p:sp>
      <p:sp>
        <p:nvSpPr>
          <p:cNvPr id="57375" name="Rectangle 201">
            <a:extLst>
              <a:ext uri="{FF2B5EF4-FFF2-40B4-BE49-F238E27FC236}">
                <a16:creationId xmlns:a16="http://schemas.microsoft.com/office/drawing/2014/main" id="{1EEF1312-F48D-26D7-4F69-2FC8D760224D}"/>
              </a:ext>
            </a:extLst>
          </p:cNvPr>
          <p:cNvSpPr>
            <a:spLocks noChangeArrowheads="1"/>
          </p:cNvSpPr>
          <p:nvPr/>
        </p:nvSpPr>
        <p:spPr bwMode="auto">
          <a:xfrm>
            <a:off x="-96838" y="5184775"/>
            <a:ext cx="1851026"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01247D"/>
                </a:solidFill>
                <a:latin typeface="Lucida Handwriting" panose="03010101010101010101" pitchFamily="66" charset="77"/>
              </a:rPr>
              <a:t>Eternity Past</a:t>
            </a:r>
          </a:p>
        </p:txBody>
      </p:sp>
      <p:sp>
        <p:nvSpPr>
          <p:cNvPr id="57376" name="Rectangle 202">
            <a:extLst>
              <a:ext uri="{FF2B5EF4-FFF2-40B4-BE49-F238E27FC236}">
                <a16:creationId xmlns:a16="http://schemas.microsoft.com/office/drawing/2014/main" id="{567D78DE-28C8-6126-8E3D-213B90CF0B12}"/>
              </a:ext>
            </a:extLst>
          </p:cNvPr>
          <p:cNvSpPr>
            <a:spLocks noChangeArrowheads="1"/>
          </p:cNvSpPr>
          <p:nvPr/>
        </p:nvSpPr>
        <p:spPr bwMode="auto">
          <a:xfrm>
            <a:off x="7342188" y="5184775"/>
            <a:ext cx="18335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solidFill>
                  <a:srgbClr val="01247D"/>
                </a:solidFill>
                <a:latin typeface="Lucida Handwriting" panose="03010101010101010101" pitchFamily="66" charset="77"/>
              </a:rPr>
              <a:t>Eternity Future</a:t>
            </a:r>
          </a:p>
        </p:txBody>
      </p:sp>
      <p:sp>
        <p:nvSpPr>
          <p:cNvPr id="57377" name="Text Box 203">
            <a:extLst>
              <a:ext uri="{FF2B5EF4-FFF2-40B4-BE49-F238E27FC236}">
                <a16:creationId xmlns:a16="http://schemas.microsoft.com/office/drawing/2014/main" id="{330F07BC-F5D8-6E27-BF75-6BEC87A23A08}"/>
              </a:ext>
            </a:extLst>
          </p:cNvPr>
          <p:cNvSpPr txBox="1">
            <a:spLocks noChangeArrowheads="1"/>
          </p:cNvSpPr>
          <p:nvPr/>
        </p:nvSpPr>
        <p:spPr bwMode="auto">
          <a:xfrm>
            <a:off x="8291513" y="6221413"/>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rgbClr val="01247D"/>
                </a:solidFill>
              </a:rPr>
              <a:t>06-27</a:t>
            </a:r>
          </a:p>
        </p:txBody>
      </p:sp>
      <p:sp>
        <p:nvSpPr>
          <p:cNvPr id="57378" name="Text Box 204">
            <a:extLst>
              <a:ext uri="{FF2B5EF4-FFF2-40B4-BE49-F238E27FC236}">
                <a16:creationId xmlns:a16="http://schemas.microsoft.com/office/drawing/2014/main" id="{5C1D9EFD-4AE2-CED7-DFCB-123CDA71BB56}"/>
              </a:ext>
            </a:extLst>
          </p:cNvPr>
          <p:cNvSpPr txBox="1">
            <a:spLocks noChangeArrowheads="1"/>
          </p:cNvSpPr>
          <p:nvPr/>
        </p:nvSpPr>
        <p:spPr bwMode="auto">
          <a:xfrm>
            <a:off x="0" y="3776663"/>
            <a:ext cx="283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400" b="1">
                <a:solidFill>
                  <a:srgbClr val="01247D"/>
                </a:solidFill>
                <a:latin typeface="Lucida Handwriting" panose="03010101010101010101" pitchFamily="66" charset="77"/>
              </a:rPr>
              <a:t>Ngashitkahai </a:t>
            </a:r>
          </a:p>
        </p:txBody>
      </p:sp>
      <p:sp>
        <p:nvSpPr>
          <p:cNvPr id="57379" name="Text Box 205">
            <a:extLst>
              <a:ext uri="{FF2B5EF4-FFF2-40B4-BE49-F238E27FC236}">
                <a16:creationId xmlns:a16="http://schemas.microsoft.com/office/drawing/2014/main" id="{3E5CB639-4ACC-F250-2313-A93DCF2AA47A}"/>
              </a:ext>
            </a:extLst>
          </p:cNvPr>
          <p:cNvSpPr txBox="1">
            <a:spLocks noChangeArrowheads="1"/>
          </p:cNvSpPr>
          <p:nvPr/>
        </p:nvSpPr>
        <p:spPr bwMode="auto">
          <a:xfrm>
            <a:off x="6854825" y="3730625"/>
            <a:ext cx="279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Fulfillment</a:t>
            </a:r>
            <a:endParaRPr lang="en-US" altLang="en-US">
              <a:solidFill>
                <a:srgbClr val="01247D"/>
              </a:solidFill>
              <a:latin typeface="Times" panose="020F0502020204030204" pitchFamily="34" charset="0"/>
            </a:endParaRPr>
          </a:p>
        </p:txBody>
      </p:sp>
      <p:sp>
        <p:nvSpPr>
          <p:cNvPr id="57380" name="Line 206">
            <a:extLst>
              <a:ext uri="{FF2B5EF4-FFF2-40B4-BE49-F238E27FC236}">
                <a16:creationId xmlns:a16="http://schemas.microsoft.com/office/drawing/2014/main" id="{CC98C9C1-C6FD-CA22-E11F-04F6BBBDF389}"/>
              </a:ext>
            </a:extLst>
          </p:cNvPr>
          <p:cNvSpPr>
            <a:spLocks noChangeShapeType="1"/>
          </p:cNvSpPr>
          <p:nvPr/>
        </p:nvSpPr>
        <p:spPr bwMode="auto">
          <a:xfrm>
            <a:off x="7197725" y="1884363"/>
            <a:ext cx="981075"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1" name="Line 207">
            <a:extLst>
              <a:ext uri="{FF2B5EF4-FFF2-40B4-BE49-F238E27FC236}">
                <a16:creationId xmlns:a16="http://schemas.microsoft.com/office/drawing/2014/main" id="{BF467FC3-9058-AE95-9609-9C8F89BEBCFC}"/>
              </a:ext>
            </a:extLst>
          </p:cNvPr>
          <p:cNvSpPr>
            <a:spLocks noChangeShapeType="1"/>
          </p:cNvSpPr>
          <p:nvPr/>
        </p:nvSpPr>
        <p:spPr bwMode="auto">
          <a:xfrm>
            <a:off x="7410450" y="2651125"/>
            <a:ext cx="979488"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2" name="Line 208">
            <a:extLst>
              <a:ext uri="{FF2B5EF4-FFF2-40B4-BE49-F238E27FC236}">
                <a16:creationId xmlns:a16="http://schemas.microsoft.com/office/drawing/2014/main" id="{246B126B-7680-F785-7004-B92462EF19E6}"/>
              </a:ext>
            </a:extLst>
          </p:cNvPr>
          <p:cNvSpPr>
            <a:spLocks noChangeShapeType="1"/>
          </p:cNvSpPr>
          <p:nvPr/>
        </p:nvSpPr>
        <p:spPr bwMode="auto">
          <a:xfrm>
            <a:off x="7505700" y="3316288"/>
            <a:ext cx="981075"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3" name="Line 209">
            <a:extLst>
              <a:ext uri="{FF2B5EF4-FFF2-40B4-BE49-F238E27FC236}">
                <a16:creationId xmlns:a16="http://schemas.microsoft.com/office/drawing/2014/main" id="{0C5DE726-BF2A-A766-9E01-DB01A1F21939}"/>
              </a:ext>
            </a:extLst>
          </p:cNvPr>
          <p:cNvSpPr>
            <a:spLocks noChangeShapeType="1"/>
          </p:cNvSpPr>
          <p:nvPr/>
        </p:nvSpPr>
        <p:spPr bwMode="auto">
          <a:xfrm>
            <a:off x="7659688" y="4424363"/>
            <a:ext cx="981075"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4" name="Line 210">
            <a:extLst>
              <a:ext uri="{FF2B5EF4-FFF2-40B4-BE49-F238E27FC236}">
                <a16:creationId xmlns:a16="http://schemas.microsoft.com/office/drawing/2014/main" id="{5482EDB9-E3D1-7BD5-AA6A-614EA06654C7}"/>
              </a:ext>
            </a:extLst>
          </p:cNvPr>
          <p:cNvSpPr>
            <a:spLocks noChangeShapeType="1"/>
          </p:cNvSpPr>
          <p:nvPr/>
        </p:nvSpPr>
        <p:spPr bwMode="auto">
          <a:xfrm>
            <a:off x="865188" y="1893888"/>
            <a:ext cx="979487"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5" name="Line 211">
            <a:extLst>
              <a:ext uri="{FF2B5EF4-FFF2-40B4-BE49-F238E27FC236}">
                <a16:creationId xmlns:a16="http://schemas.microsoft.com/office/drawing/2014/main" id="{4FFC565F-8695-AB9A-0DE9-B254B552E27D}"/>
              </a:ext>
            </a:extLst>
          </p:cNvPr>
          <p:cNvSpPr>
            <a:spLocks noChangeShapeType="1"/>
          </p:cNvSpPr>
          <p:nvPr/>
        </p:nvSpPr>
        <p:spPr bwMode="auto">
          <a:xfrm>
            <a:off x="758825" y="2660650"/>
            <a:ext cx="979488"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6" name="Line 212">
            <a:extLst>
              <a:ext uri="{FF2B5EF4-FFF2-40B4-BE49-F238E27FC236}">
                <a16:creationId xmlns:a16="http://schemas.microsoft.com/office/drawing/2014/main" id="{4EFCC535-448E-340D-0435-6B5D19BBC2C4}"/>
              </a:ext>
            </a:extLst>
          </p:cNvPr>
          <p:cNvSpPr>
            <a:spLocks noChangeShapeType="1"/>
          </p:cNvSpPr>
          <p:nvPr/>
        </p:nvSpPr>
        <p:spPr bwMode="auto">
          <a:xfrm>
            <a:off x="668338" y="3311525"/>
            <a:ext cx="979487"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7" name="Line 213">
            <a:extLst>
              <a:ext uri="{FF2B5EF4-FFF2-40B4-BE49-F238E27FC236}">
                <a16:creationId xmlns:a16="http://schemas.microsoft.com/office/drawing/2014/main" id="{41CF467F-45CE-F335-EDDF-2ED990D347EF}"/>
              </a:ext>
            </a:extLst>
          </p:cNvPr>
          <p:cNvSpPr>
            <a:spLocks noChangeShapeType="1"/>
          </p:cNvSpPr>
          <p:nvPr/>
        </p:nvSpPr>
        <p:spPr bwMode="auto">
          <a:xfrm>
            <a:off x="488950" y="4391025"/>
            <a:ext cx="981075" cy="0"/>
          </a:xfrm>
          <a:prstGeom prst="line">
            <a:avLst/>
          </a:prstGeom>
          <a:noFill/>
          <a:ln w="28575">
            <a:solidFill>
              <a:srgbClr val="023C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88" name="Rectangle 214">
            <a:extLst>
              <a:ext uri="{FF2B5EF4-FFF2-40B4-BE49-F238E27FC236}">
                <a16:creationId xmlns:a16="http://schemas.microsoft.com/office/drawing/2014/main" id="{C6431CC0-D2BF-689E-70A0-ACE795964917}"/>
              </a:ext>
            </a:extLst>
          </p:cNvPr>
          <p:cNvSpPr>
            <a:spLocks noChangeArrowheads="1"/>
          </p:cNvSpPr>
          <p:nvPr/>
        </p:nvSpPr>
        <p:spPr bwMode="auto">
          <a:xfrm>
            <a:off x="1603375" y="5768975"/>
            <a:ext cx="2444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latin typeface="Lucida Handwriting" panose="03010101010101010101" pitchFamily="66" charset="77"/>
              </a:rPr>
              <a:t>Microscope</a:t>
            </a:r>
          </a:p>
        </p:txBody>
      </p:sp>
      <p:sp>
        <p:nvSpPr>
          <p:cNvPr id="57389" name="Text Box 215">
            <a:extLst>
              <a:ext uri="{FF2B5EF4-FFF2-40B4-BE49-F238E27FC236}">
                <a16:creationId xmlns:a16="http://schemas.microsoft.com/office/drawing/2014/main" id="{1F004A5D-C585-47C2-F795-925CF8B4CF33}"/>
              </a:ext>
            </a:extLst>
          </p:cNvPr>
          <p:cNvSpPr txBox="1">
            <a:spLocks noChangeArrowheads="1"/>
          </p:cNvSpPr>
          <p:nvPr/>
        </p:nvSpPr>
        <p:spPr bwMode="auto">
          <a:xfrm>
            <a:off x="1514475"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solidFill>
                <a:srgbClr val="01247D"/>
              </a:solidFill>
              <a:latin typeface="Times" panose="020F0502020204030204" pitchFamily="34" charset="0"/>
            </a:endParaRPr>
          </a:p>
        </p:txBody>
      </p:sp>
      <p:sp>
        <p:nvSpPr>
          <p:cNvPr id="57390" name="Rectangle 216">
            <a:extLst>
              <a:ext uri="{FF2B5EF4-FFF2-40B4-BE49-F238E27FC236}">
                <a16:creationId xmlns:a16="http://schemas.microsoft.com/office/drawing/2014/main" id="{717DC1E7-0B45-CEF0-31F4-8738D756E567}"/>
              </a:ext>
            </a:extLst>
          </p:cNvPr>
          <p:cNvSpPr>
            <a:spLocks noChangeArrowheads="1"/>
          </p:cNvSpPr>
          <p:nvPr/>
        </p:nvSpPr>
        <p:spPr bwMode="auto">
          <a:xfrm>
            <a:off x="4356100" y="5540375"/>
            <a:ext cx="23574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000" b="1">
                <a:solidFill>
                  <a:srgbClr val="01247D"/>
                </a:solidFill>
                <a:latin typeface="Lucida Handwriting" panose="03010101010101010101" pitchFamily="66" charset="77"/>
              </a:rPr>
              <a:t>2 Telescopes</a:t>
            </a:r>
            <a:endParaRPr lang="en-US" altLang="en-US" sz="2000" b="1" u="sng">
              <a:solidFill>
                <a:srgbClr val="01247D"/>
              </a:solidFill>
              <a:latin typeface="Lucida Handwriting" panose="03010101010101010101" pitchFamily="66" charset="77"/>
            </a:endParaRPr>
          </a:p>
          <a:p>
            <a:r>
              <a:rPr lang="en-US" altLang="en-US" sz="2000" b="1">
                <a:solidFill>
                  <a:srgbClr val="01247D"/>
                </a:solidFill>
                <a:latin typeface="Lucida Handwriting" panose="03010101010101010101" pitchFamily="66" charset="77"/>
              </a:rPr>
              <a:t>1 Microscope</a:t>
            </a:r>
            <a:endParaRPr lang="en-US" altLang="en-US" sz="2000" b="1" u="sng">
              <a:solidFill>
                <a:srgbClr val="01247D"/>
              </a:solidFill>
              <a:latin typeface="Lucida Handwriting" panose="03010101010101010101" pitchFamily="66" charset="77"/>
            </a:endParaRPr>
          </a:p>
        </p:txBody>
      </p:sp>
      <p:grpSp>
        <p:nvGrpSpPr>
          <p:cNvPr id="57391" name="Group 217">
            <a:extLst>
              <a:ext uri="{FF2B5EF4-FFF2-40B4-BE49-F238E27FC236}">
                <a16:creationId xmlns:a16="http://schemas.microsoft.com/office/drawing/2014/main" id="{F1CDAA96-3442-87A9-A4AB-6291689BB062}"/>
              </a:ext>
            </a:extLst>
          </p:cNvPr>
          <p:cNvGrpSpPr>
            <a:grpSpLocks/>
          </p:cNvGrpSpPr>
          <p:nvPr/>
        </p:nvGrpSpPr>
        <p:grpSpPr bwMode="auto">
          <a:xfrm>
            <a:off x="5513388" y="588963"/>
            <a:ext cx="709612" cy="958850"/>
            <a:chOff x="2464" y="201"/>
            <a:chExt cx="443" cy="604"/>
          </a:xfrm>
        </p:grpSpPr>
        <p:sp>
          <p:nvSpPr>
            <p:cNvPr id="57437" name="Rectangle 218">
              <a:extLst>
                <a:ext uri="{FF2B5EF4-FFF2-40B4-BE49-F238E27FC236}">
                  <a16:creationId xmlns:a16="http://schemas.microsoft.com/office/drawing/2014/main" id="{6F4012DC-2338-D894-0292-FC15655C2CB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438" name="Rectangle 219">
              <a:extLst>
                <a:ext uri="{FF2B5EF4-FFF2-40B4-BE49-F238E27FC236}">
                  <a16:creationId xmlns:a16="http://schemas.microsoft.com/office/drawing/2014/main" id="{EC5B18F2-72E7-822B-01CC-2A9E612AECB3}"/>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7439" name="Rectangle 220">
              <a:extLst>
                <a:ext uri="{FF2B5EF4-FFF2-40B4-BE49-F238E27FC236}">
                  <a16:creationId xmlns:a16="http://schemas.microsoft.com/office/drawing/2014/main" id="{832E5EF9-A3B1-AAE3-E793-ACA6BE44ABD8}"/>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20" name="Rectangle 221">
            <a:extLst>
              <a:ext uri="{FF2B5EF4-FFF2-40B4-BE49-F238E27FC236}">
                <a16:creationId xmlns:a16="http://schemas.microsoft.com/office/drawing/2014/main" id="{615E02F7-FD3A-9162-B303-CBB944AD7FD6}"/>
              </a:ext>
            </a:extLst>
          </p:cNvPr>
          <p:cNvSpPr>
            <a:spLocks noChangeArrowheads="1"/>
          </p:cNvSpPr>
          <p:nvPr/>
        </p:nvSpPr>
        <p:spPr bwMode="auto">
          <a:xfrm>
            <a:off x="1477963" y="0"/>
            <a:ext cx="9237662" cy="6858000"/>
          </a:xfrm>
          <a:prstGeom prst="rect">
            <a:avLst/>
          </a:prstGeom>
          <a:gradFill rotWithShape="0">
            <a:gsLst>
              <a:gs pos="0">
                <a:srgbClr val="1E1BC5">
                  <a:gamma/>
                  <a:shade val="0"/>
                  <a:invGamma/>
                </a:srgbClr>
              </a:gs>
              <a:gs pos="100000">
                <a:srgbClr val="1E1BC5"/>
              </a:gs>
            </a:gsLst>
            <a:lin ang="5400000" scaled="1"/>
          </a:gradFill>
          <a:ln w="12700">
            <a:noFill/>
            <a:miter lim="800000"/>
            <a:headEnd/>
            <a:tailEnd/>
          </a:ln>
          <a:effectLst>
            <a:outerShdw blurRad="63500" dist="81320" dir="3080412" algn="ctr" rotWithShape="0">
              <a:schemeClr val="bg2">
                <a:alpha val="74998"/>
              </a:schemeClr>
            </a:outerShdw>
          </a:effectLst>
        </p:spPr>
        <p:txBody>
          <a:bodyPr wrap="none" anchor="ctr"/>
          <a:lstStyle/>
          <a:p>
            <a:pPr>
              <a:defRPr/>
            </a:pPr>
            <a:endParaRPr lang="en-US">
              <a:latin typeface="Comic Sans MS" charset="0"/>
              <a:ea typeface="+mn-ea"/>
            </a:endParaRPr>
          </a:p>
        </p:txBody>
      </p:sp>
      <p:sp>
        <p:nvSpPr>
          <p:cNvPr id="57393" name="Rectangle 222">
            <a:extLst>
              <a:ext uri="{FF2B5EF4-FFF2-40B4-BE49-F238E27FC236}">
                <a16:creationId xmlns:a16="http://schemas.microsoft.com/office/drawing/2014/main" id="{9461EA9D-531C-1DCD-D7B1-5DA1A54F74B7}"/>
              </a:ext>
            </a:extLst>
          </p:cNvPr>
          <p:cNvSpPr>
            <a:spLocks noChangeArrowheads="1"/>
          </p:cNvSpPr>
          <p:nvPr/>
        </p:nvSpPr>
        <p:spPr bwMode="auto">
          <a:xfrm>
            <a:off x="5786438" y="4848225"/>
            <a:ext cx="25527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rgbClr val="01247D"/>
                </a:solidFill>
              </a:rPr>
              <a:t>SHANG 12 </a:t>
            </a:r>
          </a:p>
        </p:txBody>
      </p:sp>
      <p:sp>
        <p:nvSpPr>
          <p:cNvPr id="57394" name="Rectangle 223">
            <a:extLst>
              <a:ext uri="{FF2B5EF4-FFF2-40B4-BE49-F238E27FC236}">
                <a16:creationId xmlns:a16="http://schemas.microsoft.com/office/drawing/2014/main" id="{F0122C94-6415-73E5-7D0E-B348802B0260}"/>
              </a:ext>
            </a:extLst>
          </p:cNvPr>
          <p:cNvSpPr>
            <a:spLocks noChangeArrowheads="1"/>
          </p:cNvSpPr>
          <p:nvPr/>
        </p:nvSpPr>
        <p:spPr bwMode="auto">
          <a:xfrm>
            <a:off x="6977063" y="2211388"/>
            <a:ext cx="2039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SHONGZA</a:t>
            </a:r>
          </a:p>
        </p:txBody>
      </p:sp>
      <p:sp>
        <p:nvSpPr>
          <p:cNvPr id="57395" name="Rectangle 224">
            <a:extLst>
              <a:ext uri="{FF2B5EF4-FFF2-40B4-BE49-F238E27FC236}">
                <a16:creationId xmlns:a16="http://schemas.microsoft.com/office/drawing/2014/main" id="{5717DEB0-CA05-FBFF-D0B5-CF06927C3858}"/>
              </a:ext>
            </a:extLst>
          </p:cNvPr>
          <p:cNvSpPr>
            <a:spLocks noChangeArrowheads="1"/>
          </p:cNvSpPr>
          <p:nvPr/>
        </p:nvSpPr>
        <p:spPr bwMode="auto">
          <a:xfrm>
            <a:off x="1900238" y="5948363"/>
            <a:ext cx="25368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5  SERMONS</a:t>
            </a:r>
          </a:p>
        </p:txBody>
      </p:sp>
      <p:sp>
        <p:nvSpPr>
          <p:cNvPr id="57396" name="Rectangle 225">
            <a:extLst>
              <a:ext uri="{FF2B5EF4-FFF2-40B4-BE49-F238E27FC236}">
                <a16:creationId xmlns:a16="http://schemas.microsoft.com/office/drawing/2014/main" id="{37426D66-C621-E620-C61F-812FDD47400A}"/>
              </a:ext>
            </a:extLst>
          </p:cNvPr>
          <p:cNvSpPr>
            <a:spLocks noChangeArrowheads="1"/>
          </p:cNvSpPr>
          <p:nvPr/>
        </p:nvSpPr>
        <p:spPr bwMode="auto">
          <a:xfrm>
            <a:off x="3794125" y="1663700"/>
            <a:ext cx="36210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Ngalei ngayar kahai</a:t>
            </a:r>
          </a:p>
        </p:txBody>
      </p:sp>
      <p:sp>
        <p:nvSpPr>
          <p:cNvPr id="57397" name="Rectangle 226">
            <a:extLst>
              <a:ext uri="{FF2B5EF4-FFF2-40B4-BE49-F238E27FC236}">
                <a16:creationId xmlns:a16="http://schemas.microsoft.com/office/drawing/2014/main" id="{C0587E49-86CD-BD98-CAC0-640EDEF9FDA5}"/>
              </a:ext>
            </a:extLst>
          </p:cNvPr>
          <p:cNvSpPr>
            <a:spLocks noChangeArrowheads="1"/>
          </p:cNvSpPr>
          <p:nvPr/>
        </p:nvSpPr>
        <p:spPr bwMode="auto">
          <a:xfrm>
            <a:off x="1476375" y="3878263"/>
            <a:ext cx="1493838"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Wungva</a:t>
            </a:r>
          </a:p>
          <a:p>
            <a:r>
              <a:rPr lang="en-US" altLang="en-US" sz="2800" b="1">
                <a:solidFill>
                  <a:srgbClr val="01247D"/>
                </a:solidFill>
              </a:rPr>
              <a:t>Wungva</a:t>
            </a:r>
          </a:p>
        </p:txBody>
      </p:sp>
      <p:sp>
        <p:nvSpPr>
          <p:cNvPr id="57398" name="Rectangle 227">
            <a:extLst>
              <a:ext uri="{FF2B5EF4-FFF2-40B4-BE49-F238E27FC236}">
                <a16:creationId xmlns:a16="http://schemas.microsoft.com/office/drawing/2014/main" id="{970CFD60-A20F-D1ED-D562-80FF6F895BB0}"/>
              </a:ext>
            </a:extLst>
          </p:cNvPr>
          <p:cNvSpPr>
            <a:spLocks noChangeArrowheads="1"/>
          </p:cNvSpPr>
          <p:nvPr/>
        </p:nvSpPr>
        <p:spPr bwMode="auto">
          <a:xfrm>
            <a:off x="1063625" y="909638"/>
            <a:ext cx="2444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Paokaphabing</a:t>
            </a:r>
          </a:p>
        </p:txBody>
      </p:sp>
      <p:sp>
        <p:nvSpPr>
          <p:cNvPr id="57399" name="Rectangle 228">
            <a:extLst>
              <a:ext uri="{FF2B5EF4-FFF2-40B4-BE49-F238E27FC236}">
                <a16:creationId xmlns:a16="http://schemas.microsoft.com/office/drawing/2014/main" id="{67E5248C-E69D-4283-AE48-4934ECFE7D62}"/>
              </a:ext>
            </a:extLst>
          </p:cNvPr>
          <p:cNvSpPr>
            <a:spLocks noChangeArrowheads="1"/>
          </p:cNvSpPr>
          <p:nvPr/>
        </p:nvSpPr>
        <p:spPr bwMode="auto">
          <a:xfrm>
            <a:off x="219075" y="5422900"/>
            <a:ext cx="2139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M - C - C </a:t>
            </a:r>
          </a:p>
        </p:txBody>
      </p:sp>
      <p:sp>
        <p:nvSpPr>
          <p:cNvPr id="57400" name="Rectangle 229">
            <a:extLst>
              <a:ext uri="{FF2B5EF4-FFF2-40B4-BE49-F238E27FC236}">
                <a16:creationId xmlns:a16="http://schemas.microsoft.com/office/drawing/2014/main" id="{858D27C4-CE14-6EB6-A33C-3008A28EDCCD}"/>
              </a:ext>
            </a:extLst>
          </p:cNvPr>
          <p:cNvSpPr>
            <a:spLocks noChangeArrowheads="1"/>
          </p:cNvSpPr>
          <p:nvPr/>
        </p:nvSpPr>
        <p:spPr bwMode="auto">
          <a:xfrm>
            <a:off x="201613" y="282575"/>
            <a:ext cx="12287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KAHO</a:t>
            </a:r>
          </a:p>
        </p:txBody>
      </p:sp>
      <p:sp>
        <p:nvSpPr>
          <p:cNvPr id="57401" name="Rectangle 230">
            <a:extLst>
              <a:ext uri="{FF2B5EF4-FFF2-40B4-BE49-F238E27FC236}">
                <a16:creationId xmlns:a16="http://schemas.microsoft.com/office/drawing/2014/main" id="{32FF7BD9-E16B-8CE0-4FFC-2637174014D6}"/>
              </a:ext>
            </a:extLst>
          </p:cNvPr>
          <p:cNvSpPr>
            <a:spLocks noChangeArrowheads="1"/>
          </p:cNvSpPr>
          <p:nvPr/>
        </p:nvSpPr>
        <p:spPr bwMode="auto">
          <a:xfrm>
            <a:off x="2890838" y="4638675"/>
            <a:ext cx="12255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rgbClr val="01247D"/>
                </a:solidFill>
              </a:rPr>
              <a:t>I - I</a:t>
            </a:r>
          </a:p>
        </p:txBody>
      </p:sp>
      <p:sp>
        <p:nvSpPr>
          <p:cNvPr id="57402" name="Rectangle 231">
            <a:extLst>
              <a:ext uri="{FF2B5EF4-FFF2-40B4-BE49-F238E27FC236}">
                <a16:creationId xmlns:a16="http://schemas.microsoft.com/office/drawing/2014/main" id="{46245FF7-8B77-C3AC-154E-C6CFBE0B8B9D}"/>
              </a:ext>
            </a:extLst>
          </p:cNvPr>
          <p:cNvSpPr>
            <a:spLocks noChangeArrowheads="1"/>
          </p:cNvSpPr>
          <p:nvPr/>
        </p:nvSpPr>
        <p:spPr bwMode="auto">
          <a:xfrm>
            <a:off x="6300788" y="3568700"/>
            <a:ext cx="28384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RAOPAM</a:t>
            </a:r>
            <a:r>
              <a:rPr lang="en-US" altLang="en-US" sz="2000" b="1">
                <a:solidFill>
                  <a:srgbClr val="01247D"/>
                </a:solidFill>
              </a:rPr>
              <a:t>          </a:t>
            </a:r>
          </a:p>
        </p:txBody>
      </p:sp>
      <p:sp>
        <p:nvSpPr>
          <p:cNvPr id="57403" name="Rectangle 232">
            <a:extLst>
              <a:ext uri="{FF2B5EF4-FFF2-40B4-BE49-F238E27FC236}">
                <a16:creationId xmlns:a16="http://schemas.microsoft.com/office/drawing/2014/main" id="{041BE894-8C6C-43DA-2D34-994C10262040}"/>
              </a:ext>
            </a:extLst>
          </p:cNvPr>
          <p:cNvSpPr>
            <a:spLocks noChangeArrowheads="1"/>
          </p:cNvSpPr>
          <p:nvPr/>
        </p:nvSpPr>
        <p:spPr bwMode="auto">
          <a:xfrm>
            <a:off x="3522663" y="1074738"/>
            <a:ext cx="13652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SINAI</a:t>
            </a:r>
          </a:p>
        </p:txBody>
      </p:sp>
      <p:sp>
        <p:nvSpPr>
          <p:cNvPr id="57404" name="Rectangle 233">
            <a:extLst>
              <a:ext uri="{FF2B5EF4-FFF2-40B4-BE49-F238E27FC236}">
                <a16:creationId xmlns:a16="http://schemas.microsoft.com/office/drawing/2014/main" id="{7571E58B-40C9-73B5-6586-3EB1F12CA1B2}"/>
              </a:ext>
            </a:extLst>
          </p:cNvPr>
          <p:cNvSpPr>
            <a:spLocks noChangeArrowheads="1"/>
          </p:cNvSpPr>
          <p:nvPr/>
        </p:nvSpPr>
        <p:spPr bwMode="auto">
          <a:xfrm>
            <a:off x="6324600" y="6042025"/>
            <a:ext cx="26352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Shongz</a:t>
            </a:r>
            <a:r>
              <a:rPr lang="en-US" altLang="en-US" sz="2800" b="1">
                <a:solidFill>
                  <a:srgbClr val="002060"/>
                </a:solidFill>
              </a:rPr>
              <a:t>ā</a:t>
            </a:r>
            <a:r>
              <a:rPr lang="en-US" altLang="en-US" sz="2800" b="1">
                <a:solidFill>
                  <a:srgbClr val="01247D"/>
                </a:solidFill>
              </a:rPr>
              <a:t> 3 ...</a:t>
            </a:r>
          </a:p>
        </p:txBody>
      </p:sp>
      <p:sp>
        <p:nvSpPr>
          <p:cNvPr id="57405" name="Rectangle 234">
            <a:extLst>
              <a:ext uri="{FF2B5EF4-FFF2-40B4-BE49-F238E27FC236}">
                <a16:creationId xmlns:a16="http://schemas.microsoft.com/office/drawing/2014/main" id="{8CAEF18D-7C29-5149-F5E7-698DB2D156BF}"/>
              </a:ext>
            </a:extLst>
          </p:cNvPr>
          <p:cNvSpPr>
            <a:spLocks noChangeArrowheads="1"/>
          </p:cNvSpPr>
          <p:nvPr/>
        </p:nvSpPr>
        <p:spPr bwMode="auto">
          <a:xfrm>
            <a:off x="2085975" y="2976563"/>
            <a:ext cx="16811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ISRAEL </a:t>
            </a:r>
          </a:p>
        </p:txBody>
      </p:sp>
      <p:sp>
        <p:nvSpPr>
          <p:cNvPr id="57406" name="Rectangle 235">
            <a:extLst>
              <a:ext uri="{FF2B5EF4-FFF2-40B4-BE49-F238E27FC236}">
                <a16:creationId xmlns:a16="http://schemas.microsoft.com/office/drawing/2014/main" id="{88CB6886-1BD1-FC03-7DA4-945E2D7767F3}"/>
              </a:ext>
            </a:extLst>
          </p:cNvPr>
          <p:cNvSpPr>
            <a:spLocks noChangeArrowheads="1"/>
          </p:cNvSpPr>
          <p:nvPr/>
        </p:nvSpPr>
        <p:spPr bwMode="auto">
          <a:xfrm>
            <a:off x="638175" y="33639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solidFill>
                  <a:srgbClr val="01247D"/>
                </a:solidFill>
              </a:rPr>
              <a:t>J - E</a:t>
            </a:r>
          </a:p>
        </p:txBody>
      </p:sp>
      <p:sp>
        <p:nvSpPr>
          <p:cNvPr id="57407" name="Rectangle 236">
            <a:extLst>
              <a:ext uri="{FF2B5EF4-FFF2-40B4-BE49-F238E27FC236}">
                <a16:creationId xmlns:a16="http://schemas.microsoft.com/office/drawing/2014/main" id="{0CE32669-730E-2C4A-1607-AED13A872A99}"/>
              </a:ext>
            </a:extLst>
          </p:cNvPr>
          <p:cNvSpPr>
            <a:spLocks noChangeArrowheads="1"/>
          </p:cNvSpPr>
          <p:nvPr/>
        </p:nvSpPr>
        <p:spPr bwMode="auto">
          <a:xfrm>
            <a:off x="2276475" y="2081213"/>
            <a:ext cx="8318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430</a:t>
            </a:r>
          </a:p>
        </p:txBody>
      </p:sp>
      <p:sp>
        <p:nvSpPr>
          <p:cNvPr id="57408" name="Rectangle 237">
            <a:extLst>
              <a:ext uri="{FF2B5EF4-FFF2-40B4-BE49-F238E27FC236}">
                <a16:creationId xmlns:a16="http://schemas.microsoft.com/office/drawing/2014/main" id="{38AF2EA9-4AC4-85A7-28F3-2B05F3296311}"/>
              </a:ext>
            </a:extLst>
          </p:cNvPr>
          <p:cNvSpPr>
            <a:spLocks noChangeArrowheads="1"/>
          </p:cNvSpPr>
          <p:nvPr/>
        </p:nvSpPr>
        <p:spPr bwMode="auto">
          <a:xfrm>
            <a:off x="3524250" y="511175"/>
            <a:ext cx="1981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S - D - S</a:t>
            </a:r>
          </a:p>
        </p:txBody>
      </p:sp>
      <p:sp>
        <p:nvSpPr>
          <p:cNvPr id="57409" name="Rectangle 238">
            <a:extLst>
              <a:ext uri="{FF2B5EF4-FFF2-40B4-BE49-F238E27FC236}">
                <a16:creationId xmlns:a16="http://schemas.microsoft.com/office/drawing/2014/main" id="{2D70C668-2C34-9D34-52EB-D573697D3225}"/>
              </a:ext>
            </a:extLst>
          </p:cNvPr>
          <p:cNvSpPr>
            <a:spLocks noChangeArrowheads="1"/>
          </p:cNvSpPr>
          <p:nvPr/>
        </p:nvSpPr>
        <p:spPr bwMode="auto">
          <a:xfrm>
            <a:off x="3949700" y="5437188"/>
            <a:ext cx="19891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Z - E - N</a:t>
            </a:r>
          </a:p>
        </p:txBody>
      </p:sp>
      <p:sp>
        <p:nvSpPr>
          <p:cNvPr id="57410" name="Rectangle 239">
            <a:extLst>
              <a:ext uri="{FF2B5EF4-FFF2-40B4-BE49-F238E27FC236}">
                <a16:creationId xmlns:a16="http://schemas.microsoft.com/office/drawing/2014/main" id="{6BABBE76-0014-86AC-97F4-83BFBBCAB638}"/>
              </a:ext>
            </a:extLst>
          </p:cNvPr>
          <p:cNvSpPr>
            <a:spLocks noChangeArrowheads="1"/>
          </p:cNvSpPr>
          <p:nvPr/>
        </p:nvSpPr>
        <p:spPr bwMode="auto">
          <a:xfrm>
            <a:off x="3960813" y="3643313"/>
            <a:ext cx="14509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OTSAK</a:t>
            </a:r>
          </a:p>
        </p:txBody>
      </p:sp>
      <p:sp>
        <p:nvSpPr>
          <p:cNvPr id="57411" name="Rectangle 240">
            <a:extLst>
              <a:ext uri="{FF2B5EF4-FFF2-40B4-BE49-F238E27FC236}">
                <a16:creationId xmlns:a16="http://schemas.microsoft.com/office/drawing/2014/main" id="{A14786D9-9C04-A4F6-0B7D-316D2CE34668}"/>
              </a:ext>
            </a:extLst>
          </p:cNvPr>
          <p:cNvSpPr>
            <a:spLocks noChangeArrowheads="1"/>
          </p:cNvSpPr>
          <p:nvPr/>
        </p:nvSpPr>
        <p:spPr bwMode="auto">
          <a:xfrm>
            <a:off x="7259638" y="1017588"/>
            <a:ext cx="1882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Chithibing</a:t>
            </a:r>
          </a:p>
        </p:txBody>
      </p:sp>
      <p:sp>
        <p:nvSpPr>
          <p:cNvPr id="57412" name="Rectangle 241">
            <a:extLst>
              <a:ext uri="{FF2B5EF4-FFF2-40B4-BE49-F238E27FC236}">
                <a16:creationId xmlns:a16="http://schemas.microsoft.com/office/drawing/2014/main" id="{4899B526-BB03-810A-C11B-E8B37C2C99E7}"/>
              </a:ext>
            </a:extLst>
          </p:cNvPr>
          <p:cNvSpPr>
            <a:spLocks noChangeArrowheads="1"/>
          </p:cNvSpPr>
          <p:nvPr/>
        </p:nvSpPr>
        <p:spPr bwMode="auto">
          <a:xfrm>
            <a:off x="5705475" y="187325"/>
            <a:ext cx="2849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400" b="1">
                <a:solidFill>
                  <a:srgbClr val="01247D"/>
                </a:solidFill>
              </a:rPr>
              <a:t>KADESH BARNEA</a:t>
            </a:r>
          </a:p>
        </p:txBody>
      </p:sp>
      <p:sp>
        <p:nvSpPr>
          <p:cNvPr id="57413" name="Rectangle 242">
            <a:extLst>
              <a:ext uri="{FF2B5EF4-FFF2-40B4-BE49-F238E27FC236}">
                <a16:creationId xmlns:a16="http://schemas.microsoft.com/office/drawing/2014/main" id="{E1FCB8A1-94B0-8E50-9A7C-B2BC9998FB13}"/>
              </a:ext>
            </a:extLst>
          </p:cNvPr>
          <p:cNvSpPr>
            <a:spLocks noChangeArrowheads="1"/>
          </p:cNvSpPr>
          <p:nvPr/>
        </p:nvSpPr>
        <p:spPr bwMode="auto">
          <a:xfrm>
            <a:off x="4710113" y="4292600"/>
            <a:ext cx="8318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350</a:t>
            </a:r>
          </a:p>
        </p:txBody>
      </p:sp>
      <p:sp>
        <p:nvSpPr>
          <p:cNvPr id="57414" name="Rectangle 243">
            <a:extLst>
              <a:ext uri="{FF2B5EF4-FFF2-40B4-BE49-F238E27FC236}">
                <a16:creationId xmlns:a16="http://schemas.microsoft.com/office/drawing/2014/main" id="{01D869CC-F54D-4F53-347A-908E4BAD3FB7}"/>
              </a:ext>
            </a:extLst>
          </p:cNvPr>
          <p:cNvSpPr>
            <a:spLocks noChangeArrowheads="1"/>
          </p:cNvSpPr>
          <p:nvPr/>
        </p:nvSpPr>
        <p:spPr bwMode="auto">
          <a:xfrm>
            <a:off x="5651500" y="4135438"/>
            <a:ext cx="16240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 JUDAH</a:t>
            </a:r>
          </a:p>
        </p:txBody>
      </p:sp>
      <p:sp>
        <p:nvSpPr>
          <p:cNvPr id="57415" name="Rectangle 244">
            <a:extLst>
              <a:ext uri="{FF2B5EF4-FFF2-40B4-BE49-F238E27FC236}">
                <a16:creationId xmlns:a16="http://schemas.microsoft.com/office/drawing/2014/main" id="{5F12363B-56EE-6A1D-FFB3-401010E47D6D}"/>
              </a:ext>
            </a:extLst>
          </p:cNvPr>
          <p:cNvSpPr>
            <a:spLocks noChangeArrowheads="1"/>
          </p:cNvSpPr>
          <p:nvPr/>
        </p:nvSpPr>
        <p:spPr bwMode="auto">
          <a:xfrm>
            <a:off x="3729038" y="2443163"/>
            <a:ext cx="23193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Zingkum 70 </a:t>
            </a:r>
          </a:p>
        </p:txBody>
      </p:sp>
      <p:sp>
        <p:nvSpPr>
          <p:cNvPr id="57416" name="Rectangle 245">
            <a:extLst>
              <a:ext uri="{FF2B5EF4-FFF2-40B4-BE49-F238E27FC236}">
                <a16:creationId xmlns:a16="http://schemas.microsoft.com/office/drawing/2014/main" id="{780FD878-A1D8-E20E-3583-6BD14C186578}"/>
              </a:ext>
            </a:extLst>
          </p:cNvPr>
          <p:cNvSpPr>
            <a:spLocks noChangeArrowheads="1"/>
          </p:cNvSpPr>
          <p:nvPr/>
        </p:nvSpPr>
        <p:spPr bwMode="auto">
          <a:xfrm>
            <a:off x="376238" y="2333625"/>
            <a:ext cx="17573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Vareshim</a:t>
            </a:r>
            <a:endParaRPr lang="en-US" altLang="en-US" sz="2800" b="1" i="1">
              <a:solidFill>
                <a:srgbClr val="01247D"/>
              </a:solidFill>
            </a:endParaRPr>
          </a:p>
        </p:txBody>
      </p:sp>
      <p:sp>
        <p:nvSpPr>
          <p:cNvPr id="57417" name="Rectangle 246">
            <a:extLst>
              <a:ext uri="{FF2B5EF4-FFF2-40B4-BE49-F238E27FC236}">
                <a16:creationId xmlns:a16="http://schemas.microsoft.com/office/drawing/2014/main" id="{51CD730A-3D93-80F6-AC91-7AC383101C92}"/>
              </a:ext>
            </a:extLst>
          </p:cNvPr>
          <p:cNvSpPr>
            <a:spLocks noChangeArrowheads="1"/>
          </p:cNvSpPr>
          <p:nvPr/>
        </p:nvSpPr>
        <p:spPr bwMode="auto">
          <a:xfrm>
            <a:off x="7267575" y="4348163"/>
            <a:ext cx="18986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L - S - B</a:t>
            </a:r>
          </a:p>
        </p:txBody>
      </p:sp>
      <p:sp>
        <p:nvSpPr>
          <p:cNvPr id="57418" name="Rectangle 247">
            <a:extLst>
              <a:ext uri="{FF2B5EF4-FFF2-40B4-BE49-F238E27FC236}">
                <a16:creationId xmlns:a16="http://schemas.microsoft.com/office/drawing/2014/main" id="{C16641C1-642F-75DA-8751-509CB524A40B}"/>
              </a:ext>
            </a:extLst>
          </p:cNvPr>
          <p:cNvSpPr>
            <a:spLocks noChangeArrowheads="1"/>
          </p:cNvSpPr>
          <p:nvPr/>
        </p:nvSpPr>
        <p:spPr bwMode="auto">
          <a:xfrm>
            <a:off x="5978525" y="874713"/>
            <a:ext cx="6143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40</a:t>
            </a:r>
          </a:p>
        </p:txBody>
      </p:sp>
      <p:sp>
        <p:nvSpPr>
          <p:cNvPr id="57419" name="Rectangle 248">
            <a:extLst>
              <a:ext uri="{FF2B5EF4-FFF2-40B4-BE49-F238E27FC236}">
                <a16:creationId xmlns:a16="http://schemas.microsoft.com/office/drawing/2014/main" id="{0C43AB2C-8409-0072-FE44-78AC2CD41E87}"/>
              </a:ext>
            </a:extLst>
          </p:cNvPr>
          <p:cNvSpPr>
            <a:spLocks noChangeArrowheads="1"/>
          </p:cNvSpPr>
          <p:nvPr/>
        </p:nvSpPr>
        <p:spPr bwMode="auto">
          <a:xfrm>
            <a:off x="573088" y="1527175"/>
            <a:ext cx="18383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JERICHO</a:t>
            </a:r>
          </a:p>
        </p:txBody>
      </p:sp>
      <p:sp>
        <p:nvSpPr>
          <p:cNvPr id="57420" name="Rectangle 249">
            <a:extLst>
              <a:ext uri="{FF2B5EF4-FFF2-40B4-BE49-F238E27FC236}">
                <a16:creationId xmlns:a16="http://schemas.microsoft.com/office/drawing/2014/main" id="{B22109C4-3E4B-7240-E023-491F3BFC077B}"/>
              </a:ext>
            </a:extLst>
          </p:cNvPr>
          <p:cNvSpPr>
            <a:spLocks noChangeArrowheads="1"/>
          </p:cNvSpPr>
          <p:nvPr/>
        </p:nvSpPr>
        <p:spPr bwMode="auto">
          <a:xfrm>
            <a:off x="15875" y="4859338"/>
            <a:ext cx="27416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PHONGKHAMI</a:t>
            </a:r>
          </a:p>
        </p:txBody>
      </p:sp>
      <p:sp>
        <p:nvSpPr>
          <p:cNvPr id="57421" name="Rectangle 250">
            <a:extLst>
              <a:ext uri="{FF2B5EF4-FFF2-40B4-BE49-F238E27FC236}">
                <a16:creationId xmlns:a16="http://schemas.microsoft.com/office/drawing/2014/main" id="{EE9B14B5-296F-8E21-49BD-C91AB259CEAA}"/>
              </a:ext>
            </a:extLst>
          </p:cNvPr>
          <p:cNvSpPr>
            <a:spLocks noChangeArrowheads="1"/>
          </p:cNvSpPr>
          <p:nvPr/>
        </p:nvSpPr>
        <p:spPr bwMode="auto">
          <a:xfrm>
            <a:off x="6092825" y="2846388"/>
            <a:ext cx="20605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2800" b="1">
                <a:solidFill>
                  <a:srgbClr val="01247D"/>
                </a:solidFill>
              </a:rPr>
              <a:t>PROPHETS</a:t>
            </a:r>
          </a:p>
        </p:txBody>
      </p:sp>
      <p:sp>
        <p:nvSpPr>
          <p:cNvPr id="250" name="Text Box 258">
            <a:extLst>
              <a:ext uri="{FF2B5EF4-FFF2-40B4-BE49-F238E27FC236}">
                <a16:creationId xmlns:a16="http://schemas.microsoft.com/office/drawing/2014/main" id="{409C4434-A78D-8405-A598-7388B753C816}"/>
              </a:ext>
            </a:extLst>
          </p:cNvPr>
          <p:cNvSpPr txBox="1">
            <a:spLocks noChangeArrowheads="1"/>
          </p:cNvSpPr>
          <p:nvPr/>
        </p:nvSpPr>
        <p:spPr bwMode="auto">
          <a:xfrm>
            <a:off x="0" y="6027738"/>
            <a:ext cx="3609975" cy="830262"/>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2400" b="1" dirty="0">
                <a:solidFill>
                  <a:srgbClr val="FFFF00"/>
                </a:solidFill>
                <a:latin typeface="Comic Sans MS" charset="0"/>
                <a:ea typeface="+mn-ea"/>
              </a:rPr>
              <a:t>KATAM KHANGACHON #18</a:t>
            </a:r>
          </a:p>
        </p:txBody>
      </p:sp>
      <p:sp>
        <p:nvSpPr>
          <p:cNvPr id="252" name="Rectangle 265">
            <a:extLst>
              <a:ext uri="{FF2B5EF4-FFF2-40B4-BE49-F238E27FC236}">
                <a16:creationId xmlns:a16="http://schemas.microsoft.com/office/drawing/2014/main" id="{889F04D0-769A-7618-298F-9684E5EB407B}"/>
              </a:ext>
            </a:extLst>
          </p:cNvPr>
          <p:cNvSpPr>
            <a:spLocks noChangeArrowheads="1"/>
          </p:cNvSpPr>
          <p:nvPr/>
        </p:nvSpPr>
        <p:spPr bwMode="auto">
          <a:xfrm>
            <a:off x="7581900" y="64373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53" name="Rectangle 266">
            <a:extLst>
              <a:ext uri="{FF2B5EF4-FFF2-40B4-BE49-F238E27FC236}">
                <a16:creationId xmlns:a16="http://schemas.microsoft.com/office/drawing/2014/main" id="{3A8C84A6-C32D-5549-FBC5-B84312DFB7D5}"/>
              </a:ext>
            </a:extLst>
          </p:cNvPr>
          <p:cNvSpPr>
            <a:spLocks noChangeArrowheads="1"/>
          </p:cNvSpPr>
          <p:nvPr/>
        </p:nvSpPr>
        <p:spPr bwMode="auto">
          <a:xfrm>
            <a:off x="813593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26</a:t>
            </a:r>
            <a:endParaRPr lang="en-US" altLang="en-US" sz="1000" b="1">
              <a:effectLst>
                <a:outerShdw blurRad="38100" dist="38100" dir="2700000" algn="tl">
                  <a:srgbClr val="FFFFFF"/>
                </a:outerShdw>
              </a:effectLst>
            </a:endParaRPr>
          </a:p>
        </p:txBody>
      </p:sp>
      <p:sp>
        <p:nvSpPr>
          <p:cNvPr id="57425" name="Text Box 267">
            <a:extLst>
              <a:ext uri="{FF2B5EF4-FFF2-40B4-BE49-F238E27FC236}">
                <a16:creationId xmlns:a16="http://schemas.microsoft.com/office/drawing/2014/main" id="{75CF1E99-CE8C-3BC2-C926-B2064205C11C}"/>
              </a:ext>
            </a:extLst>
          </p:cNvPr>
          <p:cNvSpPr txBox="1">
            <a:spLocks noChangeArrowheads="1"/>
          </p:cNvSpPr>
          <p:nvPr/>
        </p:nvSpPr>
        <p:spPr bwMode="auto">
          <a:xfrm>
            <a:off x="8535988" y="63896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5</a:t>
            </a:r>
          </a:p>
        </p:txBody>
      </p:sp>
      <p:sp>
        <p:nvSpPr>
          <p:cNvPr id="255" name="Text Box 268">
            <a:extLst>
              <a:ext uri="{FF2B5EF4-FFF2-40B4-BE49-F238E27FC236}">
                <a16:creationId xmlns:a16="http://schemas.microsoft.com/office/drawing/2014/main" id="{C6DA3C06-DCCA-E29E-A068-097C27ECCE9E}"/>
              </a:ext>
            </a:extLst>
          </p:cNvPr>
          <p:cNvSpPr txBox="1">
            <a:spLocks noChangeArrowheads="1"/>
          </p:cNvSpPr>
          <p:nvPr/>
        </p:nvSpPr>
        <p:spPr bwMode="auto">
          <a:xfrm>
            <a:off x="731838" y="1335088"/>
            <a:ext cx="8412162" cy="5262562"/>
          </a:xfrm>
          <a:prstGeom prst="rect">
            <a:avLst/>
          </a:prstGeom>
          <a:noFill/>
          <a:ln w="12700">
            <a:noFill/>
            <a:miter lim="800000"/>
            <a:headEnd/>
            <a:tailEnd/>
          </a:ln>
          <a:effectLst>
            <a:outerShdw blurRad="63500" dist="102391" dir="1784693" algn="ctr" rotWithShape="0">
              <a:srgbClr val="000000">
                <a:alpha val="74997"/>
              </a:srgb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800">
                <a:solidFill>
                  <a:srgbClr val="62D6AC"/>
                </a:solidFill>
                <a:latin typeface="Arial Black" panose="020B0A04020102020204" pitchFamily="34" charset="0"/>
              </a:rPr>
              <a:t>Kachama kala Kadhara tuingashit wui otsak ngarai </a:t>
            </a:r>
            <a:r>
              <a:rPr lang="en-US" altLang="en-US" sz="2800">
                <a:solidFill>
                  <a:srgbClr val="33FBFB"/>
                </a:solidFill>
                <a:latin typeface="Arial Black" panose="020B0A04020102020204" pitchFamily="34" charset="0"/>
              </a:rPr>
              <a:t>kach</a:t>
            </a:r>
            <a:r>
              <a:rPr lang="en-US" altLang="en-US" sz="2800" b="1">
                <a:solidFill>
                  <a:srgbClr val="33FBFB"/>
                </a:solidFill>
                <a:latin typeface="Arial Black" panose="020B0A04020102020204" pitchFamily="34" charset="0"/>
              </a:rPr>
              <a:t>ā</a:t>
            </a:r>
            <a:r>
              <a:rPr lang="en-US" altLang="en-US" sz="2800">
                <a:solidFill>
                  <a:srgbClr val="33FBFB"/>
                </a:solidFill>
                <a:latin typeface="Arial Black" panose="020B0A04020102020204" pitchFamily="34" charset="0"/>
              </a:rPr>
              <a:t>bing</a:t>
            </a:r>
            <a:r>
              <a:rPr lang="en-US" altLang="en-US" sz="2800">
                <a:solidFill>
                  <a:srgbClr val="62D6AC"/>
                </a:solidFill>
                <a:latin typeface="Arial Black" panose="020B0A04020102020204" pitchFamily="34" charset="0"/>
              </a:rPr>
              <a:t>…</a:t>
            </a:r>
            <a:r>
              <a:rPr lang="en-US" altLang="en-US" sz="2800">
                <a:solidFill>
                  <a:srgbClr val="FEF800"/>
                </a:solidFill>
                <a:latin typeface="Arial Black" panose="020B0A04020102020204" pitchFamily="34" charset="0"/>
              </a:rPr>
              <a:t>                                           </a:t>
            </a:r>
            <a:r>
              <a:rPr lang="en-US" altLang="en-US" sz="2800" b="1">
                <a:solidFill>
                  <a:srgbClr val="FFFF00"/>
                </a:solidFill>
                <a:latin typeface="Arial Black" panose="020B0A04020102020204" pitchFamily="34" charset="0"/>
                <a:cs typeface="Helvetica" panose="020B0604020202020204" pitchFamily="34" charset="0"/>
              </a:rPr>
              <a:t>Ā</a:t>
            </a:r>
            <a:r>
              <a:rPr lang="en-US" altLang="en-US" sz="2800">
                <a:solidFill>
                  <a:srgbClr val="FEF800"/>
                </a:solidFill>
                <a:latin typeface="Arial Black" panose="020B0A04020102020204" pitchFamily="34" charset="0"/>
              </a:rPr>
              <a:t>IN(1) kala Paokaph</a:t>
            </a:r>
            <a:r>
              <a:rPr lang="en-US" altLang="en-US" sz="2800" b="1">
                <a:solidFill>
                  <a:srgbClr val="FFFF00"/>
                </a:solidFill>
                <a:latin typeface="Arial Black" panose="020B0A04020102020204" pitchFamily="34" charset="0"/>
              </a:rPr>
              <a:t>ā</a:t>
            </a:r>
            <a:r>
              <a:rPr lang="en-US" altLang="en-US" sz="2800" b="1">
                <a:solidFill>
                  <a:srgbClr val="FFFF00"/>
                </a:solidFill>
              </a:rPr>
              <a:t> </a:t>
            </a:r>
            <a:r>
              <a:rPr lang="en-US" altLang="en-US" sz="2800">
                <a:solidFill>
                  <a:srgbClr val="FEF800"/>
                </a:solidFill>
                <a:latin typeface="Arial Black" panose="020B0A04020102020204" pitchFamily="34" charset="0"/>
              </a:rPr>
              <a:t>(5)                                                                                   wui eina thotrinch</a:t>
            </a:r>
            <a:r>
              <a:rPr lang="en-US" altLang="en-US" sz="2800" b="1">
                <a:solidFill>
                  <a:srgbClr val="FFFF00"/>
                </a:solidFill>
                <a:latin typeface="Arial Black" panose="020B0A04020102020204" pitchFamily="34" charset="0"/>
              </a:rPr>
              <a:t>ā</a:t>
            </a:r>
            <a:r>
              <a:rPr lang="en-US" altLang="en-US" sz="2800">
                <a:solidFill>
                  <a:srgbClr val="FEF800"/>
                </a:solidFill>
                <a:latin typeface="Arial Black" panose="020B0A04020102020204" pitchFamily="34" charset="0"/>
              </a:rPr>
              <a:t>n__________,                                                                                       </a:t>
            </a:r>
            <a:r>
              <a:rPr lang="en-US" altLang="en-US" sz="2800">
                <a:solidFill>
                  <a:srgbClr val="FFFF00"/>
                </a:solidFill>
                <a:latin typeface="Arial Black" panose="020B0A04020102020204" pitchFamily="34" charset="0"/>
              </a:rPr>
              <a:t>THOTRINCH</a:t>
            </a:r>
            <a:r>
              <a:rPr lang="en-US" altLang="en-US" sz="2800" b="1">
                <a:solidFill>
                  <a:srgbClr val="FFFF00"/>
                </a:solidFill>
                <a:latin typeface="Arial Black" panose="020B0A04020102020204" pitchFamily="34" charset="0"/>
                <a:cs typeface="Helvetica" panose="020B0604020202020204" pitchFamily="34" charset="0"/>
              </a:rPr>
              <a:t>Ā</a:t>
            </a:r>
            <a:r>
              <a:rPr lang="en-US" altLang="en-US" sz="2800">
                <a:solidFill>
                  <a:srgbClr val="FFFF00"/>
                </a:solidFill>
                <a:latin typeface="Arial Black" panose="020B0A04020102020204" pitchFamily="34" charset="0"/>
              </a:rPr>
              <a:t>N</a:t>
            </a:r>
            <a:r>
              <a:rPr lang="en-US" altLang="en-US" sz="2800">
                <a:solidFill>
                  <a:srgbClr val="FEF800"/>
                </a:solidFill>
                <a:latin typeface="Arial Black" panose="020B0A04020102020204" pitchFamily="34" charset="0"/>
              </a:rPr>
              <a:t> (2) kala OTSAK(6),                                                                                   _________  reikasang kachithei, L</a:t>
            </a:r>
            <a:r>
              <a:rPr lang="en-US" altLang="en-US" sz="2800" b="1">
                <a:solidFill>
                  <a:srgbClr val="FFFF00"/>
                </a:solidFill>
                <a:latin typeface="Arial Black" panose="020B0A04020102020204" pitchFamily="34" charset="0"/>
                <a:cs typeface="Helvetica" panose="020B0604020202020204" pitchFamily="34" charset="0"/>
              </a:rPr>
              <a:t>ĀĀ</a:t>
            </a:r>
            <a:r>
              <a:rPr lang="en-US" altLang="en-US" sz="2800">
                <a:solidFill>
                  <a:srgbClr val="FEF800"/>
                </a:solidFill>
                <a:latin typeface="Arial Black" panose="020B0A04020102020204" pitchFamily="34" charset="0"/>
              </a:rPr>
              <a:t>SEM (3) chili l</a:t>
            </a:r>
            <a:r>
              <a:rPr lang="en-US" altLang="en-US" sz="2800" b="1">
                <a:solidFill>
                  <a:srgbClr val="FFFF00"/>
                </a:solidFill>
                <a:latin typeface="Arial Black" panose="020B0A04020102020204" pitchFamily="34" charset="0"/>
              </a:rPr>
              <a:t>ā</a:t>
            </a:r>
            <a:r>
              <a:rPr lang="en-US" altLang="en-US" sz="2800">
                <a:solidFill>
                  <a:srgbClr val="FEF800"/>
                </a:solidFill>
                <a:latin typeface="Arial Black" panose="020B0A04020102020204" pitchFamily="34" charset="0"/>
              </a:rPr>
              <a:t>ngda CHITHI (7), ___________  shok khangasak,                                                                             ithumwui Bibleli ngakheikhang kahai khani kaja                                                             _______________ (4) kala  _____________ (8) chi mazangla.</a:t>
            </a:r>
          </a:p>
        </p:txBody>
      </p:sp>
      <p:sp>
        <p:nvSpPr>
          <p:cNvPr id="256" name="Text Box 269">
            <a:extLst>
              <a:ext uri="{FF2B5EF4-FFF2-40B4-BE49-F238E27FC236}">
                <a16:creationId xmlns:a16="http://schemas.microsoft.com/office/drawing/2014/main" id="{397B4236-BD4F-D7F4-DBAA-5A89D791E3D4}"/>
              </a:ext>
            </a:extLst>
          </p:cNvPr>
          <p:cNvSpPr txBox="1">
            <a:spLocks noChangeArrowheads="1"/>
          </p:cNvSpPr>
          <p:nvPr/>
        </p:nvSpPr>
        <p:spPr bwMode="auto">
          <a:xfrm>
            <a:off x="4578350" y="2552700"/>
            <a:ext cx="22113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800" b="1">
                <a:solidFill>
                  <a:srgbClr val="DEDEDE"/>
                </a:solidFill>
                <a:latin typeface="Helvetica" pitchFamily="2" charset="0"/>
              </a:rPr>
              <a:t>r</a:t>
            </a:r>
            <a:r>
              <a:rPr lang="en-US" altLang="en-US" sz="2800" b="1">
                <a:solidFill>
                  <a:schemeClr val="bg1"/>
                </a:solidFill>
                <a:latin typeface="Helvetica" pitchFamily="2" charset="0"/>
              </a:rPr>
              <a:t>ā</a:t>
            </a:r>
            <a:r>
              <a:rPr lang="en-US" altLang="en-US" sz="2800" b="1">
                <a:solidFill>
                  <a:srgbClr val="DEDEDE"/>
                </a:solidFill>
                <a:latin typeface="Helvetica" pitchFamily="2" charset="0"/>
              </a:rPr>
              <a:t>kashok</a:t>
            </a:r>
          </a:p>
        </p:txBody>
      </p:sp>
      <p:sp>
        <p:nvSpPr>
          <p:cNvPr id="257" name="Text Box 270">
            <a:extLst>
              <a:ext uri="{FF2B5EF4-FFF2-40B4-BE49-F238E27FC236}">
                <a16:creationId xmlns:a16="http://schemas.microsoft.com/office/drawing/2014/main" id="{21FDCE71-B8AA-4140-5E3B-5DCAA32CEEF9}"/>
              </a:ext>
            </a:extLst>
          </p:cNvPr>
          <p:cNvSpPr txBox="1">
            <a:spLocks noChangeArrowheads="1"/>
          </p:cNvSpPr>
          <p:nvPr/>
        </p:nvSpPr>
        <p:spPr bwMode="auto">
          <a:xfrm>
            <a:off x="288925" y="3430588"/>
            <a:ext cx="267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800" b="1">
                <a:solidFill>
                  <a:srgbClr val="DEDEDE"/>
                </a:solidFill>
                <a:latin typeface="Helvetica" pitchFamily="2" charset="0"/>
              </a:rPr>
              <a:t>ngashan</a:t>
            </a:r>
          </a:p>
        </p:txBody>
      </p:sp>
      <p:sp>
        <p:nvSpPr>
          <p:cNvPr id="258" name="Text Box 271">
            <a:extLst>
              <a:ext uri="{FF2B5EF4-FFF2-40B4-BE49-F238E27FC236}">
                <a16:creationId xmlns:a16="http://schemas.microsoft.com/office/drawing/2014/main" id="{C7812571-2600-3E50-6F46-B43CA09A13F2}"/>
              </a:ext>
            </a:extLst>
          </p:cNvPr>
          <p:cNvSpPr txBox="1">
            <a:spLocks noChangeArrowheads="1"/>
          </p:cNvSpPr>
          <p:nvPr/>
        </p:nvSpPr>
        <p:spPr bwMode="auto">
          <a:xfrm>
            <a:off x="5610225" y="3841750"/>
            <a:ext cx="2028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800" b="1">
                <a:solidFill>
                  <a:srgbClr val="DEDEDE"/>
                </a:solidFill>
                <a:latin typeface="Helvetica" pitchFamily="2" charset="0"/>
              </a:rPr>
              <a:t>lairik</a:t>
            </a:r>
          </a:p>
        </p:txBody>
      </p:sp>
      <p:sp>
        <p:nvSpPr>
          <p:cNvPr id="259" name="Oval 272">
            <a:extLst>
              <a:ext uri="{FF2B5EF4-FFF2-40B4-BE49-F238E27FC236}">
                <a16:creationId xmlns:a16="http://schemas.microsoft.com/office/drawing/2014/main" id="{DC5693A3-3FCB-19C2-0687-91B7B70BBB85}"/>
              </a:ext>
            </a:extLst>
          </p:cNvPr>
          <p:cNvSpPr>
            <a:spLocks noChangeArrowheads="1"/>
          </p:cNvSpPr>
          <p:nvPr/>
        </p:nvSpPr>
        <p:spPr bwMode="auto">
          <a:xfrm>
            <a:off x="4689475" y="2489200"/>
            <a:ext cx="1949450" cy="604838"/>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260" name="Oval 273">
            <a:extLst>
              <a:ext uri="{FF2B5EF4-FFF2-40B4-BE49-F238E27FC236}">
                <a16:creationId xmlns:a16="http://schemas.microsoft.com/office/drawing/2014/main" id="{66AF7212-3E6A-A203-B035-152F59F8078B}"/>
              </a:ext>
            </a:extLst>
          </p:cNvPr>
          <p:cNvSpPr>
            <a:spLocks noChangeArrowheads="1"/>
          </p:cNvSpPr>
          <p:nvPr/>
        </p:nvSpPr>
        <p:spPr bwMode="auto">
          <a:xfrm>
            <a:off x="517525" y="3414713"/>
            <a:ext cx="2049463" cy="623887"/>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261" name="Oval 274">
            <a:extLst>
              <a:ext uri="{FF2B5EF4-FFF2-40B4-BE49-F238E27FC236}">
                <a16:creationId xmlns:a16="http://schemas.microsoft.com/office/drawing/2014/main" id="{A07819B7-D12B-CC27-AFFF-5410ADBBB6DB}"/>
              </a:ext>
            </a:extLst>
          </p:cNvPr>
          <p:cNvSpPr>
            <a:spLocks noChangeArrowheads="1"/>
          </p:cNvSpPr>
          <p:nvPr/>
        </p:nvSpPr>
        <p:spPr bwMode="auto">
          <a:xfrm>
            <a:off x="5505450" y="3865563"/>
            <a:ext cx="2049463" cy="52387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262" name="Text Box 275">
            <a:extLst>
              <a:ext uri="{FF2B5EF4-FFF2-40B4-BE49-F238E27FC236}">
                <a16:creationId xmlns:a16="http://schemas.microsoft.com/office/drawing/2014/main" id="{6FFD00A5-6A84-F74F-9D95-DEEA7A628D28}"/>
              </a:ext>
            </a:extLst>
          </p:cNvPr>
          <p:cNvSpPr txBox="1">
            <a:spLocks noChangeArrowheads="1"/>
          </p:cNvSpPr>
          <p:nvPr/>
        </p:nvSpPr>
        <p:spPr bwMode="auto">
          <a:xfrm>
            <a:off x="714375" y="5507038"/>
            <a:ext cx="2800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800">
                <a:solidFill>
                  <a:srgbClr val="DEDEDE"/>
                </a:solidFill>
                <a:latin typeface="Helvetica" pitchFamily="2" charset="0"/>
              </a:rPr>
              <a:t>MAR</a:t>
            </a:r>
            <a:r>
              <a:rPr lang="en-US" altLang="en-US" sz="2800">
                <a:solidFill>
                  <a:schemeClr val="bg1"/>
                </a:solidFill>
                <a:latin typeface="Helvetica" pitchFamily="2" charset="0"/>
              </a:rPr>
              <a:t>Ā</a:t>
            </a:r>
            <a:r>
              <a:rPr lang="en-US" altLang="en-US" sz="2800">
                <a:solidFill>
                  <a:srgbClr val="DEDEDE"/>
                </a:solidFill>
                <a:latin typeface="Helvetica" pitchFamily="2" charset="0"/>
              </a:rPr>
              <a:t>NBING</a:t>
            </a:r>
          </a:p>
        </p:txBody>
      </p:sp>
      <p:sp>
        <p:nvSpPr>
          <p:cNvPr id="263" name="Text Box 276">
            <a:extLst>
              <a:ext uri="{FF2B5EF4-FFF2-40B4-BE49-F238E27FC236}">
                <a16:creationId xmlns:a16="http://schemas.microsoft.com/office/drawing/2014/main" id="{B624942E-D639-3D89-22B7-592C1217EF8E}"/>
              </a:ext>
            </a:extLst>
          </p:cNvPr>
          <p:cNvSpPr txBox="1">
            <a:spLocks noChangeArrowheads="1"/>
          </p:cNvSpPr>
          <p:nvPr/>
        </p:nvSpPr>
        <p:spPr bwMode="auto">
          <a:xfrm>
            <a:off x="5108575" y="5584825"/>
            <a:ext cx="2700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800" b="1">
                <a:solidFill>
                  <a:srgbClr val="DEDEDE"/>
                </a:solidFill>
                <a:latin typeface="Helvetica" pitchFamily="2" charset="0"/>
              </a:rPr>
              <a:t>PHONGKHAMI</a:t>
            </a:r>
          </a:p>
        </p:txBody>
      </p:sp>
      <p:sp>
        <p:nvSpPr>
          <p:cNvPr id="264" name="Oval 277">
            <a:extLst>
              <a:ext uri="{FF2B5EF4-FFF2-40B4-BE49-F238E27FC236}">
                <a16:creationId xmlns:a16="http://schemas.microsoft.com/office/drawing/2014/main" id="{0F16EABD-917F-8EA8-4931-20F72E927D67}"/>
              </a:ext>
            </a:extLst>
          </p:cNvPr>
          <p:cNvSpPr>
            <a:spLocks noChangeArrowheads="1"/>
          </p:cNvSpPr>
          <p:nvPr/>
        </p:nvSpPr>
        <p:spPr bwMode="auto">
          <a:xfrm>
            <a:off x="808038" y="5394325"/>
            <a:ext cx="2595562" cy="655638"/>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265" name="Oval 278">
            <a:extLst>
              <a:ext uri="{FF2B5EF4-FFF2-40B4-BE49-F238E27FC236}">
                <a16:creationId xmlns:a16="http://schemas.microsoft.com/office/drawing/2014/main" id="{105DB197-05E5-B8A6-3A07-A3CC096F3E39}"/>
              </a:ext>
            </a:extLst>
          </p:cNvPr>
          <p:cNvSpPr>
            <a:spLocks noChangeArrowheads="1"/>
          </p:cNvSpPr>
          <p:nvPr/>
        </p:nvSpPr>
        <p:spPr bwMode="auto">
          <a:xfrm>
            <a:off x="5065713" y="5500688"/>
            <a:ext cx="2828925" cy="731837"/>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fill="hold"/>
                                        <p:tgtEl>
                                          <p:spTgt spid="250"/>
                                        </p:tgtEl>
                                        <p:attrNameLst>
                                          <p:attrName>ppt_x</p:attrName>
                                        </p:attrNameLst>
                                      </p:cBhvr>
                                      <p:tavLst>
                                        <p:tav tm="0">
                                          <p:val>
                                            <p:strVal val="#ppt_x"/>
                                          </p:val>
                                        </p:tav>
                                        <p:tav tm="100000">
                                          <p:val>
                                            <p:strVal val="#ppt_x"/>
                                          </p:val>
                                        </p:tav>
                                      </p:tavLst>
                                    </p:anim>
                                    <p:anim calcmode="lin" valueType="num">
                                      <p:cBhvr additive="base">
                                        <p:cTn id="8" dur="500" fill="hold"/>
                                        <p:tgtEl>
                                          <p:spTgt spid="2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56"/>
                                        </p:tgtEl>
                                        <p:attrNameLst>
                                          <p:attrName>style.visibility</p:attrName>
                                        </p:attrNameLst>
                                      </p:cBhvr>
                                      <p:to>
                                        <p:strVal val="visible"/>
                                      </p:to>
                                    </p:set>
                                    <p:anim calcmode="lin" valueType="num">
                                      <p:cBhvr>
                                        <p:cTn id="17" dur="500" fill="hold"/>
                                        <p:tgtEl>
                                          <p:spTgt spid="256"/>
                                        </p:tgtEl>
                                        <p:attrNameLst>
                                          <p:attrName>ppt_w</p:attrName>
                                        </p:attrNameLst>
                                      </p:cBhvr>
                                      <p:tavLst>
                                        <p:tav tm="0">
                                          <p:val>
                                            <p:strVal val="2/3*#ppt_w"/>
                                          </p:val>
                                        </p:tav>
                                        <p:tav tm="100000">
                                          <p:val>
                                            <p:strVal val="#ppt_w"/>
                                          </p:val>
                                        </p:tav>
                                      </p:tavLst>
                                    </p:anim>
                                    <p:anim calcmode="lin" valueType="num">
                                      <p:cBhvr>
                                        <p:cTn id="18" dur="500" fill="hold"/>
                                        <p:tgtEl>
                                          <p:spTgt spid="256"/>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500"/>
                            </p:stCondLst>
                            <p:childTnLst>
                              <p:par>
                                <p:cTn id="20" presetID="23" presetClass="entr" presetSubtype="272" fill="hold" grpId="0" nodeType="afterEffect">
                                  <p:stCondLst>
                                    <p:cond delay="0"/>
                                  </p:stCondLst>
                                  <p:childTnLst>
                                    <p:set>
                                      <p:cBhvr>
                                        <p:cTn id="21" dur="1" fill="hold">
                                          <p:stCondLst>
                                            <p:cond delay="0"/>
                                          </p:stCondLst>
                                        </p:cTn>
                                        <p:tgtEl>
                                          <p:spTgt spid="259"/>
                                        </p:tgtEl>
                                        <p:attrNameLst>
                                          <p:attrName>style.visibility</p:attrName>
                                        </p:attrNameLst>
                                      </p:cBhvr>
                                      <p:to>
                                        <p:strVal val="visible"/>
                                      </p:to>
                                    </p:set>
                                    <p:anim calcmode="lin" valueType="num">
                                      <p:cBhvr>
                                        <p:cTn id="22" dur="500" fill="hold"/>
                                        <p:tgtEl>
                                          <p:spTgt spid="259"/>
                                        </p:tgtEl>
                                        <p:attrNameLst>
                                          <p:attrName>ppt_w</p:attrName>
                                        </p:attrNameLst>
                                      </p:cBhvr>
                                      <p:tavLst>
                                        <p:tav tm="0">
                                          <p:val>
                                            <p:strVal val="2/3*#ppt_w"/>
                                          </p:val>
                                        </p:tav>
                                        <p:tav tm="100000">
                                          <p:val>
                                            <p:strVal val="#ppt_w"/>
                                          </p:val>
                                        </p:tav>
                                      </p:tavLst>
                                    </p:anim>
                                    <p:anim calcmode="lin" valueType="num">
                                      <p:cBhvr>
                                        <p:cTn id="23" dur="500" fill="hold"/>
                                        <p:tgtEl>
                                          <p:spTgt spid="25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5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257"/>
                                        </p:tgtEl>
                                        <p:attrNameLst>
                                          <p:attrName>style.visibility</p:attrName>
                                        </p:attrNameLst>
                                      </p:cBhvr>
                                      <p:to>
                                        <p:strVal val="visible"/>
                                      </p:to>
                                    </p:set>
                                    <p:anim calcmode="lin" valueType="num">
                                      <p:cBhvr>
                                        <p:cTn id="28" dur="500" fill="hold"/>
                                        <p:tgtEl>
                                          <p:spTgt spid="257"/>
                                        </p:tgtEl>
                                        <p:attrNameLst>
                                          <p:attrName>ppt_w</p:attrName>
                                        </p:attrNameLst>
                                      </p:cBhvr>
                                      <p:tavLst>
                                        <p:tav tm="0">
                                          <p:val>
                                            <p:strVal val="2/3*#ppt_w"/>
                                          </p:val>
                                        </p:tav>
                                        <p:tav tm="100000">
                                          <p:val>
                                            <p:strVal val="#ppt_w"/>
                                          </p:val>
                                        </p:tav>
                                      </p:tavLst>
                                    </p:anim>
                                    <p:anim calcmode="lin" valueType="num">
                                      <p:cBhvr>
                                        <p:cTn id="29" dur="500" fill="hold"/>
                                        <p:tgtEl>
                                          <p:spTgt spid="257"/>
                                        </p:tgtEl>
                                        <p:attrNameLst>
                                          <p:attrName>ppt_h</p:attrName>
                                        </p:attrNameLst>
                                      </p:cBhvr>
                                      <p:tavLst>
                                        <p:tav tm="0">
                                          <p:val>
                                            <p:strVal val="2/3*#ppt_h"/>
                                          </p:val>
                                        </p:tav>
                                        <p:tav tm="100000">
                                          <p:val>
                                            <p:strVal val="#ppt_h"/>
                                          </p:val>
                                        </p:tav>
                                      </p:tavLst>
                                    </p:anim>
                                  </p:childTnLst>
                                </p:cTn>
                              </p:par>
                            </p:childTnLst>
                          </p:cTn>
                        </p:par>
                        <p:par>
                          <p:cTn id="30" fill="hold" nodeType="afterGroup">
                            <p:stCondLst>
                              <p:cond delay="500"/>
                            </p:stCondLst>
                            <p:childTnLst>
                              <p:par>
                                <p:cTn id="31" presetID="23" presetClass="entr" presetSubtype="272" fill="hold" grpId="0" nodeType="afterEffect">
                                  <p:stCondLst>
                                    <p:cond delay="0"/>
                                  </p:stCondLst>
                                  <p:childTnLst>
                                    <p:set>
                                      <p:cBhvr>
                                        <p:cTn id="32" dur="1" fill="hold">
                                          <p:stCondLst>
                                            <p:cond delay="0"/>
                                          </p:stCondLst>
                                        </p:cTn>
                                        <p:tgtEl>
                                          <p:spTgt spid="260"/>
                                        </p:tgtEl>
                                        <p:attrNameLst>
                                          <p:attrName>style.visibility</p:attrName>
                                        </p:attrNameLst>
                                      </p:cBhvr>
                                      <p:to>
                                        <p:strVal val="visible"/>
                                      </p:to>
                                    </p:set>
                                    <p:anim calcmode="lin" valueType="num">
                                      <p:cBhvr>
                                        <p:cTn id="33" dur="500" fill="hold"/>
                                        <p:tgtEl>
                                          <p:spTgt spid="260"/>
                                        </p:tgtEl>
                                        <p:attrNameLst>
                                          <p:attrName>ppt_w</p:attrName>
                                        </p:attrNameLst>
                                      </p:cBhvr>
                                      <p:tavLst>
                                        <p:tav tm="0">
                                          <p:val>
                                            <p:strVal val="2/3*#ppt_w"/>
                                          </p:val>
                                        </p:tav>
                                        <p:tav tm="100000">
                                          <p:val>
                                            <p:strVal val="#ppt_w"/>
                                          </p:val>
                                        </p:tav>
                                      </p:tavLst>
                                    </p:anim>
                                    <p:anim calcmode="lin" valueType="num">
                                      <p:cBhvr>
                                        <p:cTn id="34" dur="500" fill="hold"/>
                                        <p:tgtEl>
                                          <p:spTgt spid="260"/>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6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272" fill="hold" grpId="0" nodeType="clickEffect">
                                  <p:stCondLst>
                                    <p:cond delay="0"/>
                                  </p:stCondLst>
                                  <p:childTnLst>
                                    <p:set>
                                      <p:cBhvr>
                                        <p:cTn id="38" dur="1" fill="hold">
                                          <p:stCondLst>
                                            <p:cond delay="0"/>
                                          </p:stCondLst>
                                        </p:cTn>
                                        <p:tgtEl>
                                          <p:spTgt spid="258"/>
                                        </p:tgtEl>
                                        <p:attrNameLst>
                                          <p:attrName>style.visibility</p:attrName>
                                        </p:attrNameLst>
                                      </p:cBhvr>
                                      <p:to>
                                        <p:strVal val="visible"/>
                                      </p:to>
                                    </p:set>
                                    <p:anim calcmode="lin" valueType="num">
                                      <p:cBhvr>
                                        <p:cTn id="39" dur="500" fill="hold"/>
                                        <p:tgtEl>
                                          <p:spTgt spid="258"/>
                                        </p:tgtEl>
                                        <p:attrNameLst>
                                          <p:attrName>ppt_w</p:attrName>
                                        </p:attrNameLst>
                                      </p:cBhvr>
                                      <p:tavLst>
                                        <p:tav tm="0">
                                          <p:val>
                                            <p:strVal val="2/3*#ppt_w"/>
                                          </p:val>
                                        </p:tav>
                                        <p:tav tm="100000">
                                          <p:val>
                                            <p:strVal val="#ppt_w"/>
                                          </p:val>
                                        </p:tav>
                                      </p:tavLst>
                                    </p:anim>
                                    <p:anim calcmode="lin" valueType="num">
                                      <p:cBhvr>
                                        <p:cTn id="40" dur="500" fill="hold"/>
                                        <p:tgtEl>
                                          <p:spTgt spid="258"/>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261"/>
                                        </p:tgtEl>
                                        <p:attrNameLst>
                                          <p:attrName>style.visibility</p:attrName>
                                        </p:attrNameLst>
                                      </p:cBhvr>
                                      <p:to>
                                        <p:strVal val="visible"/>
                                      </p:to>
                                    </p:set>
                                    <p:anim calcmode="lin" valueType="num">
                                      <p:cBhvr>
                                        <p:cTn id="44" dur="500" fill="hold"/>
                                        <p:tgtEl>
                                          <p:spTgt spid="261"/>
                                        </p:tgtEl>
                                        <p:attrNameLst>
                                          <p:attrName>ppt_w</p:attrName>
                                        </p:attrNameLst>
                                      </p:cBhvr>
                                      <p:tavLst>
                                        <p:tav tm="0">
                                          <p:val>
                                            <p:strVal val="2/3*#ppt_w"/>
                                          </p:val>
                                        </p:tav>
                                        <p:tav tm="100000">
                                          <p:val>
                                            <p:strVal val="#ppt_w"/>
                                          </p:val>
                                        </p:tav>
                                      </p:tavLst>
                                    </p:anim>
                                    <p:anim calcmode="lin" valueType="num">
                                      <p:cBhvr>
                                        <p:cTn id="45" dur="500" fill="hold"/>
                                        <p:tgtEl>
                                          <p:spTgt spid="26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61"/>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272" fill="hold" grpId="0" nodeType="clickEffect">
                                  <p:stCondLst>
                                    <p:cond delay="0"/>
                                  </p:stCondLst>
                                  <p:childTnLst>
                                    <p:set>
                                      <p:cBhvr>
                                        <p:cTn id="49" dur="1" fill="hold">
                                          <p:stCondLst>
                                            <p:cond delay="0"/>
                                          </p:stCondLst>
                                        </p:cTn>
                                        <p:tgtEl>
                                          <p:spTgt spid="262"/>
                                        </p:tgtEl>
                                        <p:attrNameLst>
                                          <p:attrName>style.visibility</p:attrName>
                                        </p:attrNameLst>
                                      </p:cBhvr>
                                      <p:to>
                                        <p:strVal val="visible"/>
                                      </p:to>
                                    </p:set>
                                    <p:anim calcmode="lin" valueType="num">
                                      <p:cBhvr>
                                        <p:cTn id="50" dur="500" fill="hold"/>
                                        <p:tgtEl>
                                          <p:spTgt spid="262"/>
                                        </p:tgtEl>
                                        <p:attrNameLst>
                                          <p:attrName>ppt_w</p:attrName>
                                        </p:attrNameLst>
                                      </p:cBhvr>
                                      <p:tavLst>
                                        <p:tav tm="0">
                                          <p:val>
                                            <p:strVal val="2/3*#ppt_w"/>
                                          </p:val>
                                        </p:tav>
                                        <p:tav tm="100000">
                                          <p:val>
                                            <p:strVal val="#ppt_w"/>
                                          </p:val>
                                        </p:tav>
                                      </p:tavLst>
                                    </p:anim>
                                    <p:anim calcmode="lin" valueType="num">
                                      <p:cBhvr>
                                        <p:cTn id="51" dur="500" fill="hold"/>
                                        <p:tgtEl>
                                          <p:spTgt spid="262"/>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500"/>
                            </p:stCondLst>
                            <p:childTnLst>
                              <p:par>
                                <p:cTn id="53" presetID="23" presetClass="entr" presetSubtype="272" fill="hold" grpId="0" nodeType="afterEffect">
                                  <p:stCondLst>
                                    <p:cond delay="0"/>
                                  </p:stCondLst>
                                  <p:childTnLst>
                                    <p:set>
                                      <p:cBhvr>
                                        <p:cTn id="54" dur="1" fill="hold">
                                          <p:stCondLst>
                                            <p:cond delay="0"/>
                                          </p:stCondLst>
                                        </p:cTn>
                                        <p:tgtEl>
                                          <p:spTgt spid="264"/>
                                        </p:tgtEl>
                                        <p:attrNameLst>
                                          <p:attrName>style.visibility</p:attrName>
                                        </p:attrNameLst>
                                      </p:cBhvr>
                                      <p:to>
                                        <p:strVal val="visible"/>
                                      </p:to>
                                    </p:set>
                                    <p:anim calcmode="lin" valueType="num">
                                      <p:cBhvr>
                                        <p:cTn id="55" dur="500" fill="hold"/>
                                        <p:tgtEl>
                                          <p:spTgt spid="264"/>
                                        </p:tgtEl>
                                        <p:attrNameLst>
                                          <p:attrName>ppt_w</p:attrName>
                                        </p:attrNameLst>
                                      </p:cBhvr>
                                      <p:tavLst>
                                        <p:tav tm="0">
                                          <p:val>
                                            <p:strVal val="2/3*#ppt_w"/>
                                          </p:val>
                                        </p:tav>
                                        <p:tav tm="100000">
                                          <p:val>
                                            <p:strVal val="#ppt_w"/>
                                          </p:val>
                                        </p:tav>
                                      </p:tavLst>
                                    </p:anim>
                                    <p:anim calcmode="lin" valueType="num">
                                      <p:cBhvr>
                                        <p:cTn id="56" dur="500" fill="hold"/>
                                        <p:tgtEl>
                                          <p:spTgt spid="26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64"/>
                                        </p:tgtEl>
                                        <p:attrNameLst>
                                          <p:attrName>style.visibility</p:attrName>
                                        </p:attrNameLst>
                                      </p:cBhvr>
                                      <p:to>
                                        <p:strVal val="hidden"/>
                                      </p:to>
                                    </p:set>
                                  </p:sub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272" fill="hold" grpId="0" nodeType="clickEffect">
                                  <p:stCondLst>
                                    <p:cond delay="0"/>
                                  </p:stCondLst>
                                  <p:childTnLst>
                                    <p:set>
                                      <p:cBhvr>
                                        <p:cTn id="60" dur="1" fill="hold">
                                          <p:stCondLst>
                                            <p:cond delay="0"/>
                                          </p:stCondLst>
                                        </p:cTn>
                                        <p:tgtEl>
                                          <p:spTgt spid="263"/>
                                        </p:tgtEl>
                                        <p:attrNameLst>
                                          <p:attrName>style.visibility</p:attrName>
                                        </p:attrNameLst>
                                      </p:cBhvr>
                                      <p:to>
                                        <p:strVal val="visible"/>
                                      </p:to>
                                    </p:set>
                                    <p:anim calcmode="lin" valueType="num">
                                      <p:cBhvr>
                                        <p:cTn id="61" dur="500" fill="hold"/>
                                        <p:tgtEl>
                                          <p:spTgt spid="263"/>
                                        </p:tgtEl>
                                        <p:attrNameLst>
                                          <p:attrName>ppt_w</p:attrName>
                                        </p:attrNameLst>
                                      </p:cBhvr>
                                      <p:tavLst>
                                        <p:tav tm="0">
                                          <p:val>
                                            <p:strVal val="2/3*#ppt_w"/>
                                          </p:val>
                                        </p:tav>
                                        <p:tav tm="100000">
                                          <p:val>
                                            <p:strVal val="#ppt_w"/>
                                          </p:val>
                                        </p:tav>
                                      </p:tavLst>
                                    </p:anim>
                                    <p:anim calcmode="lin" valueType="num">
                                      <p:cBhvr>
                                        <p:cTn id="62" dur="500" fill="hold"/>
                                        <p:tgtEl>
                                          <p:spTgt spid="263"/>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500"/>
                            </p:stCondLst>
                            <p:childTnLst>
                              <p:par>
                                <p:cTn id="64" presetID="23" presetClass="entr" presetSubtype="16" fill="hold" grpId="0" nodeType="afterEffect">
                                  <p:stCondLst>
                                    <p:cond delay="0"/>
                                  </p:stCondLst>
                                  <p:childTnLst>
                                    <p:set>
                                      <p:cBhvr>
                                        <p:cTn id="65" dur="1" fill="hold">
                                          <p:stCondLst>
                                            <p:cond delay="0"/>
                                          </p:stCondLst>
                                        </p:cTn>
                                        <p:tgtEl>
                                          <p:spTgt spid="265"/>
                                        </p:tgtEl>
                                        <p:attrNameLst>
                                          <p:attrName>style.visibility</p:attrName>
                                        </p:attrNameLst>
                                      </p:cBhvr>
                                      <p:to>
                                        <p:strVal val="visible"/>
                                      </p:to>
                                    </p:set>
                                    <p:anim calcmode="lin" valueType="num">
                                      <p:cBhvr>
                                        <p:cTn id="66" dur="500" fill="hold"/>
                                        <p:tgtEl>
                                          <p:spTgt spid="265"/>
                                        </p:tgtEl>
                                        <p:attrNameLst>
                                          <p:attrName>ppt_w</p:attrName>
                                        </p:attrNameLst>
                                      </p:cBhvr>
                                      <p:tavLst>
                                        <p:tav tm="0">
                                          <p:val>
                                            <p:fltVal val="0"/>
                                          </p:val>
                                        </p:tav>
                                        <p:tav tm="100000">
                                          <p:val>
                                            <p:strVal val="#ppt_w"/>
                                          </p:val>
                                        </p:tav>
                                      </p:tavLst>
                                    </p:anim>
                                    <p:anim calcmode="lin" valueType="num">
                                      <p:cBhvr>
                                        <p:cTn id="67" dur="500" fill="hold"/>
                                        <p:tgtEl>
                                          <p:spTgt spid="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utoUpdateAnimBg="0"/>
      <p:bldP spid="255" grpId="0" autoUpdateAnimBg="0"/>
      <p:bldP spid="256" grpId="0" autoUpdateAnimBg="0"/>
      <p:bldP spid="257" grpId="0" autoUpdateAnimBg="0"/>
      <p:bldP spid="258" grpId="0" autoUpdateAnimBg="0"/>
      <p:bldP spid="259" grpId="0" animBg="1"/>
      <p:bldP spid="260" grpId="0" animBg="1"/>
      <p:bldP spid="261" grpId="0" animBg="1"/>
      <p:bldP spid="262" grpId="0" autoUpdateAnimBg="0"/>
      <p:bldP spid="263" grpId="0" autoUpdateAnimBg="0"/>
      <p:bldP spid="264" grpId="0" animBg="1"/>
      <p:bldP spid="2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784062C-6CF9-52B2-30FE-AF379DD7D459}"/>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58371" name="Rectangle 3">
            <a:extLst>
              <a:ext uri="{FF2B5EF4-FFF2-40B4-BE49-F238E27FC236}">
                <a16:creationId xmlns:a16="http://schemas.microsoft.com/office/drawing/2014/main" id="{2C07CEA2-F76E-A9C2-5130-20B0CD24E164}"/>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6788" name="Rectangle 4">
            <a:extLst>
              <a:ext uri="{FF2B5EF4-FFF2-40B4-BE49-F238E27FC236}">
                <a16:creationId xmlns:a16="http://schemas.microsoft.com/office/drawing/2014/main" id="{5F8C1839-D090-A2F4-B48F-BD92A46FC302}"/>
              </a:ext>
            </a:extLst>
          </p:cNvPr>
          <p:cNvSpPr>
            <a:spLocks noChangeArrowheads="1"/>
          </p:cNvSpPr>
          <p:nvPr/>
        </p:nvSpPr>
        <p:spPr bwMode="auto">
          <a:xfrm>
            <a:off x="3222625" y="185738"/>
            <a:ext cx="2354263"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46789" name="Rectangle 5">
            <a:extLst>
              <a:ext uri="{FF2B5EF4-FFF2-40B4-BE49-F238E27FC236}">
                <a16:creationId xmlns:a16="http://schemas.microsoft.com/office/drawing/2014/main" id="{A5E59341-0E09-FE89-343E-C952C57B72EE}"/>
              </a:ext>
            </a:extLst>
          </p:cNvPr>
          <p:cNvSpPr>
            <a:spLocks noChangeArrowheads="1"/>
          </p:cNvSpPr>
          <p:nvPr/>
        </p:nvSpPr>
        <p:spPr bwMode="auto">
          <a:xfrm>
            <a:off x="3216275" y="531813"/>
            <a:ext cx="227965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dirty="0" err="1">
                <a:solidFill>
                  <a:srgbClr val="FEF800"/>
                </a:solidFill>
                <a:latin typeface="Lucida Handwriting" charset="0"/>
                <a:ea typeface="+mn-ea"/>
              </a:rPr>
              <a:t>Kapimebing</a:t>
            </a:r>
            <a:r>
              <a:rPr lang="en-US" sz="1800" b="1" dirty="0">
                <a:solidFill>
                  <a:srgbClr val="FEF800"/>
                </a:solidFill>
                <a:latin typeface="Lucida Handwriting" charset="0"/>
                <a:ea typeface="+mn-ea"/>
              </a:rPr>
              <a:t> </a:t>
            </a:r>
            <a:r>
              <a:rPr lang="en-US" sz="2000" b="1" dirty="0">
                <a:solidFill>
                  <a:srgbClr val="FEF800"/>
                </a:solidFill>
                <a:latin typeface="Lucida Handwriting" charset="0"/>
                <a:ea typeface="+mn-ea"/>
              </a:rPr>
              <a:t> 40</a:t>
            </a:r>
          </a:p>
        </p:txBody>
      </p:sp>
      <p:sp>
        <p:nvSpPr>
          <p:cNvPr id="246790" name="Rectangle 6">
            <a:extLst>
              <a:ext uri="{FF2B5EF4-FFF2-40B4-BE49-F238E27FC236}">
                <a16:creationId xmlns:a16="http://schemas.microsoft.com/office/drawing/2014/main" id="{C6847A86-7A4B-307F-64E3-35840416ED6A}"/>
              </a:ext>
            </a:extLst>
          </p:cNvPr>
          <p:cNvSpPr>
            <a:spLocks noChangeArrowheads="1"/>
          </p:cNvSpPr>
          <p:nvPr/>
        </p:nvSpPr>
        <p:spPr bwMode="auto">
          <a:xfrm>
            <a:off x="3670300" y="968375"/>
            <a:ext cx="16859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2F6AFD"/>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58375" name="Rectangle 7">
            <a:extLst>
              <a:ext uri="{FF2B5EF4-FFF2-40B4-BE49-F238E27FC236}">
                <a16:creationId xmlns:a16="http://schemas.microsoft.com/office/drawing/2014/main" id="{D40A8933-A3E2-CC24-F0E9-2EEC3850BCA9}"/>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6793" name="Rectangle 9">
            <a:extLst>
              <a:ext uri="{FF2B5EF4-FFF2-40B4-BE49-F238E27FC236}">
                <a16:creationId xmlns:a16="http://schemas.microsoft.com/office/drawing/2014/main" id="{96776415-F63A-FC1C-3CAE-2B3C88ABFD01}"/>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46794" name="Rectangle 10">
            <a:extLst>
              <a:ext uri="{FF2B5EF4-FFF2-40B4-BE49-F238E27FC236}">
                <a16:creationId xmlns:a16="http://schemas.microsoft.com/office/drawing/2014/main" id="{192666C7-0CC5-9C80-5685-934C1EC5C3FE}"/>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46795" name="Rectangle 11">
            <a:extLst>
              <a:ext uri="{FF2B5EF4-FFF2-40B4-BE49-F238E27FC236}">
                <a16:creationId xmlns:a16="http://schemas.microsoft.com/office/drawing/2014/main" id="{28963AA2-0D51-A8AA-8580-57706CB59560}"/>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796" name="Rectangle 12">
            <a:extLst>
              <a:ext uri="{FF2B5EF4-FFF2-40B4-BE49-F238E27FC236}">
                <a16:creationId xmlns:a16="http://schemas.microsoft.com/office/drawing/2014/main" id="{8B0BE49F-68AF-C6ED-4E9F-71F95ACDD990}"/>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797" name="Rectangle 13">
            <a:extLst>
              <a:ext uri="{FF2B5EF4-FFF2-40B4-BE49-F238E27FC236}">
                <a16:creationId xmlns:a16="http://schemas.microsoft.com/office/drawing/2014/main" id="{5509B4A4-042E-A6AC-0D07-F766489CD274}"/>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798" name="Rectangle 14">
            <a:extLst>
              <a:ext uri="{FF2B5EF4-FFF2-40B4-BE49-F238E27FC236}">
                <a16:creationId xmlns:a16="http://schemas.microsoft.com/office/drawing/2014/main" id="{F4C2F9EC-CB7C-BA77-2815-2E1E5B1A838B}"/>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799" name="Rectangle 15">
            <a:extLst>
              <a:ext uri="{FF2B5EF4-FFF2-40B4-BE49-F238E27FC236}">
                <a16:creationId xmlns:a16="http://schemas.microsoft.com/office/drawing/2014/main" id="{C7A7FD50-FBC6-F6EB-0F0B-CE6985D9A062}"/>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 </a:t>
            </a:r>
          </a:p>
        </p:txBody>
      </p:sp>
      <p:sp>
        <p:nvSpPr>
          <p:cNvPr id="246800" name="Rectangle 16">
            <a:extLst>
              <a:ext uri="{FF2B5EF4-FFF2-40B4-BE49-F238E27FC236}">
                <a16:creationId xmlns:a16="http://schemas.microsoft.com/office/drawing/2014/main" id="{B2F11E10-0BFA-0560-BE7B-A673D3F5F98E}"/>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46801" name="Rectangle 17">
            <a:extLst>
              <a:ext uri="{FF2B5EF4-FFF2-40B4-BE49-F238E27FC236}">
                <a16:creationId xmlns:a16="http://schemas.microsoft.com/office/drawing/2014/main" id="{929AC74F-38D2-2D7D-A72F-AFF737FA3B16}"/>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802" name="Rectangle 18">
            <a:extLst>
              <a:ext uri="{FF2B5EF4-FFF2-40B4-BE49-F238E27FC236}">
                <a16:creationId xmlns:a16="http://schemas.microsoft.com/office/drawing/2014/main" id="{DAE6ABBF-4D80-249C-852F-BF4016834BFF}"/>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6803" name="Rectangle 19">
            <a:extLst>
              <a:ext uri="{FF2B5EF4-FFF2-40B4-BE49-F238E27FC236}">
                <a16:creationId xmlns:a16="http://schemas.microsoft.com/office/drawing/2014/main" id="{4322EFFF-2A5B-1714-2D43-E8E7BDC23B5F}"/>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46804" name="Rectangle 20">
            <a:extLst>
              <a:ext uri="{FF2B5EF4-FFF2-40B4-BE49-F238E27FC236}">
                <a16:creationId xmlns:a16="http://schemas.microsoft.com/office/drawing/2014/main" id="{BCCD6719-72F6-3D06-CE3C-1505F74C4ACC}"/>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46805" name="Rectangle 21">
            <a:extLst>
              <a:ext uri="{FF2B5EF4-FFF2-40B4-BE49-F238E27FC236}">
                <a16:creationId xmlns:a16="http://schemas.microsoft.com/office/drawing/2014/main" id="{E52C7824-CDD5-3DF0-0DF5-C10C0544D3C2}"/>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6806" name="Rectangle 22">
            <a:extLst>
              <a:ext uri="{FF2B5EF4-FFF2-40B4-BE49-F238E27FC236}">
                <a16:creationId xmlns:a16="http://schemas.microsoft.com/office/drawing/2014/main" id="{D6ECBCE5-8978-35E2-D1EE-DCC4491DB289}"/>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6807" name="Rectangle 23">
            <a:extLst>
              <a:ext uri="{FF2B5EF4-FFF2-40B4-BE49-F238E27FC236}">
                <a16:creationId xmlns:a16="http://schemas.microsoft.com/office/drawing/2014/main" id="{1AEF07F0-AEDF-8172-8947-9E7563B3304E}"/>
              </a:ext>
            </a:extLst>
          </p:cNvPr>
          <p:cNvSpPr>
            <a:spLocks noChangeArrowheads="1"/>
          </p:cNvSpPr>
          <p:nvPr/>
        </p:nvSpPr>
        <p:spPr bwMode="auto">
          <a:xfrm>
            <a:off x="6738938" y="3400425"/>
            <a:ext cx="2498725"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46808" name="Rectangle 24">
            <a:extLst>
              <a:ext uri="{FF2B5EF4-FFF2-40B4-BE49-F238E27FC236}">
                <a16:creationId xmlns:a16="http://schemas.microsoft.com/office/drawing/2014/main" id="{761AAE64-C49E-A8DA-4359-DD3A07C183E9}"/>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2F6AFD"/>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grpSp>
        <p:nvGrpSpPr>
          <p:cNvPr id="58392" name="Group 25">
            <a:extLst>
              <a:ext uri="{FF2B5EF4-FFF2-40B4-BE49-F238E27FC236}">
                <a16:creationId xmlns:a16="http://schemas.microsoft.com/office/drawing/2014/main" id="{47FEEB1D-A2FC-DDB9-96E9-D2D43842C738}"/>
              </a:ext>
            </a:extLst>
          </p:cNvPr>
          <p:cNvGrpSpPr>
            <a:grpSpLocks/>
          </p:cNvGrpSpPr>
          <p:nvPr/>
        </p:nvGrpSpPr>
        <p:grpSpPr bwMode="auto">
          <a:xfrm>
            <a:off x="2133600" y="2519363"/>
            <a:ext cx="5403850" cy="2803525"/>
            <a:chOff x="1344" y="1587"/>
            <a:chExt cx="3404" cy="1766"/>
          </a:xfrm>
        </p:grpSpPr>
        <p:sp>
          <p:nvSpPr>
            <p:cNvPr id="58419" name="Line 26">
              <a:extLst>
                <a:ext uri="{FF2B5EF4-FFF2-40B4-BE49-F238E27FC236}">
                  <a16:creationId xmlns:a16="http://schemas.microsoft.com/office/drawing/2014/main" id="{3A86667B-F90C-9BF2-AF88-CAEF411A4B60}"/>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0" name="Line 27">
              <a:extLst>
                <a:ext uri="{FF2B5EF4-FFF2-40B4-BE49-F238E27FC236}">
                  <a16:creationId xmlns:a16="http://schemas.microsoft.com/office/drawing/2014/main" id="{D43E2F12-3FB3-E6E1-9063-BB74FF56EC6A}"/>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1" name="Line 28">
              <a:extLst>
                <a:ext uri="{FF2B5EF4-FFF2-40B4-BE49-F238E27FC236}">
                  <a16:creationId xmlns:a16="http://schemas.microsoft.com/office/drawing/2014/main" id="{8460088D-0090-8013-0A2A-C97C2F18DA04}"/>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2" name="Line 29">
              <a:extLst>
                <a:ext uri="{FF2B5EF4-FFF2-40B4-BE49-F238E27FC236}">
                  <a16:creationId xmlns:a16="http://schemas.microsoft.com/office/drawing/2014/main" id="{40FE3068-CE82-AE7A-38D7-2483F3DC4FA0}"/>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3" name="Line 30">
              <a:extLst>
                <a:ext uri="{FF2B5EF4-FFF2-40B4-BE49-F238E27FC236}">
                  <a16:creationId xmlns:a16="http://schemas.microsoft.com/office/drawing/2014/main" id="{D6BE8734-86A8-1E62-21AB-F1BB7906E4CD}"/>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4" name="Line 31">
              <a:extLst>
                <a:ext uri="{FF2B5EF4-FFF2-40B4-BE49-F238E27FC236}">
                  <a16:creationId xmlns:a16="http://schemas.microsoft.com/office/drawing/2014/main" id="{F41146CC-416C-4B09-ABD3-2C7EC63AE61A}"/>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5" name="Line 32">
              <a:extLst>
                <a:ext uri="{FF2B5EF4-FFF2-40B4-BE49-F238E27FC236}">
                  <a16:creationId xmlns:a16="http://schemas.microsoft.com/office/drawing/2014/main" id="{FA65CA50-2069-54B1-DB54-068F382454E2}"/>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6" name="Line 33">
              <a:extLst>
                <a:ext uri="{FF2B5EF4-FFF2-40B4-BE49-F238E27FC236}">
                  <a16:creationId xmlns:a16="http://schemas.microsoft.com/office/drawing/2014/main" id="{21A2396E-D83A-D1F2-8DD5-4C1A29A3E8B6}"/>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818" name="Rectangle 34">
              <a:extLst>
                <a:ext uri="{FF2B5EF4-FFF2-40B4-BE49-F238E27FC236}">
                  <a16:creationId xmlns:a16="http://schemas.microsoft.com/office/drawing/2014/main" id="{5EAACCFB-CDB1-6E1A-6974-17605BDFDAC2}"/>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6FB03"/>
                  </a:solidFill>
                  <a:latin typeface="Helvetica BlackOblique" charset="0"/>
                </a:rPr>
                <a:t>N</a:t>
              </a:r>
              <a:r>
                <a:rPr lang="en-US" altLang="en-US" sz="1800" b="1">
                  <a:solidFill>
                    <a:srgbClr val="21ED11"/>
                  </a:solidFill>
                  <a:latin typeface="Helvetica BlackOblique" charset="0"/>
                </a:rPr>
                <a:t>BING</a:t>
              </a:r>
            </a:p>
          </p:txBody>
        </p:sp>
        <p:sp>
          <p:nvSpPr>
            <p:cNvPr id="246819" name="Rectangle 35">
              <a:extLst>
                <a:ext uri="{FF2B5EF4-FFF2-40B4-BE49-F238E27FC236}">
                  <a16:creationId xmlns:a16="http://schemas.microsoft.com/office/drawing/2014/main" id="{A69873DC-8579-6461-FEA0-718A469C2E9E}"/>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46820" name="Rectangle 36">
              <a:extLst>
                <a:ext uri="{FF2B5EF4-FFF2-40B4-BE49-F238E27FC236}">
                  <a16:creationId xmlns:a16="http://schemas.microsoft.com/office/drawing/2014/main" id="{BE6FFEEF-FBDC-B0FD-D9A1-FD45628AFCC7}"/>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6FB03"/>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6FB03"/>
                  </a:solidFill>
                  <a:latin typeface="Helvetica BlackOblique" charset="0"/>
                </a:rPr>
                <a:t>S</a:t>
              </a:r>
              <a:r>
                <a:rPr lang="en-US" altLang="en-US" sz="1800" b="1">
                  <a:solidFill>
                    <a:srgbClr val="21ED11"/>
                  </a:solidFill>
                  <a:latin typeface="Helvetica BlackOblique" charset="0"/>
                </a:rPr>
                <a:t>EM</a:t>
              </a:r>
            </a:p>
          </p:txBody>
        </p:sp>
        <p:sp>
          <p:nvSpPr>
            <p:cNvPr id="246821" name="Rectangle 37">
              <a:extLst>
                <a:ext uri="{FF2B5EF4-FFF2-40B4-BE49-F238E27FC236}">
                  <a16:creationId xmlns:a16="http://schemas.microsoft.com/office/drawing/2014/main" id="{A4E0124D-6E38-2157-C5CB-7A5A1AE3DDCE}"/>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46822" name="Rectangle 38">
              <a:extLst>
                <a:ext uri="{FF2B5EF4-FFF2-40B4-BE49-F238E27FC236}">
                  <a16:creationId xmlns:a16="http://schemas.microsoft.com/office/drawing/2014/main" id="{029AF61E-62DF-C780-450C-B5F8CBA8ED22}"/>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46823" name="Rectangle 39">
              <a:extLst>
                <a:ext uri="{FF2B5EF4-FFF2-40B4-BE49-F238E27FC236}">
                  <a16:creationId xmlns:a16="http://schemas.microsoft.com/office/drawing/2014/main" id="{E330C266-0028-4613-D242-17CFC59A76E6}"/>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6FB03"/>
                  </a:solidFill>
                  <a:latin typeface="Helvetica BlackOblique" charset="0"/>
                </a:rPr>
                <a:t>N</a:t>
              </a:r>
            </a:p>
          </p:txBody>
        </p:sp>
        <p:sp>
          <p:nvSpPr>
            <p:cNvPr id="246824" name="Rectangle 40">
              <a:extLst>
                <a:ext uri="{FF2B5EF4-FFF2-40B4-BE49-F238E27FC236}">
                  <a16:creationId xmlns:a16="http://schemas.microsoft.com/office/drawing/2014/main" id="{621667CA-1C46-B8BB-68D0-01C3B9F76535}"/>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46825" name="Rectangle 41">
              <a:extLst>
                <a:ext uri="{FF2B5EF4-FFF2-40B4-BE49-F238E27FC236}">
                  <a16:creationId xmlns:a16="http://schemas.microsoft.com/office/drawing/2014/main" id="{8CAB69C5-A6AD-882A-D8BD-962B1664853E}"/>
                </a:ext>
              </a:extLst>
            </p:cNvPr>
            <p:cNvSpPr>
              <a:spLocks noChangeArrowheads="1"/>
            </p:cNvSpPr>
            <p:nvPr/>
          </p:nvSpPr>
          <p:spPr bwMode="auto">
            <a:xfrm rot="-3345401">
              <a:off x="2887" y="2082"/>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46826" name="Rectangle 42">
            <a:extLst>
              <a:ext uri="{FF2B5EF4-FFF2-40B4-BE49-F238E27FC236}">
                <a16:creationId xmlns:a16="http://schemas.microsoft.com/office/drawing/2014/main" id="{399926DD-6D6A-AD4F-7FC5-D1566D4E97EA}"/>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6827" name="Rectangle 43">
            <a:extLst>
              <a:ext uri="{FF2B5EF4-FFF2-40B4-BE49-F238E27FC236}">
                <a16:creationId xmlns:a16="http://schemas.microsoft.com/office/drawing/2014/main" id="{9B8F97B0-F085-3486-16AB-AED218EA0E40}"/>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6828" name="Rectangle 44">
            <a:extLst>
              <a:ext uri="{FF2B5EF4-FFF2-40B4-BE49-F238E27FC236}">
                <a16:creationId xmlns:a16="http://schemas.microsoft.com/office/drawing/2014/main" id="{F3FCF26E-1D22-F379-30EC-B2D5B680B391}"/>
              </a:ext>
            </a:extLst>
          </p:cNvPr>
          <p:cNvSpPr>
            <a:spLocks noChangeArrowheads="1"/>
          </p:cNvSpPr>
          <p:nvPr/>
        </p:nvSpPr>
        <p:spPr bwMode="auto">
          <a:xfrm>
            <a:off x="-85725" y="5184775"/>
            <a:ext cx="1831975"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Kānthui kahai katang makhavai</a:t>
            </a:r>
          </a:p>
        </p:txBody>
      </p:sp>
      <p:sp>
        <p:nvSpPr>
          <p:cNvPr id="246829" name="Rectangle 45">
            <a:extLst>
              <a:ext uri="{FF2B5EF4-FFF2-40B4-BE49-F238E27FC236}">
                <a16:creationId xmlns:a16="http://schemas.microsoft.com/office/drawing/2014/main" id="{6B03E680-6FD8-1B0D-A931-6CF117FF20CD}"/>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46831" name="Text Box 47">
            <a:extLst>
              <a:ext uri="{FF2B5EF4-FFF2-40B4-BE49-F238E27FC236}">
                <a16:creationId xmlns:a16="http://schemas.microsoft.com/office/drawing/2014/main" id="{D0BD56C0-1B1E-A530-1189-3D0F779CED9F}"/>
              </a:ext>
            </a:extLst>
          </p:cNvPr>
          <p:cNvSpPr txBox="1">
            <a:spLocks noChangeArrowheads="1"/>
          </p:cNvSpPr>
          <p:nvPr/>
        </p:nvSpPr>
        <p:spPr bwMode="auto">
          <a:xfrm>
            <a:off x="-122238" y="3700463"/>
            <a:ext cx="2789238" cy="4619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46832" name="Text Box 48">
            <a:extLst>
              <a:ext uri="{FF2B5EF4-FFF2-40B4-BE49-F238E27FC236}">
                <a16:creationId xmlns:a16="http://schemas.microsoft.com/office/drawing/2014/main" id="{483884AB-1F69-DF3C-B2F5-E7369E78CBFD}"/>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46833" name="Line 49">
            <a:extLst>
              <a:ext uri="{FF2B5EF4-FFF2-40B4-BE49-F238E27FC236}">
                <a16:creationId xmlns:a16="http://schemas.microsoft.com/office/drawing/2014/main" id="{ED876D48-90C4-9807-6AC0-6A50DB7A7E3F}"/>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4" name="Line 50">
            <a:extLst>
              <a:ext uri="{FF2B5EF4-FFF2-40B4-BE49-F238E27FC236}">
                <a16:creationId xmlns:a16="http://schemas.microsoft.com/office/drawing/2014/main" id="{F80D4ABC-986C-90B3-4A81-B2C8F399A309}"/>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5" name="Line 51">
            <a:extLst>
              <a:ext uri="{FF2B5EF4-FFF2-40B4-BE49-F238E27FC236}">
                <a16:creationId xmlns:a16="http://schemas.microsoft.com/office/drawing/2014/main" id="{CC1099AD-FBEA-5886-925E-E3463E1F2761}"/>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6" name="Line 52">
            <a:extLst>
              <a:ext uri="{FF2B5EF4-FFF2-40B4-BE49-F238E27FC236}">
                <a16:creationId xmlns:a16="http://schemas.microsoft.com/office/drawing/2014/main" id="{9A153637-A366-723D-7B79-6E8CF119D7E6}"/>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7" name="Line 53">
            <a:extLst>
              <a:ext uri="{FF2B5EF4-FFF2-40B4-BE49-F238E27FC236}">
                <a16:creationId xmlns:a16="http://schemas.microsoft.com/office/drawing/2014/main" id="{A96658D4-84E8-9AFE-3A26-F99D1624FA0E}"/>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8" name="Line 54">
            <a:extLst>
              <a:ext uri="{FF2B5EF4-FFF2-40B4-BE49-F238E27FC236}">
                <a16:creationId xmlns:a16="http://schemas.microsoft.com/office/drawing/2014/main" id="{56F2B7A4-378E-B57A-6B0B-D110BF96EF23}"/>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39" name="Line 55">
            <a:extLst>
              <a:ext uri="{FF2B5EF4-FFF2-40B4-BE49-F238E27FC236}">
                <a16:creationId xmlns:a16="http://schemas.microsoft.com/office/drawing/2014/main" id="{6407DED0-D31E-515C-635B-AF8FCE2DC83D}"/>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40" name="Line 56">
            <a:extLst>
              <a:ext uri="{FF2B5EF4-FFF2-40B4-BE49-F238E27FC236}">
                <a16:creationId xmlns:a16="http://schemas.microsoft.com/office/drawing/2014/main" id="{40292384-3DCF-2D94-F398-4651F6EEF1F9}"/>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6841" name="Rectangle 57">
            <a:extLst>
              <a:ext uri="{FF2B5EF4-FFF2-40B4-BE49-F238E27FC236}">
                <a16:creationId xmlns:a16="http://schemas.microsoft.com/office/drawing/2014/main" id="{97BC27B2-60EA-3813-AD2B-6E00C222F0DD}"/>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58408" name="Text Box 58">
            <a:extLst>
              <a:ext uri="{FF2B5EF4-FFF2-40B4-BE49-F238E27FC236}">
                <a16:creationId xmlns:a16="http://schemas.microsoft.com/office/drawing/2014/main" id="{DC6D18C6-127E-3033-0814-3C06CF870E4D}"/>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46843" name="Rectangle 59">
            <a:extLst>
              <a:ext uri="{FF2B5EF4-FFF2-40B4-BE49-F238E27FC236}">
                <a16:creationId xmlns:a16="http://schemas.microsoft.com/office/drawing/2014/main" id="{D5E516A2-6209-AA53-CE6F-147C495EE67C}"/>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58410" name="Group 60">
            <a:extLst>
              <a:ext uri="{FF2B5EF4-FFF2-40B4-BE49-F238E27FC236}">
                <a16:creationId xmlns:a16="http://schemas.microsoft.com/office/drawing/2014/main" id="{676EABAD-41E3-8628-E92C-BE1E1A93B4FA}"/>
              </a:ext>
            </a:extLst>
          </p:cNvPr>
          <p:cNvGrpSpPr>
            <a:grpSpLocks/>
          </p:cNvGrpSpPr>
          <p:nvPr/>
        </p:nvGrpSpPr>
        <p:grpSpPr bwMode="auto">
          <a:xfrm>
            <a:off x="5467350" y="588963"/>
            <a:ext cx="703263" cy="958850"/>
            <a:chOff x="2464" y="201"/>
            <a:chExt cx="443" cy="604"/>
          </a:xfrm>
        </p:grpSpPr>
        <p:sp>
          <p:nvSpPr>
            <p:cNvPr id="58416" name="Rectangle 61">
              <a:extLst>
                <a:ext uri="{FF2B5EF4-FFF2-40B4-BE49-F238E27FC236}">
                  <a16:creationId xmlns:a16="http://schemas.microsoft.com/office/drawing/2014/main" id="{C61DD302-885F-756A-25DC-94C77DF58A99}"/>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8417" name="Rectangle 62">
              <a:extLst>
                <a:ext uri="{FF2B5EF4-FFF2-40B4-BE49-F238E27FC236}">
                  <a16:creationId xmlns:a16="http://schemas.microsoft.com/office/drawing/2014/main" id="{DECB8C38-27C8-96DE-EBC3-E3A1DD26E980}"/>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58418" name="Rectangle 63">
              <a:extLst>
                <a:ext uri="{FF2B5EF4-FFF2-40B4-BE49-F238E27FC236}">
                  <a16:creationId xmlns:a16="http://schemas.microsoft.com/office/drawing/2014/main" id="{DECD5775-AA85-3D47-916D-523FB0B635DF}"/>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46848" name="Oval 64">
            <a:extLst>
              <a:ext uri="{FF2B5EF4-FFF2-40B4-BE49-F238E27FC236}">
                <a16:creationId xmlns:a16="http://schemas.microsoft.com/office/drawing/2014/main" id="{4F922082-F2D7-B941-002E-B007AE947304}"/>
              </a:ext>
            </a:extLst>
          </p:cNvPr>
          <p:cNvSpPr>
            <a:spLocks noChangeArrowheads="1"/>
          </p:cNvSpPr>
          <p:nvPr/>
        </p:nvSpPr>
        <p:spPr bwMode="auto">
          <a:xfrm>
            <a:off x="2743200" y="63500"/>
            <a:ext cx="3200400" cy="91757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58412" name="Text Box 65">
            <a:extLst>
              <a:ext uri="{FF2B5EF4-FFF2-40B4-BE49-F238E27FC236}">
                <a16:creationId xmlns:a16="http://schemas.microsoft.com/office/drawing/2014/main" id="{88D3ED6A-5EDC-2373-3AF5-6D294A58EFA9}"/>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46851" name="Text Box 67">
            <a:extLst>
              <a:ext uri="{FF2B5EF4-FFF2-40B4-BE49-F238E27FC236}">
                <a16:creationId xmlns:a16="http://schemas.microsoft.com/office/drawing/2014/main" id="{62F80815-D97E-9097-7ADC-4FD00606DFD2}"/>
              </a:ext>
            </a:extLst>
          </p:cNvPr>
          <p:cNvSpPr txBox="1">
            <a:spLocks noChangeArrowheads="1"/>
          </p:cNvSpPr>
          <p:nvPr/>
        </p:nvSpPr>
        <p:spPr bwMode="auto">
          <a:xfrm>
            <a:off x="182563" y="5851525"/>
            <a:ext cx="3856037" cy="400050"/>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2000" b="1" dirty="0">
                <a:solidFill>
                  <a:srgbClr val="FFFF00"/>
                </a:solidFill>
                <a:latin typeface="Comic Sans MS" charset="0"/>
                <a:ea typeface="+mn-ea"/>
              </a:rPr>
              <a:t>KATAM KHANGACHON #33 </a:t>
            </a:r>
          </a:p>
        </p:txBody>
      </p:sp>
      <p:sp>
        <p:nvSpPr>
          <p:cNvPr id="246854" name="Rectangle 70">
            <a:extLst>
              <a:ext uri="{FF2B5EF4-FFF2-40B4-BE49-F238E27FC236}">
                <a16:creationId xmlns:a16="http://schemas.microsoft.com/office/drawing/2014/main" id="{A35F2AB0-5F74-3A8E-0D30-72EFA98598CA}"/>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27</a:t>
            </a:r>
            <a:endParaRPr lang="en-US" altLang="en-US" sz="1000" b="1">
              <a:effectLst>
                <a:outerShdw blurRad="38100" dist="38100" dir="2700000" algn="tl">
                  <a:srgbClr val="FFFFFF"/>
                </a:outerShdw>
              </a:effectLst>
            </a:endParaRPr>
          </a:p>
        </p:txBody>
      </p:sp>
      <p:sp>
        <p:nvSpPr>
          <p:cNvPr id="246855" name="Rectangle 71">
            <a:extLst>
              <a:ext uri="{FF2B5EF4-FFF2-40B4-BE49-F238E27FC236}">
                <a16:creationId xmlns:a16="http://schemas.microsoft.com/office/drawing/2014/main" id="{B3E6C44F-03B4-1E99-324B-680E4AFFA33B}"/>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46851"/>
                                        </p:tgtEl>
                                        <p:attrNameLst>
                                          <p:attrName>style.visibility</p:attrName>
                                        </p:attrNameLst>
                                      </p:cBhvr>
                                      <p:to>
                                        <p:strVal val="visible"/>
                                      </p:to>
                                    </p:set>
                                    <p:anim calcmode="lin" valueType="num">
                                      <p:cBhvr>
                                        <p:cTn id="7" dur="500" fill="hold"/>
                                        <p:tgtEl>
                                          <p:spTgt spid="246851"/>
                                        </p:tgtEl>
                                        <p:attrNameLst>
                                          <p:attrName>ppt_x</p:attrName>
                                        </p:attrNameLst>
                                      </p:cBhvr>
                                      <p:tavLst>
                                        <p:tav tm="0">
                                          <p:val>
                                            <p:strVal val="#ppt_x-#ppt_w/2"/>
                                          </p:val>
                                        </p:tav>
                                        <p:tav tm="100000">
                                          <p:val>
                                            <p:strVal val="#ppt_x"/>
                                          </p:val>
                                        </p:tav>
                                      </p:tavLst>
                                    </p:anim>
                                    <p:anim calcmode="lin" valueType="num">
                                      <p:cBhvr>
                                        <p:cTn id="8" dur="500" fill="hold"/>
                                        <p:tgtEl>
                                          <p:spTgt spid="246851"/>
                                        </p:tgtEl>
                                        <p:attrNameLst>
                                          <p:attrName>ppt_y</p:attrName>
                                        </p:attrNameLst>
                                      </p:cBhvr>
                                      <p:tavLst>
                                        <p:tav tm="0">
                                          <p:val>
                                            <p:strVal val="#ppt_y"/>
                                          </p:val>
                                        </p:tav>
                                        <p:tav tm="100000">
                                          <p:val>
                                            <p:strVal val="#ppt_y"/>
                                          </p:val>
                                        </p:tav>
                                      </p:tavLst>
                                    </p:anim>
                                    <p:anim calcmode="lin" valueType="num">
                                      <p:cBhvr>
                                        <p:cTn id="9" dur="500" fill="hold"/>
                                        <p:tgtEl>
                                          <p:spTgt spid="246851"/>
                                        </p:tgtEl>
                                        <p:attrNameLst>
                                          <p:attrName>ppt_w</p:attrName>
                                        </p:attrNameLst>
                                      </p:cBhvr>
                                      <p:tavLst>
                                        <p:tav tm="0">
                                          <p:val>
                                            <p:fltVal val="0"/>
                                          </p:val>
                                        </p:tav>
                                        <p:tav tm="100000">
                                          <p:val>
                                            <p:strVal val="#ppt_w"/>
                                          </p:val>
                                        </p:tav>
                                      </p:tavLst>
                                    </p:anim>
                                    <p:anim calcmode="lin" valueType="num">
                                      <p:cBhvr>
                                        <p:cTn id="10" dur="500" fill="hold"/>
                                        <p:tgtEl>
                                          <p:spTgt spid="24685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46848"/>
                                        </p:tgtEl>
                                        <p:attrNameLst>
                                          <p:attrName>style.visibility</p:attrName>
                                        </p:attrNameLst>
                                      </p:cBhvr>
                                      <p:to>
                                        <p:strVal val="visible"/>
                                      </p:to>
                                    </p:set>
                                    <p:anim calcmode="lin" valueType="num">
                                      <p:cBhvr>
                                        <p:cTn id="14" dur="500" fill="hold"/>
                                        <p:tgtEl>
                                          <p:spTgt spid="246848"/>
                                        </p:tgtEl>
                                        <p:attrNameLst>
                                          <p:attrName>ppt_w</p:attrName>
                                        </p:attrNameLst>
                                      </p:cBhvr>
                                      <p:tavLst>
                                        <p:tav tm="0">
                                          <p:val>
                                            <p:fltVal val="0"/>
                                          </p:val>
                                        </p:tav>
                                        <p:tav tm="100000">
                                          <p:val>
                                            <p:strVal val="#ppt_w"/>
                                          </p:val>
                                        </p:tav>
                                      </p:tavLst>
                                    </p:anim>
                                    <p:anim calcmode="lin" valueType="num">
                                      <p:cBhvr>
                                        <p:cTn id="15" dur="500" fill="hold"/>
                                        <p:tgtEl>
                                          <p:spTgt spid="246848"/>
                                        </p:tgtEl>
                                        <p:attrNameLst>
                                          <p:attrName>ppt_h</p:attrName>
                                        </p:attrNameLst>
                                      </p:cBhvr>
                                      <p:tavLst>
                                        <p:tav tm="0">
                                          <p:val>
                                            <p:fltVal val="0"/>
                                          </p:val>
                                        </p:tav>
                                        <p:tav tm="100000">
                                          <p:val>
                                            <p:strVal val="#ppt_h"/>
                                          </p:val>
                                        </p:tav>
                                      </p:tavLst>
                                    </p:anim>
                                    <p:anim calcmode="lin" valueType="num">
                                      <p:cBhvr>
                                        <p:cTn id="16" dur="500" fill="hold"/>
                                        <p:tgtEl>
                                          <p:spTgt spid="246848"/>
                                        </p:tgtEl>
                                        <p:attrNameLst>
                                          <p:attrName>ppt_x</p:attrName>
                                        </p:attrNameLst>
                                      </p:cBhvr>
                                      <p:tavLst>
                                        <p:tav tm="0">
                                          <p:val>
                                            <p:fltVal val="0.5"/>
                                          </p:val>
                                        </p:tav>
                                        <p:tav tm="100000">
                                          <p:val>
                                            <p:strVal val="#ppt_x"/>
                                          </p:val>
                                        </p:tav>
                                      </p:tavLst>
                                    </p:anim>
                                    <p:anim calcmode="lin" valueType="num">
                                      <p:cBhvr>
                                        <p:cTn id="17" dur="500" fill="hold"/>
                                        <p:tgtEl>
                                          <p:spTgt spid="2468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48" grpId="0" animBg="1"/>
      <p:bldP spid="24685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8A6BC9A-E72C-E37B-3D86-F403142F4430}"/>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60419" name="Rectangle 3">
            <a:extLst>
              <a:ext uri="{FF2B5EF4-FFF2-40B4-BE49-F238E27FC236}">
                <a16:creationId xmlns:a16="http://schemas.microsoft.com/office/drawing/2014/main" id="{D5606ECE-46F5-9F5E-EC2E-613ECD6FB031}"/>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7812" name="Rectangle 4">
            <a:extLst>
              <a:ext uri="{FF2B5EF4-FFF2-40B4-BE49-F238E27FC236}">
                <a16:creationId xmlns:a16="http://schemas.microsoft.com/office/drawing/2014/main" id="{3166DCBF-687B-B7AA-CFCB-5D219F6F94D1}"/>
              </a:ext>
            </a:extLst>
          </p:cNvPr>
          <p:cNvSpPr>
            <a:spLocks noChangeArrowheads="1"/>
          </p:cNvSpPr>
          <p:nvPr/>
        </p:nvSpPr>
        <p:spPr bwMode="auto">
          <a:xfrm>
            <a:off x="3155950" y="169863"/>
            <a:ext cx="253365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47813" name="Rectangle 5">
            <a:extLst>
              <a:ext uri="{FF2B5EF4-FFF2-40B4-BE49-F238E27FC236}">
                <a16:creationId xmlns:a16="http://schemas.microsoft.com/office/drawing/2014/main" id="{5A86917A-6E87-ED96-9616-FA2A1AC890DA}"/>
              </a:ext>
            </a:extLst>
          </p:cNvPr>
          <p:cNvSpPr>
            <a:spLocks noChangeArrowheads="1"/>
          </p:cNvSpPr>
          <p:nvPr/>
        </p:nvSpPr>
        <p:spPr bwMode="auto">
          <a:xfrm>
            <a:off x="3155950" y="531813"/>
            <a:ext cx="2613025"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1800" b="1" dirty="0" err="1">
                <a:solidFill>
                  <a:srgbClr val="FEF800"/>
                </a:solidFill>
                <a:latin typeface="Lucida Handwriting" charset="0"/>
                <a:ea typeface="+mn-ea"/>
              </a:rPr>
              <a:t>Kapimebing</a:t>
            </a:r>
            <a:r>
              <a:rPr lang="en-US" sz="1800" b="1" dirty="0">
                <a:solidFill>
                  <a:srgbClr val="FEF800"/>
                </a:solidFill>
                <a:latin typeface="Lucida Handwriting" charset="0"/>
                <a:ea typeface="+mn-ea"/>
              </a:rPr>
              <a:t> </a:t>
            </a:r>
            <a:r>
              <a:rPr lang="en-US" sz="2000" b="1" dirty="0">
                <a:solidFill>
                  <a:srgbClr val="FEF800"/>
                </a:solidFill>
                <a:latin typeface="Lucida Handwriting" charset="0"/>
                <a:ea typeface="+mn-ea"/>
              </a:rPr>
              <a:t> 40</a:t>
            </a:r>
          </a:p>
        </p:txBody>
      </p:sp>
      <p:sp>
        <p:nvSpPr>
          <p:cNvPr id="247814" name="Rectangle 6">
            <a:extLst>
              <a:ext uri="{FF2B5EF4-FFF2-40B4-BE49-F238E27FC236}">
                <a16:creationId xmlns:a16="http://schemas.microsoft.com/office/drawing/2014/main" id="{D57440DC-A1A1-25AB-E369-88D80D7BA4CF}"/>
              </a:ext>
            </a:extLst>
          </p:cNvPr>
          <p:cNvSpPr>
            <a:spLocks noChangeArrowheads="1"/>
          </p:cNvSpPr>
          <p:nvPr/>
        </p:nvSpPr>
        <p:spPr bwMode="auto">
          <a:xfrm>
            <a:off x="3433763" y="954088"/>
            <a:ext cx="1801812"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EF800"/>
                </a:solidFill>
                <a:latin typeface="Times" panose="02020603050405020304" pitchFamily="18" charset="0"/>
              </a:rPr>
              <a:t>KHA:</a:t>
            </a:r>
          </a:p>
        </p:txBody>
      </p:sp>
      <p:sp>
        <p:nvSpPr>
          <p:cNvPr id="60423" name="Rectangle 7">
            <a:extLst>
              <a:ext uri="{FF2B5EF4-FFF2-40B4-BE49-F238E27FC236}">
                <a16:creationId xmlns:a16="http://schemas.microsoft.com/office/drawing/2014/main" id="{A86EFECE-75ED-4466-8EE2-22A3A8741F88}"/>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7817" name="Rectangle 9">
            <a:extLst>
              <a:ext uri="{FF2B5EF4-FFF2-40B4-BE49-F238E27FC236}">
                <a16:creationId xmlns:a16="http://schemas.microsoft.com/office/drawing/2014/main" id="{890F321E-4875-308A-D509-0D42B73BC842}"/>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47818" name="Rectangle 10">
            <a:extLst>
              <a:ext uri="{FF2B5EF4-FFF2-40B4-BE49-F238E27FC236}">
                <a16:creationId xmlns:a16="http://schemas.microsoft.com/office/drawing/2014/main" id="{7B04EBF2-46CB-1009-76CB-B8963EA5BBA1}"/>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47819" name="Rectangle 11">
            <a:extLst>
              <a:ext uri="{FF2B5EF4-FFF2-40B4-BE49-F238E27FC236}">
                <a16:creationId xmlns:a16="http://schemas.microsoft.com/office/drawing/2014/main" id="{21215247-DDC3-0CC7-4BD7-74EEF9E73A5B}"/>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0" name="Rectangle 12">
            <a:extLst>
              <a:ext uri="{FF2B5EF4-FFF2-40B4-BE49-F238E27FC236}">
                <a16:creationId xmlns:a16="http://schemas.microsoft.com/office/drawing/2014/main" id="{B60E3ABC-243E-3106-3D11-21B4BB25E6D8}"/>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1" name="Rectangle 13">
            <a:extLst>
              <a:ext uri="{FF2B5EF4-FFF2-40B4-BE49-F238E27FC236}">
                <a16:creationId xmlns:a16="http://schemas.microsoft.com/office/drawing/2014/main" id="{FBE27EDB-54C5-7BA8-71DE-7DEE55B801C9}"/>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2" name="Rectangle 14">
            <a:extLst>
              <a:ext uri="{FF2B5EF4-FFF2-40B4-BE49-F238E27FC236}">
                <a16:creationId xmlns:a16="http://schemas.microsoft.com/office/drawing/2014/main" id="{7195F9F2-26B8-0559-34DA-1F0F03A4DA07}"/>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3" name="Rectangle 15">
            <a:extLst>
              <a:ext uri="{FF2B5EF4-FFF2-40B4-BE49-F238E27FC236}">
                <a16:creationId xmlns:a16="http://schemas.microsoft.com/office/drawing/2014/main" id="{FACC65FD-33C5-9250-890A-C30D0A547648}"/>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a:t>
            </a:r>
          </a:p>
        </p:txBody>
      </p:sp>
      <p:sp>
        <p:nvSpPr>
          <p:cNvPr id="247824" name="Rectangle 16">
            <a:extLst>
              <a:ext uri="{FF2B5EF4-FFF2-40B4-BE49-F238E27FC236}">
                <a16:creationId xmlns:a16="http://schemas.microsoft.com/office/drawing/2014/main" id="{16DD2E1E-2B06-2690-2B8E-E28D3F03FB27}"/>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47825" name="Rectangle 17">
            <a:extLst>
              <a:ext uri="{FF2B5EF4-FFF2-40B4-BE49-F238E27FC236}">
                <a16:creationId xmlns:a16="http://schemas.microsoft.com/office/drawing/2014/main" id="{6696F16E-9FA9-A4FE-6A97-35BB77BCE9B7}"/>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6" name="Rectangle 18">
            <a:extLst>
              <a:ext uri="{FF2B5EF4-FFF2-40B4-BE49-F238E27FC236}">
                <a16:creationId xmlns:a16="http://schemas.microsoft.com/office/drawing/2014/main" id="{C4C1B32C-1C15-6902-97B2-469DAF413757}"/>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7827" name="Rectangle 19">
            <a:extLst>
              <a:ext uri="{FF2B5EF4-FFF2-40B4-BE49-F238E27FC236}">
                <a16:creationId xmlns:a16="http://schemas.microsoft.com/office/drawing/2014/main" id="{8E2F6359-68B2-9561-EE55-D342FD7E815F}"/>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47828" name="Rectangle 20">
            <a:extLst>
              <a:ext uri="{FF2B5EF4-FFF2-40B4-BE49-F238E27FC236}">
                <a16:creationId xmlns:a16="http://schemas.microsoft.com/office/drawing/2014/main" id="{ABD48002-CFFD-F63D-7CDC-531ADDEFB3B5}"/>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47829" name="Rectangle 21">
            <a:extLst>
              <a:ext uri="{FF2B5EF4-FFF2-40B4-BE49-F238E27FC236}">
                <a16:creationId xmlns:a16="http://schemas.microsoft.com/office/drawing/2014/main" id="{49BD1BF7-040A-BA1A-9ADE-73A08333EACB}"/>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7830" name="Rectangle 22">
            <a:extLst>
              <a:ext uri="{FF2B5EF4-FFF2-40B4-BE49-F238E27FC236}">
                <a16:creationId xmlns:a16="http://schemas.microsoft.com/office/drawing/2014/main" id="{E1178E91-B331-32B2-7FAE-85450221F43E}"/>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7831" name="Rectangle 23">
            <a:extLst>
              <a:ext uri="{FF2B5EF4-FFF2-40B4-BE49-F238E27FC236}">
                <a16:creationId xmlns:a16="http://schemas.microsoft.com/office/drawing/2014/main" id="{FB7D48F3-413D-03AA-012B-3F8FB6445A90}"/>
              </a:ext>
            </a:extLst>
          </p:cNvPr>
          <p:cNvSpPr>
            <a:spLocks noChangeArrowheads="1"/>
          </p:cNvSpPr>
          <p:nvPr/>
        </p:nvSpPr>
        <p:spPr bwMode="auto">
          <a:xfrm>
            <a:off x="6638925" y="3354388"/>
            <a:ext cx="2498725" cy="398462"/>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47832" name="Rectangle 24">
            <a:extLst>
              <a:ext uri="{FF2B5EF4-FFF2-40B4-BE49-F238E27FC236}">
                <a16:creationId xmlns:a16="http://schemas.microsoft.com/office/drawing/2014/main" id="{BE1029B2-5D58-7ABF-54E3-F099C0779BB5}"/>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577FFF"/>
                </a:solidFill>
                <a:latin typeface="Lucida Handwriting" panose="03010101010101010101" pitchFamily="66" charset="0"/>
              </a:rPr>
              <a:t>IN</a:t>
            </a:r>
            <a:r>
              <a:rPr lang="en-US" altLang="en-US" sz="2400" b="1">
                <a:solidFill>
                  <a:srgbClr val="2F6AFD"/>
                </a:solidFill>
                <a:latin typeface="Lucida Handwriting" panose="03010101010101010101" pitchFamily="66" charset="0"/>
              </a:rPr>
              <a:t>/</a:t>
            </a:r>
            <a:endParaRPr lang="en-US" altLang="en-US" sz="1800" b="1">
              <a:solidFill>
                <a:srgbClr val="2F6AFD"/>
              </a:solidFill>
              <a:latin typeface="Lucida Handwriting" panose="03010101010101010101" pitchFamily="66" charset="0"/>
            </a:endParaRPr>
          </a:p>
        </p:txBody>
      </p:sp>
      <p:grpSp>
        <p:nvGrpSpPr>
          <p:cNvPr id="60440" name="Group 25">
            <a:extLst>
              <a:ext uri="{FF2B5EF4-FFF2-40B4-BE49-F238E27FC236}">
                <a16:creationId xmlns:a16="http://schemas.microsoft.com/office/drawing/2014/main" id="{7787FCAC-0565-0C6D-A1C2-1D44BF9234B7}"/>
              </a:ext>
            </a:extLst>
          </p:cNvPr>
          <p:cNvGrpSpPr>
            <a:grpSpLocks/>
          </p:cNvGrpSpPr>
          <p:nvPr/>
        </p:nvGrpSpPr>
        <p:grpSpPr bwMode="auto">
          <a:xfrm>
            <a:off x="2133600" y="2473325"/>
            <a:ext cx="5403850" cy="2849563"/>
            <a:chOff x="1344" y="1558"/>
            <a:chExt cx="3404" cy="1795"/>
          </a:xfrm>
        </p:grpSpPr>
        <p:sp>
          <p:nvSpPr>
            <p:cNvPr id="60466" name="Line 26">
              <a:extLst>
                <a:ext uri="{FF2B5EF4-FFF2-40B4-BE49-F238E27FC236}">
                  <a16:creationId xmlns:a16="http://schemas.microsoft.com/office/drawing/2014/main" id="{741D7CA4-5693-6BC8-4C73-B19B80F20EAA}"/>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67" name="Line 27">
              <a:extLst>
                <a:ext uri="{FF2B5EF4-FFF2-40B4-BE49-F238E27FC236}">
                  <a16:creationId xmlns:a16="http://schemas.microsoft.com/office/drawing/2014/main" id="{00F90C7E-1862-4633-6EF0-82C71DFD64DB}"/>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68" name="Line 28">
              <a:extLst>
                <a:ext uri="{FF2B5EF4-FFF2-40B4-BE49-F238E27FC236}">
                  <a16:creationId xmlns:a16="http://schemas.microsoft.com/office/drawing/2014/main" id="{E6A30AAA-AA25-F454-D333-9A44191E2C4F}"/>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69" name="Line 29">
              <a:extLst>
                <a:ext uri="{FF2B5EF4-FFF2-40B4-BE49-F238E27FC236}">
                  <a16:creationId xmlns:a16="http://schemas.microsoft.com/office/drawing/2014/main" id="{BB1B6BAC-73E2-0C8B-3FEA-CB0E82905C58}"/>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70" name="Line 30">
              <a:extLst>
                <a:ext uri="{FF2B5EF4-FFF2-40B4-BE49-F238E27FC236}">
                  <a16:creationId xmlns:a16="http://schemas.microsoft.com/office/drawing/2014/main" id="{3AEFCF79-DC67-4F8F-5F26-9788E4B1F8C2}"/>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71" name="Line 31">
              <a:extLst>
                <a:ext uri="{FF2B5EF4-FFF2-40B4-BE49-F238E27FC236}">
                  <a16:creationId xmlns:a16="http://schemas.microsoft.com/office/drawing/2014/main" id="{8F7923BD-D5DB-EFE6-9648-D1245B45E13D}"/>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72" name="Line 32">
              <a:extLst>
                <a:ext uri="{FF2B5EF4-FFF2-40B4-BE49-F238E27FC236}">
                  <a16:creationId xmlns:a16="http://schemas.microsoft.com/office/drawing/2014/main" id="{7D6B7EA5-FF06-DF18-050C-72F6F7FA7D77}"/>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73" name="Line 33">
              <a:extLst>
                <a:ext uri="{FF2B5EF4-FFF2-40B4-BE49-F238E27FC236}">
                  <a16:creationId xmlns:a16="http://schemas.microsoft.com/office/drawing/2014/main" id="{DCA538A3-C83A-9655-EE69-FD889881F5A9}"/>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7842" name="Rectangle 34">
              <a:extLst>
                <a:ext uri="{FF2B5EF4-FFF2-40B4-BE49-F238E27FC236}">
                  <a16:creationId xmlns:a16="http://schemas.microsoft.com/office/drawing/2014/main" id="{2BCCA81F-A4E8-AF08-E4EC-C95028479081}"/>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47843" name="Rectangle 35">
              <a:extLst>
                <a:ext uri="{FF2B5EF4-FFF2-40B4-BE49-F238E27FC236}">
                  <a16:creationId xmlns:a16="http://schemas.microsoft.com/office/drawing/2014/main" id="{390EF469-B88B-34F5-8F6A-30EC14FC9DA0}"/>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47844" name="Rectangle 36">
              <a:extLst>
                <a:ext uri="{FF2B5EF4-FFF2-40B4-BE49-F238E27FC236}">
                  <a16:creationId xmlns:a16="http://schemas.microsoft.com/office/drawing/2014/main" id="{286D7B19-5F43-82F9-7094-7D0BD1BC7D52}"/>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47845" name="Rectangle 37">
              <a:extLst>
                <a:ext uri="{FF2B5EF4-FFF2-40B4-BE49-F238E27FC236}">
                  <a16:creationId xmlns:a16="http://schemas.microsoft.com/office/drawing/2014/main" id="{8144CEC9-889A-5DCC-EFD6-3DDB3CBE2AA1}"/>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47846" name="Rectangle 38">
              <a:extLst>
                <a:ext uri="{FF2B5EF4-FFF2-40B4-BE49-F238E27FC236}">
                  <a16:creationId xmlns:a16="http://schemas.microsoft.com/office/drawing/2014/main" id="{F272FA60-1B03-CE0E-00E6-FD26193881AA}"/>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47847" name="Rectangle 39">
              <a:extLst>
                <a:ext uri="{FF2B5EF4-FFF2-40B4-BE49-F238E27FC236}">
                  <a16:creationId xmlns:a16="http://schemas.microsoft.com/office/drawing/2014/main" id="{43A774C4-509D-F0B7-7DBB-6CC235696BCA}"/>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THOTCHAN</a:t>
              </a:r>
            </a:p>
          </p:txBody>
        </p:sp>
        <p:sp>
          <p:nvSpPr>
            <p:cNvPr id="247848" name="Rectangle 40">
              <a:extLst>
                <a:ext uri="{FF2B5EF4-FFF2-40B4-BE49-F238E27FC236}">
                  <a16:creationId xmlns:a16="http://schemas.microsoft.com/office/drawing/2014/main" id="{B1FB2CDD-08AE-EC72-C5BC-7F3B4160ED5D}"/>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6FB03"/>
                  </a:solidFill>
                  <a:latin typeface="Helvetica BlackOblique" charset="0"/>
                </a:rPr>
                <a:t>I</a:t>
              </a:r>
              <a:r>
                <a:rPr lang="en-US" altLang="en-US" sz="1800" b="1">
                  <a:solidFill>
                    <a:srgbClr val="21ED11"/>
                  </a:solidFill>
                  <a:latin typeface="Helvetica BlackOblique" charset="0"/>
                </a:rPr>
                <a:t>N</a:t>
              </a:r>
              <a:endParaRPr lang="en-US" altLang="en-US" sz="1800" b="1">
                <a:solidFill>
                  <a:srgbClr val="FFFF00"/>
                </a:solidFill>
                <a:latin typeface="Helvetica BlackOblique" charset="0"/>
              </a:endParaRPr>
            </a:p>
          </p:txBody>
        </p:sp>
        <p:sp>
          <p:nvSpPr>
            <p:cNvPr id="247849" name="Rectangle 41">
              <a:extLst>
                <a:ext uri="{FF2B5EF4-FFF2-40B4-BE49-F238E27FC236}">
                  <a16:creationId xmlns:a16="http://schemas.microsoft.com/office/drawing/2014/main" id="{670BA391-71FA-E354-AA30-54A18E99FF1F}"/>
                </a:ext>
              </a:extLst>
            </p:cNvPr>
            <p:cNvSpPr>
              <a:spLocks noChangeArrowheads="1"/>
            </p:cNvSpPr>
            <p:nvPr/>
          </p:nvSpPr>
          <p:spPr bwMode="auto">
            <a:xfrm rot="-3345401">
              <a:off x="2861" y="2053"/>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47850" name="Rectangle 42">
            <a:extLst>
              <a:ext uri="{FF2B5EF4-FFF2-40B4-BE49-F238E27FC236}">
                <a16:creationId xmlns:a16="http://schemas.microsoft.com/office/drawing/2014/main" id="{00FF82A4-932D-AB6E-F778-5CA6A3BC1979}"/>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dirty="0">
                <a:solidFill>
                  <a:srgbClr val="2F6AFD"/>
                </a:solidFill>
                <a:latin typeface="Lucida Handwriting" charset="0"/>
                <a:ea typeface="+mn-ea"/>
              </a:rPr>
              <a:t>Telescope</a:t>
            </a:r>
          </a:p>
        </p:txBody>
      </p:sp>
      <p:sp>
        <p:nvSpPr>
          <p:cNvPr id="247851" name="Rectangle 43">
            <a:extLst>
              <a:ext uri="{FF2B5EF4-FFF2-40B4-BE49-F238E27FC236}">
                <a16:creationId xmlns:a16="http://schemas.microsoft.com/office/drawing/2014/main" id="{DD7BBCF9-0EC6-A274-E99E-9365F61CD2C3}"/>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7852" name="Rectangle 44">
            <a:extLst>
              <a:ext uri="{FF2B5EF4-FFF2-40B4-BE49-F238E27FC236}">
                <a16:creationId xmlns:a16="http://schemas.microsoft.com/office/drawing/2014/main" id="{EEBBCC61-3177-A928-5395-796794BAEBA6}"/>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47853" name="Rectangle 45">
            <a:extLst>
              <a:ext uri="{FF2B5EF4-FFF2-40B4-BE49-F238E27FC236}">
                <a16:creationId xmlns:a16="http://schemas.microsoft.com/office/drawing/2014/main" id="{37A85301-8265-467E-7FC8-2ABAF8BD4704}"/>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47855" name="Text Box 47">
            <a:extLst>
              <a:ext uri="{FF2B5EF4-FFF2-40B4-BE49-F238E27FC236}">
                <a16:creationId xmlns:a16="http://schemas.microsoft.com/office/drawing/2014/main" id="{38C50CF3-6704-861A-0437-0E7F6ADDA533}"/>
              </a:ext>
            </a:extLst>
          </p:cNvPr>
          <p:cNvSpPr txBox="1">
            <a:spLocks noChangeArrowheads="1"/>
          </p:cNvSpPr>
          <p:nvPr/>
        </p:nvSpPr>
        <p:spPr bwMode="auto">
          <a:xfrm>
            <a:off x="-58738" y="3686175"/>
            <a:ext cx="2728913"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47856" name="Text Box 48">
            <a:extLst>
              <a:ext uri="{FF2B5EF4-FFF2-40B4-BE49-F238E27FC236}">
                <a16:creationId xmlns:a16="http://schemas.microsoft.com/office/drawing/2014/main" id="{6EDF5A7F-9B46-657A-2551-3B7A96B0015B}"/>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47857" name="Line 49">
            <a:extLst>
              <a:ext uri="{FF2B5EF4-FFF2-40B4-BE49-F238E27FC236}">
                <a16:creationId xmlns:a16="http://schemas.microsoft.com/office/drawing/2014/main" id="{A93F2BF0-5F6F-8B02-9A4B-112E22C609AD}"/>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58" name="Line 50">
            <a:extLst>
              <a:ext uri="{FF2B5EF4-FFF2-40B4-BE49-F238E27FC236}">
                <a16:creationId xmlns:a16="http://schemas.microsoft.com/office/drawing/2014/main" id="{BDF216D6-9004-F389-A231-0FACE8BF55B8}"/>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59" name="Line 51">
            <a:extLst>
              <a:ext uri="{FF2B5EF4-FFF2-40B4-BE49-F238E27FC236}">
                <a16:creationId xmlns:a16="http://schemas.microsoft.com/office/drawing/2014/main" id="{D486DFD9-8E08-1B95-748D-BF57127D9882}"/>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0" name="Line 52">
            <a:extLst>
              <a:ext uri="{FF2B5EF4-FFF2-40B4-BE49-F238E27FC236}">
                <a16:creationId xmlns:a16="http://schemas.microsoft.com/office/drawing/2014/main" id="{720A0E9D-F082-D73A-1596-1BBC21D04633}"/>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1" name="Line 53">
            <a:extLst>
              <a:ext uri="{FF2B5EF4-FFF2-40B4-BE49-F238E27FC236}">
                <a16:creationId xmlns:a16="http://schemas.microsoft.com/office/drawing/2014/main" id="{0DD22E2D-AA94-B02F-0DCF-26AD264F18BA}"/>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2" name="Line 54">
            <a:extLst>
              <a:ext uri="{FF2B5EF4-FFF2-40B4-BE49-F238E27FC236}">
                <a16:creationId xmlns:a16="http://schemas.microsoft.com/office/drawing/2014/main" id="{96194510-186D-1697-4F64-204323212A9C}"/>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3" name="Line 55">
            <a:extLst>
              <a:ext uri="{FF2B5EF4-FFF2-40B4-BE49-F238E27FC236}">
                <a16:creationId xmlns:a16="http://schemas.microsoft.com/office/drawing/2014/main" id="{7BAAE0DE-595D-BA88-AE50-89A54ACBFAA0}"/>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4" name="Line 56">
            <a:extLst>
              <a:ext uri="{FF2B5EF4-FFF2-40B4-BE49-F238E27FC236}">
                <a16:creationId xmlns:a16="http://schemas.microsoft.com/office/drawing/2014/main" id="{99476EC1-8448-51D2-67AC-5E6D0EE74D8F}"/>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7865" name="Rectangle 57">
            <a:extLst>
              <a:ext uri="{FF2B5EF4-FFF2-40B4-BE49-F238E27FC236}">
                <a16:creationId xmlns:a16="http://schemas.microsoft.com/office/drawing/2014/main" id="{3E8963E1-9DF0-8A96-700A-25A13D3ADC58}"/>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dirty="0">
                <a:solidFill>
                  <a:srgbClr val="2F6AFD"/>
                </a:solidFill>
                <a:latin typeface="Lucida Handwriting" charset="0"/>
                <a:ea typeface="+mn-ea"/>
              </a:rPr>
              <a:t>Microscope</a:t>
            </a:r>
          </a:p>
        </p:txBody>
      </p:sp>
      <p:sp>
        <p:nvSpPr>
          <p:cNvPr id="60456" name="Text Box 58">
            <a:extLst>
              <a:ext uri="{FF2B5EF4-FFF2-40B4-BE49-F238E27FC236}">
                <a16:creationId xmlns:a16="http://schemas.microsoft.com/office/drawing/2014/main" id="{E9FBA1F1-B221-B2AF-77D5-609D6752344E}"/>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47867" name="Rectangle 59">
            <a:extLst>
              <a:ext uri="{FF2B5EF4-FFF2-40B4-BE49-F238E27FC236}">
                <a16:creationId xmlns:a16="http://schemas.microsoft.com/office/drawing/2014/main" id="{51C5652A-44C3-CB56-3808-5352823E0A52}"/>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60458" name="Group 60">
            <a:extLst>
              <a:ext uri="{FF2B5EF4-FFF2-40B4-BE49-F238E27FC236}">
                <a16:creationId xmlns:a16="http://schemas.microsoft.com/office/drawing/2014/main" id="{62F11672-C525-E038-C85E-572C62A903CB}"/>
              </a:ext>
            </a:extLst>
          </p:cNvPr>
          <p:cNvGrpSpPr>
            <a:grpSpLocks/>
          </p:cNvGrpSpPr>
          <p:nvPr/>
        </p:nvGrpSpPr>
        <p:grpSpPr bwMode="auto">
          <a:xfrm>
            <a:off x="5467350" y="588963"/>
            <a:ext cx="703263" cy="958850"/>
            <a:chOff x="2464" y="201"/>
            <a:chExt cx="443" cy="604"/>
          </a:xfrm>
        </p:grpSpPr>
        <p:sp>
          <p:nvSpPr>
            <p:cNvPr id="60463" name="Rectangle 61">
              <a:extLst>
                <a:ext uri="{FF2B5EF4-FFF2-40B4-BE49-F238E27FC236}">
                  <a16:creationId xmlns:a16="http://schemas.microsoft.com/office/drawing/2014/main" id="{14AA583F-6551-001B-6973-65EB7E272DD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0464" name="Rectangle 62">
              <a:extLst>
                <a:ext uri="{FF2B5EF4-FFF2-40B4-BE49-F238E27FC236}">
                  <a16:creationId xmlns:a16="http://schemas.microsoft.com/office/drawing/2014/main" id="{35F977FD-F2DB-ECC0-1E6E-8D691C49E602}"/>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0465" name="Rectangle 63">
              <a:extLst>
                <a:ext uri="{FF2B5EF4-FFF2-40B4-BE49-F238E27FC236}">
                  <a16:creationId xmlns:a16="http://schemas.microsoft.com/office/drawing/2014/main" id="{395D4572-27D8-DB7A-F7C3-88770629E756}"/>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47872" name="Oval 64">
            <a:extLst>
              <a:ext uri="{FF2B5EF4-FFF2-40B4-BE49-F238E27FC236}">
                <a16:creationId xmlns:a16="http://schemas.microsoft.com/office/drawing/2014/main" id="{037BAECB-02D2-EB77-F2B9-4B2B99F27A55}"/>
              </a:ext>
            </a:extLst>
          </p:cNvPr>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60460" name="Text Box 65">
            <a:extLst>
              <a:ext uri="{FF2B5EF4-FFF2-40B4-BE49-F238E27FC236}">
                <a16:creationId xmlns:a16="http://schemas.microsoft.com/office/drawing/2014/main" id="{BD7B17C9-AE5B-3F46-491C-E67CEE266CC1}"/>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47877" name="Rectangle 69">
            <a:extLst>
              <a:ext uri="{FF2B5EF4-FFF2-40B4-BE49-F238E27FC236}">
                <a16:creationId xmlns:a16="http://schemas.microsoft.com/office/drawing/2014/main" id="{8E95B19E-EBEB-B8FB-6AA0-F62018220042}"/>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28</a:t>
            </a:r>
            <a:endParaRPr lang="en-US" altLang="en-US" sz="1000" b="1">
              <a:effectLst>
                <a:outerShdw blurRad="38100" dist="38100" dir="2700000" algn="tl">
                  <a:srgbClr val="FFFFFF"/>
                </a:outerShdw>
              </a:effectLst>
            </a:endParaRPr>
          </a:p>
        </p:txBody>
      </p:sp>
      <p:sp>
        <p:nvSpPr>
          <p:cNvPr id="247878" name="Rectangle 70">
            <a:extLst>
              <a:ext uri="{FF2B5EF4-FFF2-40B4-BE49-F238E27FC236}">
                <a16:creationId xmlns:a16="http://schemas.microsoft.com/office/drawing/2014/main" id="{0085A9FA-F2D0-AFEA-A740-54054A4D2D81}"/>
              </a:ext>
            </a:extLst>
          </p:cNvPr>
          <p:cNvSpPr>
            <a:spLocks noChangeArrowheads="1"/>
          </p:cNvSpPr>
          <p:nvPr/>
        </p:nvSpPr>
        <p:spPr bwMode="auto">
          <a:xfrm>
            <a:off x="2919413" y="1265238"/>
            <a:ext cx="3005137" cy="366712"/>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1800" b="1" dirty="0" err="1">
                <a:solidFill>
                  <a:srgbClr val="FEF800"/>
                </a:solidFill>
                <a:latin typeface="Lucida Handwriting" charset="0"/>
                <a:ea typeface="+mn-ea"/>
              </a:rPr>
              <a:t>Varewui</a:t>
            </a:r>
            <a:r>
              <a:rPr lang="en-US" sz="1800" b="1" dirty="0">
                <a:solidFill>
                  <a:srgbClr val="FEF800"/>
                </a:solidFill>
                <a:latin typeface="Lucida Handwriting" charset="0"/>
                <a:ea typeface="+mn-ea"/>
              </a:rPr>
              <a:t>  </a:t>
            </a:r>
            <a:r>
              <a:rPr lang="en-US" sz="1800" b="1" dirty="0" err="1">
                <a:solidFill>
                  <a:srgbClr val="FEF800"/>
                </a:solidFill>
                <a:latin typeface="Lucida Handwriting" charset="0"/>
                <a:ea typeface="+mn-ea"/>
              </a:rPr>
              <a:t>tekhamatei</a:t>
            </a:r>
            <a:endParaRPr lang="en-US" sz="1800" b="1" dirty="0">
              <a:solidFill>
                <a:srgbClr val="FEF800"/>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7872"/>
                                        </p:tgtEl>
                                        <p:attrNameLst>
                                          <p:attrName>style.visibility</p:attrName>
                                        </p:attrNameLst>
                                      </p:cBhvr>
                                      <p:to>
                                        <p:strVal val="visible"/>
                                      </p:to>
                                    </p:set>
                                    <p:anim calcmode="lin" valueType="num">
                                      <p:cBhvr>
                                        <p:cTn id="7" dur="500" fill="hold"/>
                                        <p:tgtEl>
                                          <p:spTgt spid="247872"/>
                                        </p:tgtEl>
                                        <p:attrNameLst>
                                          <p:attrName>ppt_w</p:attrName>
                                        </p:attrNameLst>
                                      </p:cBhvr>
                                      <p:tavLst>
                                        <p:tav tm="0">
                                          <p:val>
                                            <p:fltVal val="0"/>
                                          </p:val>
                                        </p:tav>
                                        <p:tav tm="100000">
                                          <p:val>
                                            <p:strVal val="#ppt_w"/>
                                          </p:val>
                                        </p:tav>
                                      </p:tavLst>
                                    </p:anim>
                                    <p:anim calcmode="lin" valueType="num">
                                      <p:cBhvr>
                                        <p:cTn id="8" dur="500" fill="hold"/>
                                        <p:tgtEl>
                                          <p:spTgt spid="247872"/>
                                        </p:tgtEl>
                                        <p:attrNameLst>
                                          <p:attrName>ppt_h</p:attrName>
                                        </p:attrNameLst>
                                      </p:cBhvr>
                                      <p:tavLst>
                                        <p:tav tm="0">
                                          <p:val>
                                            <p:fltVal val="0"/>
                                          </p:val>
                                        </p:tav>
                                        <p:tav tm="100000">
                                          <p:val>
                                            <p:strVal val="#ppt_h"/>
                                          </p:val>
                                        </p:tav>
                                      </p:tavLst>
                                    </p:anim>
                                    <p:anim calcmode="lin" valueType="num">
                                      <p:cBhvr>
                                        <p:cTn id="9" dur="500" fill="hold"/>
                                        <p:tgtEl>
                                          <p:spTgt spid="247872"/>
                                        </p:tgtEl>
                                        <p:attrNameLst>
                                          <p:attrName>ppt_x</p:attrName>
                                        </p:attrNameLst>
                                      </p:cBhvr>
                                      <p:tavLst>
                                        <p:tav tm="0">
                                          <p:val>
                                            <p:fltVal val="0.5"/>
                                          </p:val>
                                        </p:tav>
                                        <p:tav tm="100000">
                                          <p:val>
                                            <p:strVal val="#ppt_x"/>
                                          </p:val>
                                        </p:tav>
                                      </p:tavLst>
                                    </p:anim>
                                    <p:anim calcmode="lin" valueType="num">
                                      <p:cBhvr>
                                        <p:cTn id="10" dur="500" fill="hold"/>
                                        <p:tgtEl>
                                          <p:spTgt spid="2478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B60DC54-B003-C948-0FBE-8C77F32DF439}"/>
              </a:ext>
            </a:extLst>
          </p:cNvPr>
          <p:cNvSpPr>
            <a:spLocks noChangeArrowheads="1"/>
          </p:cNvSpPr>
          <p:nvPr/>
        </p:nvSpPr>
        <p:spPr bwMode="auto">
          <a:xfrm>
            <a:off x="0" y="0"/>
            <a:ext cx="9144000" cy="68580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195" name="Rectangle 3">
            <a:extLst>
              <a:ext uri="{FF2B5EF4-FFF2-40B4-BE49-F238E27FC236}">
                <a16:creationId xmlns:a16="http://schemas.microsoft.com/office/drawing/2014/main" id="{EE3F0C69-982B-8A50-974A-98624F0B2BF1}"/>
              </a:ext>
            </a:extLst>
          </p:cNvPr>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196" name="Text Box 5">
            <a:extLst>
              <a:ext uri="{FF2B5EF4-FFF2-40B4-BE49-F238E27FC236}">
                <a16:creationId xmlns:a16="http://schemas.microsoft.com/office/drawing/2014/main" id="{354CDE85-C71B-F4DE-7CEF-E0154A5B7F05}"/>
              </a:ext>
            </a:extLst>
          </p:cNvPr>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8197" name="Rectangle 7">
            <a:extLst>
              <a:ext uri="{FF2B5EF4-FFF2-40B4-BE49-F238E27FC236}">
                <a16:creationId xmlns:a16="http://schemas.microsoft.com/office/drawing/2014/main" id="{BDB8708E-53E9-ABBF-87ED-7780EB65EAE6}"/>
              </a:ext>
            </a:extLst>
          </p:cNvPr>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198" name="Rectangle 8">
            <a:extLst>
              <a:ext uri="{FF2B5EF4-FFF2-40B4-BE49-F238E27FC236}">
                <a16:creationId xmlns:a16="http://schemas.microsoft.com/office/drawing/2014/main" id="{01A0B745-F7F6-558A-E9A0-C92452D0FED9}"/>
              </a:ext>
            </a:extLst>
          </p:cNvPr>
          <p:cNvSpPr>
            <a:spLocks noChangeArrowheads="1"/>
          </p:cNvSpPr>
          <p:nvPr/>
        </p:nvSpPr>
        <p:spPr bwMode="auto">
          <a:xfrm>
            <a:off x="692150" y="622300"/>
            <a:ext cx="8086725" cy="59150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pic>
        <p:nvPicPr>
          <p:cNvPr id="8199" name="Picture 9">
            <a:extLst>
              <a:ext uri="{FF2B5EF4-FFF2-40B4-BE49-F238E27FC236}">
                <a16:creationId xmlns:a16="http://schemas.microsoft.com/office/drawing/2014/main" id="{DA307496-5597-BEA9-8872-473A826D1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8200" name="Rectangle 10">
            <a:extLst>
              <a:ext uri="{FF2B5EF4-FFF2-40B4-BE49-F238E27FC236}">
                <a16:creationId xmlns:a16="http://schemas.microsoft.com/office/drawing/2014/main" id="{F3AB964C-364F-106E-F01B-4CB6D5445C9B}"/>
              </a:ext>
            </a:extLst>
          </p:cNvPr>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pic>
        <p:nvPicPr>
          <p:cNvPr id="8201" name="Picture 11">
            <a:extLst>
              <a:ext uri="{FF2B5EF4-FFF2-40B4-BE49-F238E27FC236}">
                <a16:creationId xmlns:a16="http://schemas.microsoft.com/office/drawing/2014/main" id="{6E81985E-55FA-90DC-829A-C72DE5933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12332" name="Picture 12">
            <a:extLst>
              <a:ext uri="{FF2B5EF4-FFF2-40B4-BE49-F238E27FC236}">
                <a16:creationId xmlns:a16="http://schemas.microsoft.com/office/drawing/2014/main" id="{ADD2BA19-B85C-3B9F-34BE-9C066BF8E8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12333" name="Rectangle 13">
            <a:extLst>
              <a:ext uri="{FF2B5EF4-FFF2-40B4-BE49-F238E27FC236}">
                <a16:creationId xmlns:a16="http://schemas.microsoft.com/office/drawing/2014/main" id="{65F63F63-60D1-B217-12F4-6BD8B3953BEF}"/>
              </a:ext>
            </a:extLst>
          </p:cNvPr>
          <p:cNvSpPr>
            <a:spLocks noChangeArrowheads="1"/>
          </p:cNvSpPr>
          <p:nvPr/>
        </p:nvSpPr>
        <p:spPr bwMode="auto">
          <a:xfrm>
            <a:off x="665163" y="649288"/>
            <a:ext cx="7758112" cy="55816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2" name="Group 14">
            <a:extLst>
              <a:ext uri="{FF2B5EF4-FFF2-40B4-BE49-F238E27FC236}">
                <a16:creationId xmlns:a16="http://schemas.microsoft.com/office/drawing/2014/main" id="{495E145F-D33F-7374-3E2C-20C29B1CC256}"/>
              </a:ext>
            </a:extLst>
          </p:cNvPr>
          <p:cNvGrpSpPr>
            <a:grpSpLocks/>
          </p:cNvGrpSpPr>
          <p:nvPr/>
        </p:nvGrpSpPr>
        <p:grpSpPr bwMode="auto">
          <a:xfrm>
            <a:off x="1001713" y="1903413"/>
            <a:ext cx="7051675" cy="1938337"/>
            <a:chOff x="631" y="1199"/>
            <a:chExt cx="4442" cy="1221"/>
          </a:xfrm>
        </p:grpSpPr>
        <p:sp>
          <p:nvSpPr>
            <p:cNvPr id="312335" name="Text Box 15">
              <a:extLst>
                <a:ext uri="{FF2B5EF4-FFF2-40B4-BE49-F238E27FC236}">
                  <a16:creationId xmlns:a16="http://schemas.microsoft.com/office/drawing/2014/main" id="{88BA3E0E-B8AE-3F23-EAC0-466AF4D56628}"/>
                </a:ext>
              </a:extLst>
            </p:cNvPr>
            <p:cNvSpPr txBox="1">
              <a:spLocks noChangeArrowheads="1"/>
            </p:cNvSpPr>
            <p:nvPr/>
          </p:nvSpPr>
          <p:spPr bwMode="auto">
            <a:xfrm>
              <a:off x="631" y="1199"/>
              <a:ext cx="4442" cy="122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6000" b="1" i="1">
                  <a:solidFill>
                    <a:srgbClr val="FFFC1E"/>
                  </a:solidFill>
                  <a:latin typeface="Arial" panose="020B0604020202020204" pitchFamily="34" charset="0"/>
                </a:rPr>
                <a:t> BIBLE… NGASHĀNKAKHUI</a:t>
              </a:r>
              <a:endParaRPr lang="en-US" altLang="en-US" sz="6000" b="1" i="1" baseline="100000">
                <a:solidFill>
                  <a:srgbClr val="27FC31"/>
                </a:solidFill>
                <a:latin typeface="Arial" panose="020B0604020202020204" pitchFamily="34" charset="0"/>
              </a:endParaRPr>
            </a:p>
          </p:txBody>
        </p:sp>
        <p:sp>
          <p:nvSpPr>
            <p:cNvPr id="8212" name="Text Box 16">
              <a:extLst>
                <a:ext uri="{FF2B5EF4-FFF2-40B4-BE49-F238E27FC236}">
                  <a16:creationId xmlns:a16="http://schemas.microsoft.com/office/drawing/2014/main" id="{5200306F-A2F7-2633-3CE2-6AE73135F31B}"/>
                </a:ext>
              </a:extLst>
            </p:cNvPr>
            <p:cNvSpPr txBox="1">
              <a:spLocks noChangeArrowheads="1"/>
            </p:cNvSpPr>
            <p:nvPr/>
          </p:nvSpPr>
          <p:spPr bwMode="auto">
            <a:xfrm>
              <a:off x="4285" y="1870"/>
              <a:ext cx="23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b="1" i="1">
                  <a:solidFill>
                    <a:srgbClr val="FFFC1E"/>
                  </a:solidFill>
                  <a:latin typeface="Arial" panose="020B0604020202020204" pitchFamily="34" charset="0"/>
                </a:rPr>
                <a:t>®</a:t>
              </a:r>
            </a:p>
          </p:txBody>
        </p:sp>
      </p:grpSp>
      <p:sp>
        <p:nvSpPr>
          <p:cNvPr id="312337" name="Text Box 17">
            <a:extLst>
              <a:ext uri="{FF2B5EF4-FFF2-40B4-BE49-F238E27FC236}">
                <a16:creationId xmlns:a16="http://schemas.microsoft.com/office/drawing/2014/main" id="{F233790D-980C-CEC2-4866-5F04EE7A1C1D}"/>
              </a:ext>
            </a:extLst>
          </p:cNvPr>
          <p:cNvSpPr txBox="1">
            <a:spLocks noChangeArrowheads="1"/>
          </p:cNvSpPr>
          <p:nvPr/>
        </p:nvSpPr>
        <p:spPr bwMode="auto">
          <a:xfrm>
            <a:off x="436563" y="1263650"/>
            <a:ext cx="8061325" cy="523875"/>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600" b="1" i="1">
                <a:solidFill>
                  <a:schemeClr val="bg1"/>
                </a:solidFill>
                <a:effectLst>
                  <a:outerShdw blurRad="38100" dist="38100" dir="2700000" algn="tl">
                    <a:srgbClr val="000000"/>
                  </a:outerShdw>
                </a:effectLst>
              </a:rPr>
              <a:t>(</a:t>
            </a:r>
            <a:r>
              <a:rPr lang="en-US" altLang="en-US" sz="2800" b="1" i="1">
                <a:solidFill>
                  <a:schemeClr val="bg1"/>
                </a:solidFill>
                <a:effectLst>
                  <a:outerShdw blurRad="38100" dist="38100" dir="2700000" algn="tl">
                    <a:srgbClr val="000000"/>
                  </a:outerShdw>
                </a:effectLst>
              </a:rPr>
              <a:t>Ma, hi ngar</a:t>
            </a:r>
            <a:r>
              <a:rPr lang="en-US" altLang="en-US" sz="2800" b="1" i="1">
                <a:solidFill>
                  <a:schemeClr val="bg1"/>
                </a:solidFill>
              </a:rPr>
              <a:t>ā</a:t>
            </a:r>
            <a:r>
              <a:rPr lang="en-US" altLang="en-US" sz="2800" b="1" i="1">
                <a:solidFill>
                  <a:schemeClr val="bg1"/>
                </a:solidFill>
                <a:effectLst>
                  <a:outerShdw blurRad="38100" dist="38100" dir="2700000" algn="tl">
                    <a:srgbClr val="000000"/>
                  </a:outerShdw>
                </a:effectLst>
              </a:rPr>
              <a:t>n kazak kahaiya lairikna)</a:t>
            </a:r>
          </a:p>
        </p:txBody>
      </p:sp>
      <p:grpSp>
        <p:nvGrpSpPr>
          <p:cNvPr id="3" name="Group 21">
            <a:extLst>
              <a:ext uri="{FF2B5EF4-FFF2-40B4-BE49-F238E27FC236}">
                <a16:creationId xmlns:a16="http://schemas.microsoft.com/office/drawing/2014/main" id="{0DFDB1E4-6DC8-A3D4-CDC3-C695215DB841}"/>
              </a:ext>
            </a:extLst>
          </p:cNvPr>
          <p:cNvGrpSpPr>
            <a:grpSpLocks/>
          </p:cNvGrpSpPr>
          <p:nvPr/>
        </p:nvGrpSpPr>
        <p:grpSpPr bwMode="auto">
          <a:xfrm>
            <a:off x="969963" y="4079875"/>
            <a:ext cx="7024687" cy="1579563"/>
            <a:chOff x="611" y="2570"/>
            <a:chExt cx="4425" cy="995"/>
          </a:xfrm>
        </p:grpSpPr>
        <p:sp>
          <p:nvSpPr>
            <p:cNvPr id="312339" name="Text Box 19">
              <a:extLst>
                <a:ext uri="{FF2B5EF4-FFF2-40B4-BE49-F238E27FC236}">
                  <a16:creationId xmlns:a16="http://schemas.microsoft.com/office/drawing/2014/main" id="{0E19818C-9F95-B013-4315-91689D759782}"/>
                </a:ext>
              </a:extLst>
            </p:cNvPr>
            <p:cNvSpPr txBox="1">
              <a:spLocks noChangeArrowheads="1"/>
            </p:cNvSpPr>
            <p:nvPr/>
          </p:nvSpPr>
          <p:spPr bwMode="auto">
            <a:xfrm>
              <a:off x="1675" y="2570"/>
              <a:ext cx="2282" cy="36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i="1">
                  <a:solidFill>
                    <a:schemeClr val="bg1"/>
                  </a:solidFill>
                  <a:latin typeface="Arial" panose="020B0604020202020204" pitchFamily="34" charset="0"/>
                </a:rPr>
                <a:t>Ā</a:t>
              </a:r>
              <a:r>
                <a:rPr lang="en-US" altLang="en-US" sz="3200" b="1">
                  <a:solidFill>
                    <a:schemeClr val="bg1"/>
                  </a:solidFill>
                  <a:effectLst>
                    <a:outerShdw blurRad="38100" dist="38100" dir="2700000" algn="tl">
                      <a:srgbClr val="000000"/>
                    </a:outerShdw>
                  </a:effectLst>
                  <a:latin typeface="Arial" panose="020B0604020202020204" pitchFamily="34" charset="0"/>
                </a:rPr>
                <a:t>khum katharuka</a:t>
              </a:r>
            </a:p>
          </p:txBody>
        </p:sp>
        <p:sp>
          <p:nvSpPr>
            <p:cNvPr id="312340" name="Text Box 20">
              <a:extLst>
                <a:ext uri="{FF2B5EF4-FFF2-40B4-BE49-F238E27FC236}">
                  <a16:creationId xmlns:a16="http://schemas.microsoft.com/office/drawing/2014/main" id="{5DD073D2-256D-1E38-4F48-F181B2CCC630}"/>
                </a:ext>
              </a:extLst>
            </p:cNvPr>
            <p:cNvSpPr txBox="1">
              <a:spLocks noChangeArrowheads="1"/>
            </p:cNvSpPr>
            <p:nvPr/>
          </p:nvSpPr>
          <p:spPr bwMode="auto">
            <a:xfrm>
              <a:off x="611" y="3080"/>
              <a:ext cx="4425"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4400" b="1" i="1">
                  <a:solidFill>
                    <a:srgbClr val="77FD68"/>
                  </a:solidFill>
                  <a:effectLst>
                    <a:outerShdw blurRad="38100" dist="38100" dir="2700000" algn="tl">
                      <a:srgbClr val="000000"/>
                    </a:outerShdw>
                  </a:effectLst>
                  <a:latin typeface="Arial" panose="020B0604020202020204" pitchFamily="34" charset="0"/>
                </a:rPr>
                <a:t> “H</a:t>
              </a:r>
              <a:r>
                <a:rPr lang="en-US" altLang="en-US" sz="4400" b="1" i="1">
                  <a:solidFill>
                    <a:srgbClr val="72FF72"/>
                  </a:solidFill>
                  <a:latin typeface="Arial" panose="020B0604020202020204" pitchFamily="34" charset="0"/>
                </a:rPr>
                <a:t>Ā</a:t>
              </a:r>
              <a:r>
                <a:rPr lang="en-US" altLang="en-US" sz="4400" b="1" i="1">
                  <a:solidFill>
                    <a:srgbClr val="77FD68"/>
                  </a:solidFill>
                  <a:effectLst>
                    <a:outerShdw blurRad="38100" dist="38100" dir="2700000" algn="tl">
                      <a:srgbClr val="000000"/>
                    </a:outerShdw>
                  </a:effectLst>
                  <a:latin typeface="Arial" panose="020B0604020202020204" pitchFamily="34" charset="0"/>
                </a:rPr>
                <a:t>RKAHAIYA BIBLE”</a:t>
              </a:r>
              <a:endParaRPr lang="en-US" altLang="en-US" sz="4000" b="1">
                <a:solidFill>
                  <a:srgbClr val="FFFFFF"/>
                </a:solidFill>
                <a:effectLst>
                  <a:outerShdw blurRad="38100" dist="38100" dir="2700000" algn="tl">
                    <a:srgbClr val="000000"/>
                  </a:outerShdw>
                </a:effectLst>
                <a:latin typeface="Arial" panose="020B0604020202020204" pitchFamily="34" charset="0"/>
              </a:endParaRPr>
            </a:p>
          </p:txBody>
        </p:sp>
      </p:grpSp>
      <p:sp>
        <p:nvSpPr>
          <p:cNvPr id="29711" name="Text Box 4">
            <a:extLst>
              <a:ext uri="{FF2B5EF4-FFF2-40B4-BE49-F238E27FC236}">
                <a16:creationId xmlns:a16="http://schemas.microsoft.com/office/drawing/2014/main" id="{DB04A52D-37E0-E8AC-14F5-DBC69D3FBBFE}"/>
              </a:ext>
            </a:extLst>
          </p:cNvPr>
          <p:cNvSpPr txBox="1">
            <a:spLocks noChangeArrowheads="1"/>
          </p:cNvSpPr>
          <p:nvPr/>
        </p:nvSpPr>
        <p:spPr bwMode="auto">
          <a:xfrm>
            <a:off x="8081963" y="6442075"/>
            <a:ext cx="339725" cy="244475"/>
          </a:xfrm>
          <a:prstGeom prst="rect">
            <a:avLst/>
          </a:prstGeom>
          <a:noFill/>
          <a:ln w="12700">
            <a:noFill/>
            <a:miter lim="800000"/>
            <a:headEnd/>
            <a:tailEnd/>
          </a:ln>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1000" b="1">
                <a:solidFill>
                  <a:srgbClr val="FFFFFF"/>
                </a:solidFill>
                <a:effectLst>
                  <a:outerShdw blurRad="38100" dist="38100" dir="2700000" algn="tl">
                    <a:srgbClr val="000000"/>
                  </a:outerShdw>
                </a:effectLst>
              </a:rPr>
              <a:t>02</a:t>
            </a:r>
            <a:endParaRPr lang="en-US" altLang="en-US" sz="1400" b="1">
              <a:solidFill>
                <a:srgbClr val="FFFFFF"/>
              </a:solidFill>
              <a:effectLst>
                <a:outerShdw blurRad="38100" dist="38100" dir="2700000" algn="tl">
                  <a:srgbClr val="000000"/>
                </a:outerShdw>
              </a:effectLst>
            </a:endParaRPr>
          </a:p>
        </p:txBody>
      </p:sp>
      <p:sp>
        <p:nvSpPr>
          <p:cNvPr id="312342" name="Rectangle 22">
            <a:extLst>
              <a:ext uri="{FF2B5EF4-FFF2-40B4-BE49-F238E27FC236}">
                <a16:creationId xmlns:a16="http://schemas.microsoft.com/office/drawing/2014/main" id="{3BA52905-46FA-BAEC-25AC-F65E2A5EAC98}"/>
              </a:ext>
            </a:extLst>
          </p:cNvPr>
          <p:cNvSpPr>
            <a:spLocks noChangeArrowheads="1"/>
          </p:cNvSpPr>
          <p:nvPr/>
        </p:nvSpPr>
        <p:spPr bwMode="auto">
          <a:xfrm>
            <a:off x="7540625" y="6438900"/>
            <a:ext cx="736600" cy="244475"/>
          </a:xfrm>
          <a:prstGeom prst="rect">
            <a:avLst/>
          </a:prstGeom>
          <a:noFill/>
          <a:ln w="12700">
            <a:noFill/>
            <a:miter lim="800000"/>
            <a:headEnd/>
            <a:tailEnd/>
          </a:ln>
          <a:effectLst>
            <a:outerShdw blurRad="63500" dist="38099" dir="2700000" algn="ctr" rotWithShape="0">
              <a:schemeClr val="tx1">
                <a:alpha val="74997"/>
              </a:schemeClr>
            </a:outerShdw>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latin typeface="Comic Sans MS" charset="0"/>
                <a:ea typeface="+mn-ea"/>
              </a:rPr>
              <a:t>9.65.06.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12332"/>
                                        </p:tgtEl>
                                        <p:attrNameLst>
                                          <p:attrName>style.visibility</p:attrName>
                                        </p:attrNameLst>
                                      </p:cBhvr>
                                      <p:to>
                                        <p:strVal val="visible"/>
                                      </p:to>
                                    </p:set>
                                    <p:animEffect transition="in" filter="fade">
                                      <p:cBhvr>
                                        <p:cTn id="7" dur="1000"/>
                                        <p:tgtEl>
                                          <p:spTgt spid="312332"/>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12333"/>
                                        </p:tgtEl>
                                        <p:attrNameLst>
                                          <p:attrName>style.visibility</p:attrName>
                                        </p:attrNameLst>
                                      </p:cBhvr>
                                      <p:to>
                                        <p:strVal val="visible"/>
                                      </p:to>
                                    </p:set>
                                    <p:animEffect transition="in" filter="fade">
                                      <p:cBhvr>
                                        <p:cTn id="11" dur="1000"/>
                                        <p:tgtEl>
                                          <p:spTgt spid="312333"/>
                                        </p:tgtEl>
                                      </p:cBhvr>
                                    </p:animEffect>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500"/>
                            </p:stCondLst>
                            <p:childTnLst>
                              <p:par>
                                <p:cTn id="22" presetID="22" presetClass="entr" presetSubtype="8" fill="hold" grpId="0" nodeType="afterEffect">
                                  <p:stCondLst>
                                    <p:cond delay="0"/>
                                  </p:stCondLst>
                                  <p:childTnLst>
                                    <p:set>
                                      <p:cBhvr>
                                        <p:cTn id="23" dur="1" fill="hold">
                                          <p:stCondLst>
                                            <p:cond delay="0"/>
                                          </p:stCondLst>
                                        </p:cTn>
                                        <p:tgtEl>
                                          <p:spTgt spid="312337"/>
                                        </p:tgtEl>
                                        <p:attrNameLst>
                                          <p:attrName>style.visibility</p:attrName>
                                        </p:attrNameLst>
                                      </p:cBhvr>
                                      <p:to>
                                        <p:strVal val="visible"/>
                                      </p:to>
                                    </p:set>
                                    <p:animEffect transition="in" filter="wipe(left)">
                                      <p:cBhvr>
                                        <p:cTn id="24" dur="2000"/>
                                        <p:tgtEl>
                                          <p:spTgt spid="31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3" grpId="0" animBg="1"/>
      <p:bldP spid="3123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1498CEA-2D0C-7F3D-4354-D2A7BE6518B7}"/>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62467" name="Rectangle 3">
            <a:extLst>
              <a:ext uri="{FF2B5EF4-FFF2-40B4-BE49-F238E27FC236}">
                <a16:creationId xmlns:a16="http://schemas.microsoft.com/office/drawing/2014/main" id="{BD5FA85F-888A-2907-A989-168A47AD2D1E}"/>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9860" name="Rectangle 4">
            <a:extLst>
              <a:ext uri="{FF2B5EF4-FFF2-40B4-BE49-F238E27FC236}">
                <a16:creationId xmlns:a16="http://schemas.microsoft.com/office/drawing/2014/main" id="{C4DFC761-DDC1-1236-6DFF-703E6926E307}"/>
              </a:ext>
            </a:extLst>
          </p:cNvPr>
          <p:cNvSpPr>
            <a:spLocks noChangeArrowheads="1"/>
          </p:cNvSpPr>
          <p:nvPr/>
        </p:nvSpPr>
        <p:spPr bwMode="auto">
          <a:xfrm>
            <a:off x="3140075"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49861" name="Rectangle 5">
            <a:extLst>
              <a:ext uri="{FF2B5EF4-FFF2-40B4-BE49-F238E27FC236}">
                <a16:creationId xmlns:a16="http://schemas.microsoft.com/office/drawing/2014/main" id="{79BE97BA-8CDF-4204-CE5C-0F2EBA336FCB}"/>
              </a:ext>
            </a:extLst>
          </p:cNvPr>
          <p:cNvSpPr>
            <a:spLocks noChangeArrowheads="1"/>
          </p:cNvSpPr>
          <p:nvPr/>
        </p:nvSpPr>
        <p:spPr bwMode="auto">
          <a:xfrm>
            <a:off x="3111500" y="590550"/>
            <a:ext cx="2584450" cy="39846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49862" name="Rectangle 6">
            <a:extLst>
              <a:ext uri="{FF2B5EF4-FFF2-40B4-BE49-F238E27FC236}">
                <a16:creationId xmlns:a16="http://schemas.microsoft.com/office/drawing/2014/main" id="{BEBB2D6C-2BF9-E94E-3C85-BDA317BD9CF2}"/>
              </a:ext>
            </a:extLst>
          </p:cNvPr>
          <p:cNvSpPr>
            <a:spLocks noChangeArrowheads="1"/>
          </p:cNvSpPr>
          <p:nvPr/>
        </p:nvSpPr>
        <p:spPr bwMode="auto">
          <a:xfrm>
            <a:off x="3303588" y="968375"/>
            <a:ext cx="2052637"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FFF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FFF00"/>
                </a:solidFill>
                <a:latin typeface="Times" panose="02020603050405020304" pitchFamily="18" charset="0"/>
              </a:rPr>
              <a:t>KHA</a:t>
            </a:r>
            <a:r>
              <a:rPr lang="en-US" altLang="en-US" sz="1600" b="1">
                <a:solidFill>
                  <a:srgbClr val="FEF800"/>
                </a:solidFill>
                <a:latin typeface="Times" panose="02020603050405020304" pitchFamily="18" charset="0"/>
              </a:rPr>
              <a:t>:</a:t>
            </a:r>
          </a:p>
        </p:txBody>
      </p:sp>
      <p:sp>
        <p:nvSpPr>
          <p:cNvPr id="62471" name="Rectangle 7">
            <a:extLst>
              <a:ext uri="{FF2B5EF4-FFF2-40B4-BE49-F238E27FC236}">
                <a16:creationId xmlns:a16="http://schemas.microsoft.com/office/drawing/2014/main" id="{9E9544CD-187E-9027-521E-21E2D3FFE3CD}"/>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49867" name="Rectangle 11">
            <a:extLst>
              <a:ext uri="{FF2B5EF4-FFF2-40B4-BE49-F238E27FC236}">
                <a16:creationId xmlns:a16="http://schemas.microsoft.com/office/drawing/2014/main" id="{FE999FC8-9000-B4F8-8564-F01460B668D7}"/>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68" name="Rectangle 12">
            <a:extLst>
              <a:ext uri="{FF2B5EF4-FFF2-40B4-BE49-F238E27FC236}">
                <a16:creationId xmlns:a16="http://schemas.microsoft.com/office/drawing/2014/main" id="{E794F6A2-8571-AA07-0906-2A2DA386CB59}"/>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69" name="Rectangle 13">
            <a:extLst>
              <a:ext uri="{FF2B5EF4-FFF2-40B4-BE49-F238E27FC236}">
                <a16:creationId xmlns:a16="http://schemas.microsoft.com/office/drawing/2014/main" id="{39BE0A75-004D-FF7B-9A93-FA5D71AB8676}"/>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70" name="Rectangle 14">
            <a:extLst>
              <a:ext uri="{FF2B5EF4-FFF2-40B4-BE49-F238E27FC236}">
                <a16:creationId xmlns:a16="http://schemas.microsoft.com/office/drawing/2014/main" id="{DF558EC2-1D89-4B9D-AE80-7CC299428E21}"/>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71" name="Rectangle 15">
            <a:extLst>
              <a:ext uri="{FF2B5EF4-FFF2-40B4-BE49-F238E27FC236}">
                <a16:creationId xmlns:a16="http://schemas.microsoft.com/office/drawing/2014/main" id="{CD390192-7F9B-8744-1352-415A5DBF5824}"/>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 </a:t>
            </a:r>
          </a:p>
        </p:txBody>
      </p:sp>
      <p:sp>
        <p:nvSpPr>
          <p:cNvPr id="249872" name="Rectangle 16">
            <a:extLst>
              <a:ext uri="{FF2B5EF4-FFF2-40B4-BE49-F238E27FC236}">
                <a16:creationId xmlns:a16="http://schemas.microsoft.com/office/drawing/2014/main" id="{6D917F92-497F-104A-DFF8-E7757CF97670}"/>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a:t>
            </a:r>
          </a:p>
        </p:txBody>
      </p:sp>
      <p:sp>
        <p:nvSpPr>
          <p:cNvPr id="249873" name="Rectangle 17">
            <a:extLst>
              <a:ext uri="{FF2B5EF4-FFF2-40B4-BE49-F238E27FC236}">
                <a16:creationId xmlns:a16="http://schemas.microsoft.com/office/drawing/2014/main" id="{BB5C7292-0FFA-5BEE-1F80-0FCADCDA624B}"/>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74" name="Rectangle 18">
            <a:extLst>
              <a:ext uri="{FF2B5EF4-FFF2-40B4-BE49-F238E27FC236}">
                <a16:creationId xmlns:a16="http://schemas.microsoft.com/office/drawing/2014/main" id="{8E02DA0A-46E9-2D6A-AA84-5F26839AE53C}"/>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49875" name="Rectangle 19">
            <a:extLst>
              <a:ext uri="{FF2B5EF4-FFF2-40B4-BE49-F238E27FC236}">
                <a16:creationId xmlns:a16="http://schemas.microsoft.com/office/drawing/2014/main" id="{C2DEFEDD-8723-6F7F-BD3A-A1FE686ACC77}"/>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49876" name="Rectangle 20">
            <a:extLst>
              <a:ext uri="{FF2B5EF4-FFF2-40B4-BE49-F238E27FC236}">
                <a16:creationId xmlns:a16="http://schemas.microsoft.com/office/drawing/2014/main" id="{B9A0C556-CA14-B04B-C699-D3A441068486}"/>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49877" name="Rectangle 21">
            <a:extLst>
              <a:ext uri="{FF2B5EF4-FFF2-40B4-BE49-F238E27FC236}">
                <a16:creationId xmlns:a16="http://schemas.microsoft.com/office/drawing/2014/main" id="{2E35AC30-FE88-3314-BDB7-3F61ACB9525D}"/>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9878" name="Rectangle 22">
            <a:extLst>
              <a:ext uri="{FF2B5EF4-FFF2-40B4-BE49-F238E27FC236}">
                <a16:creationId xmlns:a16="http://schemas.microsoft.com/office/drawing/2014/main" id="{C756C50A-0522-D894-60CC-829FBB66AB56}"/>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49879" name="Rectangle 23">
            <a:extLst>
              <a:ext uri="{FF2B5EF4-FFF2-40B4-BE49-F238E27FC236}">
                <a16:creationId xmlns:a16="http://schemas.microsoft.com/office/drawing/2014/main" id="{B9869075-C07A-819A-79CB-1330A4450C0E}"/>
              </a:ext>
            </a:extLst>
          </p:cNvPr>
          <p:cNvSpPr>
            <a:spLocks noChangeArrowheads="1"/>
          </p:cNvSpPr>
          <p:nvPr/>
        </p:nvSpPr>
        <p:spPr bwMode="auto">
          <a:xfrm>
            <a:off x="6742113" y="3384550"/>
            <a:ext cx="2498725"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49880" name="Rectangle 24">
            <a:extLst>
              <a:ext uri="{FF2B5EF4-FFF2-40B4-BE49-F238E27FC236}">
                <a16:creationId xmlns:a16="http://schemas.microsoft.com/office/drawing/2014/main" id="{AF89616C-0381-82C8-4954-BFE54F72A107}"/>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grpSp>
        <p:nvGrpSpPr>
          <p:cNvPr id="62486" name="Group 25">
            <a:extLst>
              <a:ext uri="{FF2B5EF4-FFF2-40B4-BE49-F238E27FC236}">
                <a16:creationId xmlns:a16="http://schemas.microsoft.com/office/drawing/2014/main" id="{281086C1-B997-B3E0-94F3-E18BB235A7E1}"/>
              </a:ext>
            </a:extLst>
          </p:cNvPr>
          <p:cNvGrpSpPr>
            <a:grpSpLocks/>
          </p:cNvGrpSpPr>
          <p:nvPr/>
        </p:nvGrpSpPr>
        <p:grpSpPr bwMode="auto">
          <a:xfrm>
            <a:off x="2133600" y="2473325"/>
            <a:ext cx="5403850" cy="2849563"/>
            <a:chOff x="1344" y="1558"/>
            <a:chExt cx="3404" cy="1795"/>
          </a:xfrm>
        </p:grpSpPr>
        <p:sp>
          <p:nvSpPr>
            <p:cNvPr id="62515" name="Line 26">
              <a:extLst>
                <a:ext uri="{FF2B5EF4-FFF2-40B4-BE49-F238E27FC236}">
                  <a16:creationId xmlns:a16="http://schemas.microsoft.com/office/drawing/2014/main" id="{05B24B5C-DF47-06E8-F6DC-4A3120105AD1}"/>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6" name="Line 27">
              <a:extLst>
                <a:ext uri="{FF2B5EF4-FFF2-40B4-BE49-F238E27FC236}">
                  <a16:creationId xmlns:a16="http://schemas.microsoft.com/office/drawing/2014/main" id="{DB07C3C7-99C9-C2AB-7B3E-E5459A491AB8}"/>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7" name="Line 28">
              <a:extLst>
                <a:ext uri="{FF2B5EF4-FFF2-40B4-BE49-F238E27FC236}">
                  <a16:creationId xmlns:a16="http://schemas.microsoft.com/office/drawing/2014/main" id="{5FAE7349-1DC7-DFD8-1F9A-7CB2B03B14A9}"/>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8" name="Line 29">
              <a:extLst>
                <a:ext uri="{FF2B5EF4-FFF2-40B4-BE49-F238E27FC236}">
                  <a16:creationId xmlns:a16="http://schemas.microsoft.com/office/drawing/2014/main" id="{6F4E130D-88E7-66FD-82DA-F850A1A0C319}"/>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9" name="Line 30">
              <a:extLst>
                <a:ext uri="{FF2B5EF4-FFF2-40B4-BE49-F238E27FC236}">
                  <a16:creationId xmlns:a16="http://schemas.microsoft.com/office/drawing/2014/main" id="{3913D06D-63CA-4A70-5FA0-094CCA523299}"/>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0" name="Line 31">
              <a:extLst>
                <a:ext uri="{FF2B5EF4-FFF2-40B4-BE49-F238E27FC236}">
                  <a16:creationId xmlns:a16="http://schemas.microsoft.com/office/drawing/2014/main" id="{75D70EFD-E071-162D-E60E-8B6D07089AB9}"/>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1" name="Line 32">
              <a:extLst>
                <a:ext uri="{FF2B5EF4-FFF2-40B4-BE49-F238E27FC236}">
                  <a16:creationId xmlns:a16="http://schemas.microsoft.com/office/drawing/2014/main" id="{08C00632-29CA-EF0A-8C16-686EE6A84A7B}"/>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22" name="Line 33">
              <a:extLst>
                <a:ext uri="{FF2B5EF4-FFF2-40B4-BE49-F238E27FC236}">
                  <a16:creationId xmlns:a16="http://schemas.microsoft.com/office/drawing/2014/main" id="{6282FDB1-0472-EB7C-5B09-012C19B78A67}"/>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9890" name="Rectangle 34">
              <a:extLst>
                <a:ext uri="{FF2B5EF4-FFF2-40B4-BE49-F238E27FC236}">
                  <a16:creationId xmlns:a16="http://schemas.microsoft.com/office/drawing/2014/main" id="{9D9CB6D8-7B34-2AE9-2452-EC57376DBFDF}"/>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49891" name="Rectangle 35">
              <a:extLst>
                <a:ext uri="{FF2B5EF4-FFF2-40B4-BE49-F238E27FC236}">
                  <a16:creationId xmlns:a16="http://schemas.microsoft.com/office/drawing/2014/main" id="{1CBF1F4B-676D-0267-3415-0058F89D3FB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PHONGKAMI</a:t>
              </a:r>
              <a:endParaRPr lang="en-US" altLang="en-US" sz="1600" b="1">
                <a:solidFill>
                  <a:srgbClr val="FFFF00"/>
                </a:solidFill>
                <a:latin typeface="Helvetica BlackOblique" charset="0"/>
              </a:endParaRPr>
            </a:p>
          </p:txBody>
        </p:sp>
        <p:sp>
          <p:nvSpPr>
            <p:cNvPr id="249892" name="Rectangle 36">
              <a:extLst>
                <a:ext uri="{FF2B5EF4-FFF2-40B4-BE49-F238E27FC236}">
                  <a16:creationId xmlns:a16="http://schemas.microsoft.com/office/drawing/2014/main" id="{7D7F899B-C5AD-D441-5070-7D005C0F1DE4}"/>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49893" name="Rectangle 37">
              <a:extLst>
                <a:ext uri="{FF2B5EF4-FFF2-40B4-BE49-F238E27FC236}">
                  <a16:creationId xmlns:a16="http://schemas.microsoft.com/office/drawing/2014/main" id="{7DFD9F6D-28DE-16E9-1736-58A58B944657}"/>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49894" name="Rectangle 38">
              <a:extLst>
                <a:ext uri="{FF2B5EF4-FFF2-40B4-BE49-F238E27FC236}">
                  <a16:creationId xmlns:a16="http://schemas.microsoft.com/office/drawing/2014/main" id="{616F04D4-48B8-2C10-29CD-865B9679D33A}"/>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49895" name="Rectangle 39">
              <a:extLst>
                <a:ext uri="{FF2B5EF4-FFF2-40B4-BE49-F238E27FC236}">
                  <a16:creationId xmlns:a16="http://schemas.microsoft.com/office/drawing/2014/main" id="{8A363703-336C-06A7-9290-DD88C2616CE6}"/>
                </a:ext>
              </a:extLst>
            </p:cNvPr>
            <p:cNvSpPr>
              <a:spLocks noChangeArrowheads="1"/>
            </p:cNvSpPr>
            <p:nvPr/>
          </p:nvSpPr>
          <p:spPr bwMode="auto">
            <a:xfrm rot="1755647">
              <a:off x="1460" y="2752"/>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49896" name="Rectangle 40">
              <a:extLst>
                <a:ext uri="{FF2B5EF4-FFF2-40B4-BE49-F238E27FC236}">
                  <a16:creationId xmlns:a16="http://schemas.microsoft.com/office/drawing/2014/main" id="{C6BA9EF0-2DF2-3173-1A04-2CB218605C90}"/>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49897" name="Rectangle 41">
              <a:extLst>
                <a:ext uri="{FF2B5EF4-FFF2-40B4-BE49-F238E27FC236}">
                  <a16:creationId xmlns:a16="http://schemas.microsoft.com/office/drawing/2014/main" id="{E434154A-6A14-D848-C0E0-7F52E8C11F1B}"/>
                </a:ext>
              </a:extLst>
            </p:cNvPr>
            <p:cNvSpPr>
              <a:spLocks noChangeArrowheads="1"/>
            </p:cNvSpPr>
            <p:nvPr/>
          </p:nvSpPr>
          <p:spPr bwMode="auto">
            <a:xfrm rot="-3345401">
              <a:off x="2907" y="2053"/>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49898" name="Rectangle 42">
            <a:extLst>
              <a:ext uri="{FF2B5EF4-FFF2-40B4-BE49-F238E27FC236}">
                <a16:creationId xmlns:a16="http://schemas.microsoft.com/office/drawing/2014/main" id="{76647DDA-23ED-7011-005B-16CD3CCAD7DE}"/>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9899" name="Rectangle 43">
            <a:extLst>
              <a:ext uri="{FF2B5EF4-FFF2-40B4-BE49-F238E27FC236}">
                <a16:creationId xmlns:a16="http://schemas.microsoft.com/office/drawing/2014/main" id="{635B65D4-BE6D-86B8-B82C-23B322326B1E}"/>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49900" name="Rectangle 44">
            <a:extLst>
              <a:ext uri="{FF2B5EF4-FFF2-40B4-BE49-F238E27FC236}">
                <a16:creationId xmlns:a16="http://schemas.microsoft.com/office/drawing/2014/main" id="{C66D0E6A-AA96-26B8-C676-8265D2D4E9FB}"/>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49901" name="Rectangle 45">
            <a:extLst>
              <a:ext uri="{FF2B5EF4-FFF2-40B4-BE49-F238E27FC236}">
                <a16:creationId xmlns:a16="http://schemas.microsoft.com/office/drawing/2014/main" id="{2790CB56-76F9-D00B-5120-318FD3B80B73}"/>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49903" name="Text Box 47">
            <a:extLst>
              <a:ext uri="{FF2B5EF4-FFF2-40B4-BE49-F238E27FC236}">
                <a16:creationId xmlns:a16="http://schemas.microsoft.com/office/drawing/2014/main" id="{09116518-BD40-C5E1-00F1-7CDE9D314719}"/>
              </a:ext>
            </a:extLst>
          </p:cNvPr>
          <p:cNvSpPr txBox="1">
            <a:spLocks noChangeArrowheads="1"/>
          </p:cNvSpPr>
          <p:nvPr/>
        </p:nvSpPr>
        <p:spPr bwMode="auto">
          <a:xfrm>
            <a:off x="-117475" y="3716338"/>
            <a:ext cx="2640013" cy="4619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49904" name="Text Box 48">
            <a:extLst>
              <a:ext uri="{FF2B5EF4-FFF2-40B4-BE49-F238E27FC236}">
                <a16:creationId xmlns:a16="http://schemas.microsoft.com/office/drawing/2014/main" id="{4F68A400-A464-AEE6-3175-3DDC47A93DA3}"/>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49905" name="Line 49">
            <a:extLst>
              <a:ext uri="{FF2B5EF4-FFF2-40B4-BE49-F238E27FC236}">
                <a16:creationId xmlns:a16="http://schemas.microsoft.com/office/drawing/2014/main" id="{545A1F4E-37CC-2399-79C7-6F7896ADD996}"/>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06" name="Line 50">
            <a:extLst>
              <a:ext uri="{FF2B5EF4-FFF2-40B4-BE49-F238E27FC236}">
                <a16:creationId xmlns:a16="http://schemas.microsoft.com/office/drawing/2014/main" id="{811EF5F0-12B1-952C-BEBC-1962B48AF1B5}"/>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07" name="Line 51">
            <a:extLst>
              <a:ext uri="{FF2B5EF4-FFF2-40B4-BE49-F238E27FC236}">
                <a16:creationId xmlns:a16="http://schemas.microsoft.com/office/drawing/2014/main" id="{00111673-CB94-9AA6-4823-F34D4E834940}"/>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08" name="Line 52">
            <a:extLst>
              <a:ext uri="{FF2B5EF4-FFF2-40B4-BE49-F238E27FC236}">
                <a16:creationId xmlns:a16="http://schemas.microsoft.com/office/drawing/2014/main" id="{1D6221F1-B667-DB32-7D36-DE00B6AA3DAC}"/>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09" name="Line 53">
            <a:extLst>
              <a:ext uri="{FF2B5EF4-FFF2-40B4-BE49-F238E27FC236}">
                <a16:creationId xmlns:a16="http://schemas.microsoft.com/office/drawing/2014/main" id="{396CD551-330C-5349-0B56-12632DEA1AA5}"/>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10" name="Line 54">
            <a:extLst>
              <a:ext uri="{FF2B5EF4-FFF2-40B4-BE49-F238E27FC236}">
                <a16:creationId xmlns:a16="http://schemas.microsoft.com/office/drawing/2014/main" id="{1F2886FE-A156-964E-A5F1-2239223676F2}"/>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11" name="Line 55">
            <a:extLst>
              <a:ext uri="{FF2B5EF4-FFF2-40B4-BE49-F238E27FC236}">
                <a16:creationId xmlns:a16="http://schemas.microsoft.com/office/drawing/2014/main" id="{7939560B-1A31-28C8-9BC5-73DD59599C2F}"/>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12" name="Line 56">
            <a:extLst>
              <a:ext uri="{FF2B5EF4-FFF2-40B4-BE49-F238E27FC236}">
                <a16:creationId xmlns:a16="http://schemas.microsoft.com/office/drawing/2014/main" id="{F9DBF3A4-1723-3405-153D-1BA8A602963F}"/>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49913" name="Rectangle 57">
            <a:extLst>
              <a:ext uri="{FF2B5EF4-FFF2-40B4-BE49-F238E27FC236}">
                <a16:creationId xmlns:a16="http://schemas.microsoft.com/office/drawing/2014/main" id="{4FDE0217-2080-5377-AF52-291CB338E58A}"/>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62502" name="Text Box 58">
            <a:extLst>
              <a:ext uri="{FF2B5EF4-FFF2-40B4-BE49-F238E27FC236}">
                <a16:creationId xmlns:a16="http://schemas.microsoft.com/office/drawing/2014/main" id="{E6A364C9-A177-5B9B-9DA9-C7A8EF40C163}"/>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49915" name="Rectangle 59">
            <a:extLst>
              <a:ext uri="{FF2B5EF4-FFF2-40B4-BE49-F238E27FC236}">
                <a16:creationId xmlns:a16="http://schemas.microsoft.com/office/drawing/2014/main" id="{313039D8-BA55-B6BC-B18A-9E997A99B3D3}"/>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62504" name="Group 60">
            <a:extLst>
              <a:ext uri="{FF2B5EF4-FFF2-40B4-BE49-F238E27FC236}">
                <a16:creationId xmlns:a16="http://schemas.microsoft.com/office/drawing/2014/main" id="{5911941D-0003-30E0-94B3-6BA8E62379FC}"/>
              </a:ext>
            </a:extLst>
          </p:cNvPr>
          <p:cNvGrpSpPr>
            <a:grpSpLocks/>
          </p:cNvGrpSpPr>
          <p:nvPr/>
        </p:nvGrpSpPr>
        <p:grpSpPr bwMode="auto">
          <a:xfrm>
            <a:off x="5467350" y="588963"/>
            <a:ext cx="703263" cy="958850"/>
            <a:chOff x="2464" y="201"/>
            <a:chExt cx="443" cy="604"/>
          </a:xfrm>
        </p:grpSpPr>
        <p:sp>
          <p:nvSpPr>
            <p:cNvPr id="62512" name="Rectangle 61">
              <a:extLst>
                <a:ext uri="{FF2B5EF4-FFF2-40B4-BE49-F238E27FC236}">
                  <a16:creationId xmlns:a16="http://schemas.microsoft.com/office/drawing/2014/main" id="{EAE12317-6D20-3230-E051-36F00020E18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2513" name="Rectangle 62">
              <a:extLst>
                <a:ext uri="{FF2B5EF4-FFF2-40B4-BE49-F238E27FC236}">
                  <a16:creationId xmlns:a16="http://schemas.microsoft.com/office/drawing/2014/main" id="{5D804671-4DD3-D14B-F133-3AB7D3A33924}"/>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2514" name="Rectangle 63">
              <a:extLst>
                <a:ext uri="{FF2B5EF4-FFF2-40B4-BE49-F238E27FC236}">
                  <a16:creationId xmlns:a16="http://schemas.microsoft.com/office/drawing/2014/main" id="{9A2AC484-A9FA-F9A0-E350-F5A04E63FF85}"/>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49922" name="Oval 66">
            <a:extLst>
              <a:ext uri="{FF2B5EF4-FFF2-40B4-BE49-F238E27FC236}">
                <a16:creationId xmlns:a16="http://schemas.microsoft.com/office/drawing/2014/main" id="{7878E9CF-ADE0-7EF9-41B5-526AAE620BB7}"/>
              </a:ext>
            </a:extLst>
          </p:cNvPr>
          <p:cNvSpPr>
            <a:spLocks noChangeArrowheads="1"/>
          </p:cNvSpPr>
          <p:nvPr/>
        </p:nvSpPr>
        <p:spPr bwMode="auto">
          <a:xfrm>
            <a:off x="6086475" y="569913"/>
            <a:ext cx="3057525" cy="1169987"/>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49923" name="Oval 67">
            <a:extLst>
              <a:ext uri="{FF2B5EF4-FFF2-40B4-BE49-F238E27FC236}">
                <a16:creationId xmlns:a16="http://schemas.microsoft.com/office/drawing/2014/main" id="{A57B772B-AC5B-6F1E-51FE-C84F944CD0BA}"/>
              </a:ext>
            </a:extLst>
          </p:cNvPr>
          <p:cNvSpPr>
            <a:spLocks noChangeArrowheads="1"/>
          </p:cNvSpPr>
          <p:nvPr/>
        </p:nvSpPr>
        <p:spPr bwMode="auto">
          <a:xfrm>
            <a:off x="28575" y="554038"/>
            <a:ext cx="3057525" cy="1169987"/>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62507" name="Text Box 68">
            <a:extLst>
              <a:ext uri="{FF2B5EF4-FFF2-40B4-BE49-F238E27FC236}">
                <a16:creationId xmlns:a16="http://schemas.microsoft.com/office/drawing/2014/main" id="{3AAA6777-A2F0-4D80-305C-88D81A02D7F6}"/>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49926" name="Rectangle 70">
            <a:extLst>
              <a:ext uri="{FF2B5EF4-FFF2-40B4-BE49-F238E27FC236}">
                <a16:creationId xmlns:a16="http://schemas.microsoft.com/office/drawing/2014/main" id="{B51B1F6F-9154-C2C1-D1D5-42367817B3EC}"/>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49927" name="Rectangle 71">
            <a:extLst>
              <a:ext uri="{FF2B5EF4-FFF2-40B4-BE49-F238E27FC236}">
                <a16:creationId xmlns:a16="http://schemas.microsoft.com/office/drawing/2014/main" id="{FA077DFA-C7F9-FF51-FF27-88C3719F2FF6}"/>
              </a:ext>
            </a:extLst>
          </p:cNvPr>
          <p:cNvSpPr>
            <a:spLocks noChangeArrowheads="1"/>
          </p:cNvSpPr>
          <p:nvPr/>
        </p:nvSpPr>
        <p:spPr bwMode="auto">
          <a:xfrm>
            <a:off x="133350" y="671513"/>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49930" name="Rectangle 74">
            <a:extLst>
              <a:ext uri="{FF2B5EF4-FFF2-40B4-BE49-F238E27FC236}">
                <a16:creationId xmlns:a16="http://schemas.microsoft.com/office/drawing/2014/main" id="{4C0FAE1D-2BFA-9E11-496D-0B355B0032CF}"/>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29</a:t>
            </a:r>
            <a:endParaRPr lang="en-US" altLang="en-US" sz="1000" b="1">
              <a:effectLst>
                <a:outerShdw blurRad="38100" dist="38100" dir="2700000" algn="tl">
                  <a:srgbClr val="FFFFFF"/>
                </a:outerShdw>
              </a:effectLst>
            </a:endParaRPr>
          </a:p>
        </p:txBody>
      </p:sp>
      <p:sp>
        <p:nvSpPr>
          <p:cNvPr id="249932" name="Rectangle 76">
            <a:extLst>
              <a:ext uri="{FF2B5EF4-FFF2-40B4-BE49-F238E27FC236}">
                <a16:creationId xmlns:a16="http://schemas.microsoft.com/office/drawing/2014/main" id="{D2D9FAE4-7842-1501-7222-B33DF32621F1}"/>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DA01D79-DF79-C099-1250-617F0A09E0FE}"/>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64515" name="Rectangle 3">
            <a:extLst>
              <a:ext uri="{FF2B5EF4-FFF2-40B4-BE49-F238E27FC236}">
                <a16:creationId xmlns:a16="http://schemas.microsoft.com/office/drawing/2014/main" id="{7ADB331F-391B-E793-1B00-0C26136766FC}"/>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0884" name="Rectangle 4">
            <a:extLst>
              <a:ext uri="{FF2B5EF4-FFF2-40B4-BE49-F238E27FC236}">
                <a16:creationId xmlns:a16="http://schemas.microsoft.com/office/drawing/2014/main" id="{35C1D8DD-2915-3DD2-28B8-06877C211BCB}"/>
              </a:ext>
            </a:extLst>
          </p:cNvPr>
          <p:cNvSpPr>
            <a:spLocks noChangeArrowheads="1"/>
          </p:cNvSpPr>
          <p:nvPr/>
        </p:nvSpPr>
        <p:spPr bwMode="auto">
          <a:xfrm>
            <a:off x="3214688" y="200025"/>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0885" name="Rectangle 5">
            <a:extLst>
              <a:ext uri="{FF2B5EF4-FFF2-40B4-BE49-F238E27FC236}">
                <a16:creationId xmlns:a16="http://schemas.microsoft.com/office/drawing/2014/main" id="{1D669AA4-A62A-2E74-7FC2-FB2986E1D18B}"/>
              </a:ext>
            </a:extLst>
          </p:cNvPr>
          <p:cNvSpPr>
            <a:spLocks noChangeArrowheads="1"/>
          </p:cNvSpPr>
          <p:nvPr/>
        </p:nvSpPr>
        <p:spPr bwMode="auto">
          <a:xfrm>
            <a:off x="3194050" y="517525"/>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0886" name="Rectangle 6">
            <a:extLst>
              <a:ext uri="{FF2B5EF4-FFF2-40B4-BE49-F238E27FC236}">
                <a16:creationId xmlns:a16="http://schemas.microsoft.com/office/drawing/2014/main" id="{6EA5F2AE-8D83-423B-E054-0F5A84F7FD46}"/>
              </a:ext>
            </a:extLst>
          </p:cNvPr>
          <p:cNvSpPr>
            <a:spLocks noChangeArrowheads="1"/>
          </p:cNvSpPr>
          <p:nvPr/>
        </p:nvSpPr>
        <p:spPr bwMode="auto">
          <a:xfrm>
            <a:off x="3316288" y="923925"/>
            <a:ext cx="1874837"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EF800"/>
                </a:solidFill>
                <a:latin typeface="Times" panose="02020603050405020304" pitchFamily="18" charset="0"/>
              </a:rPr>
              <a:t>KHA:</a:t>
            </a:r>
          </a:p>
        </p:txBody>
      </p:sp>
      <p:sp>
        <p:nvSpPr>
          <p:cNvPr id="64519" name="Rectangle 7">
            <a:extLst>
              <a:ext uri="{FF2B5EF4-FFF2-40B4-BE49-F238E27FC236}">
                <a16:creationId xmlns:a16="http://schemas.microsoft.com/office/drawing/2014/main" id="{ACF435AB-3974-43C3-EFD5-C46D435B2577}"/>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0889" name="Rectangle 9">
            <a:extLst>
              <a:ext uri="{FF2B5EF4-FFF2-40B4-BE49-F238E27FC236}">
                <a16:creationId xmlns:a16="http://schemas.microsoft.com/office/drawing/2014/main" id="{C47B5512-7252-C7D7-0767-0C434419BFB4}"/>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0890" name="Rectangle 10">
            <a:extLst>
              <a:ext uri="{FF2B5EF4-FFF2-40B4-BE49-F238E27FC236}">
                <a16:creationId xmlns:a16="http://schemas.microsoft.com/office/drawing/2014/main" id="{EF70BA77-A9E1-A2CA-24E3-9DE690FBF392}"/>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0891" name="Rectangle 11">
            <a:extLst>
              <a:ext uri="{FF2B5EF4-FFF2-40B4-BE49-F238E27FC236}">
                <a16:creationId xmlns:a16="http://schemas.microsoft.com/office/drawing/2014/main" id="{A62DFCF0-00FB-F833-72B9-5E5889686896}"/>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2" name="Rectangle 12">
            <a:extLst>
              <a:ext uri="{FF2B5EF4-FFF2-40B4-BE49-F238E27FC236}">
                <a16:creationId xmlns:a16="http://schemas.microsoft.com/office/drawing/2014/main" id="{25870AD7-3B2B-3C5F-C177-0C4EED906966}"/>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3" name="Rectangle 13">
            <a:extLst>
              <a:ext uri="{FF2B5EF4-FFF2-40B4-BE49-F238E27FC236}">
                <a16:creationId xmlns:a16="http://schemas.microsoft.com/office/drawing/2014/main" id="{097FA2A9-E9DB-5C13-52F3-2AFBEC347544}"/>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4" name="Rectangle 14">
            <a:extLst>
              <a:ext uri="{FF2B5EF4-FFF2-40B4-BE49-F238E27FC236}">
                <a16:creationId xmlns:a16="http://schemas.microsoft.com/office/drawing/2014/main" id="{6A5B2A7B-AFAE-5883-405B-642DFE4C0CEF}"/>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5" name="Rectangle 15">
            <a:extLst>
              <a:ext uri="{FF2B5EF4-FFF2-40B4-BE49-F238E27FC236}">
                <a16:creationId xmlns:a16="http://schemas.microsoft.com/office/drawing/2014/main" id="{DDF9C402-7D18-7BA4-2F10-8E6D24DC01E0}"/>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 </a:t>
            </a:r>
          </a:p>
        </p:txBody>
      </p:sp>
      <p:sp>
        <p:nvSpPr>
          <p:cNvPr id="250896" name="Rectangle 16">
            <a:extLst>
              <a:ext uri="{FF2B5EF4-FFF2-40B4-BE49-F238E27FC236}">
                <a16:creationId xmlns:a16="http://schemas.microsoft.com/office/drawing/2014/main" id="{E6C51F3C-ECFC-5A9E-0007-059D91F17CEC}"/>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 </a:t>
            </a:r>
          </a:p>
        </p:txBody>
      </p:sp>
      <p:sp>
        <p:nvSpPr>
          <p:cNvPr id="250897" name="Rectangle 17">
            <a:extLst>
              <a:ext uri="{FF2B5EF4-FFF2-40B4-BE49-F238E27FC236}">
                <a16:creationId xmlns:a16="http://schemas.microsoft.com/office/drawing/2014/main" id="{F2332B8B-D291-A930-F774-3FD271BDDFBA}"/>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8" name="Rectangle 18">
            <a:extLst>
              <a:ext uri="{FF2B5EF4-FFF2-40B4-BE49-F238E27FC236}">
                <a16:creationId xmlns:a16="http://schemas.microsoft.com/office/drawing/2014/main" id="{A2896346-C4D9-172C-B060-475CECEDE5DB}"/>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0899" name="Rectangle 19">
            <a:extLst>
              <a:ext uri="{FF2B5EF4-FFF2-40B4-BE49-F238E27FC236}">
                <a16:creationId xmlns:a16="http://schemas.microsoft.com/office/drawing/2014/main" id="{66CF9D0D-5174-9C47-58F4-C175E6B8A56E}"/>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50900" name="Rectangle 20">
            <a:extLst>
              <a:ext uri="{FF2B5EF4-FFF2-40B4-BE49-F238E27FC236}">
                <a16:creationId xmlns:a16="http://schemas.microsoft.com/office/drawing/2014/main" id="{B6EDC1DE-E5E5-FBAA-D065-FA132FEF2EBE}"/>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50901" name="Rectangle 21">
            <a:extLst>
              <a:ext uri="{FF2B5EF4-FFF2-40B4-BE49-F238E27FC236}">
                <a16:creationId xmlns:a16="http://schemas.microsoft.com/office/drawing/2014/main" id="{9511D925-E5B4-5D7D-3D64-13EC140E4889}"/>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0902" name="Rectangle 22">
            <a:extLst>
              <a:ext uri="{FF2B5EF4-FFF2-40B4-BE49-F238E27FC236}">
                <a16:creationId xmlns:a16="http://schemas.microsoft.com/office/drawing/2014/main" id="{B3D0AE3E-2CEA-AE23-6CBE-A05620AC0DDB}"/>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0903" name="Rectangle 23">
            <a:extLst>
              <a:ext uri="{FF2B5EF4-FFF2-40B4-BE49-F238E27FC236}">
                <a16:creationId xmlns:a16="http://schemas.microsoft.com/office/drawing/2014/main" id="{40580529-3EE5-2043-D6D1-218C7C2F5903}"/>
              </a:ext>
            </a:extLst>
          </p:cNvPr>
          <p:cNvSpPr>
            <a:spLocks noChangeArrowheads="1"/>
          </p:cNvSpPr>
          <p:nvPr/>
        </p:nvSpPr>
        <p:spPr bwMode="auto">
          <a:xfrm>
            <a:off x="6756400" y="3311525"/>
            <a:ext cx="2498725"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50904" name="Rectangle 24">
            <a:extLst>
              <a:ext uri="{FF2B5EF4-FFF2-40B4-BE49-F238E27FC236}">
                <a16:creationId xmlns:a16="http://schemas.microsoft.com/office/drawing/2014/main" id="{06D360E6-DFD7-7081-362B-714A5452FA3B}"/>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577FFF"/>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grpSp>
        <p:nvGrpSpPr>
          <p:cNvPr id="64536" name="Group 25">
            <a:extLst>
              <a:ext uri="{FF2B5EF4-FFF2-40B4-BE49-F238E27FC236}">
                <a16:creationId xmlns:a16="http://schemas.microsoft.com/office/drawing/2014/main" id="{45AD1FD1-113F-F962-DA40-EECFC2530D0F}"/>
              </a:ext>
            </a:extLst>
          </p:cNvPr>
          <p:cNvGrpSpPr>
            <a:grpSpLocks/>
          </p:cNvGrpSpPr>
          <p:nvPr/>
        </p:nvGrpSpPr>
        <p:grpSpPr bwMode="auto">
          <a:xfrm>
            <a:off x="2133600" y="2463800"/>
            <a:ext cx="5403850" cy="2859088"/>
            <a:chOff x="1344" y="1552"/>
            <a:chExt cx="3404" cy="1801"/>
          </a:xfrm>
        </p:grpSpPr>
        <p:sp>
          <p:nvSpPr>
            <p:cNvPr id="64563" name="Line 26">
              <a:extLst>
                <a:ext uri="{FF2B5EF4-FFF2-40B4-BE49-F238E27FC236}">
                  <a16:creationId xmlns:a16="http://schemas.microsoft.com/office/drawing/2014/main" id="{699EEAF3-2B03-FB46-82F9-61ACB687A950}"/>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4" name="Line 27">
              <a:extLst>
                <a:ext uri="{FF2B5EF4-FFF2-40B4-BE49-F238E27FC236}">
                  <a16:creationId xmlns:a16="http://schemas.microsoft.com/office/drawing/2014/main" id="{67AA050A-34AC-D7B9-FB2D-C3D2B14B88CA}"/>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5" name="Line 28">
              <a:extLst>
                <a:ext uri="{FF2B5EF4-FFF2-40B4-BE49-F238E27FC236}">
                  <a16:creationId xmlns:a16="http://schemas.microsoft.com/office/drawing/2014/main" id="{206FB784-D9BB-93D5-8457-1C5128D08963}"/>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6" name="Line 29">
              <a:extLst>
                <a:ext uri="{FF2B5EF4-FFF2-40B4-BE49-F238E27FC236}">
                  <a16:creationId xmlns:a16="http://schemas.microsoft.com/office/drawing/2014/main" id="{7253D074-D255-21AB-4361-CEB0693E1CB9}"/>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7" name="Line 30">
              <a:extLst>
                <a:ext uri="{FF2B5EF4-FFF2-40B4-BE49-F238E27FC236}">
                  <a16:creationId xmlns:a16="http://schemas.microsoft.com/office/drawing/2014/main" id="{943A3BA2-3758-30CF-070E-342F14A2B2BB}"/>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8" name="Line 31">
              <a:extLst>
                <a:ext uri="{FF2B5EF4-FFF2-40B4-BE49-F238E27FC236}">
                  <a16:creationId xmlns:a16="http://schemas.microsoft.com/office/drawing/2014/main" id="{D005222E-E9AA-E1C2-4D70-D384CD18EA24}"/>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9" name="Line 32">
              <a:extLst>
                <a:ext uri="{FF2B5EF4-FFF2-40B4-BE49-F238E27FC236}">
                  <a16:creationId xmlns:a16="http://schemas.microsoft.com/office/drawing/2014/main" id="{19B7B4FD-6727-945B-D071-B17AB96D78DE}"/>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0" name="Line 33">
              <a:extLst>
                <a:ext uri="{FF2B5EF4-FFF2-40B4-BE49-F238E27FC236}">
                  <a16:creationId xmlns:a16="http://schemas.microsoft.com/office/drawing/2014/main" id="{93EEF773-50BF-5D9E-8CD1-E0C6A9EA37C2}"/>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0914" name="Rectangle 34">
              <a:extLst>
                <a:ext uri="{FF2B5EF4-FFF2-40B4-BE49-F238E27FC236}">
                  <a16:creationId xmlns:a16="http://schemas.microsoft.com/office/drawing/2014/main" id="{B47BC09A-EE37-F11C-178C-9D6CD9E59A30}"/>
                </a:ext>
              </a:extLst>
            </p:cNvPr>
            <p:cNvSpPr>
              <a:spLocks noChangeArrowheads="1"/>
            </p:cNvSpPr>
            <p:nvPr/>
          </p:nvSpPr>
          <p:spPr bwMode="auto">
            <a:xfrm rot="5246759">
              <a:off x="2189" y="2385"/>
              <a:ext cx="1290"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50915" name="Rectangle 35">
              <a:extLst>
                <a:ext uri="{FF2B5EF4-FFF2-40B4-BE49-F238E27FC236}">
                  <a16:creationId xmlns:a16="http://schemas.microsoft.com/office/drawing/2014/main" id="{486AC4CC-8E7D-BD12-0243-928353BC0384}"/>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0916" name="Rectangle 36">
              <a:extLst>
                <a:ext uri="{FF2B5EF4-FFF2-40B4-BE49-F238E27FC236}">
                  <a16:creationId xmlns:a16="http://schemas.microsoft.com/office/drawing/2014/main" id="{C6AA3AFE-3EA8-AEB4-CF2F-0FCA8720E10E}"/>
                </a:ext>
              </a:extLst>
            </p:cNvPr>
            <p:cNvSpPr>
              <a:spLocks noChangeArrowheads="1"/>
            </p:cNvSpPr>
            <p:nvPr/>
          </p:nvSpPr>
          <p:spPr bwMode="auto">
            <a:xfrm rot="3267768">
              <a:off x="1817" y="2521"/>
              <a:ext cx="1118"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50917" name="Rectangle 37">
              <a:extLst>
                <a:ext uri="{FF2B5EF4-FFF2-40B4-BE49-F238E27FC236}">
                  <a16:creationId xmlns:a16="http://schemas.microsoft.com/office/drawing/2014/main" id="{8F9E4D2B-E0D7-6B90-8E38-A5BE02FF6315}"/>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0918" name="Rectangle 38">
              <a:extLst>
                <a:ext uri="{FF2B5EF4-FFF2-40B4-BE49-F238E27FC236}">
                  <a16:creationId xmlns:a16="http://schemas.microsoft.com/office/drawing/2014/main" id="{8C683C18-B121-07FE-59CB-9861938B7721}"/>
                </a:ext>
              </a:extLst>
            </p:cNvPr>
            <p:cNvSpPr>
              <a:spLocks noChangeArrowheads="1"/>
            </p:cNvSpPr>
            <p:nvPr/>
          </p:nvSpPr>
          <p:spPr bwMode="auto">
            <a:xfrm rot="-2323467">
              <a:off x="3353" y="2464"/>
              <a:ext cx="622"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0919" name="Rectangle 39">
              <a:extLst>
                <a:ext uri="{FF2B5EF4-FFF2-40B4-BE49-F238E27FC236}">
                  <a16:creationId xmlns:a16="http://schemas.microsoft.com/office/drawing/2014/main" id="{C899128E-D3CF-E285-C231-91A05B01662B}"/>
                </a:ext>
              </a:extLst>
            </p:cNvPr>
            <p:cNvSpPr>
              <a:spLocks noChangeArrowheads="1"/>
            </p:cNvSpPr>
            <p:nvPr/>
          </p:nvSpPr>
          <p:spPr bwMode="auto">
            <a:xfrm rot="1755647">
              <a:off x="1488" y="2761"/>
              <a:ext cx="1190"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50920" name="Rectangle 40">
              <a:extLst>
                <a:ext uri="{FF2B5EF4-FFF2-40B4-BE49-F238E27FC236}">
                  <a16:creationId xmlns:a16="http://schemas.microsoft.com/office/drawing/2014/main" id="{49BB4D40-DA2C-01A8-87B5-63154DC5A4F4}"/>
                </a:ext>
              </a:extLst>
            </p:cNvPr>
            <p:cNvSpPr>
              <a:spLocks noChangeArrowheads="1"/>
            </p:cNvSpPr>
            <p:nvPr/>
          </p:nvSpPr>
          <p:spPr bwMode="auto">
            <a:xfrm rot="240000">
              <a:off x="1596" y="3056"/>
              <a:ext cx="5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50921" name="Rectangle 41">
              <a:extLst>
                <a:ext uri="{FF2B5EF4-FFF2-40B4-BE49-F238E27FC236}">
                  <a16:creationId xmlns:a16="http://schemas.microsoft.com/office/drawing/2014/main" id="{8EBBBFCB-315F-6782-C70F-C65B6F66387F}"/>
                </a:ext>
              </a:extLst>
            </p:cNvPr>
            <p:cNvSpPr>
              <a:spLocks noChangeArrowheads="1"/>
            </p:cNvSpPr>
            <p:nvPr/>
          </p:nvSpPr>
          <p:spPr bwMode="auto">
            <a:xfrm rot="-3345401">
              <a:off x="2907" y="2047"/>
              <a:ext cx="122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50922" name="Rectangle 42">
            <a:extLst>
              <a:ext uri="{FF2B5EF4-FFF2-40B4-BE49-F238E27FC236}">
                <a16:creationId xmlns:a16="http://schemas.microsoft.com/office/drawing/2014/main" id="{8F72A0DF-9F99-0910-9CBD-BD6941934FC3}"/>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0923" name="Rectangle 43">
            <a:extLst>
              <a:ext uri="{FF2B5EF4-FFF2-40B4-BE49-F238E27FC236}">
                <a16:creationId xmlns:a16="http://schemas.microsoft.com/office/drawing/2014/main" id="{2A9A31D8-3380-E5C2-77E9-98814DFB50E0}"/>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0924" name="Rectangle 44">
            <a:extLst>
              <a:ext uri="{FF2B5EF4-FFF2-40B4-BE49-F238E27FC236}">
                <a16:creationId xmlns:a16="http://schemas.microsoft.com/office/drawing/2014/main" id="{02985084-62D5-2CD9-6125-5CCDC2A8D122}"/>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50925" name="Rectangle 45">
            <a:extLst>
              <a:ext uri="{FF2B5EF4-FFF2-40B4-BE49-F238E27FC236}">
                <a16:creationId xmlns:a16="http://schemas.microsoft.com/office/drawing/2014/main" id="{1EE7D4D2-352A-1C98-84D9-965CC1911B31}"/>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50927" name="Text Box 47">
            <a:extLst>
              <a:ext uri="{FF2B5EF4-FFF2-40B4-BE49-F238E27FC236}">
                <a16:creationId xmlns:a16="http://schemas.microsoft.com/office/drawing/2014/main" id="{75C1743B-655A-9731-1E4C-FC063BE54759}"/>
              </a:ext>
            </a:extLst>
          </p:cNvPr>
          <p:cNvSpPr txBox="1">
            <a:spLocks noChangeArrowheads="1"/>
          </p:cNvSpPr>
          <p:nvPr/>
        </p:nvSpPr>
        <p:spPr bwMode="auto">
          <a:xfrm>
            <a:off x="0" y="3744913"/>
            <a:ext cx="2581275" cy="4619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50928" name="Text Box 48">
            <a:extLst>
              <a:ext uri="{FF2B5EF4-FFF2-40B4-BE49-F238E27FC236}">
                <a16:creationId xmlns:a16="http://schemas.microsoft.com/office/drawing/2014/main" id="{40B28B0E-56DB-5A25-836E-7AC6D2836AA4}"/>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50929" name="Line 49">
            <a:extLst>
              <a:ext uri="{FF2B5EF4-FFF2-40B4-BE49-F238E27FC236}">
                <a16:creationId xmlns:a16="http://schemas.microsoft.com/office/drawing/2014/main" id="{6CB0B9FE-1B23-A969-C028-7D3FDACEF5E1}"/>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0" name="Line 50">
            <a:extLst>
              <a:ext uri="{FF2B5EF4-FFF2-40B4-BE49-F238E27FC236}">
                <a16:creationId xmlns:a16="http://schemas.microsoft.com/office/drawing/2014/main" id="{3C0BB850-C801-EED5-500A-54120273A55C}"/>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1" name="Line 51">
            <a:extLst>
              <a:ext uri="{FF2B5EF4-FFF2-40B4-BE49-F238E27FC236}">
                <a16:creationId xmlns:a16="http://schemas.microsoft.com/office/drawing/2014/main" id="{4705DAC7-61E6-0907-74D1-FA5915950A98}"/>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2" name="Line 52">
            <a:extLst>
              <a:ext uri="{FF2B5EF4-FFF2-40B4-BE49-F238E27FC236}">
                <a16:creationId xmlns:a16="http://schemas.microsoft.com/office/drawing/2014/main" id="{4378C4F0-310A-9444-90FC-8D4FE743F69A}"/>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3" name="Line 53">
            <a:extLst>
              <a:ext uri="{FF2B5EF4-FFF2-40B4-BE49-F238E27FC236}">
                <a16:creationId xmlns:a16="http://schemas.microsoft.com/office/drawing/2014/main" id="{7A3336A7-0FAF-3337-A4D4-0B40AE3C6BBF}"/>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4" name="Line 54">
            <a:extLst>
              <a:ext uri="{FF2B5EF4-FFF2-40B4-BE49-F238E27FC236}">
                <a16:creationId xmlns:a16="http://schemas.microsoft.com/office/drawing/2014/main" id="{F8C07E67-C8A6-7972-1812-7BE7557C29A2}"/>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5" name="Line 55">
            <a:extLst>
              <a:ext uri="{FF2B5EF4-FFF2-40B4-BE49-F238E27FC236}">
                <a16:creationId xmlns:a16="http://schemas.microsoft.com/office/drawing/2014/main" id="{8A7BF1D7-0CDC-D2B5-A97A-4DD1C14D0D03}"/>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6" name="Line 56">
            <a:extLst>
              <a:ext uri="{FF2B5EF4-FFF2-40B4-BE49-F238E27FC236}">
                <a16:creationId xmlns:a16="http://schemas.microsoft.com/office/drawing/2014/main" id="{6F173E59-0459-4714-4E5D-4F5F8C4B08A4}"/>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0937" name="Rectangle 57">
            <a:extLst>
              <a:ext uri="{FF2B5EF4-FFF2-40B4-BE49-F238E27FC236}">
                <a16:creationId xmlns:a16="http://schemas.microsoft.com/office/drawing/2014/main" id="{A7FE38B7-37D1-3EA3-AC4B-B9370A1FDD60}"/>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64552" name="Text Box 58">
            <a:extLst>
              <a:ext uri="{FF2B5EF4-FFF2-40B4-BE49-F238E27FC236}">
                <a16:creationId xmlns:a16="http://schemas.microsoft.com/office/drawing/2014/main" id="{620B48D8-DEDD-838E-1E17-B3CAF207B4D6}"/>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0939" name="Rectangle 59">
            <a:extLst>
              <a:ext uri="{FF2B5EF4-FFF2-40B4-BE49-F238E27FC236}">
                <a16:creationId xmlns:a16="http://schemas.microsoft.com/office/drawing/2014/main" id="{2986CDCF-C6D2-A835-AD79-36A68CE5CFBC}"/>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64554" name="Group 60">
            <a:extLst>
              <a:ext uri="{FF2B5EF4-FFF2-40B4-BE49-F238E27FC236}">
                <a16:creationId xmlns:a16="http://schemas.microsoft.com/office/drawing/2014/main" id="{57CA6C9A-0D61-6E72-DEF6-8F110A7C1DB8}"/>
              </a:ext>
            </a:extLst>
          </p:cNvPr>
          <p:cNvGrpSpPr>
            <a:grpSpLocks/>
          </p:cNvGrpSpPr>
          <p:nvPr/>
        </p:nvGrpSpPr>
        <p:grpSpPr bwMode="auto">
          <a:xfrm>
            <a:off x="5467350" y="588963"/>
            <a:ext cx="703263" cy="958850"/>
            <a:chOff x="2464" y="201"/>
            <a:chExt cx="443" cy="604"/>
          </a:xfrm>
        </p:grpSpPr>
        <p:sp>
          <p:nvSpPr>
            <p:cNvPr id="64560" name="Rectangle 61">
              <a:extLst>
                <a:ext uri="{FF2B5EF4-FFF2-40B4-BE49-F238E27FC236}">
                  <a16:creationId xmlns:a16="http://schemas.microsoft.com/office/drawing/2014/main" id="{2F1168A0-E997-45C0-2852-F887BBBC85CD}"/>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4561" name="Rectangle 62">
              <a:extLst>
                <a:ext uri="{FF2B5EF4-FFF2-40B4-BE49-F238E27FC236}">
                  <a16:creationId xmlns:a16="http://schemas.microsoft.com/office/drawing/2014/main" id="{ED106EA0-665F-85BC-DE15-10608530DE5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4562" name="Rectangle 63">
              <a:extLst>
                <a:ext uri="{FF2B5EF4-FFF2-40B4-BE49-F238E27FC236}">
                  <a16:creationId xmlns:a16="http://schemas.microsoft.com/office/drawing/2014/main" id="{D9D528DB-EBF0-9812-1F66-9795BD6BE34F}"/>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0944" name="Oval 64">
            <a:extLst>
              <a:ext uri="{FF2B5EF4-FFF2-40B4-BE49-F238E27FC236}">
                <a16:creationId xmlns:a16="http://schemas.microsoft.com/office/drawing/2014/main" id="{DB68231D-AE6D-928C-C328-D904F4D2566F}"/>
              </a:ext>
            </a:extLst>
          </p:cNvPr>
          <p:cNvSpPr>
            <a:spLocks noChangeArrowheads="1"/>
          </p:cNvSpPr>
          <p:nvPr/>
        </p:nvSpPr>
        <p:spPr bwMode="auto">
          <a:xfrm>
            <a:off x="6467475" y="1831975"/>
            <a:ext cx="2173288" cy="728663"/>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50945" name="Oval 65">
            <a:extLst>
              <a:ext uri="{FF2B5EF4-FFF2-40B4-BE49-F238E27FC236}">
                <a16:creationId xmlns:a16="http://schemas.microsoft.com/office/drawing/2014/main" id="{DE1440CE-71A5-204F-6F74-6F287C72FEF1}"/>
              </a:ext>
            </a:extLst>
          </p:cNvPr>
          <p:cNvSpPr>
            <a:spLocks noChangeArrowheads="1"/>
          </p:cNvSpPr>
          <p:nvPr/>
        </p:nvSpPr>
        <p:spPr bwMode="auto">
          <a:xfrm>
            <a:off x="222250" y="1860550"/>
            <a:ext cx="2173288" cy="728663"/>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64557" name="Text Box 66">
            <a:extLst>
              <a:ext uri="{FF2B5EF4-FFF2-40B4-BE49-F238E27FC236}">
                <a16:creationId xmlns:a16="http://schemas.microsoft.com/office/drawing/2014/main" id="{8589FEE7-4464-188C-3681-2C017F8FADBF}"/>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50950" name="Rectangle 70">
            <a:extLst>
              <a:ext uri="{FF2B5EF4-FFF2-40B4-BE49-F238E27FC236}">
                <a16:creationId xmlns:a16="http://schemas.microsoft.com/office/drawing/2014/main" id="{C9B5EB0A-0D97-FC3C-6B63-E33339503497}"/>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30</a:t>
            </a:r>
            <a:endParaRPr lang="en-US" altLang="en-US" sz="1000" b="1">
              <a:effectLst>
                <a:outerShdw blurRad="38100" dist="38100" dir="2700000" algn="tl">
                  <a:srgbClr val="FFFFFF"/>
                </a:outerShdw>
              </a:effectLst>
            </a:endParaRPr>
          </a:p>
        </p:txBody>
      </p:sp>
      <p:sp>
        <p:nvSpPr>
          <p:cNvPr id="250951" name="Rectangle 71">
            <a:extLst>
              <a:ext uri="{FF2B5EF4-FFF2-40B4-BE49-F238E27FC236}">
                <a16:creationId xmlns:a16="http://schemas.microsoft.com/office/drawing/2014/main" id="{984442FA-ACA6-F41A-9A8E-865D3565C25B}"/>
              </a:ext>
            </a:extLst>
          </p:cNvPr>
          <p:cNvSpPr>
            <a:spLocks noChangeArrowheads="1"/>
          </p:cNvSpPr>
          <p:nvPr/>
        </p:nvSpPr>
        <p:spPr bwMode="auto">
          <a:xfrm>
            <a:off x="3189288" y="122078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D6A224D-E71B-7D16-AECE-1F821AC6FAE7}"/>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66563" name="Rectangle 3">
            <a:extLst>
              <a:ext uri="{FF2B5EF4-FFF2-40B4-BE49-F238E27FC236}">
                <a16:creationId xmlns:a16="http://schemas.microsoft.com/office/drawing/2014/main" id="{300DE821-DA0C-FE05-B45B-DD806C6906DA}"/>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1908" name="Rectangle 4">
            <a:extLst>
              <a:ext uri="{FF2B5EF4-FFF2-40B4-BE49-F238E27FC236}">
                <a16:creationId xmlns:a16="http://schemas.microsoft.com/office/drawing/2014/main" id="{E894B697-70C7-69C6-E3F4-D9DAEE06D899}"/>
              </a:ext>
            </a:extLst>
          </p:cNvPr>
          <p:cNvSpPr>
            <a:spLocks noChangeArrowheads="1"/>
          </p:cNvSpPr>
          <p:nvPr/>
        </p:nvSpPr>
        <p:spPr bwMode="auto">
          <a:xfrm>
            <a:off x="3155950"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1909" name="Rectangle 5">
            <a:extLst>
              <a:ext uri="{FF2B5EF4-FFF2-40B4-BE49-F238E27FC236}">
                <a16:creationId xmlns:a16="http://schemas.microsoft.com/office/drawing/2014/main" id="{CDF14E76-36F8-DFCE-2CCA-688A24D78E12}"/>
              </a:ext>
            </a:extLst>
          </p:cNvPr>
          <p:cNvSpPr>
            <a:spLocks noChangeArrowheads="1"/>
          </p:cNvSpPr>
          <p:nvPr/>
        </p:nvSpPr>
        <p:spPr bwMode="auto">
          <a:xfrm>
            <a:off x="3105150" y="531813"/>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1910" name="Rectangle 6">
            <a:extLst>
              <a:ext uri="{FF2B5EF4-FFF2-40B4-BE49-F238E27FC236}">
                <a16:creationId xmlns:a16="http://schemas.microsoft.com/office/drawing/2014/main" id="{E5685D9B-EDC5-010F-C33C-79D1E836AAD3}"/>
              </a:ext>
            </a:extLst>
          </p:cNvPr>
          <p:cNvSpPr>
            <a:spLocks noChangeArrowheads="1"/>
          </p:cNvSpPr>
          <p:nvPr/>
        </p:nvSpPr>
        <p:spPr bwMode="auto">
          <a:xfrm>
            <a:off x="3243263" y="938213"/>
            <a:ext cx="1874837"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FEF800"/>
                </a:solidFill>
                <a:latin typeface="Times" charset="0"/>
                <a:ea typeface="+mn-ea"/>
              </a:rPr>
              <a:t>TUIKUI  AKHA:</a:t>
            </a:r>
          </a:p>
        </p:txBody>
      </p:sp>
      <p:sp>
        <p:nvSpPr>
          <p:cNvPr id="66567" name="Rectangle 7">
            <a:extLst>
              <a:ext uri="{FF2B5EF4-FFF2-40B4-BE49-F238E27FC236}">
                <a16:creationId xmlns:a16="http://schemas.microsoft.com/office/drawing/2014/main" id="{F395BBD3-1090-2799-4935-F77916D92911}"/>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1913" name="Rectangle 9">
            <a:extLst>
              <a:ext uri="{FF2B5EF4-FFF2-40B4-BE49-F238E27FC236}">
                <a16:creationId xmlns:a16="http://schemas.microsoft.com/office/drawing/2014/main" id="{460773C1-023A-F54D-3586-E05ACE7D4421}"/>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1914" name="Rectangle 10">
            <a:extLst>
              <a:ext uri="{FF2B5EF4-FFF2-40B4-BE49-F238E27FC236}">
                <a16:creationId xmlns:a16="http://schemas.microsoft.com/office/drawing/2014/main" id="{33183CDD-879B-4D2C-D79C-2B4BD5B2FC3A}"/>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1915" name="Rectangle 11">
            <a:extLst>
              <a:ext uri="{FF2B5EF4-FFF2-40B4-BE49-F238E27FC236}">
                <a16:creationId xmlns:a16="http://schemas.microsoft.com/office/drawing/2014/main" id="{DD1CABBD-3594-9560-CC7B-903731F057E3}"/>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16" name="Rectangle 12">
            <a:extLst>
              <a:ext uri="{FF2B5EF4-FFF2-40B4-BE49-F238E27FC236}">
                <a16:creationId xmlns:a16="http://schemas.microsoft.com/office/drawing/2014/main" id="{086A91AF-8CFC-DB3C-E798-CC550921300B}"/>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17" name="Rectangle 13">
            <a:extLst>
              <a:ext uri="{FF2B5EF4-FFF2-40B4-BE49-F238E27FC236}">
                <a16:creationId xmlns:a16="http://schemas.microsoft.com/office/drawing/2014/main" id="{CDEAEDBD-AB01-81C1-E77F-A2E81A8070D5}"/>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18" name="Rectangle 14">
            <a:extLst>
              <a:ext uri="{FF2B5EF4-FFF2-40B4-BE49-F238E27FC236}">
                <a16:creationId xmlns:a16="http://schemas.microsoft.com/office/drawing/2014/main" id="{9A25D775-F4AF-1C81-C00E-8244BBD1A4C6}"/>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19" name="Rectangle 15">
            <a:extLst>
              <a:ext uri="{FF2B5EF4-FFF2-40B4-BE49-F238E27FC236}">
                <a16:creationId xmlns:a16="http://schemas.microsoft.com/office/drawing/2014/main" id="{82C425BC-B951-03FB-5437-E30CE7BDF013}"/>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a:t>
            </a:r>
          </a:p>
        </p:txBody>
      </p:sp>
      <p:sp>
        <p:nvSpPr>
          <p:cNvPr id="251920" name="Rectangle 16">
            <a:extLst>
              <a:ext uri="{FF2B5EF4-FFF2-40B4-BE49-F238E27FC236}">
                <a16:creationId xmlns:a16="http://schemas.microsoft.com/office/drawing/2014/main" id="{714CE89A-1B44-4196-7F7A-239E56A21782}"/>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a:t>
            </a:r>
          </a:p>
        </p:txBody>
      </p:sp>
      <p:sp>
        <p:nvSpPr>
          <p:cNvPr id="251921" name="Rectangle 17">
            <a:extLst>
              <a:ext uri="{FF2B5EF4-FFF2-40B4-BE49-F238E27FC236}">
                <a16:creationId xmlns:a16="http://schemas.microsoft.com/office/drawing/2014/main" id="{F7AE00D6-ADA2-76B5-5B61-860B7DD2C880}"/>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22" name="Rectangle 18">
            <a:extLst>
              <a:ext uri="{FF2B5EF4-FFF2-40B4-BE49-F238E27FC236}">
                <a16:creationId xmlns:a16="http://schemas.microsoft.com/office/drawing/2014/main" id="{1BD6D729-31AA-66F2-BA8C-09B37C0E70A2}"/>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1923" name="Rectangle 19">
            <a:extLst>
              <a:ext uri="{FF2B5EF4-FFF2-40B4-BE49-F238E27FC236}">
                <a16:creationId xmlns:a16="http://schemas.microsoft.com/office/drawing/2014/main" id="{146FFDEB-F4F1-230A-DAA6-0453906872D2}"/>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Hebrew</a:t>
            </a:r>
          </a:p>
        </p:txBody>
      </p:sp>
      <p:sp>
        <p:nvSpPr>
          <p:cNvPr id="251924" name="Rectangle 20">
            <a:extLst>
              <a:ext uri="{FF2B5EF4-FFF2-40B4-BE49-F238E27FC236}">
                <a16:creationId xmlns:a16="http://schemas.microsoft.com/office/drawing/2014/main" id="{2AC548F5-FC66-F656-9A23-DD742D303636}"/>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Greek</a:t>
            </a:r>
          </a:p>
        </p:txBody>
      </p:sp>
      <p:sp>
        <p:nvSpPr>
          <p:cNvPr id="251925" name="Rectangle 21">
            <a:extLst>
              <a:ext uri="{FF2B5EF4-FFF2-40B4-BE49-F238E27FC236}">
                <a16:creationId xmlns:a16="http://schemas.microsoft.com/office/drawing/2014/main" id="{232C465F-C7C5-033A-6875-1764E288AB98}"/>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1926" name="Rectangle 22">
            <a:extLst>
              <a:ext uri="{FF2B5EF4-FFF2-40B4-BE49-F238E27FC236}">
                <a16:creationId xmlns:a16="http://schemas.microsoft.com/office/drawing/2014/main" id="{EFBB0C32-CD47-C418-2D04-FF9DA8395834}"/>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1927" name="Rectangle 23">
            <a:extLst>
              <a:ext uri="{FF2B5EF4-FFF2-40B4-BE49-F238E27FC236}">
                <a16:creationId xmlns:a16="http://schemas.microsoft.com/office/drawing/2014/main" id="{874857BD-870B-B941-0F39-6F1CE23DE5B4}"/>
              </a:ext>
            </a:extLst>
          </p:cNvPr>
          <p:cNvSpPr>
            <a:spLocks noChangeArrowheads="1"/>
          </p:cNvSpPr>
          <p:nvPr/>
        </p:nvSpPr>
        <p:spPr bwMode="auto">
          <a:xfrm>
            <a:off x="6769100" y="3384550"/>
            <a:ext cx="2965450"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51928" name="Rectangle 24">
            <a:extLst>
              <a:ext uri="{FF2B5EF4-FFF2-40B4-BE49-F238E27FC236}">
                <a16:creationId xmlns:a16="http://schemas.microsoft.com/office/drawing/2014/main" id="{5A2EF7DC-4440-97E1-1D5A-8EEA175C295A}"/>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AIN/</a:t>
            </a:r>
            <a:endParaRPr lang="en-US" altLang="en-US" sz="1800" b="1">
              <a:solidFill>
                <a:srgbClr val="2F6AFD"/>
              </a:solidFill>
              <a:latin typeface="Lucida Handwriting" panose="03010101010101010101" pitchFamily="66" charset="0"/>
            </a:endParaRPr>
          </a:p>
        </p:txBody>
      </p:sp>
      <p:grpSp>
        <p:nvGrpSpPr>
          <p:cNvPr id="66584" name="Group 25">
            <a:extLst>
              <a:ext uri="{FF2B5EF4-FFF2-40B4-BE49-F238E27FC236}">
                <a16:creationId xmlns:a16="http://schemas.microsoft.com/office/drawing/2014/main" id="{9AF2DEF9-47DD-722B-5004-B8F253BF8648}"/>
              </a:ext>
            </a:extLst>
          </p:cNvPr>
          <p:cNvGrpSpPr>
            <a:grpSpLocks/>
          </p:cNvGrpSpPr>
          <p:nvPr/>
        </p:nvGrpSpPr>
        <p:grpSpPr bwMode="auto">
          <a:xfrm>
            <a:off x="2133600" y="2462213"/>
            <a:ext cx="5403850" cy="2860675"/>
            <a:chOff x="1344" y="1551"/>
            <a:chExt cx="3404" cy="1802"/>
          </a:xfrm>
        </p:grpSpPr>
        <p:sp>
          <p:nvSpPr>
            <p:cNvPr id="66611" name="Line 26">
              <a:extLst>
                <a:ext uri="{FF2B5EF4-FFF2-40B4-BE49-F238E27FC236}">
                  <a16:creationId xmlns:a16="http://schemas.microsoft.com/office/drawing/2014/main" id="{D731EFE1-4194-5782-885B-9CC8639D9614}"/>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2" name="Line 27">
              <a:extLst>
                <a:ext uri="{FF2B5EF4-FFF2-40B4-BE49-F238E27FC236}">
                  <a16:creationId xmlns:a16="http://schemas.microsoft.com/office/drawing/2014/main" id="{13FA2C44-EC2D-C963-53F8-156A7B38CDB5}"/>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3" name="Line 28">
              <a:extLst>
                <a:ext uri="{FF2B5EF4-FFF2-40B4-BE49-F238E27FC236}">
                  <a16:creationId xmlns:a16="http://schemas.microsoft.com/office/drawing/2014/main" id="{1E3BDA4E-E5D8-CC43-D9BE-538129A4279A}"/>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4" name="Line 29">
              <a:extLst>
                <a:ext uri="{FF2B5EF4-FFF2-40B4-BE49-F238E27FC236}">
                  <a16:creationId xmlns:a16="http://schemas.microsoft.com/office/drawing/2014/main" id="{FA373A8C-32FF-6016-CE13-6F8D29233C1B}"/>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5" name="Line 30">
              <a:extLst>
                <a:ext uri="{FF2B5EF4-FFF2-40B4-BE49-F238E27FC236}">
                  <a16:creationId xmlns:a16="http://schemas.microsoft.com/office/drawing/2014/main" id="{0434723D-1F90-6C4B-472F-39D0DF6E8FD3}"/>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6" name="Line 31">
              <a:extLst>
                <a:ext uri="{FF2B5EF4-FFF2-40B4-BE49-F238E27FC236}">
                  <a16:creationId xmlns:a16="http://schemas.microsoft.com/office/drawing/2014/main" id="{A633725C-DCF1-FAAA-E8D6-8B890BD1C4C4}"/>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7" name="Line 32">
              <a:extLst>
                <a:ext uri="{FF2B5EF4-FFF2-40B4-BE49-F238E27FC236}">
                  <a16:creationId xmlns:a16="http://schemas.microsoft.com/office/drawing/2014/main" id="{7F79EBDF-8F01-61EB-161D-879C9D5D5999}"/>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8" name="Line 33">
              <a:extLst>
                <a:ext uri="{FF2B5EF4-FFF2-40B4-BE49-F238E27FC236}">
                  <a16:creationId xmlns:a16="http://schemas.microsoft.com/office/drawing/2014/main" id="{F1C442E8-18FB-AE2D-44F3-FBEE62D5894E}"/>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1938" name="Rectangle 34">
              <a:extLst>
                <a:ext uri="{FF2B5EF4-FFF2-40B4-BE49-F238E27FC236}">
                  <a16:creationId xmlns:a16="http://schemas.microsoft.com/office/drawing/2014/main" id="{6184EDC1-3B2A-3324-A096-687651317593}"/>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MARANBING</a:t>
              </a:r>
            </a:p>
          </p:txBody>
        </p:sp>
        <p:sp>
          <p:nvSpPr>
            <p:cNvPr id="251939" name="Rectangle 35">
              <a:extLst>
                <a:ext uri="{FF2B5EF4-FFF2-40B4-BE49-F238E27FC236}">
                  <a16:creationId xmlns:a16="http://schemas.microsoft.com/office/drawing/2014/main" id="{476EE14B-726E-F929-081C-99A50BA80C8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1940" name="Rectangle 36">
              <a:extLst>
                <a:ext uri="{FF2B5EF4-FFF2-40B4-BE49-F238E27FC236}">
                  <a16:creationId xmlns:a16="http://schemas.microsoft.com/office/drawing/2014/main" id="{E957A76D-78BE-DADD-5C6F-97BEFB50F77C}"/>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LAASEM</a:t>
              </a:r>
            </a:p>
          </p:txBody>
        </p:sp>
        <p:sp>
          <p:nvSpPr>
            <p:cNvPr id="251941" name="Rectangle 37">
              <a:extLst>
                <a:ext uri="{FF2B5EF4-FFF2-40B4-BE49-F238E27FC236}">
                  <a16:creationId xmlns:a16="http://schemas.microsoft.com/office/drawing/2014/main" id="{765FEDB2-93F4-15A3-29CA-B38DA76BC3B3}"/>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1942" name="Rectangle 38">
              <a:extLst>
                <a:ext uri="{FF2B5EF4-FFF2-40B4-BE49-F238E27FC236}">
                  <a16:creationId xmlns:a16="http://schemas.microsoft.com/office/drawing/2014/main" id="{037649B7-0897-490A-656D-1750B178B03B}"/>
                </a:ext>
              </a:extLst>
            </p:cNvPr>
            <p:cNvSpPr>
              <a:spLocks noChangeArrowheads="1"/>
            </p:cNvSpPr>
            <p:nvPr/>
          </p:nvSpPr>
          <p:spPr bwMode="auto">
            <a:xfrm rot="-2323467">
              <a:off x="3353" y="2464"/>
              <a:ext cx="622"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1943" name="Rectangle 39">
              <a:extLst>
                <a:ext uri="{FF2B5EF4-FFF2-40B4-BE49-F238E27FC236}">
                  <a16:creationId xmlns:a16="http://schemas.microsoft.com/office/drawing/2014/main" id="{BED69FDE-212A-B50A-5895-333DA4F99535}"/>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THOTCHAN</a:t>
              </a:r>
            </a:p>
          </p:txBody>
        </p:sp>
        <p:sp>
          <p:nvSpPr>
            <p:cNvPr id="251944" name="Rectangle 40">
              <a:extLst>
                <a:ext uri="{FF2B5EF4-FFF2-40B4-BE49-F238E27FC236}">
                  <a16:creationId xmlns:a16="http://schemas.microsoft.com/office/drawing/2014/main" id="{E9356A9E-5AB5-4A13-EA5C-6778145F43D2}"/>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AIN</a:t>
              </a:r>
              <a:endParaRPr lang="en-US" altLang="en-US" sz="1800" b="1">
                <a:solidFill>
                  <a:srgbClr val="FFFF00"/>
                </a:solidFill>
                <a:latin typeface="Helvetica BlackOblique" charset="0"/>
              </a:endParaRPr>
            </a:p>
          </p:txBody>
        </p:sp>
        <p:sp>
          <p:nvSpPr>
            <p:cNvPr id="251945" name="Rectangle 41">
              <a:extLst>
                <a:ext uri="{FF2B5EF4-FFF2-40B4-BE49-F238E27FC236}">
                  <a16:creationId xmlns:a16="http://schemas.microsoft.com/office/drawing/2014/main" id="{2D59AD38-A185-253E-91DA-41980A54DC69}"/>
                </a:ext>
              </a:extLst>
            </p:cNvPr>
            <p:cNvSpPr>
              <a:spLocks noChangeArrowheads="1"/>
            </p:cNvSpPr>
            <p:nvPr/>
          </p:nvSpPr>
          <p:spPr bwMode="auto">
            <a:xfrm rot="-3345401">
              <a:off x="2907" y="2048"/>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a:t>
              </a:r>
              <a:endParaRPr lang="en-US" altLang="en-US" sz="1800" b="1">
                <a:solidFill>
                  <a:srgbClr val="FFFF00"/>
                </a:solidFill>
                <a:latin typeface="Helvetica BlackOblique" charset="0"/>
              </a:endParaRPr>
            </a:p>
          </p:txBody>
        </p:sp>
      </p:grpSp>
      <p:sp>
        <p:nvSpPr>
          <p:cNvPr id="251946" name="Rectangle 42">
            <a:extLst>
              <a:ext uri="{FF2B5EF4-FFF2-40B4-BE49-F238E27FC236}">
                <a16:creationId xmlns:a16="http://schemas.microsoft.com/office/drawing/2014/main" id="{318CD7B1-12E8-C350-F8BE-5A98D180EFC7}"/>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1947" name="Rectangle 43">
            <a:extLst>
              <a:ext uri="{FF2B5EF4-FFF2-40B4-BE49-F238E27FC236}">
                <a16:creationId xmlns:a16="http://schemas.microsoft.com/office/drawing/2014/main" id="{49335880-F1FB-61D4-375E-CF489F67DA25}"/>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1948" name="Rectangle 44">
            <a:extLst>
              <a:ext uri="{FF2B5EF4-FFF2-40B4-BE49-F238E27FC236}">
                <a16:creationId xmlns:a16="http://schemas.microsoft.com/office/drawing/2014/main" id="{36FAC53C-F083-526F-24B3-89D54A0D1ED3}"/>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51949" name="Rectangle 45">
            <a:extLst>
              <a:ext uri="{FF2B5EF4-FFF2-40B4-BE49-F238E27FC236}">
                <a16:creationId xmlns:a16="http://schemas.microsoft.com/office/drawing/2014/main" id="{C830701D-9AC3-E14F-EEEE-089543D0D006}"/>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51951" name="Text Box 47">
            <a:extLst>
              <a:ext uri="{FF2B5EF4-FFF2-40B4-BE49-F238E27FC236}">
                <a16:creationId xmlns:a16="http://schemas.microsoft.com/office/drawing/2014/main" id="{3D7DC8B9-5EB6-57F7-2086-EFACF483FF37}"/>
              </a:ext>
            </a:extLst>
          </p:cNvPr>
          <p:cNvSpPr txBox="1">
            <a:spLocks noChangeArrowheads="1"/>
          </p:cNvSpPr>
          <p:nvPr/>
        </p:nvSpPr>
        <p:spPr bwMode="auto">
          <a:xfrm>
            <a:off x="0" y="3730625"/>
            <a:ext cx="2698750"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51952" name="Text Box 48">
            <a:extLst>
              <a:ext uri="{FF2B5EF4-FFF2-40B4-BE49-F238E27FC236}">
                <a16:creationId xmlns:a16="http://schemas.microsoft.com/office/drawing/2014/main" id="{992BD334-1141-C5D7-EC99-492B462722B6}"/>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51953" name="Line 49">
            <a:extLst>
              <a:ext uri="{FF2B5EF4-FFF2-40B4-BE49-F238E27FC236}">
                <a16:creationId xmlns:a16="http://schemas.microsoft.com/office/drawing/2014/main" id="{7776232B-038C-C0D5-EC7D-ED753B9745BB}"/>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4" name="Line 50">
            <a:extLst>
              <a:ext uri="{FF2B5EF4-FFF2-40B4-BE49-F238E27FC236}">
                <a16:creationId xmlns:a16="http://schemas.microsoft.com/office/drawing/2014/main" id="{8A684211-85DF-3CEA-5C56-1E4819B55ED0}"/>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5" name="Line 51">
            <a:extLst>
              <a:ext uri="{FF2B5EF4-FFF2-40B4-BE49-F238E27FC236}">
                <a16:creationId xmlns:a16="http://schemas.microsoft.com/office/drawing/2014/main" id="{0283E52A-9CE0-2F9F-4193-451FB998CF3A}"/>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6" name="Line 52">
            <a:extLst>
              <a:ext uri="{FF2B5EF4-FFF2-40B4-BE49-F238E27FC236}">
                <a16:creationId xmlns:a16="http://schemas.microsoft.com/office/drawing/2014/main" id="{978FA67A-3CF8-F56F-8FC6-0665C12E51F4}"/>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7" name="Line 53">
            <a:extLst>
              <a:ext uri="{FF2B5EF4-FFF2-40B4-BE49-F238E27FC236}">
                <a16:creationId xmlns:a16="http://schemas.microsoft.com/office/drawing/2014/main" id="{6498FF4B-7B15-D52E-ED11-B8DCE6D9DEA7}"/>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8" name="Line 54">
            <a:extLst>
              <a:ext uri="{FF2B5EF4-FFF2-40B4-BE49-F238E27FC236}">
                <a16:creationId xmlns:a16="http://schemas.microsoft.com/office/drawing/2014/main" id="{215A29DB-38CD-D396-E166-00AB1FFADF16}"/>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59" name="Line 55">
            <a:extLst>
              <a:ext uri="{FF2B5EF4-FFF2-40B4-BE49-F238E27FC236}">
                <a16:creationId xmlns:a16="http://schemas.microsoft.com/office/drawing/2014/main" id="{C23CDC5B-AA23-A4F8-A808-99DE200602FB}"/>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60" name="Line 56">
            <a:extLst>
              <a:ext uri="{FF2B5EF4-FFF2-40B4-BE49-F238E27FC236}">
                <a16:creationId xmlns:a16="http://schemas.microsoft.com/office/drawing/2014/main" id="{0829F9A3-FE02-4B3F-7BBD-3BF1975B9B13}"/>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1961" name="Rectangle 57">
            <a:extLst>
              <a:ext uri="{FF2B5EF4-FFF2-40B4-BE49-F238E27FC236}">
                <a16:creationId xmlns:a16="http://schemas.microsoft.com/office/drawing/2014/main" id="{114E1EB3-8BA5-4ACD-3D6A-C54486B0C1CE}"/>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66600" name="Text Box 58">
            <a:extLst>
              <a:ext uri="{FF2B5EF4-FFF2-40B4-BE49-F238E27FC236}">
                <a16:creationId xmlns:a16="http://schemas.microsoft.com/office/drawing/2014/main" id="{9D06C94D-BEF4-E6D1-27C2-194257EAB3E7}"/>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1963" name="Rectangle 59">
            <a:extLst>
              <a:ext uri="{FF2B5EF4-FFF2-40B4-BE49-F238E27FC236}">
                <a16:creationId xmlns:a16="http://schemas.microsoft.com/office/drawing/2014/main" id="{E8CCDFA2-11EC-EF68-1AB4-C0947A605692}"/>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66602" name="Group 60">
            <a:extLst>
              <a:ext uri="{FF2B5EF4-FFF2-40B4-BE49-F238E27FC236}">
                <a16:creationId xmlns:a16="http://schemas.microsoft.com/office/drawing/2014/main" id="{2540753D-0803-7916-F4F6-FBD0A3B29EDA}"/>
              </a:ext>
            </a:extLst>
          </p:cNvPr>
          <p:cNvGrpSpPr>
            <a:grpSpLocks/>
          </p:cNvGrpSpPr>
          <p:nvPr/>
        </p:nvGrpSpPr>
        <p:grpSpPr bwMode="auto">
          <a:xfrm>
            <a:off x="5467350" y="588963"/>
            <a:ext cx="703263" cy="958850"/>
            <a:chOff x="2464" y="201"/>
            <a:chExt cx="443" cy="604"/>
          </a:xfrm>
        </p:grpSpPr>
        <p:sp>
          <p:nvSpPr>
            <p:cNvPr id="66608" name="Rectangle 61">
              <a:extLst>
                <a:ext uri="{FF2B5EF4-FFF2-40B4-BE49-F238E27FC236}">
                  <a16:creationId xmlns:a16="http://schemas.microsoft.com/office/drawing/2014/main" id="{82572D34-3D61-5B52-E8D3-A85F766C484C}"/>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6609" name="Rectangle 62">
              <a:extLst>
                <a:ext uri="{FF2B5EF4-FFF2-40B4-BE49-F238E27FC236}">
                  <a16:creationId xmlns:a16="http://schemas.microsoft.com/office/drawing/2014/main" id="{B0CB0423-0205-19D4-D7B1-ADE89AD28506}"/>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6610" name="Rectangle 63">
              <a:extLst>
                <a:ext uri="{FF2B5EF4-FFF2-40B4-BE49-F238E27FC236}">
                  <a16:creationId xmlns:a16="http://schemas.microsoft.com/office/drawing/2014/main" id="{7FAA05F0-290D-06E2-335B-F67611049510}"/>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1968" name="Oval 64">
            <a:extLst>
              <a:ext uri="{FF2B5EF4-FFF2-40B4-BE49-F238E27FC236}">
                <a16:creationId xmlns:a16="http://schemas.microsoft.com/office/drawing/2014/main" id="{DFBE87BF-D755-2F4C-E9FB-427C789041C8}"/>
              </a:ext>
            </a:extLst>
          </p:cNvPr>
          <p:cNvSpPr>
            <a:spLocks noChangeArrowheads="1"/>
          </p:cNvSpPr>
          <p:nvPr/>
        </p:nvSpPr>
        <p:spPr bwMode="auto">
          <a:xfrm>
            <a:off x="7153275" y="2620963"/>
            <a:ext cx="1644650" cy="65087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51969" name="Oval 65">
            <a:extLst>
              <a:ext uri="{FF2B5EF4-FFF2-40B4-BE49-F238E27FC236}">
                <a16:creationId xmlns:a16="http://schemas.microsoft.com/office/drawing/2014/main" id="{68AC5B59-E703-DEFE-66B3-D55EFD62D4A4}"/>
              </a:ext>
            </a:extLst>
          </p:cNvPr>
          <p:cNvSpPr>
            <a:spLocks noChangeArrowheads="1"/>
          </p:cNvSpPr>
          <p:nvPr/>
        </p:nvSpPr>
        <p:spPr bwMode="auto">
          <a:xfrm>
            <a:off x="174625" y="2606675"/>
            <a:ext cx="1820863" cy="60642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66605" name="Text Box 66">
            <a:extLst>
              <a:ext uri="{FF2B5EF4-FFF2-40B4-BE49-F238E27FC236}">
                <a16:creationId xmlns:a16="http://schemas.microsoft.com/office/drawing/2014/main" id="{6864712F-AE89-4BBB-7C09-2219F30800F8}"/>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51974" name="Rectangle 70">
            <a:extLst>
              <a:ext uri="{FF2B5EF4-FFF2-40B4-BE49-F238E27FC236}">
                <a16:creationId xmlns:a16="http://schemas.microsoft.com/office/drawing/2014/main" id="{E52EAE62-E073-BBE3-B447-AD675519C2E0}"/>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31</a:t>
            </a:r>
            <a:endParaRPr lang="en-US" altLang="en-US" sz="1000" b="1">
              <a:effectLst>
                <a:outerShdw blurRad="38100" dist="38100" dir="2700000" algn="tl">
                  <a:srgbClr val="FFFFFF"/>
                </a:outerShdw>
              </a:effectLst>
            </a:endParaRPr>
          </a:p>
        </p:txBody>
      </p:sp>
      <p:sp>
        <p:nvSpPr>
          <p:cNvPr id="251975" name="Rectangle 71">
            <a:extLst>
              <a:ext uri="{FF2B5EF4-FFF2-40B4-BE49-F238E27FC236}">
                <a16:creationId xmlns:a16="http://schemas.microsoft.com/office/drawing/2014/main" id="{2A9782CC-7547-2099-B3AB-FBA99DE4A39A}"/>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3BE5190-DF13-4342-DC4A-CAECBD609FA0}"/>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68611" name="Rectangle 3">
            <a:extLst>
              <a:ext uri="{FF2B5EF4-FFF2-40B4-BE49-F238E27FC236}">
                <a16:creationId xmlns:a16="http://schemas.microsoft.com/office/drawing/2014/main" id="{64185173-6497-7A66-244F-326685AF86CC}"/>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2932" name="Rectangle 4">
            <a:extLst>
              <a:ext uri="{FF2B5EF4-FFF2-40B4-BE49-F238E27FC236}">
                <a16:creationId xmlns:a16="http://schemas.microsoft.com/office/drawing/2014/main" id="{273B983A-AD28-E7F5-9229-2D2D432A3504}"/>
              </a:ext>
            </a:extLst>
          </p:cNvPr>
          <p:cNvSpPr>
            <a:spLocks noChangeArrowheads="1"/>
          </p:cNvSpPr>
          <p:nvPr/>
        </p:nvSpPr>
        <p:spPr bwMode="auto">
          <a:xfrm>
            <a:off x="3097213" y="214313"/>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2933" name="Rectangle 5">
            <a:extLst>
              <a:ext uri="{FF2B5EF4-FFF2-40B4-BE49-F238E27FC236}">
                <a16:creationId xmlns:a16="http://schemas.microsoft.com/office/drawing/2014/main" id="{F40B658D-1B23-ABD0-1DA9-EA23741B349A}"/>
              </a:ext>
            </a:extLst>
          </p:cNvPr>
          <p:cNvSpPr>
            <a:spLocks noChangeArrowheads="1"/>
          </p:cNvSpPr>
          <p:nvPr/>
        </p:nvSpPr>
        <p:spPr bwMode="auto">
          <a:xfrm>
            <a:off x="3105150" y="561975"/>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2934" name="Rectangle 6">
            <a:extLst>
              <a:ext uri="{FF2B5EF4-FFF2-40B4-BE49-F238E27FC236}">
                <a16:creationId xmlns:a16="http://schemas.microsoft.com/office/drawing/2014/main" id="{1E8741BA-01A5-11A9-DF42-FA5CB1F8E03C}"/>
              </a:ext>
            </a:extLst>
          </p:cNvPr>
          <p:cNvSpPr>
            <a:spLocks noChangeArrowheads="1"/>
          </p:cNvSpPr>
          <p:nvPr/>
        </p:nvSpPr>
        <p:spPr bwMode="auto">
          <a:xfrm>
            <a:off x="3244850" y="954088"/>
            <a:ext cx="19780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FFF00"/>
                </a:solidFill>
                <a:latin typeface="Times" panose="02020603050405020304" pitchFamily="18" charset="0"/>
              </a:rPr>
              <a:t>KHA</a:t>
            </a:r>
            <a:r>
              <a:rPr lang="en-US" altLang="en-US" sz="1600" b="1">
                <a:solidFill>
                  <a:srgbClr val="FEF800"/>
                </a:solidFill>
                <a:latin typeface="Times" panose="02020603050405020304" pitchFamily="18" charset="0"/>
              </a:rPr>
              <a:t>:</a:t>
            </a:r>
          </a:p>
        </p:txBody>
      </p:sp>
      <p:sp>
        <p:nvSpPr>
          <p:cNvPr id="68615" name="Rectangle 7">
            <a:extLst>
              <a:ext uri="{FF2B5EF4-FFF2-40B4-BE49-F238E27FC236}">
                <a16:creationId xmlns:a16="http://schemas.microsoft.com/office/drawing/2014/main" id="{5929293B-95E2-8376-C788-D814E09A60CE}"/>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2937" name="Rectangle 9">
            <a:extLst>
              <a:ext uri="{FF2B5EF4-FFF2-40B4-BE49-F238E27FC236}">
                <a16:creationId xmlns:a16="http://schemas.microsoft.com/office/drawing/2014/main" id="{A16DD908-8B74-F00E-44C1-4FBC7E39B6FE}"/>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2938" name="Rectangle 10">
            <a:extLst>
              <a:ext uri="{FF2B5EF4-FFF2-40B4-BE49-F238E27FC236}">
                <a16:creationId xmlns:a16="http://schemas.microsoft.com/office/drawing/2014/main" id="{A2AFF1F4-4CE6-BE93-AA2A-285ADD4F483D}"/>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2939" name="Rectangle 11">
            <a:extLst>
              <a:ext uri="{FF2B5EF4-FFF2-40B4-BE49-F238E27FC236}">
                <a16:creationId xmlns:a16="http://schemas.microsoft.com/office/drawing/2014/main" id="{F805C6FA-0B55-892D-6354-4FB4B80CF7CB}"/>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0" name="Rectangle 12">
            <a:extLst>
              <a:ext uri="{FF2B5EF4-FFF2-40B4-BE49-F238E27FC236}">
                <a16:creationId xmlns:a16="http://schemas.microsoft.com/office/drawing/2014/main" id="{6003FE21-944A-50B0-76CD-6A0E8775D017}"/>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1" name="Rectangle 13">
            <a:extLst>
              <a:ext uri="{FF2B5EF4-FFF2-40B4-BE49-F238E27FC236}">
                <a16:creationId xmlns:a16="http://schemas.microsoft.com/office/drawing/2014/main" id="{C27083CA-5442-2331-D38B-9E3282427E82}"/>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2" name="Rectangle 14">
            <a:extLst>
              <a:ext uri="{FF2B5EF4-FFF2-40B4-BE49-F238E27FC236}">
                <a16:creationId xmlns:a16="http://schemas.microsoft.com/office/drawing/2014/main" id="{BCF83939-9886-8373-A139-2A7303A3E377}"/>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3" name="Rectangle 15">
            <a:extLst>
              <a:ext uri="{FF2B5EF4-FFF2-40B4-BE49-F238E27FC236}">
                <a16:creationId xmlns:a16="http://schemas.microsoft.com/office/drawing/2014/main" id="{80294AC5-3C68-13D7-CBF3-1665F5249B08}"/>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 </a:t>
            </a:r>
          </a:p>
        </p:txBody>
      </p:sp>
      <p:sp>
        <p:nvSpPr>
          <p:cNvPr id="252944" name="Rectangle 16">
            <a:extLst>
              <a:ext uri="{FF2B5EF4-FFF2-40B4-BE49-F238E27FC236}">
                <a16:creationId xmlns:a16="http://schemas.microsoft.com/office/drawing/2014/main" id="{53C19828-8658-4C07-9B6D-8709307707A8}"/>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 </a:t>
            </a:r>
          </a:p>
        </p:txBody>
      </p:sp>
      <p:sp>
        <p:nvSpPr>
          <p:cNvPr id="252945" name="Rectangle 17">
            <a:extLst>
              <a:ext uri="{FF2B5EF4-FFF2-40B4-BE49-F238E27FC236}">
                <a16:creationId xmlns:a16="http://schemas.microsoft.com/office/drawing/2014/main" id="{42EBEF95-1880-5C9E-B94E-75B9FE59E52F}"/>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6" name="Rectangle 18">
            <a:extLst>
              <a:ext uri="{FF2B5EF4-FFF2-40B4-BE49-F238E27FC236}">
                <a16:creationId xmlns:a16="http://schemas.microsoft.com/office/drawing/2014/main" id="{EAAD0117-621E-B015-394C-20CE43454CAD}"/>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2947" name="Rectangle 19">
            <a:extLst>
              <a:ext uri="{FF2B5EF4-FFF2-40B4-BE49-F238E27FC236}">
                <a16:creationId xmlns:a16="http://schemas.microsoft.com/office/drawing/2014/main" id="{959B65E8-FE8E-F569-04EE-8F82BB078E98}"/>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Hebrew</a:t>
            </a:r>
          </a:p>
        </p:txBody>
      </p:sp>
      <p:sp>
        <p:nvSpPr>
          <p:cNvPr id="252948" name="Rectangle 20">
            <a:extLst>
              <a:ext uri="{FF2B5EF4-FFF2-40B4-BE49-F238E27FC236}">
                <a16:creationId xmlns:a16="http://schemas.microsoft.com/office/drawing/2014/main" id="{CDF6C215-D027-4CEF-A795-542D75CB1932}"/>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dirty="0">
                <a:solidFill>
                  <a:srgbClr val="FEF800"/>
                </a:solidFill>
                <a:latin typeface="Lucida Handwriting" charset="0"/>
                <a:ea typeface="+mn-ea"/>
              </a:rPr>
              <a:t>Greek</a:t>
            </a:r>
          </a:p>
        </p:txBody>
      </p:sp>
      <p:sp>
        <p:nvSpPr>
          <p:cNvPr id="252949" name="Rectangle 21">
            <a:extLst>
              <a:ext uri="{FF2B5EF4-FFF2-40B4-BE49-F238E27FC236}">
                <a16:creationId xmlns:a16="http://schemas.microsoft.com/office/drawing/2014/main" id="{20D3DDA3-5776-D883-52CB-97D72FC64C32}"/>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2950" name="Rectangle 22">
            <a:extLst>
              <a:ext uri="{FF2B5EF4-FFF2-40B4-BE49-F238E27FC236}">
                <a16:creationId xmlns:a16="http://schemas.microsoft.com/office/drawing/2014/main" id="{604E3239-EF96-03C6-851B-D394CF7B2962}"/>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2951" name="Rectangle 23">
            <a:extLst>
              <a:ext uri="{FF2B5EF4-FFF2-40B4-BE49-F238E27FC236}">
                <a16:creationId xmlns:a16="http://schemas.microsoft.com/office/drawing/2014/main" id="{F5A15E79-7DA0-2E54-CA00-E2ABA38A880C}"/>
              </a:ext>
            </a:extLst>
          </p:cNvPr>
          <p:cNvSpPr>
            <a:spLocks noChangeArrowheads="1"/>
          </p:cNvSpPr>
          <p:nvPr/>
        </p:nvSpPr>
        <p:spPr bwMode="auto">
          <a:xfrm>
            <a:off x="6710363" y="3384550"/>
            <a:ext cx="3700462"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ＭＳ Ｐゴシック" charset="-128"/>
              </a:rPr>
              <a:t>Lukhamashan</a:t>
            </a:r>
            <a:r>
              <a:rPr lang="en-US" sz="2000" b="1" dirty="0">
                <a:solidFill>
                  <a:srgbClr val="FEF800"/>
                </a:solidFill>
                <a:latin typeface="Lucida Handwriting" charset="0"/>
                <a:ea typeface="ＭＳ Ｐゴシック" charset="-128"/>
              </a:rPr>
              <a:t>/ </a:t>
            </a:r>
          </a:p>
        </p:txBody>
      </p:sp>
      <p:sp>
        <p:nvSpPr>
          <p:cNvPr id="252952" name="Rectangle 24">
            <a:extLst>
              <a:ext uri="{FF2B5EF4-FFF2-40B4-BE49-F238E27FC236}">
                <a16:creationId xmlns:a16="http://schemas.microsoft.com/office/drawing/2014/main" id="{ECD18FB8-DFBC-854B-27AA-80BDC14C3093}"/>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FFFF00"/>
                </a:solidFill>
                <a:latin typeface="Helvetica" panose="020B0604020202020204" pitchFamily="34" charset="0"/>
                <a:cs typeface="Helvetica" panose="020B0604020202020204" pitchFamily="34" charset="0"/>
              </a:rPr>
              <a:t>Ā</a:t>
            </a:r>
            <a:r>
              <a:rPr lang="en-US" altLang="en-US" sz="2400" b="1">
                <a:solidFill>
                  <a:srgbClr val="FEF800"/>
                </a:solidFill>
                <a:latin typeface="Lucida Handwriting" panose="03010101010101010101" pitchFamily="66" charset="0"/>
              </a:rPr>
              <a:t>in/</a:t>
            </a:r>
            <a:endParaRPr lang="en-US" altLang="en-US" sz="1800" b="1">
              <a:solidFill>
                <a:srgbClr val="FEF800"/>
              </a:solidFill>
              <a:latin typeface="Lucida Handwriting" panose="03010101010101010101" pitchFamily="66" charset="0"/>
            </a:endParaRPr>
          </a:p>
        </p:txBody>
      </p:sp>
      <p:grpSp>
        <p:nvGrpSpPr>
          <p:cNvPr id="68632" name="Group 25">
            <a:extLst>
              <a:ext uri="{FF2B5EF4-FFF2-40B4-BE49-F238E27FC236}">
                <a16:creationId xmlns:a16="http://schemas.microsoft.com/office/drawing/2014/main" id="{C6F03075-4B42-000B-64E9-1F2D08023D1E}"/>
              </a:ext>
            </a:extLst>
          </p:cNvPr>
          <p:cNvGrpSpPr>
            <a:grpSpLocks/>
          </p:cNvGrpSpPr>
          <p:nvPr/>
        </p:nvGrpSpPr>
        <p:grpSpPr bwMode="auto">
          <a:xfrm>
            <a:off x="2133600" y="2462213"/>
            <a:ext cx="5403850" cy="2860675"/>
            <a:chOff x="1344" y="1551"/>
            <a:chExt cx="3404" cy="1802"/>
          </a:xfrm>
        </p:grpSpPr>
        <p:sp>
          <p:nvSpPr>
            <p:cNvPr id="68662" name="Line 26">
              <a:extLst>
                <a:ext uri="{FF2B5EF4-FFF2-40B4-BE49-F238E27FC236}">
                  <a16:creationId xmlns:a16="http://schemas.microsoft.com/office/drawing/2014/main" id="{944271CF-CCC0-5F80-8E51-D66DA51899AE}"/>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3" name="Line 27">
              <a:extLst>
                <a:ext uri="{FF2B5EF4-FFF2-40B4-BE49-F238E27FC236}">
                  <a16:creationId xmlns:a16="http://schemas.microsoft.com/office/drawing/2014/main" id="{AE3426F7-E0E2-B67B-E20E-862D2F42EBCB}"/>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4" name="Line 28">
              <a:extLst>
                <a:ext uri="{FF2B5EF4-FFF2-40B4-BE49-F238E27FC236}">
                  <a16:creationId xmlns:a16="http://schemas.microsoft.com/office/drawing/2014/main" id="{46A3B53D-9F6C-9ACC-A2F3-46ACB869226A}"/>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5" name="Line 29">
              <a:extLst>
                <a:ext uri="{FF2B5EF4-FFF2-40B4-BE49-F238E27FC236}">
                  <a16:creationId xmlns:a16="http://schemas.microsoft.com/office/drawing/2014/main" id="{D94A9205-C1E0-5E23-DB64-ABE971FE1C43}"/>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6" name="Line 30">
              <a:extLst>
                <a:ext uri="{FF2B5EF4-FFF2-40B4-BE49-F238E27FC236}">
                  <a16:creationId xmlns:a16="http://schemas.microsoft.com/office/drawing/2014/main" id="{36726E40-583E-5D60-84C4-4CAD2F3ADA91}"/>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7" name="Line 31">
              <a:extLst>
                <a:ext uri="{FF2B5EF4-FFF2-40B4-BE49-F238E27FC236}">
                  <a16:creationId xmlns:a16="http://schemas.microsoft.com/office/drawing/2014/main" id="{29A0454B-D19B-52AD-898B-68BCE3790609}"/>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2">
              <a:extLst>
                <a:ext uri="{FF2B5EF4-FFF2-40B4-BE49-F238E27FC236}">
                  <a16:creationId xmlns:a16="http://schemas.microsoft.com/office/drawing/2014/main" id="{5B7BF49E-8F40-2E78-15D4-B76E93C05D4D}"/>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3">
              <a:extLst>
                <a:ext uri="{FF2B5EF4-FFF2-40B4-BE49-F238E27FC236}">
                  <a16:creationId xmlns:a16="http://schemas.microsoft.com/office/drawing/2014/main" id="{53E37B2F-AC62-C65E-761D-5319B59FB3D4}"/>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2962" name="Rectangle 34">
              <a:extLst>
                <a:ext uri="{FF2B5EF4-FFF2-40B4-BE49-F238E27FC236}">
                  <a16:creationId xmlns:a16="http://schemas.microsoft.com/office/drawing/2014/main" id="{FA9D2F64-4DC0-BFC5-45EC-51DD86497D26}"/>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52963" name="Rectangle 35">
              <a:extLst>
                <a:ext uri="{FF2B5EF4-FFF2-40B4-BE49-F238E27FC236}">
                  <a16:creationId xmlns:a16="http://schemas.microsoft.com/office/drawing/2014/main" id="{43A791F2-8D02-47B9-8F0B-56714DBB9FBA}"/>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2964" name="Rectangle 36">
              <a:extLst>
                <a:ext uri="{FF2B5EF4-FFF2-40B4-BE49-F238E27FC236}">
                  <a16:creationId xmlns:a16="http://schemas.microsoft.com/office/drawing/2014/main" id="{7841C620-EF87-F968-39EE-1E7A41F2D6A3}"/>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52965" name="Rectangle 37">
              <a:extLst>
                <a:ext uri="{FF2B5EF4-FFF2-40B4-BE49-F238E27FC236}">
                  <a16:creationId xmlns:a16="http://schemas.microsoft.com/office/drawing/2014/main" id="{ACCF449E-FF2F-F70B-D36A-7415E250562F}"/>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2966" name="Rectangle 38">
              <a:extLst>
                <a:ext uri="{FF2B5EF4-FFF2-40B4-BE49-F238E27FC236}">
                  <a16:creationId xmlns:a16="http://schemas.microsoft.com/office/drawing/2014/main" id="{F39D625C-DF83-B21F-1BCF-DDE4A9632F0D}"/>
                </a:ext>
              </a:extLst>
            </p:cNvPr>
            <p:cNvSpPr>
              <a:spLocks noChangeArrowheads="1"/>
            </p:cNvSpPr>
            <p:nvPr/>
          </p:nvSpPr>
          <p:spPr bwMode="auto">
            <a:xfrm rot="-2323467">
              <a:off x="3353" y="2464"/>
              <a:ext cx="622"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2967" name="Rectangle 39">
              <a:extLst>
                <a:ext uri="{FF2B5EF4-FFF2-40B4-BE49-F238E27FC236}">
                  <a16:creationId xmlns:a16="http://schemas.microsoft.com/office/drawing/2014/main" id="{EC768EA1-D657-3B72-6C1C-969D9B7FBEE9}"/>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52968" name="Rectangle 40">
              <a:extLst>
                <a:ext uri="{FF2B5EF4-FFF2-40B4-BE49-F238E27FC236}">
                  <a16:creationId xmlns:a16="http://schemas.microsoft.com/office/drawing/2014/main" id="{0C103795-535E-2175-957F-5BBB4A3BD439}"/>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52969" name="Rectangle 41">
              <a:extLst>
                <a:ext uri="{FF2B5EF4-FFF2-40B4-BE49-F238E27FC236}">
                  <a16:creationId xmlns:a16="http://schemas.microsoft.com/office/drawing/2014/main" id="{DBB8A58F-B6E0-292F-B3FB-BBFEC76892C9}"/>
                </a:ext>
              </a:extLst>
            </p:cNvPr>
            <p:cNvSpPr>
              <a:spLocks noChangeArrowheads="1"/>
            </p:cNvSpPr>
            <p:nvPr/>
          </p:nvSpPr>
          <p:spPr bwMode="auto">
            <a:xfrm rot="-3345401">
              <a:off x="2907" y="2048"/>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52970" name="Rectangle 42">
            <a:extLst>
              <a:ext uri="{FF2B5EF4-FFF2-40B4-BE49-F238E27FC236}">
                <a16:creationId xmlns:a16="http://schemas.microsoft.com/office/drawing/2014/main" id="{94F48DFD-600E-8167-B75F-2B542DA7ED4A}"/>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2971" name="Rectangle 43">
            <a:extLst>
              <a:ext uri="{FF2B5EF4-FFF2-40B4-BE49-F238E27FC236}">
                <a16:creationId xmlns:a16="http://schemas.microsoft.com/office/drawing/2014/main" id="{666654D2-C62F-9D89-FE7C-52EAA188ADFA}"/>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2972" name="Rectangle 44">
            <a:extLst>
              <a:ext uri="{FF2B5EF4-FFF2-40B4-BE49-F238E27FC236}">
                <a16:creationId xmlns:a16="http://schemas.microsoft.com/office/drawing/2014/main" id="{D8DA30A9-0A97-0C60-98E5-2F9A40F1D2B2}"/>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52973" name="Rectangle 45">
            <a:extLst>
              <a:ext uri="{FF2B5EF4-FFF2-40B4-BE49-F238E27FC236}">
                <a16:creationId xmlns:a16="http://schemas.microsoft.com/office/drawing/2014/main" id="{57B4E668-CC09-1961-DDB4-DE58F564E7E1}"/>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52975" name="Text Box 47">
            <a:extLst>
              <a:ext uri="{FF2B5EF4-FFF2-40B4-BE49-F238E27FC236}">
                <a16:creationId xmlns:a16="http://schemas.microsoft.com/office/drawing/2014/main" id="{6EA5EB19-D638-8BB1-53F9-56F43E135462}"/>
              </a:ext>
            </a:extLst>
          </p:cNvPr>
          <p:cNvSpPr txBox="1">
            <a:spLocks noChangeArrowheads="1"/>
          </p:cNvSpPr>
          <p:nvPr/>
        </p:nvSpPr>
        <p:spPr bwMode="auto">
          <a:xfrm>
            <a:off x="0" y="3730625"/>
            <a:ext cx="2595563"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52976" name="Text Box 48">
            <a:extLst>
              <a:ext uri="{FF2B5EF4-FFF2-40B4-BE49-F238E27FC236}">
                <a16:creationId xmlns:a16="http://schemas.microsoft.com/office/drawing/2014/main" id="{56D5C852-42C7-A0A3-5478-5E43476A4795}"/>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52977" name="Line 49">
            <a:extLst>
              <a:ext uri="{FF2B5EF4-FFF2-40B4-BE49-F238E27FC236}">
                <a16:creationId xmlns:a16="http://schemas.microsoft.com/office/drawing/2014/main" id="{8AF9DEEB-D571-6DA0-7AC9-9755FA2155AC}"/>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78" name="Line 50">
            <a:extLst>
              <a:ext uri="{FF2B5EF4-FFF2-40B4-BE49-F238E27FC236}">
                <a16:creationId xmlns:a16="http://schemas.microsoft.com/office/drawing/2014/main" id="{37DE8B51-6591-EEAC-352D-3A127C372E4B}"/>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79" name="Line 51">
            <a:extLst>
              <a:ext uri="{FF2B5EF4-FFF2-40B4-BE49-F238E27FC236}">
                <a16:creationId xmlns:a16="http://schemas.microsoft.com/office/drawing/2014/main" id="{1B72FABA-89C3-5904-9435-4FA401342B26}"/>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0" name="Line 52">
            <a:extLst>
              <a:ext uri="{FF2B5EF4-FFF2-40B4-BE49-F238E27FC236}">
                <a16:creationId xmlns:a16="http://schemas.microsoft.com/office/drawing/2014/main" id="{4AB59DAF-58DE-14C3-9993-F945084E8954}"/>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1" name="Line 53">
            <a:extLst>
              <a:ext uri="{FF2B5EF4-FFF2-40B4-BE49-F238E27FC236}">
                <a16:creationId xmlns:a16="http://schemas.microsoft.com/office/drawing/2014/main" id="{A8BE8E74-3C47-C947-12F0-0400444D77F6}"/>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2" name="Line 54">
            <a:extLst>
              <a:ext uri="{FF2B5EF4-FFF2-40B4-BE49-F238E27FC236}">
                <a16:creationId xmlns:a16="http://schemas.microsoft.com/office/drawing/2014/main" id="{03019FAD-9E47-5FA0-6508-72D26A174D8F}"/>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3" name="Line 55">
            <a:extLst>
              <a:ext uri="{FF2B5EF4-FFF2-40B4-BE49-F238E27FC236}">
                <a16:creationId xmlns:a16="http://schemas.microsoft.com/office/drawing/2014/main" id="{A4504CAD-EAF2-7DAA-5419-681F2E8073D0}"/>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4" name="Line 56">
            <a:extLst>
              <a:ext uri="{FF2B5EF4-FFF2-40B4-BE49-F238E27FC236}">
                <a16:creationId xmlns:a16="http://schemas.microsoft.com/office/drawing/2014/main" id="{6DB5506F-60A4-40F5-AEB0-28BA159E5462}"/>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2985" name="Rectangle 57">
            <a:extLst>
              <a:ext uri="{FF2B5EF4-FFF2-40B4-BE49-F238E27FC236}">
                <a16:creationId xmlns:a16="http://schemas.microsoft.com/office/drawing/2014/main" id="{A469D765-90FA-B61C-F84F-41FE75196057}"/>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68648" name="Text Box 58">
            <a:extLst>
              <a:ext uri="{FF2B5EF4-FFF2-40B4-BE49-F238E27FC236}">
                <a16:creationId xmlns:a16="http://schemas.microsoft.com/office/drawing/2014/main" id="{7A0945F1-BC5E-04CA-0E40-02A39A2B220D}"/>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2987" name="Rectangle 59">
            <a:extLst>
              <a:ext uri="{FF2B5EF4-FFF2-40B4-BE49-F238E27FC236}">
                <a16:creationId xmlns:a16="http://schemas.microsoft.com/office/drawing/2014/main" id="{77BE8A27-784F-4DBD-CD33-B70250A83212}"/>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68650" name="Group 60">
            <a:extLst>
              <a:ext uri="{FF2B5EF4-FFF2-40B4-BE49-F238E27FC236}">
                <a16:creationId xmlns:a16="http://schemas.microsoft.com/office/drawing/2014/main" id="{995D9E6C-7C8F-DBF2-6217-01E3BE91F044}"/>
              </a:ext>
            </a:extLst>
          </p:cNvPr>
          <p:cNvGrpSpPr>
            <a:grpSpLocks/>
          </p:cNvGrpSpPr>
          <p:nvPr/>
        </p:nvGrpSpPr>
        <p:grpSpPr bwMode="auto">
          <a:xfrm>
            <a:off x="5467350" y="588963"/>
            <a:ext cx="703263" cy="958850"/>
            <a:chOff x="2464" y="201"/>
            <a:chExt cx="443" cy="604"/>
          </a:xfrm>
        </p:grpSpPr>
        <p:sp>
          <p:nvSpPr>
            <p:cNvPr id="68659" name="Rectangle 61">
              <a:extLst>
                <a:ext uri="{FF2B5EF4-FFF2-40B4-BE49-F238E27FC236}">
                  <a16:creationId xmlns:a16="http://schemas.microsoft.com/office/drawing/2014/main" id="{E175FC4F-ACFC-7CC9-D254-1F7874477987}"/>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8660" name="Rectangle 62">
              <a:extLst>
                <a:ext uri="{FF2B5EF4-FFF2-40B4-BE49-F238E27FC236}">
                  <a16:creationId xmlns:a16="http://schemas.microsoft.com/office/drawing/2014/main" id="{4D3225D5-C313-5E2B-4ADE-24985E10B8B8}"/>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68661" name="Rectangle 63">
              <a:extLst>
                <a:ext uri="{FF2B5EF4-FFF2-40B4-BE49-F238E27FC236}">
                  <a16:creationId xmlns:a16="http://schemas.microsoft.com/office/drawing/2014/main" id="{1BD92E0E-573B-2CD5-EB43-BA7A351F3BC9}"/>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2995" name="Oval 67">
            <a:extLst>
              <a:ext uri="{FF2B5EF4-FFF2-40B4-BE49-F238E27FC236}">
                <a16:creationId xmlns:a16="http://schemas.microsoft.com/office/drawing/2014/main" id="{5FD71D77-86C5-0283-84AB-497364E34395}"/>
              </a:ext>
            </a:extLst>
          </p:cNvPr>
          <p:cNvSpPr>
            <a:spLocks noChangeArrowheads="1"/>
          </p:cNvSpPr>
          <p:nvPr/>
        </p:nvSpPr>
        <p:spPr bwMode="auto">
          <a:xfrm>
            <a:off x="6637338" y="3200400"/>
            <a:ext cx="2506662" cy="61912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52996" name="Oval 68">
            <a:extLst>
              <a:ext uri="{FF2B5EF4-FFF2-40B4-BE49-F238E27FC236}">
                <a16:creationId xmlns:a16="http://schemas.microsoft.com/office/drawing/2014/main" id="{D6379421-0BB7-C48F-0BD6-8BEB30FC126A}"/>
              </a:ext>
            </a:extLst>
          </p:cNvPr>
          <p:cNvSpPr>
            <a:spLocks noChangeArrowheads="1"/>
          </p:cNvSpPr>
          <p:nvPr/>
        </p:nvSpPr>
        <p:spPr bwMode="auto">
          <a:xfrm>
            <a:off x="114300" y="3230563"/>
            <a:ext cx="1911350" cy="727075"/>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68653" name="Text Box 69">
            <a:extLst>
              <a:ext uri="{FF2B5EF4-FFF2-40B4-BE49-F238E27FC236}">
                <a16:creationId xmlns:a16="http://schemas.microsoft.com/office/drawing/2014/main" id="{B24B1FA6-770F-ED4E-AA73-F73812B6E9CE}"/>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53001" name="Rectangle 73">
            <a:extLst>
              <a:ext uri="{FF2B5EF4-FFF2-40B4-BE49-F238E27FC236}">
                <a16:creationId xmlns:a16="http://schemas.microsoft.com/office/drawing/2014/main" id="{E9397F71-767D-52EF-C3DD-BC11CC583F50}"/>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32</a:t>
            </a:r>
            <a:endParaRPr lang="en-US" altLang="en-US" sz="1000" b="1">
              <a:effectLst>
                <a:outerShdw blurRad="38100" dist="38100" dir="2700000" algn="tl">
                  <a:srgbClr val="FFFFFF"/>
                </a:outerShdw>
              </a:effectLst>
            </a:endParaRPr>
          </a:p>
        </p:txBody>
      </p:sp>
      <p:grpSp>
        <p:nvGrpSpPr>
          <p:cNvPr id="4" name="Group 64">
            <a:extLst>
              <a:ext uri="{FF2B5EF4-FFF2-40B4-BE49-F238E27FC236}">
                <a16:creationId xmlns:a16="http://schemas.microsoft.com/office/drawing/2014/main" id="{955E0CA9-837D-8B4A-F0FC-0E76489050F0}"/>
              </a:ext>
            </a:extLst>
          </p:cNvPr>
          <p:cNvGrpSpPr>
            <a:grpSpLocks/>
          </p:cNvGrpSpPr>
          <p:nvPr/>
        </p:nvGrpSpPr>
        <p:grpSpPr bwMode="auto">
          <a:xfrm>
            <a:off x="1587500" y="3795713"/>
            <a:ext cx="6403975" cy="2355850"/>
            <a:chOff x="576" y="2166"/>
            <a:chExt cx="4034" cy="1484"/>
          </a:xfrm>
        </p:grpSpPr>
        <p:sp>
          <p:nvSpPr>
            <p:cNvPr id="252993" name="Line 65">
              <a:extLst>
                <a:ext uri="{FF2B5EF4-FFF2-40B4-BE49-F238E27FC236}">
                  <a16:creationId xmlns:a16="http://schemas.microsoft.com/office/drawing/2014/main" id="{859E0885-2D3F-6DD1-5E3D-02A4215051B8}"/>
                </a:ext>
              </a:extLst>
            </p:cNvPr>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252994" name="Line 66">
              <a:extLst>
                <a:ext uri="{FF2B5EF4-FFF2-40B4-BE49-F238E27FC236}">
                  <a16:creationId xmlns:a16="http://schemas.microsoft.com/office/drawing/2014/main" id="{4849DFF7-305D-CBE5-6126-A72E1508725A}"/>
                </a:ext>
              </a:extLst>
            </p:cNvPr>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53002" name="Rectangle 74">
            <a:extLst>
              <a:ext uri="{FF2B5EF4-FFF2-40B4-BE49-F238E27FC236}">
                <a16:creationId xmlns:a16="http://schemas.microsoft.com/office/drawing/2014/main" id="{6BC618EB-9976-D5E3-E504-1848077C91D1}"/>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FD067C8-9401-A494-536A-F672DA471456}"/>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70659" name="Rectangle 3">
            <a:extLst>
              <a:ext uri="{FF2B5EF4-FFF2-40B4-BE49-F238E27FC236}">
                <a16:creationId xmlns:a16="http://schemas.microsoft.com/office/drawing/2014/main" id="{C9870822-C311-99DF-74B5-5DAA79DFF856}"/>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3956" name="Rectangle 4">
            <a:extLst>
              <a:ext uri="{FF2B5EF4-FFF2-40B4-BE49-F238E27FC236}">
                <a16:creationId xmlns:a16="http://schemas.microsoft.com/office/drawing/2014/main" id="{36D1ABF2-F39E-C289-A5F3-F6E5C11B6207}"/>
              </a:ext>
            </a:extLst>
          </p:cNvPr>
          <p:cNvSpPr>
            <a:spLocks noChangeArrowheads="1"/>
          </p:cNvSpPr>
          <p:nvPr/>
        </p:nvSpPr>
        <p:spPr bwMode="auto">
          <a:xfrm>
            <a:off x="3170238"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3957" name="Rectangle 5">
            <a:extLst>
              <a:ext uri="{FF2B5EF4-FFF2-40B4-BE49-F238E27FC236}">
                <a16:creationId xmlns:a16="http://schemas.microsoft.com/office/drawing/2014/main" id="{0C05AE63-E084-D32B-E546-E7DEA1A96309}"/>
              </a:ext>
            </a:extLst>
          </p:cNvPr>
          <p:cNvSpPr>
            <a:spLocks noChangeArrowheads="1"/>
          </p:cNvSpPr>
          <p:nvPr/>
        </p:nvSpPr>
        <p:spPr bwMode="auto">
          <a:xfrm>
            <a:off x="3105150" y="576263"/>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3958" name="Rectangle 6">
            <a:extLst>
              <a:ext uri="{FF2B5EF4-FFF2-40B4-BE49-F238E27FC236}">
                <a16:creationId xmlns:a16="http://schemas.microsoft.com/office/drawing/2014/main" id="{C194F1E3-B6E4-94AA-18D5-2CCEE22BD7D6}"/>
              </a:ext>
            </a:extLst>
          </p:cNvPr>
          <p:cNvSpPr>
            <a:spLocks noChangeArrowheads="1"/>
          </p:cNvSpPr>
          <p:nvPr/>
        </p:nvSpPr>
        <p:spPr bwMode="auto">
          <a:xfrm>
            <a:off x="3271838" y="968375"/>
            <a:ext cx="1919287"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FFF00"/>
                </a:solidFill>
                <a:latin typeface="Times" panose="02020603050405020304" pitchFamily="18" charset="0"/>
              </a:rPr>
              <a:t>KHA</a:t>
            </a:r>
            <a:r>
              <a:rPr lang="en-US" altLang="en-US" sz="1600" b="1">
                <a:solidFill>
                  <a:srgbClr val="FEF800"/>
                </a:solidFill>
                <a:latin typeface="Times" panose="02020603050405020304" pitchFamily="18" charset="0"/>
              </a:rPr>
              <a:t>:</a:t>
            </a:r>
          </a:p>
        </p:txBody>
      </p:sp>
      <p:sp>
        <p:nvSpPr>
          <p:cNvPr id="70663" name="Rectangle 7">
            <a:extLst>
              <a:ext uri="{FF2B5EF4-FFF2-40B4-BE49-F238E27FC236}">
                <a16:creationId xmlns:a16="http://schemas.microsoft.com/office/drawing/2014/main" id="{F3F52695-4F87-06AA-8F9D-A8627B90E8D2}"/>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3961" name="Rectangle 9">
            <a:extLst>
              <a:ext uri="{FF2B5EF4-FFF2-40B4-BE49-F238E27FC236}">
                <a16:creationId xmlns:a16="http://schemas.microsoft.com/office/drawing/2014/main" id="{8B0A9759-BDCB-3338-3E2E-C57FEEFC9FFC}"/>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3962" name="Rectangle 10">
            <a:extLst>
              <a:ext uri="{FF2B5EF4-FFF2-40B4-BE49-F238E27FC236}">
                <a16:creationId xmlns:a16="http://schemas.microsoft.com/office/drawing/2014/main" id="{1048C898-6393-B5EE-6BE5-4BE48F83C8A9}"/>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3963" name="Rectangle 11">
            <a:extLst>
              <a:ext uri="{FF2B5EF4-FFF2-40B4-BE49-F238E27FC236}">
                <a16:creationId xmlns:a16="http://schemas.microsoft.com/office/drawing/2014/main" id="{9F46E042-6B0B-E696-8444-F2347F005E48}"/>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64" name="Rectangle 12">
            <a:extLst>
              <a:ext uri="{FF2B5EF4-FFF2-40B4-BE49-F238E27FC236}">
                <a16:creationId xmlns:a16="http://schemas.microsoft.com/office/drawing/2014/main" id="{03C0136E-2F4C-D09C-EE8E-0AF1E0178FF2}"/>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65" name="Rectangle 13">
            <a:extLst>
              <a:ext uri="{FF2B5EF4-FFF2-40B4-BE49-F238E27FC236}">
                <a16:creationId xmlns:a16="http://schemas.microsoft.com/office/drawing/2014/main" id="{6462C183-6A0B-B545-4E79-7BA5971865B2}"/>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66" name="Rectangle 14">
            <a:extLst>
              <a:ext uri="{FF2B5EF4-FFF2-40B4-BE49-F238E27FC236}">
                <a16:creationId xmlns:a16="http://schemas.microsoft.com/office/drawing/2014/main" id="{7FE7501B-7EA5-A081-613A-EA02A07C0CD5}"/>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67" name="Rectangle 15">
            <a:extLst>
              <a:ext uri="{FF2B5EF4-FFF2-40B4-BE49-F238E27FC236}">
                <a16:creationId xmlns:a16="http://schemas.microsoft.com/office/drawing/2014/main" id="{5B2E4EEB-0974-49F2-3416-9C2DBB9996FC}"/>
              </a:ext>
            </a:extLst>
          </p:cNvPr>
          <p:cNvSpPr>
            <a:spLocks noChangeArrowheads="1"/>
          </p:cNvSpPr>
          <p:nvPr/>
        </p:nvSpPr>
        <p:spPr bwMode="auto">
          <a:xfrm>
            <a:off x="6311900" y="2017713"/>
            <a:ext cx="2297113"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a:t>
            </a:r>
          </a:p>
        </p:txBody>
      </p:sp>
      <p:sp>
        <p:nvSpPr>
          <p:cNvPr id="253968" name="Rectangle 16">
            <a:extLst>
              <a:ext uri="{FF2B5EF4-FFF2-40B4-BE49-F238E27FC236}">
                <a16:creationId xmlns:a16="http://schemas.microsoft.com/office/drawing/2014/main" id="{9E90EF7E-FCC6-F1E3-774F-80DD3DCF1EFC}"/>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a:t>
            </a:r>
          </a:p>
        </p:txBody>
      </p:sp>
      <p:sp>
        <p:nvSpPr>
          <p:cNvPr id="253969" name="Rectangle 17">
            <a:extLst>
              <a:ext uri="{FF2B5EF4-FFF2-40B4-BE49-F238E27FC236}">
                <a16:creationId xmlns:a16="http://schemas.microsoft.com/office/drawing/2014/main" id="{B6224098-D7BE-B8B5-AFF2-F5EF496BDA40}"/>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70" name="Rectangle 18">
            <a:extLst>
              <a:ext uri="{FF2B5EF4-FFF2-40B4-BE49-F238E27FC236}">
                <a16:creationId xmlns:a16="http://schemas.microsoft.com/office/drawing/2014/main" id="{F415FE2C-5FD3-DC14-6C6D-1429203D1539}"/>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3971" name="Rectangle 19">
            <a:extLst>
              <a:ext uri="{FF2B5EF4-FFF2-40B4-BE49-F238E27FC236}">
                <a16:creationId xmlns:a16="http://schemas.microsoft.com/office/drawing/2014/main" id="{A3EAB179-6256-7D22-E7C1-31BB3F1105CA}"/>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Hebrew</a:t>
            </a:r>
          </a:p>
        </p:txBody>
      </p:sp>
      <p:sp>
        <p:nvSpPr>
          <p:cNvPr id="253972" name="Rectangle 20">
            <a:extLst>
              <a:ext uri="{FF2B5EF4-FFF2-40B4-BE49-F238E27FC236}">
                <a16:creationId xmlns:a16="http://schemas.microsoft.com/office/drawing/2014/main" id="{8546DF71-DD79-5B8B-C459-C313F6D16E5A}"/>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Greek</a:t>
            </a:r>
          </a:p>
        </p:txBody>
      </p:sp>
      <p:sp>
        <p:nvSpPr>
          <p:cNvPr id="253973" name="Rectangle 21">
            <a:extLst>
              <a:ext uri="{FF2B5EF4-FFF2-40B4-BE49-F238E27FC236}">
                <a16:creationId xmlns:a16="http://schemas.microsoft.com/office/drawing/2014/main" id="{4E829903-EE38-3741-2D44-C821D3206BAE}"/>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3974" name="Rectangle 22">
            <a:extLst>
              <a:ext uri="{FF2B5EF4-FFF2-40B4-BE49-F238E27FC236}">
                <a16:creationId xmlns:a16="http://schemas.microsoft.com/office/drawing/2014/main" id="{23AC95CD-FF0F-2E5E-619A-B63AFA89B685}"/>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3975" name="Rectangle 23">
            <a:extLst>
              <a:ext uri="{FF2B5EF4-FFF2-40B4-BE49-F238E27FC236}">
                <a16:creationId xmlns:a16="http://schemas.microsoft.com/office/drawing/2014/main" id="{06458A68-CED0-8EE1-2DB6-6AAED6FB70A2}"/>
              </a:ext>
            </a:extLst>
          </p:cNvPr>
          <p:cNvSpPr>
            <a:spLocks noChangeArrowheads="1"/>
          </p:cNvSpPr>
          <p:nvPr/>
        </p:nvSpPr>
        <p:spPr bwMode="auto">
          <a:xfrm>
            <a:off x="6727825" y="3295650"/>
            <a:ext cx="2498725" cy="398463"/>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ＭＳ Ｐゴシック" charset="-128"/>
              </a:rPr>
              <a:t>Lukhamashan</a:t>
            </a:r>
            <a:r>
              <a:rPr lang="en-US" sz="2000" b="1" dirty="0">
                <a:solidFill>
                  <a:srgbClr val="FEF800"/>
                </a:solidFill>
                <a:latin typeface="Lucida Handwriting" charset="0"/>
                <a:ea typeface="ＭＳ Ｐゴシック" charset="-128"/>
              </a:rPr>
              <a:t>/ </a:t>
            </a:r>
          </a:p>
        </p:txBody>
      </p:sp>
      <p:sp>
        <p:nvSpPr>
          <p:cNvPr id="253976" name="Rectangle 24">
            <a:extLst>
              <a:ext uri="{FF2B5EF4-FFF2-40B4-BE49-F238E27FC236}">
                <a16:creationId xmlns:a16="http://schemas.microsoft.com/office/drawing/2014/main" id="{CEEC74FE-B890-73B5-2818-47074F35D160}"/>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FFFF00"/>
                </a:solidFill>
                <a:latin typeface="Helvetica" panose="020B0604020202020204" pitchFamily="34" charset="0"/>
                <a:cs typeface="Helvetica" panose="020B0604020202020204" pitchFamily="34" charset="0"/>
              </a:rPr>
              <a:t>Ā</a:t>
            </a:r>
            <a:r>
              <a:rPr lang="en-US" altLang="en-US" sz="2400" b="1">
                <a:solidFill>
                  <a:srgbClr val="FFFF00"/>
                </a:solidFill>
                <a:latin typeface="Lucida Handwriting" panose="03010101010101010101" pitchFamily="66" charset="0"/>
              </a:rPr>
              <a:t>in</a:t>
            </a:r>
            <a:r>
              <a:rPr lang="en-US" altLang="en-US" sz="2400" b="1">
                <a:solidFill>
                  <a:srgbClr val="FEF800"/>
                </a:solidFill>
                <a:latin typeface="Lucida Handwriting" panose="03010101010101010101" pitchFamily="66" charset="0"/>
              </a:rPr>
              <a:t>/</a:t>
            </a:r>
            <a:endParaRPr lang="en-US" altLang="en-US" sz="1800" b="1">
              <a:solidFill>
                <a:srgbClr val="FEF800"/>
              </a:solidFill>
              <a:latin typeface="Lucida Handwriting" panose="03010101010101010101" pitchFamily="66" charset="0"/>
            </a:endParaRPr>
          </a:p>
        </p:txBody>
      </p:sp>
      <p:grpSp>
        <p:nvGrpSpPr>
          <p:cNvPr id="70680" name="Group 25">
            <a:extLst>
              <a:ext uri="{FF2B5EF4-FFF2-40B4-BE49-F238E27FC236}">
                <a16:creationId xmlns:a16="http://schemas.microsoft.com/office/drawing/2014/main" id="{8D9F705A-1365-3641-1685-734420BA3B0C}"/>
              </a:ext>
            </a:extLst>
          </p:cNvPr>
          <p:cNvGrpSpPr>
            <a:grpSpLocks/>
          </p:cNvGrpSpPr>
          <p:nvPr/>
        </p:nvGrpSpPr>
        <p:grpSpPr bwMode="auto">
          <a:xfrm>
            <a:off x="2133600" y="2462213"/>
            <a:ext cx="5403850" cy="2860675"/>
            <a:chOff x="1344" y="1551"/>
            <a:chExt cx="3404" cy="1802"/>
          </a:xfrm>
        </p:grpSpPr>
        <p:sp>
          <p:nvSpPr>
            <p:cNvPr id="70710" name="Line 26">
              <a:extLst>
                <a:ext uri="{FF2B5EF4-FFF2-40B4-BE49-F238E27FC236}">
                  <a16:creationId xmlns:a16="http://schemas.microsoft.com/office/drawing/2014/main" id="{A2BF33B6-DFB6-837C-7902-87E2C9522B2B}"/>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1" name="Line 27">
              <a:extLst>
                <a:ext uri="{FF2B5EF4-FFF2-40B4-BE49-F238E27FC236}">
                  <a16:creationId xmlns:a16="http://schemas.microsoft.com/office/drawing/2014/main" id="{FA1FAB49-9394-A59E-3970-BF93795B3CD0}"/>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2" name="Line 28">
              <a:extLst>
                <a:ext uri="{FF2B5EF4-FFF2-40B4-BE49-F238E27FC236}">
                  <a16:creationId xmlns:a16="http://schemas.microsoft.com/office/drawing/2014/main" id="{79CFD849-0755-F75D-F8AD-583F9BDCA3A9}"/>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3" name="Line 29">
              <a:extLst>
                <a:ext uri="{FF2B5EF4-FFF2-40B4-BE49-F238E27FC236}">
                  <a16:creationId xmlns:a16="http://schemas.microsoft.com/office/drawing/2014/main" id="{33B05D25-5E91-EC5A-BBEF-EC1D107EA521}"/>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4" name="Line 30">
              <a:extLst>
                <a:ext uri="{FF2B5EF4-FFF2-40B4-BE49-F238E27FC236}">
                  <a16:creationId xmlns:a16="http://schemas.microsoft.com/office/drawing/2014/main" id="{8BAADD87-8C66-DCA8-629D-423DE5369C98}"/>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5" name="Line 31">
              <a:extLst>
                <a:ext uri="{FF2B5EF4-FFF2-40B4-BE49-F238E27FC236}">
                  <a16:creationId xmlns:a16="http://schemas.microsoft.com/office/drawing/2014/main" id="{85B80DB5-A980-25C0-B2BE-80287B99BA83}"/>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6" name="Line 32">
              <a:extLst>
                <a:ext uri="{FF2B5EF4-FFF2-40B4-BE49-F238E27FC236}">
                  <a16:creationId xmlns:a16="http://schemas.microsoft.com/office/drawing/2014/main" id="{9014827B-1433-8437-5925-EEA27CA1A4F9}"/>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717" name="Line 33">
              <a:extLst>
                <a:ext uri="{FF2B5EF4-FFF2-40B4-BE49-F238E27FC236}">
                  <a16:creationId xmlns:a16="http://schemas.microsoft.com/office/drawing/2014/main" id="{9832B3D6-8724-CE92-CC1B-DEAD90BF8BCB}"/>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3986" name="Rectangle 34">
              <a:extLst>
                <a:ext uri="{FF2B5EF4-FFF2-40B4-BE49-F238E27FC236}">
                  <a16:creationId xmlns:a16="http://schemas.microsoft.com/office/drawing/2014/main" id="{B6760D3C-4693-8079-B740-28F9C352A83E}"/>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53987" name="Rectangle 35">
              <a:extLst>
                <a:ext uri="{FF2B5EF4-FFF2-40B4-BE49-F238E27FC236}">
                  <a16:creationId xmlns:a16="http://schemas.microsoft.com/office/drawing/2014/main" id="{A040A03D-2B66-9F35-F6B1-1C30A1470980}"/>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3988" name="Rectangle 36">
              <a:extLst>
                <a:ext uri="{FF2B5EF4-FFF2-40B4-BE49-F238E27FC236}">
                  <a16:creationId xmlns:a16="http://schemas.microsoft.com/office/drawing/2014/main" id="{6B31402E-583D-D470-7741-71AC263F0BAA}"/>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53989" name="Rectangle 37">
              <a:extLst>
                <a:ext uri="{FF2B5EF4-FFF2-40B4-BE49-F238E27FC236}">
                  <a16:creationId xmlns:a16="http://schemas.microsoft.com/office/drawing/2014/main" id="{5C4AD71D-A367-BB43-9B5A-1BB9115D8814}"/>
                </a:ext>
              </a:extLst>
            </p:cNvPr>
            <p:cNvSpPr>
              <a:spLocks noChangeArrowheads="1"/>
            </p:cNvSpPr>
            <p:nvPr/>
          </p:nvSpPr>
          <p:spPr bwMode="auto">
            <a:xfrm rot="-956673">
              <a:off x="3426" y="2832"/>
              <a:ext cx="902" cy="231"/>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3990" name="Rectangle 38">
              <a:extLst>
                <a:ext uri="{FF2B5EF4-FFF2-40B4-BE49-F238E27FC236}">
                  <a16:creationId xmlns:a16="http://schemas.microsoft.com/office/drawing/2014/main" id="{708D8E05-C3B2-BFFD-A301-9CAF5BCB5152}"/>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3991" name="Rectangle 39">
              <a:extLst>
                <a:ext uri="{FF2B5EF4-FFF2-40B4-BE49-F238E27FC236}">
                  <a16:creationId xmlns:a16="http://schemas.microsoft.com/office/drawing/2014/main" id="{3BC4B550-4250-B136-CC8A-EB4E1C4783FC}"/>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53992" name="Rectangle 40">
              <a:extLst>
                <a:ext uri="{FF2B5EF4-FFF2-40B4-BE49-F238E27FC236}">
                  <a16:creationId xmlns:a16="http://schemas.microsoft.com/office/drawing/2014/main" id="{4DC033A1-4176-D5E4-65DC-890D5BFDDBCE}"/>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53993" name="Rectangle 41">
              <a:extLst>
                <a:ext uri="{FF2B5EF4-FFF2-40B4-BE49-F238E27FC236}">
                  <a16:creationId xmlns:a16="http://schemas.microsoft.com/office/drawing/2014/main" id="{5C651A96-EB07-E956-1C3E-3F65D25950E3}"/>
                </a:ext>
              </a:extLst>
            </p:cNvPr>
            <p:cNvSpPr>
              <a:spLocks noChangeArrowheads="1"/>
            </p:cNvSpPr>
            <p:nvPr/>
          </p:nvSpPr>
          <p:spPr bwMode="auto">
            <a:xfrm rot="-3345401">
              <a:off x="2907" y="2048"/>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53994" name="Rectangle 42">
            <a:extLst>
              <a:ext uri="{FF2B5EF4-FFF2-40B4-BE49-F238E27FC236}">
                <a16:creationId xmlns:a16="http://schemas.microsoft.com/office/drawing/2014/main" id="{0893C1D9-5BCD-C042-9788-03F53F008042}"/>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3995" name="Rectangle 43">
            <a:extLst>
              <a:ext uri="{FF2B5EF4-FFF2-40B4-BE49-F238E27FC236}">
                <a16:creationId xmlns:a16="http://schemas.microsoft.com/office/drawing/2014/main" id="{35F1488F-899A-743D-0BCA-7B1ECE45531E}"/>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53996" name="Rectangle 44">
            <a:extLst>
              <a:ext uri="{FF2B5EF4-FFF2-40B4-BE49-F238E27FC236}">
                <a16:creationId xmlns:a16="http://schemas.microsoft.com/office/drawing/2014/main" id="{278CCB40-8F61-C2E1-5761-56091D372B78}"/>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53997" name="Rectangle 45">
            <a:extLst>
              <a:ext uri="{FF2B5EF4-FFF2-40B4-BE49-F238E27FC236}">
                <a16:creationId xmlns:a16="http://schemas.microsoft.com/office/drawing/2014/main" id="{9935A7E7-5674-7C59-1E0A-8B052F20FBB1}"/>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53999" name="Text Box 47">
            <a:extLst>
              <a:ext uri="{FF2B5EF4-FFF2-40B4-BE49-F238E27FC236}">
                <a16:creationId xmlns:a16="http://schemas.microsoft.com/office/drawing/2014/main" id="{29C75532-8923-4912-54F5-749420989C4F}"/>
              </a:ext>
            </a:extLst>
          </p:cNvPr>
          <p:cNvSpPr txBox="1">
            <a:spLocks noChangeArrowheads="1"/>
          </p:cNvSpPr>
          <p:nvPr/>
        </p:nvSpPr>
        <p:spPr bwMode="auto">
          <a:xfrm>
            <a:off x="-192088" y="3744913"/>
            <a:ext cx="2654301" cy="4619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FEF800"/>
                </a:solidFill>
                <a:latin typeface="Lucida Handwriting" charset="0"/>
                <a:ea typeface="+mn-ea"/>
              </a:rPr>
              <a:t>Ngashitkahai</a:t>
            </a:r>
            <a:endParaRPr lang="en-US" sz="2400" b="1" dirty="0">
              <a:solidFill>
                <a:srgbClr val="FEF800"/>
              </a:solidFill>
              <a:latin typeface="Lucida Handwriting" charset="0"/>
              <a:ea typeface="+mn-ea"/>
            </a:endParaRPr>
          </a:p>
        </p:txBody>
      </p:sp>
      <p:sp>
        <p:nvSpPr>
          <p:cNvPr id="254000" name="Text Box 48">
            <a:extLst>
              <a:ext uri="{FF2B5EF4-FFF2-40B4-BE49-F238E27FC236}">
                <a16:creationId xmlns:a16="http://schemas.microsoft.com/office/drawing/2014/main" id="{95761C44-9DD8-07C7-BDDB-E7DCBA65B9CB}"/>
              </a:ext>
            </a:extLst>
          </p:cNvPr>
          <p:cNvSpPr txBox="1">
            <a:spLocks noChangeArrowheads="1"/>
          </p:cNvSpPr>
          <p:nvPr/>
        </p:nvSpPr>
        <p:spPr bwMode="auto">
          <a:xfrm>
            <a:off x="6545263" y="3716338"/>
            <a:ext cx="2767012" cy="461962"/>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Ungkashhung</a:t>
            </a:r>
            <a:endParaRPr lang="en-US" altLang="en-US">
              <a:solidFill>
                <a:srgbClr val="FEF800"/>
              </a:solidFill>
              <a:latin typeface="Times" panose="02020603050405020304" pitchFamily="18" charset="0"/>
            </a:endParaRPr>
          </a:p>
        </p:txBody>
      </p:sp>
      <p:sp>
        <p:nvSpPr>
          <p:cNvPr id="254001" name="Line 49">
            <a:extLst>
              <a:ext uri="{FF2B5EF4-FFF2-40B4-BE49-F238E27FC236}">
                <a16:creationId xmlns:a16="http://schemas.microsoft.com/office/drawing/2014/main" id="{6259F65D-8BEA-FA3E-889B-10680FFFC23E}"/>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2" name="Line 50">
            <a:extLst>
              <a:ext uri="{FF2B5EF4-FFF2-40B4-BE49-F238E27FC236}">
                <a16:creationId xmlns:a16="http://schemas.microsoft.com/office/drawing/2014/main" id="{8990AFB0-5EAC-F371-5F20-E28A7979F259}"/>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3" name="Line 51">
            <a:extLst>
              <a:ext uri="{FF2B5EF4-FFF2-40B4-BE49-F238E27FC236}">
                <a16:creationId xmlns:a16="http://schemas.microsoft.com/office/drawing/2014/main" id="{657DCCE2-CF4A-7A98-4283-D7E60E724405}"/>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4" name="Line 52">
            <a:extLst>
              <a:ext uri="{FF2B5EF4-FFF2-40B4-BE49-F238E27FC236}">
                <a16:creationId xmlns:a16="http://schemas.microsoft.com/office/drawing/2014/main" id="{2C76D45E-6CAB-EBA8-4BFF-3B84C0DE4DEA}"/>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5" name="Line 53">
            <a:extLst>
              <a:ext uri="{FF2B5EF4-FFF2-40B4-BE49-F238E27FC236}">
                <a16:creationId xmlns:a16="http://schemas.microsoft.com/office/drawing/2014/main" id="{C4DAF0EA-7764-1E5E-AEE7-21317C676FEE}"/>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6" name="Line 54">
            <a:extLst>
              <a:ext uri="{FF2B5EF4-FFF2-40B4-BE49-F238E27FC236}">
                <a16:creationId xmlns:a16="http://schemas.microsoft.com/office/drawing/2014/main" id="{DBB1D402-432D-0E7B-0D03-C6B05803CDFC}"/>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7" name="Line 55">
            <a:extLst>
              <a:ext uri="{FF2B5EF4-FFF2-40B4-BE49-F238E27FC236}">
                <a16:creationId xmlns:a16="http://schemas.microsoft.com/office/drawing/2014/main" id="{5E8CF3DF-19B0-C93D-EF5E-C0AC226930FF}"/>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8" name="Line 56">
            <a:extLst>
              <a:ext uri="{FF2B5EF4-FFF2-40B4-BE49-F238E27FC236}">
                <a16:creationId xmlns:a16="http://schemas.microsoft.com/office/drawing/2014/main" id="{B24D14B8-0FB0-0F0F-096D-F215FC985F14}"/>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4009" name="Rectangle 57">
            <a:extLst>
              <a:ext uri="{FF2B5EF4-FFF2-40B4-BE49-F238E27FC236}">
                <a16:creationId xmlns:a16="http://schemas.microsoft.com/office/drawing/2014/main" id="{D6C50A84-9DE9-390E-3005-B441CDA79382}"/>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Microscope</a:t>
            </a:r>
          </a:p>
        </p:txBody>
      </p:sp>
      <p:sp>
        <p:nvSpPr>
          <p:cNvPr id="70696" name="Text Box 58">
            <a:extLst>
              <a:ext uri="{FF2B5EF4-FFF2-40B4-BE49-F238E27FC236}">
                <a16:creationId xmlns:a16="http://schemas.microsoft.com/office/drawing/2014/main" id="{1577B683-67D4-9D62-3124-043B9960F812}"/>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4011" name="Rectangle 59">
            <a:extLst>
              <a:ext uri="{FF2B5EF4-FFF2-40B4-BE49-F238E27FC236}">
                <a16:creationId xmlns:a16="http://schemas.microsoft.com/office/drawing/2014/main" id="{C057B886-6FFE-A01E-8830-8CBE868052D5}"/>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70698" name="Group 60">
            <a:extLst>
              <a:ext uri="{FF2B5EF4-FFF2-40B4-BE49-F238E27FC236}">
                <a16:creationId xmlns:a16="http://schemas.microsoft.com/office/drawing/2014/main" id="{B09A7283-C6A9-21E0-C102-C3CA3CB0AC9F}"/>
              </a:ext>
            </a:extLst>
          </p:cNvPr>
          <p:cNvGrpSpPr>
            <a:grpSpLocks/>
          </p:cNvGrpSpPr>
          <p:nvPr/>
        </p:nvGrpSpPr>
        <p:grpSpPr bwMode="auto">
          <a:xfrm>
            <a:off x="5467350" y="588963"/>
            <a:ext cx="703263" cy="958850"/>
            <a:chOff x="2464" y="201"/>
            <a:chExt cx="443" cy="604"/>
          </a:xfrm>
        </p:grpSpPr>
        <p:sp>
          <p:nvSpPr>
            <p:cNvPr id="70707" name="Rectangle 61">
              <a:extLst>
                <a:ext uri="{FF2B5EF4-FFF2-40B4-BE49-F238E27FC236}">
                  <a16:creationId xmlns:a16="http://schemas.microsoft.com/office/drawing/2014/main" id="{F133B224-73C7-4258-964D-4A4DB28BD7BC}"/>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0708" name="Rectangle 62">
              <a:extLst>
                <a:ext uri="{FF2B5EF4-FFF2-40B4-BE49-F238E27FC236}">
                  <a16:creationId xmlns:a16="http://schemas.microsoft.com/office/drawing/2014/main" id="{7AB00B68-867C-0710-458D-B5F4A1F707B9}"/>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0709" name="Rectangle 63">
              <a:extLst>
                <a:ext uri="{FF2B5EF4-FFF2-40B4-BE49-F238E27FC236}">
                  <a16:creationId xmlns:a16="http://schemas.microsoft.com/office/drawing/2014/main" id="{60E84632-E5F7-4787-0878-DB1B0A9FA74E}"/>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4019" name="Oval 67">
            <a:extLst>
              <a:ext uri="{FF2B5EF4-FFF2-40B4-BE49-F238E27FC236}">
                <a16:creationId xmlns:a16="http://schemas.microsoft.com/office/drawing/2014/main" id="{99422335-97EC-3A3F-331B-8294006D5892}"/>
              </a:ext>
            </a:extLst>
          </p:cNvPr>
          <p:cNvSpPr>
            <a:spLocks noChangeArrowheads="1"/>
          </p:cNvSpPr>
          <p:nvPr/>
        </p:nvSpPr>
        <p:spPr bwMode="auto">
          <a:xfrm>
            <a:off x="6473825" y="3524250"/>
            <a:ext cx="2862263" cy="827088"/>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54020" name="Oval 68">
            <a:extLst>
              <a:ext uri="{FF2B5EF4-FFF2-40B4-BE49-F238E27FC236}">
                <a16:creationId xmlns:a16="http://schemas.microsoft.com/office/drawing/2014/main" id="{71151A98-29D4-8079-E012-A138D40F3C8F}"/>
              </a:ext>
            </a:extLst>
          </p:cNvPr>
          <p:cNvSpPr>
            <a:spLocks noChangeArrowheads="1"/>
          </p:cNvSpPr>
          <p:nvPr/>
        </p:nvSpPr>
        <p:spPr bwMode="auto">
          <a:xfrm>
            <a:off x="-236538" y="3598863"/>
            <a:ext cx="2698751" cy="649287"/>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70701" name="Text Box 69">
            <a:extLst>
              <a:ext uri="{FF2B5EF4-FFF2-40B4-BE49-F238E27FC236}">
                <a16:creationId xmlns:a16="http://schemas.microsoft.com/office/drawing/2014/main" id="{1725AFFC-1E40-8331-F2E9-58114406EB16}"/>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grpSp>
        <p:nvGrpSpPr>
          <p:cNvPr id="4" name="Group 64">
            <a:extLst>
              <a:ext uri="{FF2B5EF4-FFF2-40B4-BE49-F238E27FC236}">
                <a16:creationId xmlns:a16="http://schemas.microsoft.com/office/drawing/2014/main" id="{E7C9B3FD-4266-488D-E7BF-4B88AB2FF303}"/>
              </a:ext>
            </a:extLst>
          </p:cNvPr>
          <p:cNvGrpSpPr>
            <a:grpSpLocks/>
          </p:cNvGrpSpPr>
          <p:nvPr/>
        </p:nvGrpSpPr>
        <p:grpSpPr bwMode="auto">
          <a:xfrm>
            <a:off x="1149350" y="4106863"/>
            <a:ext cx="6403975" cy="2355850"/>
            <a:chOff x="576" y="2166"/>
            <a:chExt cx="4034" cy="1484"/>
          </a:xfrm>
        </p:grpSpPr>
        <p:sp>
          <p:nvSpPr>
            <p:cNvPr id="254017" name="Line 65">
              <a:extLst>
                <a:ext uri="{FF2B5EF4-FFF2-40B4-BE49-F238E27FC236}">
                  <a16:creationId xmlns:a16="http://schemas.microsoft.com/office/drawing/2014/main" id="{7D6BE2ED-7677-B831-405D-8090A31AFF29}"/>
                </a:ext>
              </a:extLst>
            </p:cNvPr>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254018" name="Line 66">
              <a:extLst>
                <a:ext uri="{FF2B5EF4-FFF2-40B4-BE49-F238E27FC236}">
                  <a16:creationId xmlns:a16="http://schemas.microsoft.com/office/drawing/2014/main" id="{681ACD54-9A4D-D377-5D5B-9092E836A352}"/>
                </a:ext>
              </a:extLst>
            </p:cNvPr>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grpSp>
      <p:sp>
        <p:nvSpPr>
          <p:cNvPr id="254025" name="Rectangle 73">
            <a:extLst>
              <a:ext uri="{FF2B5EF4-FFF2-40B4-BE49-F238E27FC236}">
                <a16:creationId xmlns:a16="http://schemas.microsoft.com/office/drawing/2014/main" id="{C3DE0B09-A74A-010A-880D-810021355A81}"/>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33</a:t>
            </a:r>
            <a:endParaRPr lang="en-US" altLang="en-US" sz="1000" b="1">
              <a:effectLst>
                <a:outerShdw blurRad="38100" dist="38100" dir="2700000" algn="tl">
                  <a:srgbClr val="FFFFFF"/>
                </a:outerShdw>
              </a:effectLst>
            </a:endParaRPr>
          </a:p>
        </p:txBody>
      </p:sp>
      <p:sp>
        <p:nvSpPr>
          <p:cNvPr id="254026" name="Rectangle 74">
            <a:extLst>
              <a:ext uri="{FF2B5EF4-FFF2-40B4-BE49-F238E27FC236}">
                <a16:creationId xmlns:a16="http://schemas.microsoft.com/office/drawing/2014/main" id="{9E32C6F2-38C6-C80E-11D4-9544617148BD}"/>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E67AE06C-F672-14B4-B48C-8FCD7D922136}"/>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72707" name="Rectangle 3">
            <a:extLst>
              <a:ext uri="{FF2B5EF4-FFF2-40B4-BE49-F238E27FC236}">
                <a16:creationId xmlns:a16="http://schemas.microsoft.com/office/drawing/2014/main" id="{BEE5F51B-D99C-BC97-DE90-940B0FBAD5DF}"/>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6004" name="Rectangle 4">
            <a:extLst>
              <a:ext uri="{FF2B5EF4-FFF2-40B4-BE49-F238E27FC236}">
                <a16:creationId xmlns:a16="http://schemas.microsoft.com/office/drawing/2014/main" id="{D44AD839-A72B-F7CD-11A5-604D6C3FB028}"/>
              </a:ext>
            </a:extLst>
          </p:cNvPr>
          <p:cNvSpPr>
            <a:spLocks noChangeArrowheads="1"/>
          </p:cNvSpPr>
          <p:nvPr/>
        </p:nvSpPr>
        <p:spPr bwMode="auto">
          <a:xfrm>
            <a:off x="3067050"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6005" name="Rectangle 5">
            <a:extLst>
              <a:ext uri="{FF2B5EF4-FFF2-40B4-BE49-F238E27FC236}">
                <a16:creationId xmlns:a16="http://schemas.microsoft.com/office/drawing/2014/main" id="{4BACF931-F999-C45F-C0B5-8EAC32C86863}"/>
              </a:ext>
            </a:extLst>
          </p:cNvPr>
          <p:cNvSpPr>
            <a:spLocks noChangeArrowheads="1"/>
          </p:cNvSpPr>
          <p:nvPr/>
        </p:nvSpPr>
        <p:spPr bwMode="auto">
          <a:xfrm>
            <a:off x="3060700" y="546100"/>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6006" name="Rectangle 6">
            <a:extLst>
              <a:ext uri="{FF2B5EF4-FFF2-40B4-BE49-F238E27FC236}">
                <a16:creationId xmlns:a16="http://schemas.microsoft.com/office/drawing/2014/main" id="{0AB974C7-E33B-A342-08AB-70E883C32DC2}"/>
              </a:ext>
            </a:extLst>
          </p:cNvPr>
          <p:cNvSpPr>
            <a:spLocks noChangeArrowheads="1"/>
          </p:cNvSpPr>
          <p:nvPr/>
        </p:nvSpPr>
        <p:spPr bwMode="auto">
          <a:xfrm>
            <a:off x="3198813" y="938213"/>
            <a:ext cx="1830387"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r>
              <a:rPr lang="en-US" sz="1600" b="1" dirty="0">
                <a:solidFill>
                  <a:srgbClr val="FEF800"/>
                </a:solidFill>
                <a:latin typeface="Times" charset="0"/>
                <a:ea typeface="+mn-ea"/>
              </a:rPr>
              <a:t>TUIKUI  AKHA:</a:t>
            </a:r>
          </a:p>
        </p:txBody>
      </p:sp>
      <p:sp>
        <p:nvSpPr>
          <p:cNvPr id="72711" name="Rectangle 7">
            <a:extLst>
              <a:ext uri="{FF2B5EF4-FFF2-40B4-BE49-F238E27FC236}">
                <a16:creationId xmlns:a16="http://schemas.microsoft.com/office/drawing/2014/main" id="{C774A14B-853A-D4B7-8222-59D3A6D1FE46}"/>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6009" name="Rectangle 9">
            <a:extLst>
              <a:ext uri="{FF2B5EF4-FFF2-40B4-BE49-F238E27FC236}">
                <a16:creationId xmlns:a16="http://schemas.microsoft.com/office/drawing/2014/main" id="{40479D39-AE95-DA82-E609-C63FD2961A2F}"/>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6010" name="Rectangle 10">
            <a:extLst>
              <a:ext uri="{FF2B5EF4-FFF2-40B4-BE49-F238E27FC236}">
                <a16:creationId xmlns:a16="http://schemas.microsoft.com/office/drawing/2014/main" id="{0CD6F01F-A3BD-00DD-FB07-5D54AEFC1025}"/>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6011" name="Rectangle 11">
            <a:extLst>
              <a:ext uri="{FF2B5EF4-FFF2-40B4-BE49-F238E27FC236}">
                <a16:creationId xmlns:a16="http://schemas.microsoft.com/office/drawing/2014/main" id="{C7DB2232-B010-D20F-6C39-CE391FF6FE3C}"/>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2" name="Rectangle 12">
            <a:extLst>
              <a:ext uri="{FF2B5EF4-FFF2-40B4-BE49-F238E27FC236}">
                <a16:creationId xmlns:a16="http://schemas.microsoft.com/office/drawing/2014/main" id="{0B1878AA-09F3-3947-AE44-06932A7B6780}"/>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3" name="Rectangle 13">
            <a:extLst>
              <a:ext uri="{FF2B5EF4-FFF2-40B4-BE49-F238E27FC236}">
                <a16:creationId xmlns:a16="http://schemas.microsoft.com/office/drawing/2014/main" id="{463ECA90-4E74-87A6-7DF2-179100900F9B}"/>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4" name="Rectangle 14">
            <a:extLst>
              <a:ext uri="{FF2B5EF4-FFF2-40B4-BE49-F238E27FC236}">
                <a16:creationId xmlns:a16="http://schemas.microsoft.com/office/drawing/2014/main" id="{413D4EC8-30C2-C82E-4B1C-F634F1A514EA}"/>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5" name="Rectangle 15">
            <a:extLst>
              <a:ext uri="{FF2B5EF4-FFF2-40B4-BE49-F238E27FC236}">
                <a16:creationId xmlns:a16="http://schemas.microsoft.com/office/drawing/2014/main" id="{21069B68-8BCD-333F-D5CC-F00E2387578F}"/>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 </a:t>
            </a:r>
          </a:p>
        </p:txBody>
      </p:sp>
      <p:sp>
        <p:nvSpPr>
          <p:cNvPr id="256016" name="Rectangle 16">
            <a:extLst>
              <a:ext uri="{FF2B5EF4-FFF2-40B4-BE49-F238E27FC236}">
                <a16:creationId xmlns:a16="http://schemas.microsoft.com/office/drawing/2014/main" id="{A404C454-5016-4B05-3833-A62DF74E605B}"/>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a:t>
            </a:r>
          </a:p>
        </p:txBody>
      </p:sp>
      <p:sp>
        <p:nvSpPr>
          <p:cNvPr id="256017" name="Rectangle 17">
            <a:extLst>
              <a:ext uri="{FF2B5EF4-FFF2-40B4-BE49-F238E27FC236}">
                <a16:creationId xmlns:a16="http://schemas.microsoft.com/office/drawing/2014/main" id="{E5C19EBE-9AD2-4F8A-44E6-C80A9839295C}"/>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8" name="Rectangle 18">
            <a:extLst>
              <a:ext uri="{FF2B5EF4-FFF2-40B4-BE49-F238E27FC236}">
                <a16:creationId xmlns:a16="http://schemas.microsoft.com/office/drawing/2014/main" id="{956E5DE8-B76A-F06D-A7AD-BFF27760A933}"/>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6019" name="Rectangle 19">
            <a:extLst>
              <a:ext uri="{FF2B5EF4-FFF2-40B4-BE49-F238E27FC236}">
                <a16:creationId xmlns:a16="http://schemas.microsoft.com/office/drawing/2014/main" id="{CCCD5EEB-AED8-03F6-866F-90F30FAC4D63}"/>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Hebrew</a:t>
            </a:r>
          </a:p>
        </p:txBody>
      </p:sp>
      <p:sp>
        <p:nvSpPr>
          <p:cNvPr id="256020" name="Rectangle 20">
            <a:extLst>
              <a:ext uri="{FF2B5EF4-FFF2-40B4-BE49-F238E27FC236}">
                <a16:creationId xmlns:a16="http://schemas.microsoft.com/office/drawing/2014/main" id="{D5EACF6A-B6E7-CAC9-AD28-F802995F40F1}"/>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Greek</a:t>
            </a:r>
          </a:p>
        </p:txBody>
      </p:sp>
      <p:sp>
        <p:nvSpPr>
          <p:cNvPr id="256021" name="Rectangle 21">
            <a:extLst>
              <a:ext uri="{FF2B5EF4-FFF2-40B4-BE49-F238E27FC236}">
                <a16:creationId xmlns:a16="http://schemas.microsoft.com/office/drawing/2014/main" id="{31207BD9-8BAA-2EB0-3F00-8C0EB415AC17}"/>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6022" name="Rectangle 22">
            <a:extLst>
              <a:ext uri="{FF2B5EF4-FFF2-40B4-BE49-F238E27FC236}">
                <a16:creationId xmlns:a16="http://schemas.microsoft.com/office/drawing/2014/main" id="{9C43355D-D965-964C-EF99-E4ABE67A4500}"/>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6023" name="Rectangle 23">
            <a:extLst>
              <a:ext uri="{FF2B5EF4-FFF2-40B4-BE49-F238E27FC236}">
                <a16:creationId xmlns:a16="http://schemas.microsoft.com/office/drawing/2014/main" id="{4F75A338-7F02-D213-057D-2D92F88A3AAF}"/>
              </a:ext>
            </a:extLst>
          </p:cNvPr>
          <p:cNvSpPr>
            <a:spLocks noChangeArrowheads="1"/>
          </p:cNvSpPr>
          <p:nvPr/>
        </p:nvSpPr>
        <p:spPr bwMode="auto">
          <a:xfrm>
            <a:off x="6388100" y="3429000"/>
            <a:ext cx="2960688" cy="458788"/>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Lukhamashan/ </a:t>
            </a:r>
            <a:endParaRPr lang="en-US" altLang="en-US" sz="1800" b="1">
              <a:solidFill>
                <a:srgbClr val="FEF800"/>
              </a:solidFill>
              <a:latin typeface="Lucida Handwriting" panose="03010101010101010101" pitchFamily="66" charset="0"/>
            </a:endParaRPr>
          </a:p>
        </p:txBody>
      </p:sp>
      <p:sp>
        <p:nvSpPr>
          <p:cNvPr id="256024" name="Rectangle 24">
            <a:extLst>
              <a:ext uri="{FF2B5EF4-FFF2-40B4-BE49-F238E27FC236}">
                <a16:creationId xmlns:a16="http://schemas.microsoft.com/office/drawing/2014/main" id="{69FAA88C-F3F7-D09A-E6BF-043E3ED56E47}"/>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Ain/</a:t>
            </a:r>
            <a:endParaRPr lang="en-US" altLang="en-US" sz="1800" b="1">
              <a:solidFill>
                <a:srgbClr val="FEF800"/>
              </a:solidFill>
              <a:latin typeface="Lucida Handwriting" panose="03010101010101010101" pitchFamily="66" charset="0"/>
            </a:endParaRPr>
          </a:p>
        </p:txBody>
      </p:sp>
      <p:grpSp>
        <p:nvGrpSpPr>
          <p:cNvPr id="72728" name="Group 25">
            <a:extLst>
              <a:ext uri="{FF2B5EF4-FFF2-40B4-BE49-F238E27FC236}">
                <a16:creationId xmlns:a16="http://schemas.microsoft.com/office/drawing/2014/main" id="{53EFF6C2-03BD-5828-2E30-C565F053D2A8}"/>
              </a:ext>
            </a:extLst>
          </p:cNvPr>
          <p:cNvGrpSpPr>
            <a:grpSpLocks/>
          </p:cNvGrpSpPr>
          <p:nvPr/>
        </p:nvGrpSpPr>
        <p:grpSpPr bwMode="auto">
          <a:xfrm>
            <a:off x="2133600" y="2462213"/>
            <a:ext cx="5403850" cy="2860675"/>
            <a:chOff x="1344" y="1551"/>
            <a:chExt cx="3404" cy="1802"/>
          </a:xfrm>
        </p:grpSpPr>
        <p:sp>
          <p:nvSpPr>
            <p:cNvPr id="72755" name="Line 26">
              <a:extLst>
                <a:ext uri="{FF2B5EF4-FFF2-40B4-BE49-F238E27FC236}">
                  <a16:creationId xmlns:a16="http://schemas.microsoft.com/office/drawing/2014/main" id="{CA7EA529-1AD3-3633-5123-08AE6C68E872}"/>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27">
              <a:extLst>
                <a:ext uri="{FF2B5EF4-FFF2-40B4-BE49-F238E27FC236}">
                  <a16:creationId xmlns:a16="http://schemas.microsoft.com/office/drawing/2014/main" id="{760F5333-6B42-0198-257C-B40DE9D3897B}"/>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28">
              <a:extLst>
                <a:ext uri="{FF2B5EF4-FFF2-40B4-BE49-F238E27FC236}">
                  <a16:creationId xmlns:a16="http://schemas.microsoft.com/office/drawing/2014/main" id="{7D50E9E7-62D2-E879-E66F-F6465187403E}"/>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58" name="Line 29">
              <a:extLst>
                <a:ext uri="{FF2B5EF4-FFF2-40B4-BE49-F238E27FC236}">
                  <a16:creationId xmlns:a16="http://schemas.microsoft.com/office/drawing/2014/main" id="{8C9ADD0A-E00B-DF84-28F2-36CC4909E920}"/>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59" name="Line 30">
              <a:extLst>
                <a:ext uri="{FF2B5EF4-FFF2-40B4-BE49-F238E27FC236}">
                  <a16:creationId xmlns:a16="http://schemas.microsoft.com/office/drawing/2014/main" id="{49272FA9-F231-3C09-BB48-AAFF03A66B39}"/>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60" name="Line 31">
              <a:extLst>
                <a:ext uri="{FF2B5EF4-FFF2-40B4-BE49-F238E27FC236}">
                  <a16:creationId xmlns:a16="http://schemas.microsoft.com/office/drawing/2014/main" id="{1222195C-E0E6-A599-04B7-BC03063144DA}"/>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61" name="Line 32">
              <a:extLst>
                <a:ext uri="{FF2B5EF4-FFF2-40B4-BE49-F238E27FC236}">
                  <a16:creationId xmlns:a16="http://schemas.microsoft.com/office/drawing/2014/main" id="{88789050-AA8C-D6B0-D46D-3DB7CF561B71}"/>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62" name="Line 33">
              <a:extLst>
                <a:ext uri="{FF2B5EF4-FFF2-40B4-BE49-F238E27FC236}">
                  <a16:creationId xmlns:a16="http://schemas.microsoft.com/office/drawing/2014/main" id="{7B61ECB7-C43E-9908-219D-63DA435CEC93}"/>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34" name="Rectangle 34">
              <a:extLst>
                <a:ext uri="{FF2B5EF4-FFF2-40B4-BE49-F238E27FC236}">
                  <a16:creationId xmlns:a16="http://schemas.microsoft.com/office/drawing/2014/main" id="{2DE2D0A7-7797-8ACD-0D4A-F62AA92DE144}"/>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MARANBING</a:t>
              </a:r>
            </a:p>
          </p:txBody>
        </p:sp>
        <p:sp>
          <p:nvSpPr>
            <p:cNvPr id="256035" name="Rectangle 35">
              <a:extLst>
                <a:ext uri="{FF2B5EF4-FFF2-40B4-BE49-F238E27FC236}">
                  <a16:creationId xmlns:a16="http://schemas.microsoft.com/office/drawing/2014/main" id="{18FB7495-6DA1-CF7C-F358-58B940A5371E}"/>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6036" name="Rectangle 36">
              <a:extLst>
                <a:ext uri="{FF2B5EF4-FFF2-40B4-BE49-F238E27FC236}">
                  <a16:creationId xmlns:a16="http://schemas.microsoft.com/office/drawing/2014/main" id="{35785DF8-49E2-87CC-C3DC-A5C7826A702B}"/>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LAASEM</a:t>
              </a:r>
            </a:p>
          </p:txBody>
        </p:sp>
        <p:sp>
          <p:nvSpPr>
            <p:cNvPr id="256037" name="Rectangle 37">
              <a:extLst>
                <a:ext uri="{FF2B5EF4-FFF2-40B4-BE49-F238E27FC236}">
                  <a16:creationId xmlns:a16="http://schemas.microsoft.com/office/drawing/2014/main" id="{18FA52A6-B2D3-BB23-EBB3-FD5A3805ED53}"/>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6038" name="Rectangle 38">
              <a:extLst>
                <a:ext uri="{FF2B5EF4-FFF2-40B4-BE49-F238E27FC236}">
                  <a16:creationId xmlns:a16="http://schemas.microsoft.com/office/drawing/2014/main" id="{2EC0BDD4-16C7-1932-A601-637ACF562C54}"/>
                </a:ext>
              </a:extLst>
            </p:cNvPr>
            <p:cNvSpPr>
              <a:spLocks noChangeArrowheads="1"/>
            </p:cNvSpPr>
            <p:nvPr/>
          </p:nvSpPr>
          <p:spPr bwMode="auto">
            <a:xfrm rot="-2323467">
              <a:off x="3353" y="2464"/>
              <a:ext cx="622" cy="231"/>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6039" name="Rectangle 39">
              <a:extLst>
                <a:ext uri="{FF2B5EF4-FFF2-40B4-BE49-F238E27FC236}">
                  <a16:creationId xmlns:a16="http://schemas.microsoft.com/office/drawing/2014/main" id="{7432E9FB-810E-C4EE-1332-6D5656121FC4}"/>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mn-ea"/>
                </a:rPr>
                <a:t>THOTCHAN</a:t>
              </a:r>
            </a:p>
          </p:txBody>
        </p:sp>
        <p:sp>
          <p:nvSpPr>
            <p:cNvPr id="256040" name="Rectangle 40">
              <a:extLst>
                <a:ext uri="{FF2B5EF4-FFF2-40B4-BE49-F238E27FC236}">
                  <a16:creationId xmlns:a16="http://schemas.microsoft.com/office/drawing/2014/main" id="{809E2879-050E-E34C-569B-DE4FF1A6853A}"/>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AIN</a:t>
              </a:r>
              <a:endParaRPr lang="en-US" altLang="en-US" sz="1800" b="1">
                <a:solidFill>
                  <a:srgbClr val="FFFF00"/>
                </a:solidFill>
                <a:latin typeface="Helvetica BlackOblique" charset="0"/>
              </a:endParaRPr>
            </a:p>
          </p:txBody>
        </p:sp>
        <p:sp>
          <p:nvSpPr>
            <p:cNvPr id="256041" name="Rectangle 41">
              <a:extLst>
                <a:ext uri="{FF2B5EF4-FFF2-40B4-BE49-F238E27FC236}">
                  <a16:creationId xmlns:a16="http://schemas.microsoft.com/office/drawing/2014/main" id="{85804169-A79F-897B-3ABF-F76CAB5FD233}"/>
                </a:ext>
              </a:extLst>
            </p:cNvPr>
            <p:cNvSpPr>
              <a:spLocks noChangeArrowheads="1"/>
            </p:cNvSpPr>
            <p:nvPr/>
          </p:nvSpPr>
          <p:spPr bwMode="auto">
            <a:xfrm rot="-3345401">
              <a:off x="2907" y="2048"/>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a:t>
              </a:r>
              <a:endParaRPr lang="en-US" altLang="en-US" sz="1800" b="1">
                <a:solidFill>
                  <a:srgbClr val="FFFF00"/>
                </a:solidFill>
                <a:latin typeface="Helvetica BlackOblique" charset="0"/>
              </a:endParaRPr>
            </a:p>
          </p:txBody>
        </p:sp>
      </p:grpSp>
      <p:sp>
        <p:nvSpPr>
          <p:cNvPr id="256042" name="Rectangle 42">
            <a:extLst>
              <a:ext uri="{FF2B5EF4-FFF2-40B4-BE49-F238E27FC236}">
                <a16:creationId xmlns:a16="http://schemas.microsoft.com/office/drawing/2014/main" id="{7D8555AF-F66A-D714-7A17-D34CBDEECDFE}"/>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EF800"/>
                </a:solidFill>
                <a:latin typeface="Lucida Handwriting" charset="0"/>
                <a:ea typeface="+mn-ea"/>
              </a:rPr>
              <a:t>Telescope</a:t>
            </a:r>
          </a:p>
        </p:txBody>
      </p:sp>
      <p:sp>
        <p:nvSpPr>
          <p:cNvPr id="256043" name="Rectangle 43">
            <a:extLst>
              <a:ext uri="{FF2B5EF4-FFF2-40B4-BE49-F238E27FC236}">
                <a16:creationId xmlns:a16="http://schemas.microsoft.com/office/drawing/2014/main" id="{7C0AECDA-8862-D2FD-4868-95F566E3B137}"/>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EF800"/>
                </a:solidFill>
                <a:latin typeface="Lucida Handwriting" charset="0"/>
                <a:ea typeface="+mn-ea"/>
              </a:rPr>
              <a:t>Telescope</a:t>
            </a:r>
          </a:p>
        </p:txBody>
      </p:sp>
      <p:sp>
        <p:nvSpPr>
          <p:cNvPr id="256044" name="Rectangle 44">
            <a:extLst>
              <a:ext uri="{FF2B5EF4-FFF2-40B4-BE49-F238E27FC236}">
                <a16:creationId xmlns:a16="http://schemas.microsoft.com/office/drawing/2014/main" id="{D6354F62-CF25-AB96-C8C1-7368DDB37B0F}"/>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K</a:t>
            </a:r>
            <a:r>
              <a:rPr lang="en-US" altLang="en-US" sz="2000" b="1">
                <a:solidFill>
                  <a:srgbClr val="FFFF00"/>
                </a:solidFill>
                <a:latin typeface="Lucida Handwriting" panose="03010101010101010101" pitchFamily="66" charset="0"/>
              </a:rPr>
              <a:t>ā</a:t>
            </a:r>
            <a:r>
              <a:rPr lang="en-US" altLang="en-US" sz="1800" b="1">
                <a:solidFill>
                  <a:srgbClr val="FFFF00"/>
                </a:solidFill>
                <a:latin typeface="Lucida Handwriting" panose="03010101010101010101" pitchFamily="66" charset="0"/>
              </a:rPr>
              <a:t>nthui </a:t>
            </a:r>
            <a:r>
              <a:rPr lang="en-US" altLang="en-US" sz="1800" b="1">
                <a:solidFill>
                  <a:srgbClr val="FEF800"/>
                </a:solidFill>
                <a:latin typeface="Lucida Handwriting" panose="03010101010101010101" pitchFamily="66" charset="0"/>
              </a:rPr>
              <a:t>kahai katang makhavai</a:t>
            </a:r>
          </a:p>
        </p:txBody>
      </p:sp>
      <p:sp>
        <p:nvSpPr>
          <p:cNvPr id="256045" name="Rectangle 45">
            <a:extLst>
              <a:ext uri="{FF2B5EF4-FFF2-40B4-BE49-F238E27FC236}">
                <a16:creationId xmlns:a16="http://schemas.microsoft.com/office/drawing/2014/main" id="{255E7023-09AB-DBD1-1E13-152DB56B788D}"/>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Rārāda </a:t>
            </a:r>
            <a:r>
              <a:rPr lang="en-US" altLang="en-US" sz="1800" b="1">
                <a:solidFill>
                  <a:srgbClr val="FEF800"/>
                </a:solidFill>
                <a:latin typeface="Lucida Handwriting" panose="03010101010101010101" pitchFamily="66" charset="0"/>
              </a:rPr>
              <a:t>khalei katang makhavai</a:t>
            </a:r>
          </a:p>
        </p:txBody>
      </p:sp>
      <p:sp>
        <p:nvSpPr>
          <p:cNvPr id="256047" name="Text Box 47">
            <a:extLst>
              <a:ext uri="{FF2B5EF4-FFF2-40B4-BE49-F238E27FC236}">
                <a16:creationId xmlns:a16="http://schemas.microsoft.com/office/drawing/2014/main" id="{A03D9C5D-8134-5ED9-8DDF-86A86F984EBF}"/>
              </a:ext>
            </a:extLst>
          </p:cNvPr>
          <p:cNvSpPr txBox="1">
            <a:spLocks noChangeArrowheads="1"/>
          </p:cNvSpPr>
          <p:nvPr/>
        </p:nvSpPr>
        <p:spPr bwMode="auto">
          <a:xfrm>
            <a:off x="-58738" y="3671888"/>
            <a:ext cx="2757488" cy="4603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FEF800"/>
                </a:solidFill>
                <a:latin typeface="Lucida Handwriting" charset="0"/>
                <a:ea typeface="+mn-ea"/>
              </a:rPr>
              <a:t>Ngashitkahai</a:t>
            </a:r>
            <a:r>
              <a:rPr lang="en-US" sz="2400" b="1" dirty="0">
                <a:solidFill>
                  <a:srgbClr val="FEF800"/>
                </a:solidFill>
                <a:latin typeface="Lucida Handwriting" charset="0"/>
                <a:ea typeface="+mn-ea"/>
              </a:rPr>
              <a:t> </a:t>
            </a:r>
          </a:p>
        </p:txBody>
      </p:sp>
      <p:sp>
        <p:nvSpPr>
          <p:cNvPr id="256048" name="Text Box 48">
            <a:extLst>
              <a:ext uri="{FF2B5EF4-FFF2-40B4-BE49-F238E27FC236}">
                <a16:creationId xmlns:a16="http://schemas.microsoft.com/office/drawing/2014/main" id="{4DAAFD0E-E6E3-96BD-F689-AAE49A787EA9}"/>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Ungkashung</a:t>
            </a:r>
            <a:endParaRPr lang="en-US" altLang="en-US">
              <a:solidFill>
                <a:srgbClr val="FEF800"/>
              </a:solidFill>
              <a:latin typeface="Times" panose="02020603050405020304" pitchFamily="18" charset="0"/>
            </a:endParaRPr>
          </a:p>
        </p:txBody>
      </p:sp>
      <p:sp>
        <p:nvSpPr>
          <p:cNvPr id="256049" name="Line 49">
            <a:extLst>
              <a:ext uri="{FF2B5EF4-FFF2-40B4-BE49-F238E27FC236}">
                <a16:creationId xmlns:a16="http://schemas.microsoft.com/office/drawing/2014/main" id="{E8CE0519-2AEC-66E4-FD12-C0135D74F957}"/>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0" name="Line 50">
            <a:extLst>
              <a:ext uri="{FF2B5EF4-FFF2-40B4-BE49-F238E27FC236}">
                <a16:creationId xmlns:a16="http://schemas.microsoft.com/office/drawing/2014/main" id="{8FA246D0-B95C-1DD4-4E2F-D91BEC0B19E3}"/>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1" name="Line 51">
            <a:extLst>
              <a:ext uri="{FF2B5EF4-FFF2-40B4-BE49-F238E27FC236}">
                <a16:creationId xmlns:a16="http://schemas.microsoft.com/office/drawing/2014/main" id="{0CCA3DEA-44E5-41E2-12F5-2CD673BC083B}"/>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2" name="Line 52">
            <a:extLst>
              <a:ext uri="{FF2B5EF4-FFF2-40B4-BE49-F238E27FC236}">
                <a16:creationId xmlns:a16="http://schemas.microsoft.com/office/drawing/2014/main" id="{1BAD10E3-0953-870C-B8A6-79932B6A6788}"/>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3" name="Line 53">
            <a:extLst>
              <a:ext uri="{FF2B5EF4-FFF2-40B4-BE49-F238E27FC236}">
                <a16:creationId xmlns:a16="http://schemas.microsoft.com/office/drawing/2014/main" id="{0B98FD22-596C-0E99-DB3E-0C202C356970}"/>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4" name="Line 54">
            <a:extLst>
              <a:ext uri="{FF2B5EF4-FFF2-40B4-BE49-F238E27FC236}">
                <a16:creationId xmlns:a16="http://schemas.microsoft.com/office/drawing/2014/main" id="{3B384C49-C9D2-6D0E-A3C4-0EA2A6BCC551}"/>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5" name="Line 55">
            <a:extLst>
              <a:ext uri="{FF2B5EF4-FFF2-40B4-BE49-F238E27FC236}">
                <a16:creationId xmlns:a16="http://schemas.microsoft.com/office/drawing/2014/main" id="{C7648262-69B0-1FE6-02B1-CDBAB8503DFF}"/>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6" name="Line 56">
            <a:extLst>
              <a:ext uri="{FF2B5EF4-FFF2-40B4-BE49-F238E27FC236}">
                <a16:creationId xmlns:a16="http://schemas.microsoft.com/office/drawing/2014/main" id="{437261CC-5C94-0038-AE3C-7C52370288E8}"/>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6057" name="Rectangle 57">
            <a:extLst>
              <a:ext uri="{FF2B5EF4-FFF2-40B4-BE49-F238E27FC236}">
                <a16:creationId xmlns:a16="http://schemas.microsoft.com/office/drawing/2014/main" id="{FBDDDF69-4B47-96E9-8746-90F0E31988A9}"/>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dirty="0">
                <a:solidFill>
                  <a:srgbClr val="2F6AFD"/>
                </a:solidFill>
                <a:latin typeface="Lucida Handwriting" charset="0"/>
                <a:ea typeface="+mn-ea"/>
              </a:rPr>
              <a:t>Microscope</a:t>
            </a:r>
          </a:p>
        </p:txBody>
      </p:sp>
      <p:sp>
        <p:nvSpPr>
          <p:cNvPr id="72744" name="Text Box 58">
            <a:extLst>
              <a:ext uri="{FF2B5EF4-FFF2-40B4-BE49-F238E27FC236}">
                <a16:creationId xmlns:a16="http://schemas.microsoft.com/office/drawing/2014/main" id="{0D91AF7E-A107-78DF-5D74-71C693A28CCF}"/>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6059" name="Rectangle 59">
            <a:extLst>
              <a:ext uri="{FF2B5EF4-FFF2-40B4-BE49-F238E27FC236}">
                <a16:creationId xmlns:a16="http://schemas.microsoft.com/office/drawing/2014/main" id="{0C884833-2452-E9E5-D728-4F0F053D739F}"/>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72746" name="Group 60">
            <a:extLst>
              <a:ext uri="{FF2B5EF4-FFF2-40B4-BE49-F238E27FC236}">
                <a16:creationId xmlns:a16="http://schemas.microsoft.com/office/drawing/2014/main" id="{8894EC54-46CD-3A4D-6C8D-EFD225689270}"/>
              </a:ext>
            </a:extLst>
          </p:cNvPr>
          <p:cNvGrpSpPr>
            <a:grpSpLocks/>
          </p:cNvGrpSpPr>
          <p:nvPr/>
        </p:nvGrpSpPr>
        <p:grpSpPr bwMode="auto">
          <a:xfrm>
            <a:off x="5467350" y="588963"/>
            <a:ext cx="703263" cy="958850"/>
            <a:chOff x="2464" y="201"/>
            <a:chExt cx="443" cy="604"/>
          </a:xfrm>
        </p:grpSpPr>
        <p:sp>
          <p:nvSpPr>
            <p:cNvPr id="72752" name="Rectangle 61">
              <a:extLst>
                <a:ext uri="{FF2B5EF4-FFF2-40B4-BE49-F238E27FC236}">
                  <a16:creationId xmlns:a16="http://schemas.microsoft.com/office/drawing/2014/main" id="{6B0227B2-AD3D-DDCD-D4E2-398C6B9F3C6B}"/>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2753" name="Rectangle 62">
              <a:extLst>
                <a:ext uri="{FF2B5EF4-FFF2-40B4-BE49-F238E27FC236}">
                  <a16:creationId xmlns:a16="http://schemas.microsoft.com/office/drawing/2014/main" id="{EB0BE50C-3576-93B9-34B7-222B19C3CD4C}"/>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2754" name="Rectangle 63">
              <a:extLst>
                <a:ext uri="{FF2B5EF4-FFF2-40B4-BE49-F238E27FC236}">
                  <a16:creationId xmlns:a16="http://schemas.microsoft.com/office/drawing/2014/main" id="{ECE9A3BE-8C01-3A57-60E3-AF7C09DD40C5}"/>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6066" name="AutoShape 66">
            <a:extLst>
              <a:ext uri="{FF2B5EF4-FFF2-40B4-BE49-F238E27FC236}">
                <a16:creationId xmlns:a16="http://schemas.microsoft.com/office/drawing/2014/main" id="{BFEE87C8-02A0-7608-B6E2-2A5FF2F7EF39}"/>
              </a:ext>
            </a:extLst>
          </p:cNvPr>
          <p:cNvSpPr>
            <a:spLocks noChangeArrowheads="1"/>
          </p:cNvSpPr>
          <p:nvPr/>
        </p:nvSpPr>
        <p:spPr bwMode="auto">
          <a:xfrm>
            <a:off x="38100" y="4260850"/>
            <a:ext cx="1778000" cy="2154238"/>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56067" name="AutoShape 67">
            <a:extLst>
              <a:ext uri="{FF2B5EF4-FFF2-40B4-BE49-F238E27FC236}">
                <a16:creationId xmlns:a16="http://schemas.microsoft.com/office/drawing/2014/main" id="{BD47121C-9D4B-7180-B904-07D9CBCB492C}"/>
              </a:ext>
            </a:extLst>
          </p:cNvPr>
          <p:cNvSpPr>
            <a:spLocks noChangeArrowheads="1"/>
          </p:cNvSpPr>
          <p:nvPr/>
        </p:nvSpPr>
        <p:spPr bwMode="auto">
          <a:xfrm>
            <a:off x="7112000" y="4270375"/>
            <a:ext cx="1974850" cy="2174875"/>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72749" name="Text Box 68">
            <a:extLst>
              <a:ext uri="{FF2B5EF4-FFF2-40B4-BE49-F238E27FC236}">
                <a16:creationId xmlns:a16="http://schemas.microsoft.com/office/drawing/2014/main" id="{3185F863-DBE7-3737-7E8F-562981D4C6D9}"/>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56072" name="Rectangle 72">
            <a:extLst>
              <a:ext uri="{FF2B5EF4-FFF2-40B4-BE49-F238E27FC236}">
                <a16:creationId xmlns:a16="http://schemas.microsoft.com/office/drawing/2014/main" id="{E6487B60-AAF4-197A-9BD1-9F89EBF98DD9}"/>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34</a:t>
            </a:r>
            <a:endParaRPr lang="en-US" altLang="en-US" sz="1000" b="1">
              <a:effectLst>
                <a:outerShdw blurRad="38100" dist="38100" dir="2700000" algn="tl">
                  <a:srgbClr val="FFFFFF"/>
                </a:outerShdw>
              </a:effectLst>
            </a:endParaRPr>
          </a:p>
        </p:txBody>
      </p:sp>
      <p:sp>
        <p:nvSpPr>
          <p:cNvPr id="256073" name="Rectangle 73">
            <a:extLst>
              <a:ext uri="{FF2B5EF4-FFF2-40B4-BE49-F238E27FC236}">
                <a16:creationId xmlns:a16="http://schemas.microsoft.com/office/drawing/2014/main" id="{B2ED2341-FEFF-3DB3-6B4E-BE2FEBB11D34}"/>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2033E54-AC93-40D8-3940-BBF43EBAD933}"/>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74755" name="Rectangle 3">
            <a:extLst>
              <a:ext uri="{FF2B5EF4-FFF2-40B4-BE49-F238E27FC236}">
                <a16:creationId xmlns:a16="http://schemas.microsoft.com/office/drawing/2014/main" id="{076B6F50-F233-FAD8-1569-F3E1B6C2A454}"/>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7028" name="Rectangle 4">
            <a:extLst>
              <a:ext uri="{FF2B5EF4-FFF2-40B4-BE49-F238E27FC236}">
                <a16:creationId xmlns:a16="http://schemas.microsoft.com/office/drawing/2014/main" id="{D68097A4-3D97-8670-B817-F4ED9AB6585D}"/>
              </a:ext>
            </a:extLst>
          </p:cNvPr>
          <p:cNvSpPr>
            <a:spLocks noChangeArrowheads="1"/>
          </p:cNvSpPr>
          <p:nvPr/>
        </p:nvSpPr>
        <p:spPr bwMode="auto">
          <a:xfrm>
            <a:off x="3228975" y="200025"/>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Zingkum</a:t>
            </a:r>
            <a:r>
              <a:rPr lang="en-US" sz="2000" b="1" dirty="0">
                <a:solidFill>
                  <a:srgbClr val="FEF800"/>
                </a:solidFill>
                <a:latin typeface="Lucida Handwriting" charset="0"/>
                <a:ea typeface="+mn-ea"/>
              </a:rPr>
              <a:t> 1600</a:t>
            </a:r>
          </a:p>
        </p:txBody>
      </p:sp>
      <p:sp>
        <p:nvSpPr>
          <p:cNvPr id="257029" name="Rectangle 5">
            <a:extLst>
              <a:ext uri="{FF2B5EF4-FFF2-40B4-BE49-F238E27FC236}">
                <a16:creationId xmlns:a16="http://schemas.microsoft.com/office/drawing/2014/main" id="{1A820444-9A8A-82D4-C3EA-A661770ABC10}"/>
              </a:ext>
            </a:extLst>
          </p:cNvPr>
          <p:cNvSpPr>
            <a:spLocks noChangeArrowheads="1"/>
          </p:cNvSpPr>
          <p:nvPr/>
        </p:nvSpPr>
        <p:spPr bwMode="auto">
          <a:xfrm>
            <a:off x="3133725" y="517525"/>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mn-ea"/>
              </a:rPr>
              <a:t>Kapimebing</a:t>
            </a:r>
            <a:r>
              <a:rPr lang="en-US" sz="2000" b="1" dirty="0">
                <a:solidFill>
                  <a:srgbClr val="FEF800"/>
                </a:solidFill>
                <a:latin typeface="Lucida Handwriting" charset="0"/>
                <a:ea typeface="+mn-ea"/>
              </a:rPr>
              <a:t> 40</a:t>
            </a:r>
          </a:p>
        </p:txBody>
      </p:sp>
      <p:sp>
        <p:nvSpPr>
          <p:cNvPr id="257030" name="Rectangle 6">
            <a:extLst>
              <a:ext uri="{FF2B5EF4-FFF2-40B4-BE49-F238E27FC236}">
                <a16:creationId xmlns:a16="http://schemas.microsoft.com/office/drawing/2014/main" id="{F16A3860-34DE-8264-BE1C-08F24E25C86D}"/>
              </a:ext>
            </a:extLst>
          </p:cNvPr>
          <p:cNvSpPr>
            <a:spLocks noChangeArrowheads="1"/>
          </p:cNvSpPr>
          <p:nvPr/>
        </p:nvSpPr>
        <p:spPr bwMode="auto">
          <a:xfrm>
            <a:off x="3213100" y="938213"/>
            <a:ext cx="1889125"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EF8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EF800"/>
                </a:solidFill>
                <a:latin typeface="Times" panose="02020603050405020304" pitchFamily="18" charset="0"/>
              </a:rPr>
              <a:t>KHA:</a:t>
            </a:r>
          </a:p>
        </p:txBody>
      </p:sp>
      <p:sp>
        <p:nvSpPr>
          <p:cNvPr id="74759" name="Rectangle 7">
            <a:extLst>
              <a:ext uri="{FF2B5EF4-FFF2-40B4-BE49-F238E27FC236}">
                <a16:creationId xmlns:a16="http://schemas.microsoft.com/office/drawing/2014/main" id="{6F522241-AE88-A07C-3E3F-885FDE0B5C33}"/>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57033" name="Rectangle 9">
            <a:extLst>
              <a:ext uri="{FF2B5EF4-FFF2-40B4-BE49-F238E27FC236}">
                <a16:creationId xmlns:a16="http://schemas.microsoft.com/office/drawing/2014/main" id="{E3486673-1213-18D1-18A5-BDF92D1F86CA}"/>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“KADHARA”  </a:t>
            </a:r>
          </a:p>
          <a:p>
            <a:pPr algn="ctr">
              <a:defRPr/>
            </a:pPr>
            <a:r>
              <a:rPr lang="en-US" altLang="en-US" sz="2800" b="1">
                <a:solidFill>
                  <a:srgbClr val="FEF800"/>
                </a:solidFill>
                <a:latin typeface="Lucida Handwriting" panose="03010101010101010101" pitchFamily="66" charset="0"/>
              </a:rPr>
              <a:t>Tuingashit</a:t>
            </a:r>
          </a:p>
        </p:txBody>
      </p:sp>
      <p:sp>
        <p:nvSpPr>
          <p:cNvPr id="257034" name="Rectangle 10">
            <a:extLst>
              <a:ext uri="{FF2B5EF4-FFF2-40B4-BE49-F238E27FC236}">
                <a16:creationId xmlns:a16="http://schemas.microsoft.com/office/drawing/2014/main" id="{9E0E20D1-FBAF-AF98-2896-81D849619BD7}"/>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EF800"/>
                </a:solidFill>
                <a:latin typeface="Lucida Handwriting" panose="03010101010101010101" pitchFamily="66" charset="0"/>
              </a:rPr>
              <a:t> “KACHAMA” </a:t>
            </a:r>
          </a:p>
          <a:p>
            <a:pPr algn="ctr">
              <a:defRPr/>
            </a:pPr>
            <a:r>
              <a:rPr lang="en-US" altLang="en-US" sz="2800" b="1">
                <a:solidFill>
                  <a:srgbClr val="FEF800"/>
                </a:solidFill>
                <a:latin typeface="Lucida Handwriting" panose="03010101010101010101" pitchFamily="66" charset="0"/>
              </a:rPr>
              <a:t>Tuingashit</a:t>
            </a:r>
          </a:p>
        </p:txBody>
      </p:sp>
      <p:sp>
        <p:nvSpPr>
          <p:cNvPr id="257035" name="Rectangle 11">
            <a:extLst>
              <a:ext uri="{FF2B5EF4-FFF2-40B4-BE49-F238E27FC236}">
                <a16:creationId xmlns:a16="http://schemas.microsoft.com/office/drawing/2014/main" id="{EDF25F9A-82D9-ADED-D38F-B4F7B9A03D7E}"/>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36" name="Rectangle 12">
            <a:extLst>
              <a:ext uri="{FF2B5EF4-FFF2-40B4-BE49-F238E27FC236}">
                <a16:creationId xmlns:a16="http://schemas.microsoft.com/office/drawing/2014/main" id="{DAF6996A-695B-EF9F-31CA-8523C7A427D4}"/>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37" name="Rectangle 13">
            <a:extLst>
              <a:ext uri="{FF2B5EF4-FFF2-40B4-BE49-F238E27FC236}">
                <a16:creationId xmlns:a16="http://schemas.microsoft.com/office/drawing/2014/main" id="{A2D53BBD-A0DC-A4CE-74A3-ED0DC47240D9}"/>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38" name="Rectangle 14">
            <a:extLst>
              <a:ext uri="{FF2B5EF4-FFF2-40B4-BE49-F238E27FC236}">
                <a16:creationId xmlns:a16="http://schemas.microsoft.com/office/drawing/2014/main" id="{5D5ABDCE-53EB-E271-1066-D62CB33A5D09}"/>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39" name="Rectangle 15">
            <a:extLst>
              <a:ext uri="{FF2B5EF4-FFF2-40B4-BE49-F238E27FC236}">
                <a16:creationId xmlns:a16="http://schemas.microsoft.com/office/drawing/2014/main" id="{4A453DC8-9EA1-AD86-04DE-F3486CA73CFD}"/>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  Lairik “27” </a:t>
            </a:r>
          </a:p>
        </p:txBody>
      </p:sp>
      <p:sp>
        <p:nvSpPr>
          <p:cNvPr id="257040" name="Rectangle 16">
            <a:extLst>
              <a:ext uri="{FF2B5EF4-FFF2-40B4-BE49-F238E27FC236}">
                <a16:creationId xmlns:a16="http://schemas.microsoft.com/office/drawing/2014/main" id="{6DB69CE9-4CD7-AA1F-09DF-018745B7A1AD}"/>
              </a:ext>
            </a:extLst>
          </p:cNvPr>
          <p:cNvSpPr>
            <a:spLocks noChangeArrowheads="1"/>
          </p:cNvSpPr>
          <p:nvPr/>
        </p:nvSpPr>
        <p:spPr bwMode="auto">
          <a:xfrm>
            <a:off x="312738" y="2030413"/>
            <a:ext cx="20891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Lairik “39”</a:t>
            </a:r>
          </a:p>
        </p:txBody>
      </p:sp>
      <p:sp>
        <p:nvSpPr>
          <p:cNvPr id="257041" name="Rectangle 17">
            <a:extLst>
              <a:ext uri="{FF2B5EF4-FFF2-40B4-BE49-F238E27FC236}">
                <a16:creationId xmlns:a16="http://schemas.microsoft.com/office/drawing/2014/main" id="{8C812260-42C5-6307-08CB-DA319713A731}"/>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42" name="Rectangle 18">
            <a:extLst>
              <a:ext uri="{FF2B5EF4-FFF2-40B4-BE49-F238E27FC236}">
                <a16:creationId xmlns:a16="http://schemas.microsoft.com/office/drawing/2014/main" id="{AC9FBBD9-1AEE-A9CD-7A75-E0143CA5E5B8}"/>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57043" name="Rectangle 19">
            <a:extLst>
              <a:ext uri="{FF2B5EF4-FFF2-40B4-BE49-F238E27FC236}">
                <a16:creationId xmlns:a16="http://schemas.microsoft.com/office/drawing/2014/main" id="{3B9035B7-513F-7626-CDF5-EC7AE10DA148}"/>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Hebrew</a:t>
            </a:r>
          </a:p>
        </p:txBody>
      </p:sp>
      <p:sp>
        <p:nvSpPr>
          <p:cNvPr id="257044" name="Rectangle 20">
            <a:extLst>
              <a:ext uri="{FF2B5EF4-FFF2-40B4-BE49-F238E27FC236}">
                <a16:creationId xmlns:a16="http://schemas.microsoft.com/office/drawing/2014/main" id="{6B5A55F5-A273-CE4E-46C3-81367C7847F8}"/>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EF800"/>
                </a:solidFill>
                <a:latin typeface="Lucida Handwriting" charset="0"/>
                <a:ea typeface="+mn-ea"/>
              </a:rPr>
              <a:t>Greek</a:t>
            </a:r>
          </a:p>
        </p:txBody>
      </p:sp>
      <p:sp>
        <p:nvSpPr>
          <p:cNvPr id="257045" name="Rectangle 21">
            <a:extLst>
              <a:ext uri="{FF2B5EF4-FFF2-40B4-BE49-F238E27FC236}">
                <a16:creationId xmlns:a16="http://schemas.microsoft.com/office/drawing/2014/main" id="{072164DF-EA36-53B0-9AEA-DD21CC47B6E8}"/>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7046" name="Rectangle 22">
            <a:extLst>
              <a:ext uri="{FF2B5EF4-FFF2-40B4-BE49-F238E27FC236}">
                <a16:creationId xmlns:a16="http://schemas.microsoft.com/office/drawing/2014/main" id="{4588F232-DE16-A839-CFEB-2F793C79C19C}"/>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57047" name="Rectangle 23">
            <a:extLst>
              <a:ext uri="{FF2B5EF4-FFF2-40B4-BE49-F238E27FC236}">
                <a16:creationId xmlns:a16="http://schemas.microsoft.com/office/drawing/2014/main" id="{83B92650-0735-2E1E-0BFA-96B02797FF7F}"/>
              </a:ext>
            </a:extLst>
          </p:cNvPr>
          <p:cNvSpPr>
            <a:spLocks noChangeArrowheads="1"/>
          </p:cNvSpPr>
          <p:nvPr/>
        </p:nvSpPr>
        <p:spPr bwMode="auto">
          <a:xfrm>
            <a:off x="6653213" y="3354388"/>
            <a:ext cx="2498725" cy="398462"/>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FEF800"/>
                </a:solidFill>
                <a:latin typeface="Lucida Handwriting" charset="0"/>
                <a:ea typeface="ＭＳ Ｐゴシック" charset="-128"/>
              </a:rPr>
              <a:t>Lukhamashan</a:t>
            </a:r>
            <a:r>
              <a:rPr lang="en-US" sz="2000" b="1" dirty="0">
                <a:solidFill>
                  <a:srgbClr val="FEF800"/>
                </a:solidFill>
                <a:latin typeface="Lucida Handwriting" charset="0"/>
                <a:ea typeface="ＭＳ Ｐゴシック" charset="-128"/>
              </a:rPr>
              <a:t>/ </a:t>
            </a:r>
          </a:p>
        </p:txBody>
      </p:sp>
      <p:sp>
        <p:nvSpPr>
          <p:cNvPr id="257048" name="Rectangle 24">
            <a:extLst>
              <a:ext uri="{FF2B5EF4-FFF2-40B4-BE49-F238E27FC236}">
                <a16:creationId xmlns:a16="http://schemas.microsoft.com/office/drawing/2014/main" id="{D6529B8F-D07A-0EB7-D147-3821C0DFD281}"/>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FFFF00"/>
                </a:solidFill>
                <a:latin typeface="Helvetica" panose="020B0604020202020204" pitchFamily="34" charset="0"/>
                <a:cs typeface="Helvetica" panose="020B0604020202020204" pitchFamily="34" charset="0"/>
              </a:rPr>
              <a:t>Ā</a:t>
            </a:r>
            <a:r>
              <a:rPr lang="en-US" altLang="en-US" sz="2400" b="1">
                <a:solidFill>
                  <a:srgbClr val="FFFF00"/>
                </a:solidFill>
                <a:latin typeface="Lucida Handwriting" panose="03010101010101010101" pitchFamily="66" charset="0"/>
              </a:rPr>
              <a:t>in</a:t>
            </a:r>
            <a:r>
              <a:rPr lang="en-US" altLang="en-US" sz="2400" b="1">
                <a:solidFill>
                  <a:srgbClr val="FEF800"/>
                </a:solidFill>
                <a:latin typeface="Lucida Handwriting" panose="03010101010101010101" pitchFamily="66" charset="0"/>
              </a:rPr>
              <a:t>/</a:t>
            </a:r>
            <a:endParaRPr lang="en-US" altLang="en-US" sz="1800" b="1">
              <a:solidFill>
                <a:srgbClr val="FEF800"/>
              </a:solidFill>
              <a:latin typeface="Lucida Handwriting" panose="03010101010101010101" pitchFamily="66" charset="0"/>
            </a:endParaRPr>
          </a:p>
        </p:txBody>
      </p:sp>
      <p:grpSp>
        <p:nvGrpSpPr>
          <p:cNvPr id="74776" name="Group 25">
            <a:extLst>
              <a:ext uri="{FF2B5EF4-FFF2-40B4-BE49-F238E27FC236}">
                <a16:creationId xmlns:a16="http://schemas.microsoft.com/office/drawing/2014/main" id="{5434946D-29EE-9F8A-746A-33F0F8711535}"/>
              </a:ext>
            </a:extLst>
          </p:cNvPr>
          <p:cNvGrpSpPr>
            <a:grpSpLocks/>
          </p:cNvGrpSpPr>
          <p:nvPr/>
        </p:nvGrpSpPr>
        <p:grpSpPr bwMode="auto">
          <a:xfrm>
            <a:off x="2133600" y="2451100"/>
            <a:ext cx="5403850" cy="2871788"/>
            <a:chOff x="1344" y="1544"/>
            <a:chExt cx="3404" cy="1809"/>
          </a:xfrm>
        </p:grpSpPr>
        <p:sp>
          <p:nvSpPr>
            <p:cNvPr id="74802" name="Line 26">
              <a:extLst>
                <a:ext uri="{FF2B5EF4-FFF2-40B4-BE49-F238E27FC236}">
                  <a16:creationId xmlns:a16="http://schemas.microsoft.com/office/drawing/2014/main" id="{0374C662-4A08-D96D-B9EF-4E243B4CCB4C}"/>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3" name="Line 27">
              <a:extLst>
                <a:ext uri="{FF2B5EF4-FFF2-40B4-BE49-F238E27FC236}">
                  <a16:creationId xmlns:a16="http://schemas.microsoft.com/office/drawing/2014/main" id="{719D4E8D-54AD-3DA4-B8F6-21B964F8917F}"/>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4" name="Line 28">
              <a:extLst>
                <a:ext uri="{FF2B5EF4-FFF2-40B4-BE49-F238E27FC236}">
                  <a16:creationId xmlns:a16="http://schemas.microsoft.com/office/drawing/2014/main" id="{A2AF2A65-4770-32F4-5F02-5F74691DDE10}"/>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5" name="Line 29">
              <a:extLst>
                <a:ext uri="{FF2B5EF4-FFF2-40B4-BE49-F238E27FC236}">
                  <a16:creationId xmlns:a16="http://schemas.microsoft.com/office/drawing/2014/main" id="{8F1EDB4A-0405-7599-BD08-0129E6D194BC}"/>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6" name="Line 30">
              <a:extLst>
                <a:ext uri="{FF2B5EF4-FFF2-40B4-BE49-F238E27FC236}">
                  <a16:creationId xmlns:a16="http://schemas.microsoft.com/office/drawing/2014/main" id="{702F5DA1-A289-07A5-1114-0D18EF5D25F4}"/>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7" name="Line 31">
              <a:extLst>
                <a:ext uri="{FF2B5EF4-FFF2-40B4-BE49-F238E27FC236}">
                  <a16:creationId xmlns:a16="http://schemas.microsoft.com/office/drawing/2014/main" id="{1D759AB3-5B77-9BD1-57C2-1DA88A46F6E1}"/>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8" name="Line 32">
              <a:extLst>
                <a:ext uri="{FF2B5EF4-FFF2-40B4-BE49-F238E27FC236}">
                  <a16:creationId xmlns:a16="http://schemas.microsoft.com/office/drawing/2014/main" id="{8304B1C5-46CC-9BB1-8B38-C98EC142B3F1}"/>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809" name="Line 33">
              <a:extLst>
                <a:ext uri="{FF2B5EF4-FFF2-40B4-BE49-F238E27FC236}">
                  <a16:creationId xmlns:a16="http://schemas.microsoft.com/office/drawing/2014/main" id="{CA612297-9CDC-E222-F189-B7875FDCC117}"/>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58" name="Rectangle 34">
              <a:extLst>
                <a:ext uri="{FF2B5EF4-FFF2-40B4-BE49-F238E27FC236}">
                  <a16:creationId xmlns:a16="http://schemas.microsoft.com/office/drawing/2014/main" id="{9D01D8CA-9BC8-8D71-BC55-6851A0913EEB}"/>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57059" name="Rectangle 35">
              <a:extLst>
                <a:ext uri="{FF2B5EF4-FFF2-40B4-BE49-F238E27FC236}">
                  <a16:creationId xmlns:a16="http://schemas.microsoft.com/office/drawing/2014/main" id="{98AAD677-F03A-B3D5-C5B6-C8A60530A309}"/>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57060" name="Rectangle 36">
              <a:extLst>
                <a:ext uri="{FF2B5EF4-FFF2-40B4-BE49-F238E27FC236}">
                  <a16:creationId xmlns:a16="http://schemas.microsoft.com/office/drawing/2014/main" id="{ABCE6E6D-1E6F-A863-4DA8-E5602037604F}"/>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57061" name="Rectangle 37">
              <a:extLst>
                <a:ext uri="{FF2B5EF4-FFF2-40B4-BE49-F238E27FC236}">
                  <a16:creationId xmlns:a16="http://schemas.microsoft.com/office/drawing/2014/main" id="{42105EC3-F208-4298-1A21-5519980D663E}"/>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57062" name="Rectangle 38">
              <a:extLst>
                <a:ext uri="{FF2B5EF4-FFF2-40B4-BE49-F238E27FC236}">
                  <a16:creationId xmlns:a16="http://schemas.microsoft.com/office/drawing/2014/main" id="{83297B1D-05E8-F018-1B97-D240D683B66F}"/>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57063" name="Rectangle 39">
              <a:extLst>
                <a:ext uri="{FF2B5EF4-FFF2-40B4-BE49-F238E27FC236}">
                  <a16:creationId xmlns:a16="http://schemas.microsoft.com/office/drawing/2014/main" id="{564FECE0-58AC-9B00-F4CD-BE7DE5CB0330}"/>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57064" name="Rectangle 40">
              <a:extLst>
                <a:ext uri="{FF2B5EF4-FFF2-40B4-BE49-F238E27FC236}">
                  <a16:creationId xmlns:a16="http://schemas.microsoft.com/office/drawing/2014/main" id="{DC56D568-99E6-6BC0-2DD8-2FBA5ACC9B9D}"/>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57065" name="Rectangle 41">
              <a:extLst>
                <a:ext uri="{FF2B5EF4-FFF2-40B4-BE49-F238E27FC236}">
                  <a16:creationId xmlns:a16="http://schemas.microsoft.com/office/drawing/2014/main" id="{6A7C1B60-3DFC-485E-A96A-0BED9C5EB8A7}"/>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57066" name="Rectangle 42">
            <a:extLst>
              <a:ext uri="{FF2B5EF4-FFF2-40B4-BE49-F238E27FC236}">
                <a16:creationId xmlns:a16="http://schemas.microsoft.com/office/drawing/2014/main" id="{D8FFC446-A4F7-A7CC-7EC8-13F6FF8A94E0}"/>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EF800"/>
                </a:solidFill>
                <a:latin typeface="Lucida Handwriting" charset="0"/>
                <a:ea typeface="+mn-ea"/>
              </a:rPr>
              <a:t>Telescope</a:t>
            </a:r>
          </a:p>
        </p:txBody>
      </p:sp>
      <p:sp>
        <p:nvSpPr>
          <p:cNvPr id="257067" name="Rectangle 43">
            <a:extLst>
              <a:ext uri="{FF2B5EF4-FFF2-40B4-BE49-F238E27FC236}">
                <a16:creationId xmlns:a16="http://schemas.microsoft.com/office/drawing/2014/main" id="{DD1D55B4-B718-086E-9F9D-DED1A1F11419}"/>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EF800"/>
                </a:solidFill>
                <a:latin typeface="Lucida Handwriting" charset="0"/>
                <a:ea typeface="+mn-ea"/>
              </a:rPr>
              <a:t>Telescope</a:t>
            </a:r>
          </a:p>
        </p:txBody>
      </p:sp>
      <p:sp>
        <p:nvSpPr>
          <p:cNvPr id="257068" name="Rectangle 44">
            <a:extLst>
              <a:ext uri="{FF2B5EF4-FFF2-40B4-BE49-F238E27FC236}">
                <a16:creationId xmlns:a16="http://schemas.microsoft.com/office/drawing/2014/main" id="{709EE107-6567-ABD2-7541-56B7D4C4E9E4}"/>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K</a:t>
            </a:r>
            <a:r>
              <a:rPr lang="en-US" altLang="en-US" sz="2000" b="1">
                <a:solidFill>
                  <a:srgbClr val="FFFF00"/>
                </a:solidFill>
                <a:latin typeface="Lucida Handwriting" panose="03010101010101010101" pitchFamily="66" charset="0"/>
              </a:rPr>
              <a:t>ā</a:t>
            </a:r>
            <a:r>
              <a:rPr lang="en-US" altLang="en-US" sz="1800" b="1">
                <a:solidFill>
                  <a:srgbClr val="FFFF00"/>
                </a:solidFill>
                <a:latin typeface="Lucida Handwriting" panose="03010101010101010101" pitchFamily="66" charset="0"/>
              </a:rPr>
              <a:t>nthui </a:t>
            </a:r>
            <a:r>
              <a:rPr lang="en-US" altLang="en-US" sz="1800" b="1">
                <a:solidFill>
                  <a:srgbClr val="FEF800"/>
                </a:solidFill>
                <a:latin typeface="Lucida Handwriting" panose="03010101010101010101" pitchFamily="66" charset="0"/>
              </a:rPr>
              <a:t>kahai katang makhavai</a:t>
            </a:r>
          </a:p>
        </p:txBody>
      </p:sp>
      <p:sp>
        <p:nvSpPr>
          <p:cNvPr id="257069" name="Rectangle 45">
            <a:extLst>
              <a:ext uri="{FF2B5EF4-FFF2-40B4-BE49-F238E27FC236}">
                <a16:creationId xmlns:a16="http://schemas.microsoft.com/office/drawing/2014/main" id="{9A79A9FA-DB03-D6D5-ADAE-DC0930479361}"/>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Rārāda </a:t>
            </a:r>
            <a:r>
              <a:rPr lang="en-US" altLang="en-US" sz="1800" b="1">
                <a:solidFill>
                  <a:srgbClr val="FEF800"/>
                </a:solidFill>
                <a:latin typeface="Lucida Handwriting" panose="03010101010101010101" pitchFamily="66" charset="0"/>
              </a:rPr>
              <a:t>khalei katang makhavai</a:t>
            </a:r>
          </a:p>
        </p:txBody>
      </p:sp>
      <p:sp>
        <p:nvSpPr>
          <p:cNvPr id="257071" name="Text Box 47">
            <a:extLst>
              <a:ext uri="{FF2B5EF4-FFF2-40B4-BE49-F238E27FC236}">
                <a16:creationId xmlns:a16="http://schemas.microsoft.com/office/drawing/2014/main" id="{BF9E6878-F5BD-3082-D349-85BAB5EAFB2C}"/>
              </a:ext>
            </a:extLst>
          </p:cNvPr>
          <p:cNvSpPr txBox="1">
            <a:spLocks noChangeArrowheads="1"/>
          </p:cNvSpPr>
          <p:nvPr/>
        </p:nvSpPr>
        <p:spPr bwMode="auto">
          <a:xfrm>
            <a:off x="-117475" y="3730625"/>
            <a:ext cx="2757488"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FEF800"/>
                </a:solidFill>
                <a:latin typeface="Lucida Handwriting" charset="0"/>
                <a:ea typeface="+mn-ea"/>
              </a:rPr>
              <a:t>Ngashitkahai</a:t>
            </a:r>
            <a:r>
              <a:rPr lang="en-US" sz="2400" b="1" dirty="0">
                <a:solidFill>
                  <a:srgbClr val="FEF800"/>
                </a:solidFill>
                <a:latin typeface="Lucida Handwriting" charset="0"/>
                <a:ea typeface="+mn-ea"/>
              </a:rPr>
              <a:t> </a:t>
            </a:r>
          </a:p>
        </p:txBody>
      </p:sp>
      <p:sp>
        <p:nvSpPr>
          <p:cNvPr id="257072" name="Text Box 48">
            <a:extLst>
              <a:ext uri="{FF2B5EF4-FFF2-40B4-BE49-F238E27FC236}">
                <a16:creationId xmlns:a16="http://schemas.microsoft.com/office/drawing/2014/main" id="{6F232A81-B2E9-C400-F821-C0A70E05DD0A}"/>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EF800"/>
                </a:solidFill>
                <a:latin typeface="Lucida Handwriting" panose="03010101010101010101" pitchFamily="66" charset="0"/>
              </a:rPr>
              <a:t>Ungkashung</a:t>
            </a:r>
            <a:endParaRPr lang="en-US" altLang="en-US">
              <a:solidFill>
                <a:srgbClr val="FEF800"/>
              </a:solidFill>
              <a:latin typeface="Times" panose="02020603050405020304" pitchFamily="18" charset="0"/>
            </a:endParaRPr>
          </a:p>
        </p:txBody>
      </p:sp>
      <p:sp>
        <p:nvSpPr>
          <p:cNvPr id="257073" name="Line 49">
            <a:extLst>
              <a:ext uri="{FF2B5EF4-FFF2-40B4-BE49-F238E27FC236}">
                <a16:creationId xmlns:a16="http://schemas.microsoft.com/office/drawing/2014/main" id="{5DB7C465-54A9-D7F7-546B-F6FE527A5A3B}"/>
              </a:ext>
            </a:extLst>
          </p:cNvPr>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4" name="Line 50">
            <a:extLst>
              <a:ext uri="{FF2B5EF4-FFF2-40B4-BE49-F238E27FC236}">
                <a16:creationId xmlns:a16="http://schemas.microsoft.com/office/drawing/2014/main" id="{CA134262-730F-9F6B-5BD3-D3F4093B4FDD}"/>
              </a:ext>
            </a:extLst>
          </p:cNvPr>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5" name="Line 51">
            <a:extLst>
              <a:ext uri="{FF2B5EF4-FFF2-40B4-BE49-F238E27FC236}">
                <a16:creationId xmlns:a16="http://schemas.microsoft.com/office/drawing/2014/main" id="{CC33CAB3-23A7-C370-5F59-C5BB01AD2A1F}"/>
              </a:ext>
            </a:extLst>
          </p:cNvPr>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6" name="Line 52">
            <a:extLst>
              <a:ext uri="{FF2B5EF4-FFF2-40B4-BE49-F238E27FC236}">
                <a16:creationId xmlns:a16="http://schemas.microsoft.com/office/drawing/2014/main" id="{1D7725DC-91B4-4697-B6D3-6FCB9A348969}"/>
              </a:ext>
            </a:extLst>
          </p:cNvPr>
          <p:cNvSpPr>
            <a:spLocks noChangeShapeType="1"/>
          </p:cNvSpPr>
          <p:nvPr/>
        </p:nvSpPr>
        <p:spPr bwMode="auto">
          <a:xfrm>
            <a:off x="7593013" y="4424363"/>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7" name="Line 53">
            <a:extLst>
              <a:ext uri="{FF2B5EF4-FFF2-40B4-BE49-F238E27FC236}">
                <a16:creationId xmlns:a16="http://schemas.microsoft.com/office/drawing/2014/main" id="{43B07688-BEBB-DF12-D250-999F92E566CE}"/>
              </a:ext>
            </a:extLst>
          </p:cNvPr>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8" name="Line 54">
            <a:extLst>
              <a:ext uri="{FF2B5EF4-FFF2-40B4-BE49-F238E27FC236}">
                <a16:creationId xmlns:a16="http://schemas.microsoft.com/office/drawing/2014/main" id="{02352D52-A6C0-F6F7-5E4E-7A818B873FD3}"/>
              </a:ext>
            </a:extLst>
          </p:cNvPr>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79" name="Line 55">
            <a:extLst>
              <a:ext uri="{FF2B5EF4-FFF2-40B4-BE49-F238E27FC236}">
                <a16:creationId xmlns:a16="http://schemas.microsoft.com/office/drawing/2014/main" id="{339E6A0E-3ED9-2831-2C27-6C9A8D237B3A}"/>
              </a:ext>
            </a:extLst>
          </p:cNvPr>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80" name="Line 56">
            <a:extLst>
              <a:ext uri="{FF2B5EF4-FFF2-40B4-BE49-F238E27FC236}">
                <a16:creationId xmlns:a16="http://schemas.microsoft.com/office/drawing/2014/main" id="{A816C777-E3EF-8EFA-4066-FEC532233587}"/>
              </a:ext>
            </a:extLst>
          </p:cNvPr>
          <p:cNvSpPr>
            <a:spLocks noChangeShapeType="1"/>
          </p:cNvSpPr>
          <p:nvPr/>
        </p:nvSpPr>
        <p:spPr bwMode="auto">
          <a:xfrm>
            <a:off x="495300" y="4391025"/>
            <a:ext cx="969963" cy="0"/>
          </a:xfrm>
          <a:prstGeom prst="line">
            <a:avLst/>
          </a:prstGeom>
          <a:noFill/>
          <a:ln w="28575">
            <a:solidFill>
              <a:srgbClr val="FEF800"/>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57081" name="Rectangle 57">
            <a:extLst>
              <a:ext uri="{FF2B5EF4-FFF2-40B4-BE49-F238E27FC236}">
                <a16:creationId xmlns:a16="http://schemas.microsoft.com/office/drawing/2014/main" id="{CAD26A55-F652-FD60-9726-39C5CAA5CF95}"/>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EF800"/>
                </a:solidFill>
                <a:latin typeface="Lucida Handwriting" charset="0"/>
                <a:ea typeface="+mn-ea"/>
              </a:rPr>
              <a:t>Microscope</a:t>
            </a:r>
          </a:p>
        </p:txBody>
      </p:sp>
      <p:sp>
        <p:nvSpPr>
          <p:cNvPr id="74792" name="Text Box 58">
            <a:extLst>
              <a:ext uri="{FF2B5EF4-FFF2-40B4-BE49-F238E27FC236}">
                <a16:creationId xmlns:a16="http://schemas.microsoft.com/office/drawing/2014/main" id="{9BA49A55-FED2-FA4D-27C3-827DBBE5531F}"/>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sp>
        <p:nvSpPr>
          <p:cNvPr id="257083" name="Rectangle 59">
            <a:extLst>
              <a:ext uri="{FF2B5EF4-FFF2-40B4-BE49-F238E27FC236}">
                <a16:creationId xmlns:a16="http://schemas.microsoft.com/office/drawing/2014/main" id="{91497BC9-C405-A661-0442-8299B9DCAD54}"/>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grpSp>
        <p:nvGrpSpPr>
          <p:cNvPr id="74794" name="Group 60">
            <a:extLst>
              <a:ext uri="{FF2B5EF4-FFF2-40B4-BE49-F238E27FC236}">
                <a16:creationId xmlns:a16="http://schemas.microsoft.com/office/drawing/2014/main" id="{BFB95C45-DFE5-2310-6DAC-0F2ED4E51642}"/>
              </a:ext>
            </a:extLst>
          </p:cNvPr>
          <p:cNvGrpSpPr>
            <a:grpSpLocks/>
          </p:cNvGrpSpPr>
          <p:nvPr/>
        </p:nvGrpSpPr>
        <p:grpSpPr bwMode="auto">
          <a:xfrm>
            <a:off x="5467350" y="588963"/>
            <a:ext cx="703263" cy="958850"/>
            <a:chOff x="2464" y="201"/>
            <a:chExt cx="443" cy="604"/>
          </a:xfrm>
        </p:grpSpPr>
        <p:sp>
          <p:nvSpPr>
            <p:cNvPr id="74799" name="Rectangle 61">
              <a:extLst>
                <a:ext uri="{FF2B5EF4-FFF2-40B4-BE49-F238E27FC236}">
                  <a16:creationId xmlns:a16="http://schemas.microsoft.com/office/drawing/2014/main" id="{B66B5E84-D66A-EE94-42FE-EA631272F65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4800" name="Rectangle 62">
              <a:extLst>
                <a:ext uri="{FF2B5EF4-FFF2-40B4-BE49-F238E27FC236}">
                  <a16:creationId xmlns:a16="http://schemas.microsoft.com/office/drawing/2014/main" id="{05D12473-D42B-5DBC-BCA1-498867DBA2CB}"/>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4801" name="Rectangle 63">
              <a:extLst>
                <a:ext uri="{FF2B5EF4-FFF2-40B4-BE49-F238E27FC236}">
                  <a16:creationId xmlns:a16="http://schemas.microsoft.com/office/drawing/2014/main" id="{D68ABC20-6D21-F7CD-368E-7817A1FD25C5}"/>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57089" name="Oval 65">
            <a:extLst>
              <a:ext uri="{FF2B5EF4-FFF2-40B4-BE49-F238E27FC236}">
                <a16:creationId xmlns:a16="http://schemas.microsoft.com/office/drawing/2014/main" id="{E8C380C0-21B1-78C5-23FB-B9058AD12672}"/>
              </a:ext>
            </a:extLst>
          </p:cNvPr>
          <p:cNvSpPr>
            <a:spLocks noChangeArrowheads="1"/>
          </p:cNvSpPr>
          <p:nvPr/>
        </p:nvSpPr>
        <p:spPr bwMode="auto">
          <a:xfrm>
            <a:off x="1141413" y="5624513"/>
            <a:ext cx="3057525" cy="744537"/>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74796" name="Text Box 66">
            <a:extLst>
              <a:ext uri="{FF2B5EF4-FFF2-40B4-BE49-F238E27FC236}">
                <a16:creationId xmlns:a16="http://schemas.microsoft.com/office/drawing/2014/main" id="{ADBBF3B6-1DA7-8508-40C3-E83B52713916}"/>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57094" name="Rectangle 70">
            <a:extLst>
              <a:ext uri="{FF2B5EF4-FFF2-40B4-BE49-F238E27FC236}">
                <a16:creationId xmlns:a16="http://schemas.microsoft.com/office/drawing/2014/main" id="{6D848589-3796-5CE5-7ACF-6A422D79E3B1}"/>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35</a:t>
            </a:r>
            <a:endParaRPr lang="en-US" altLang="en-US" sz="1000" b="1">
              <a:effectLst>
                <a:outerShdw blurRad="38100" dist="38100" dir="2700000" algn="tl">
                  <a:srgbClr val="FFFFFF"/>
                </a:outerShdw>
              </a:effectLst>
            </a:endParaRPr>
          </a:p>
        </p:txBody>
      </p:sp>
      <p:sp>
        <p:nvSpPr>
          <p:cNvPr id="257095" name="Rectangle 71">
            <a:extLst>
              <a:ext uri="{FF2B5EF4-FFF2-40B4-BE49-F238E27FC236}">
                <a16:creationId xmlns:a16="http://schemas.microsoft.com/office/drawing/2014/main" id="{D3DB0019-BC38-9FD4-0E43-FE895E592C5D}"/>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CEB9ADF-9982-6409-0C67-2617057874DF}"/>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76803" name="Rectangle 3">
            <a:extLst>
              <a:ext uri="{FF2B5EF4-FFF2-40B4-BE49-F238E27FC236}">
                <a16:creationId xmlns:a16="http://schemas.microsoft.com/office/drawing/2014/main" id="{ADD753E9-4784-4732-6537-C3184AFDA1CE}"/>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86724" name="Rectangle 4">
            <a:extLst>
              <a:ext uri="{FF2B5EF4-FFF2-40B4-BE49-F238E27FC236}">
                <a16:creationId xmlns:a16="http://schemas.microsoft.com/office/drawing/2014/main" id="{ECEFC7C0-566F-1DF3-E4A0-806398641840}"/>
              </a:ext>
            </a:extLst>
          </p:cNvPr>
          <p:cNvSpPr>
            <a:spLocks noChangeArrowheads="1"/>
          </p:cNvSpPr>
          <p:nvPr/>
        </p:nvSpPr>
        <p:spPr bwMode="auto">
          <a:xfrm>
            <a:off x="3184525"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Zingkum</a:t>
            </a:r>
            <a:r>
              <a:rPr lang="en-US" sz="2000" b="1" dirty="0">
                <a:solidFill>
                  <a:srgbClr val="2F6AFD"/>
                </a:solidFill>
                <a:latin typeface="Lucida Handwriting" charset="0"/>
                <a:ea typeface="+mn-ea"/>
              </a:rPr>
              <a:t> 1600</a:t>
            </a:r>
          </a:p>
        </p:txBody>
      </p:sp>
      <p:sp>
        <p:nvSpPr>
          <p:cNvPr id="286725" name="Rectangle 5">
            <a:extLst>
              <a:ext uri="{FF2B5EF4-FFF2-40B4-BE49-F238E27FC236}">
                <a16:creationId xmlns:a16="http://schemas.microsoft.com/office/drawing/2014/main" id="{8F35516C-1A26-D774-ED09-9D527BC9AC18}"/>
              </a:ext>
            </a:extLst>
          </p:cNvPr>
          <p:cNvSpPr>
            <a:spLocks noChangeArrowheads="1"/>
          </p:cNvSpPr>
          <p:nvPr/>
        </p:nvSpPr>
        <p:spPr bwMode="auto">
          <a:xfrm>
            <a:off x="3163888" y="546100"/>
            <a:ext cx="2376487"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mn-ea"/>
              </a:rPr>
              <a:t>Kapimebing</a:t>
            </a:r>
            <a:r>
              <a:rPr lang="en-US" sz="2000" b="1" dirty="0">
                <a:solidFill>
                  <a:srgbClr val="2F6AFD"/>
                </a:solidFill>
                <a:latin typeface="Lucida Handwriting" charset="0"/>
                <a:ea typeface="+mn-ea"/>
              </a:rPr>
              <a:t> 40</a:t>
            </a:r>
          </a:p>
        </p:txBody>
      </p:sp>
      <p:sp>
        <p:nvSpPr>
          <p:cNvPr id="286726" name="Rectangle 6">
            <a:extLst>
              <a:ext uri="{FF2B5EF4-FFF2-40B4-BE49-F238E27FC236}">
                <a16:creationId xmlns:a16="http://schemas.microsoft.com/office/drawing/2014/main" id="{E06AD424-BF55-B778-3386-B78F19B1A64D}"/>
              </a:ext>
            </a:extLst>
          </p:cNvPr>
          <p:cNvSpPr>
            <a:spLocks noChangeArrowheads="1"/>
          </p:cNvSpPr>
          <p:nvPr/>
        </p:nvSpPr>
        <p:spPr bwMode="auto">
          <a:xfrm>
            <a:off x="3302000" y="938213"/>
            <a:ext cx="1903413"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2F6AFD"/>
                </a:solidFill>
                <a:latin typeface="Times" panose="02020603050405020304" pitchFamily="18" charset="0"/>
              </a:rPr>
              <a:t>TUIKUI  </a:t>
            </a:r>
            <a:r>
              <a:rPr lang="en-US" altLang="en-US" sz="1600" b="1" i="1">
                <a:solidFill>
                  <a:srgbClr val="2F6AFD"/>
                </a:solidFill>
                <a:latin typeface="Helvetica" panose="020B0604020202020204" pitchFamily="34" charset="0"/>
                <a:cs typeface="Helvetica" panose="020B0604020202020204" pitchFamily="34" charset="0"/>
              </a:rPr>
              <a:t>Ā</a:t>
            </a:r>
            <a:r>
              <a:rPr lang="en-US" altLang="en-US" sz="1600" b="1">
                <a:solidFill>
                  <a:srgbClr val="2F6AFD"/>
                </a:solidFill>
                <a:latin typeface="Times" panose="02020603050405020304" pitchFamily="18" charset="0"/>
              </a:rPr>
              <a:t>KHA:</a:t>
            </a:r>
          </a:p>
        </p:txBody>
      </p:sp>
      <p:sp>
        <p:nvSpPr>
          <p:cNvPr id="76807" name="Rectangle 7">
            <a:extLst>
              <a:ext uri="{FF2B5EF4-FFF2-40B4-BE49-F238E27FC236}">
                <a16:creationId xmlns:a16="http://schemas.microsoft.com/office/drawing/2014/main" id="{C06CFBF3-7C16-3D04-61EC-51B744C136BA}"/>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86729" name="Rectangle 9">
            <a:extLst>
              <a:ext uri="{FF2B5EF4-FFF2-40B4-BE49-F238E27FC236}">
                <a16:creationId xmlns:a16="http://schemas.microsoft.com/office/drawing/2014/main" id="{A344CAF9-ECFE-D74E-7E2F-DEC4FC1A9A81}"/>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“KADHARA”  </a:t>
            </a:r>
          </a:p>
          <a:p>
            <a:pPr algn="ctr">
              <a:defRPr/>
            </a:pPr>
            <a:r>
              <a:rPr lang="en-US" altLang="en-US" sz="2800" b="1">
                <a:solidFill>
                  <a:srgbClr val="2F6AFD"/>
                </a:solidFill>
                <a:latin typeface="Lucida Handwriting" panose="03010101010101010101" pitchFamily="66" charset="0"/>
              </a:rPr>
              <a:t>Tuingashit</a:t>
            </a:r>
          </a:p>
        </p:txBody>
      </p:sp>
      <p:sp>
        <p:nvSpPr>
          <p:cNvPr id="286730" name="Rectangle 10">
            <a:extLst>
              <a:ext uri="{FF2B5EF4-FFF2-40B4-BE49-F238E27FC236}">
                <a16:creationId xmlns:a16="http://schemas.microsoft.com/office/drawing/2014/main" id="{70E0A106-5837-147E-53EB-5028C0E2C956}"/>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2F6AFD"/>
                </a:solidFill>
                <a:latin typeface="Lucida Handwriting" panose="03010101010101010101" pitchFamily="66" charset="0"/>
              </a:rPr>
              <a:t> “KACHAMA” </a:t>
            </a:r>
          </a:p>
          <a:p>
            <a:pPr algn="ctr">
              <a:defRPr/>
            </a:pPr>
            <a:r>
              <a:rPr lang="en-US" altLang="en-US" sz="2800" b="1">
                <a:solidFill>
                  <a:srgbClr val="2F6AFD"/>
                </a:solidFill>
                <a:latin typeface="Lucida Handwriting" panose="03010101010101010101" pitchFamily="66" charset="0"/>
              </a:rPr>
              <a:t>Tuingashit</a:t>
            </a:r>
          </a:p>
        </p:txBody>
      </p:sp>
      <p:sp>
        <p:nvSpPr>
          <p:cNvPr id="286731" name="Rectangle 11">
            <a:extLst>
              <a:ext uri="{FF2B5EF4-FFF2-40B4-BE49-F238E27FC236}">
                <a16:creationId xmlns:a16="http://schemas.microsoft.com/office/drawing/2014/main" id="{A6770432-7F80-A5F4-E767-81C90D4F2410}"/>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2" name="Rectangle 12">
            <a:extLst>
              <a:ext uri="{FF2B5EF4-FFF2-40B4-BE49-F238E27FC236}">
                <a16:creationId xmlns:a16="http://schemas.microsoft.com/office/drawing/2014/main" id="{C4953291-B2F6-222A-B855-AA333C3C77E1}"/>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3" name="Rectangle 13">
            <a:extLst>
              <a:ext uri="{FF2B5EF4-FFF2-40B4-BE49-F238E27FC236}">
                <a16:creationId xmlns:a16="http://schemas.microsoft.com/office/drawing/2014/main" id="{3974A648-D94F-9EC1-F4F1-FB9344E15D36}"/>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4" name="Rectangle 14">
            <a:extLst>
              <a:ext uri="{FF2B5EF4-FFF2-40B4-BE49-F238E27FC236}">
                <a16:creationId xmlns:a16="http://schemas.microsoft.com/office/drawing/2014/main" id="{FFF6EB45-D6B7-C250-B471-3DFFA73F00A9}"/>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5" name="Rectangle 15">
            <a:extLst>
              <a:ext uri="{FF2B5EF4-FFF2-40B4-BE49-F238E27FC236}">
                <a16:creationId xmlns:a16="http://schemas.microsoft.com/office/drawing/2014/main" id="{6BE427F7-5FC1-E70B-4BB7-C475A69C7EF9}"/>
              </a:ext>
            </a:extLst>
          </p:cNvPr>
          <p:cNvSpPr>
            <a:spLocks noChangeArrowheads="1"/>
          </p:cNvSpPr>
          <p:nvPr/>
        </p:nvSpPr>
        <p:spPr bwMode="auto">
          <a:xfrm>
            <a:off x="6253163" y="2017713"/>
            <a:ext cx="2297112"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  Lairik “27”</a:t>
            </a:r>
          </a:p>
        </p:txBody>
      </p:sp>
      <p:sp>
        <p:nvSpPr>
          <p:cNvPr id="286736" name="Rectangle 16">
            <a:extLst>
              <a:ext uri="{FF2B5EF4-FFF2-40B4-BE49-F238E27FC236}">
                <a16:creationId xmlns:a16="http://schemas.microsoft.com/office/drawing/2014/main" id="{F62D911D-EC17-8795-2996-B528CD1F8251}"/>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Lairik “39” </a:t>
            </a:r>
          </a:p>
        </p:txBody>
      </p:sp>
      <p:sp>
        <p:nvSpPr>
          <p:cNvPr id="286737" name="Rectangle 17">
            <a:extLst>
              <a:ext uri="{FF2B5EF4-FFF2-40B4-BE49-F238E27FC236}">
                <a16:creationId xmlns:a16="http://schemas.microsoft.com/office/drawing/2014/main" id="{76F74CC5-7309-23BB-8411-4AE370386D90}"/>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8" name="Rectangle 18">
            <a:extLst>
              <a:ext uri="{FF2B5EF4-FFF2-40B4-BE49-F238E27FC236}">
                <a16:creationId xmlns:a16="http://schemas.microsoft.com/office/drawing/2014/main" id="{E604FBC0-4A82-C686-2D6C-C301E4A22280}"/>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86739" name="Rectangle 19">
            <a:extLst>
              <a:ext uri="{FF2B5EF4-FFF2-40B4-BE49-F238E27FC236}">
                <a16:creationId xmlns:a16="http://schemas.microsoft.com/office/drawing/2014/main" id="{0F9D8339-88D6-2A4B-ADFF-7D0C8363B3F1}"/>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Hebrew</a:t>
            </a:r>
          </a:p>
        </p:txBody>
      </p:sp>
      <p:sp>
        <p:nvSpPr>
          <p:cNvPr id="286740" name="Rectangle 20">
            <a:extLst>
              <a:ext uri="{FF2B5EF4-FFF2-40B4-BE49-F238E27FC236}">
                <a16:creationId xmlns:a16="http://schemas.microsoft.com/office/drawing/2014/main" id="{C552C9A5-8023-C19A-60AF-CAF3B2DD7A70}"/>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2F6AFD"/>
                </a:solidFill>
                <a:latin typeface="Lucida Handwriting" charset="0"/>
                <a:ea typeface="+mn-ea"/>
              </a:rPr>
              <a:t>Greek</a:t>
            </a:r>
          </a:p>
        </p:txBody>
      </p:sp>
      <p:sp>
        <p:nvSpPr>
          <p:cNvPr id="286741" name="Rectangle 21">
            <a:extLst>
              <a:ext uri="{FF2B5EF4-FFF2-40B4-BE49-F238E27FC236}">
                <a16:creationId xmlns:a16="http://schemas.microsoft.com/office/drawing/2014/main" id="{6981D810-8B0B-C0C6-8883-58DCDDB0FFA8}"/>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86742" name="Rectangle 22">
            <a:extLst>
              <a:ext uri="{FF2B5EF4-FFF2-40B4-BE49-F238E27FC236}">
                <a16:creationId xmlns:a16="http://schemas.microsoft.com/office/drawing/2014/main" id="{8E1FA75B-401E-197C-5351-8BAC2AB2462C}"/>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86743" name="Rectangle 23">
            <a:extLst>
              <a:ext uri="{FF2B5EF4-FFF2-40B4-BE49-F238E27FC236}">
                <a16:creationId xmlns:a16="http://schemas.microsoft.com/office/drawing/2014/main" id="{3AC8C615-0D2A-8AC0-241B-4E11F85D4D83}"/>
              </a:ext>
            </a:extLst>
          </p:cNvPr>
          <p:cNvSpPr>
            <a:spLocks noChangeArrowheads="1"/>
          </p:cNvSpPr>
          <p:nvPr/>
        </p:nvSpPr>
        <p:spPr bwMode="auto">
          <a:xfrm>
            <a:off x="6683375" y="3354388"/>
            <a:ext cx="2498725" cy="398462"/>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2F6AFD"/>
                </a:solidFill>
                <a:latin typeface="Lucida Handwriting" charset="0"/>
                <a:ea typeface="ＭＳ Ｐゴシック" charset="-128"/>
              </a:rPr>
              <a:t>Lukhamashan</a:t>
            </a:r>
            <a:r>
              <a:rPr lang="en-US" sz="2000" b="1" dirty="0">
                <a:solidFill>
                  <a:srgbClr val="2F6AFD"/>
                </a:solidFill>
                <a:latin typeface="Lucida Handwriting" charset="0"/>
                <a:ea typeface="ＭＳ Ｐゴシック" charset="-128"/>
              </a:rPr>
              <a:t>/ </a:t>
            </a:r>
          </a:p>
        </p:txBody>
      </p:sp>
      <p:sp>
        <p:nvSpPr>
          <p:cNvPr id="286744" name="Rectangle 24">
            <a:extLst>
              <a:ext uri="{FF2B5EF4-FFF2-40B4-BE49-F238E27FC236}">
                <a16:creationId xmlns:a16="http://schemas.microsoft.com/office/drawing/2014/main" id="{A10AE2F7-CAA2-491B-64EE-F64E20087817}"/>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2F6AFD"/>
                </a:solidFill>
                <a:latin typeface="Helvetica" panose="020B0604020202020204" pitchFamily="34" charset="0"/>
                <a:cs typeface="Helvetica" panose="020B0604020202020204" pitchFamily="34" charset="0"/>
              </a:rPr>
              <a:t>Ā</a:t>
            </a:r>
            <a:r>
              <a:rPr lang="en-US" altLang="en-US" sz="2400" b="1">
                <a:solidFill>
                  <a:srgbClr val="2F6AFD"/>
                </a:solidFill>
                <a:latin typeface="Lucida Handwriting" panose="03010101010101010101" pitchFamily="66" charset="0"/>
              </a:rPr>
              <a:t>in/</a:t>
            </a:r>
            <a:endParaRPr lang="en-US" altLang="en-US" sz="1800" b="1">
              <a:solidFill>
                <a:srgbClr val="2F6AFD"/>
              </a:solidFill>
              <a:latin typeface="Lucida Handwriting" panose="03010101010101010101" pitchFamily="66" charset="0"/>
            </a:endParaRPr>
          </a:p>
        </p:txBody>
      </p:sp>
      <p:grpSp>
        <p:nvGrpSpPr>
          <p:cNvPr id="76824" name="Group 25">
            <a:extLst>
              <a:ext uri="{FF2B5EF4-FFF2-40B4-BE49-F238E27FC236}">
                <a16:creationId xmlns:a16="http://schemas.microsoft.com/office/drawing/2014/main" id="{E6535325-4581-55BE-A8DE-178043421E15}"/>
              </a:ext>
            </a:extLst>
          </p:cNvPr>
          <p:cNvGrpSpPr>
            <a:grpSpLocks/>
          </p:cNvGrpSpPr>
          <p:nvPr/>
        </p:nvGrpSpPr>
        <p:grpSpPr bwMode="auto">
          <a:xfrm>
            <a:off x="2133600" y="2451100"/>
            <a:ext cx="5403850" cy="2871788"/>
            <a:chOff x="1344" y="1544"/>
            <a:chExt cx="3404" cy="1809"/>
          </a:xfrm>
        </p:grpSpPr>
        <p:sp>
          <p:nvSpPr>
            <p:cNvPr id="76862" name="Line 26">
              <a:extLst>
                <a:ext uri="{FF2B5EF4-FFF2-40B4-BE49-F238E27FC236}">
                  <a16:creationId xmlns:a16="http://schemas.microsoft.com/office/drawing/2014/main" id="{28D79CA7-3978-C492-0002-CA52DD164E97}"/>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3" name="Line 27">
              <a:extLst>
                <a:ext uri="{FF2B5EF4-FFF2-40B4-BE49-F238E27FC236}">
                  <a16:creationId xmlns:a16="http://schemas.microsoft.com/office/drawing/2014/main" id="{724653C0-9E47-3185-9246-2C2322D53C8B}"/>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4" name="Line 28">
              <a:extLst>
                <a:ext uri="{FF2B5EF4-FFF2-40B4-BE49-F238E27FC236}">
                  <a16:creationId xmlns:a16="http://schemas.microsoft.com/office/drawing/2014/main" id="{53F8135F-8D95-12B6-3993-B76551947901}"/>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5" name="Line 29">
              <a:extLst>
                <a:ext uri="{FF2B5EF4-FFF2-40B4-BE49-F238E27FC236}">
                  <a16:creationId xmlns:a16="http://schemas.microsoft.com/office/drawing/2014/main" id="{732B6CDF-F3A2-1696-C8C1-EDEEA19964E9}"/>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6" name="Line 30">
              <a:extLst>
                <a:ext uri="{FF2B5EF4-FFF2-40B4-BE49-F238E27FC236}">
                  <a16:creationId xmlns:a16="http://schemas.microsoft.com/office/drawing/2014/main" id="{06287B74-1F4B-0B54-F9D0-004C212C0F72}"/>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7" name="Line 31">
              <a:extLst>
                <a:ext uri="{FF2B5EF4-FFF2-40B4-BE49-F238E27FC236}">
                  <a16:creationId xmlns:a16="http://schemas.microsoft.com/office/drawing/2014/main" id="{E9FB5359-AB2B-34A5-0519-D89C452833E0}"/>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8" name="Line 32">
              <a:extLst>
                <a:ext uri="{FF2B5EF4-FFF2-40B4-BE49-F238E27FC236}">
                  <a16:creationId xmlns:a16="http://schemas.microsoft.com/office/drawing/2014/main" id="{170DA101-6E0D-B522-E517-1C8B2AB7C9F9}"/>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69" name="Line 33">
              <a:extLst>
                <a:ext uri="{FF2B5EF4-FFF2-40B4-BE49-F238E27FC236}">
                  <a16:creationId xmlns:a16="http://schemas.microsoft.com/office/drawing/2014/main" id="{5D16563D-01AA-3B0B-1D8D-6BE3D51CF2E0}"/>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54" name="Rectangle 34">
              <a:extLst>
                <a:ext uri="{FF2B5EF4-FFF2-40B4-BE49-F238E27FC236}">
                  <a16:creationId xmlns:a16="http://schemas.microsoft.com/office/drawing/2014/main" id="{2991CEA0-B99F-7C2C-B0CB-FF3428C1A415}"/>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86755" name="Rectangle 35">
              <a:extLst>
                <a:ext uri="{FF2B5EF4-FFF2-40B4-BE49-F238E27FC236}">
                  <a16:creationId xmlns:a16="http://schemas.microsoft.com/office/drawing/2014/main" id="{5A48277C-5D41-468E-E3E3-7DABB61BC5BC}"/>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86756" name="Rectangle 36">
              <a:extLst>
                <a:ext uri="{FF2B5EF4-FFF2-40B4-BE49-F238E27FC236}">
                  <a16:creationId xmlns:a16="http://schemas.microsoft.com/office/drawing/2014/main" id="{2444DE1E-F1C3-A619-A69B-8E725DBEE089}"/>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86757" name="Rectangle 37">
              <a:extLst>
                <a:ext uri="{FF2B5EF4-FFF2-40B4-BE49-F238E27FC236}">
                  <a16:creationId xmlns:a16="http://schemas.microsoft.com/office/drawing/2014/main" id="{FC1A103D-C076-7BEE-5414-D09CBF52950F}"/>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86758" name="Rectangle 38">
              <a:extLst>
                <a:ext uri="{FF2B5EF4-FFF2-40B4-BE49-F238E27FC236}">
                  <a16:creationId xmlns:a16="http://schemas.microsoft.com/office/drawing/2014/main" id="{BAF8D3E4-09F9-6113-2431-F571E9C213B9}"/>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86759" name="Rectangle 39">
              <a:extLst>
                <a:ext uri="{FF2B5EF4-FFF2-40B4-BE49-F238E27FC236}">
                  <a16:creationId xmlns:a16="http://schemas.microsoft.com/office/drawing/2014/main" id="{E25AAF2B-F2BD-1E50-2205-E87DEA546AA1}"/>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86760" name="Rectangle 40">
              <a:extLst>
                <a:ext uri="{FF2B5EF4-FFF2-40B4-BE49-F238E27FC236}">
                  <a16:creationId xmlns:a16="http://schemas.microsoft.com/office/drawing/2014/main" id="{C6981229-F234-835B-F7F9-4A1D2343C8F0}"/>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86761" name="Rectangle 41">
              <a:extLst>
                <a:ext uri="{FF2B5EF4-FFF2-40B4-BE49-F238E27FC236}">
                  <a16:creationId xmlns:a16="http://schemas.microsoft.com/office/drawing/2014/main" id="{11E49AC9-4698-C481-55DA-CDFBA376260A}"/>
                </a:ext>
              </a:extLst>
            </p:cNvPr>
            <p:cNvSpPr>
              <a:spLocks noChangeArrowheads="1"/>
            </p:cNvSpPr>
            <p:nvPr/>
          </p:nvSpPr>
          <p:spPr bwMode="auto">
            <a:xfrm rot="-3345401">
              <a:off x="2907" y="2065"/>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86762" name="Rectangle 42">
            <a:extLst>
              <a:ext uri="{FF2B5EF4-FFF2-40B4-BE49-F238E27FC236}">
                <a16:creationId xmlns:a16="http://schemas.microsoft.com/office/drawing/2014/main" id="{47C4F7C7-E094-32F9-59C9-9D0B7E7B5E50}"/>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86763" name="Rectangle 43">
            <a:extLst>
              <a:ext uri="{FF2B5EF4-FFF2-40B4-BE49-F238E27FC236}">
                <a16:creationId xmlns:a16="http://schemas.microsoft.com/office/drawing/2014/main" id="{2F5E5982-38DF-D5DB-1345-57EAD9ABAA85}"/>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2F6AFD"/>
                </a:solidFill>
                <a:latin typeface="Lucida Handwriting" charset="0"/>
                <a:ea typeface="+mn-ea"/>
              </a:rPr>
              <a:t>Telescope</a:t>
            </a:r>
          </a:p>
        </p:txBody>
      </p:sp>
      <p:sp>
        <p:nvSpPr>
          <p:cNvPr id="286764" name="Rectangle 44">
            <a:extLst>
              <a:ext uri="{FF2B5EF4-FFF2-40B4-BE49-F238E27FC236}">
                <a16:creationId xmlns:a16="http://schemas.microsoft.com/office/drawing/2014/main" id="{999ABAFD-3DDD-4107-6F60-9B4AFF5149D9}"/>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K</a:t>
            </a:r>
            <a:r>
              <a:rPr lang="en-US" altLang="en-US" sz="2000" b="1">
                <a:solidFill>
                  <a:srgbClr val="2F6AFD"/>
                </a:solidFill>
                <a:latin typeface="Lucida Handwriting" panose="03010101010101010101" pitchFamily="66" charset="0"/>
              </a:rPr>
              <a:t>ā</a:t>
            </a:r>
            <a:r>
              <a:rPr lang="en-US" altLang="en-US" sz="1800" b="1">
                <a:solidFill>
                  <a:srgbClr val="2F6AFD"/>
                </a:solidFill>
                <a:latin typeface="Lucida Handwriting" panose="03010101010101010101" pitchFamily="66" charset="0"/>
              </a:rPr>
              <a:t>nthui kahai katang makhavai</a:t>
            </a:r>
          </a:p>
        </p:txBody>
      </p:sp>
      <p:sp>
        <p:nvSpPr>
          <p:cNvPr id="286765" name="Rectangle 45">
            <a:extLst>
              <a:ext uri="{FF2B5EF4-FFF2-40B4-BE49-F238E27FC236}">
                <a16:creationId xmlns:a16="http://schemas.microsoft.com/office/drawing/2014/main" id="{BBFF9664-68B2-3122-7688-D92DB979E837}"/>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2F6AFD"/>
                </a:solidFill>
                <a:latin typeface="Lucida Handwriting" panose="03010101010101010101" pitchFamily="66" charset="0"/>
              </a:rPr>
              <a:t>Rārāda khalei katang makhavai</a:t>
            </a:r>
          </a:p>
        </p:txBody>
      </p:sp>
      <p:sp>
        <p:nvSpPr>
          <p:cNvPr id="286766" name="Text Box 46">
            <a:extLst>
              <a:ext uri="{FF2B5EF4-FFF2-40B4-BE49-F238E27FC236}">
                <a16:creationId xmlns:a16="http://schemas.microsoft.com/office/drawing/2014/main" id="{C4B82062-0FEB-75F3-DDAA-0489B50D8FC4}"/>
              </a:ext>
            </a:extLst>
          </p:cNvPr>
          <p:cNvSpPr txBox="1">
            <a:spLocks noChangeArrowheads="1"/>
          </p:cNvSpPr>
          <p:nvPr/>
        </p:nvSpPr>
        <p:spPr bwMode="auto">
          <a:xfrm>
            <a:off x="-103188" y="3744913"/>
            <a:ext cx="2713038" cy="4619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2F6AFD"/>
                </a:solidFill>
                <a:latin typeface="Lucida Handwriting" charset="0"/>
                <a:ea typeface="+mn-ea"/>
              </a:rPr>
              <a:t>Ngashitkahai</a:t>
            </a:r>
            <a:r>
              <a:rPr lang="en-US" sz="2400" b="1" dirty="0">
                <a:solidFill>
                  <a:srgbClr val="2F6AFD"/>
                </a:solidFill>
                <a:latin typeface="Lucida Handwriting" charset="0"/>
                <a:ea typeface="+mn-ea"/>
              </a:rPr>
              <a:t> </a:t>
            </a:r>
          </a:p>
        </p:txBody>
      </p:sp>
      <p:sp>
        <p:nvSpPr>
          <p:cNvPr id="286767" name="Text Box 47">
            <a:extLst>
              <a:ext uri="{FF2B5EF4-FFF2-40B4-BE49-F238E27FC236}">
                <a16:creationId xmlns:a16="http://schemas.microsoft.com/office/drawing/2014/main" id="{3A8116D7-DF52-1953-139C-B8494B764A94}"/>
              </a:ext>
            </a:extLst>
          </p:cNvPr>
          <p:cNvSpPr txBox="1">
            <a:spLocks noChangeArrowheads="1"/>
          </p:cNvSpPr>
          <p:nvPr/>
        </p:nvSpPr>
        <p:spPr bwMode="auto">
          <a:xfrm>
            <a:off x="6796088" y="3730625"/>
            <a:ext cx="2767012" cy="4619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2F6AFD"/>
                </a:solidFill>
                <a:latin typeface="Lucida Handwriting" panose="03010101010101010101" pitchFamily="66" charset="0"/>
              </a:rPr>
              <a:t>Ungkashung</a:t>
            </a:r>
            <a:endParaRPr lang="en-US" altLang="en-US">
              <a:solidFill>
                <a:srgbClr val="2F6AFD"/>
              </a:solidFill>
              <a:latin typeface="Times" panose="02020603050405020304" pitchFamily="18" charset="0"/>
            </a:endParaRPr>
          </a:p>
        </p:txBody>
      </p:sp>
      <p:sp>
        <p:nvSpPr>
          <p:cNvPr id="286768" name="Line 48">
            <a:extLst>
              <a:ext uri="{FF2B5EF4-FFF2-40B4-BE49-F238E27FC236}">
                <a16:creationId xmlns:a16="http://schemas.microsoft.com/office/drawing/2014/main" id="{CEA476B9-3AF4-FA8A-0C6F-C14C8ABF13B0}"/>
              </a:ext>
            </a:extLst>
          </p:cNvPr>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69" name="Line 49">
            <a:extLst>
              <a:ext uri="{FF2B5EF4-FFF2-40B4-BE49-F238E27FC236}">
                <a16:creationId xmlns:a16="http://schemas.microsoft.com/office/drawing/2014/main" id="{A64CD085-08D2-D107-78CF-506105BC777B}"/>
              </a:ext>
            </a:extLst>
          </p:cNvPr>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0" name="Line 50">
            <a:extLst>
              <a:ext uri="{FF2B5EF4-FFF2-40B4-BE49-F238E27FC236}">
                <a16:creationId xmlns:a16="http://schemas.microsoft.com/office/drawing/2014/main" id="{6201B31B-45AC-425B-8571-39C08CBEBAC4}"/>
              </a:ext>
            </a:extLst>
          </p:cNvPr>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1" name="Line 51">
            <a:extLst>
              <a:ext uri="{FF2B5EF4-FFF2-40B4-BE49-F238E27FC236}">
                <a16:creationId xmlns:a16="http://schemas.microsoft.com/office/drawing/2014/main" id="{A54C9FC2-EC9C-4181-491B-6BDF1A97FBC2}"/>
              </a:ext>
            </a:extLst>
          </p:cNvPr>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2" name="Line 52">
            <a:extLst>
              <a:ext uri="{FF2B5EF4-FFF2-40B4-BE49-F238E27FC236}">
                <a16:creationId xmlns:a16="http://schemas.microsoft.com/office/drawing/2014/main" id="{FDE36BE0-D9AB-4CEC-6D2F-D6A3D89E4E3B}"/>
              </a:ext>
            </a:extLst>
          </p:cNvPr>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3" name="Line 53">
            <a:extLst>
              <a:ext uri="{FF2B5EF4-FFF2-40B4-BE49-F238E27FC236}">
                <a16:creationId xmlns:a16="http://schemas.microsoft.com/office/drawing/2014/main" id="{EF1469A7-A570-E86F-6C13-1BB9EBB737A3}"/>
              </a:ext>
            </a:extLst>
          </p:cNvPr>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4" name="Line 54">
            <a:extLst>
              <a:ext uri="{FF2B5EF4-FFF2-40B4-BE49-F238E27FC236}">
                <a16:creationId xmlns:a16="http://schemas.microsoft.com/office/drawing/2014/main" id="{2E60ACEB-8CE0-D798-983E-1F52B338CC40}"/>
              </a:ext>
            </a:extLst>
          </p:cNvPr>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5" name="Line 55">
            <a:extLst>
              <a:ext uri="{FF2B5EF4-FFF2-40B4-BE49-F238E27FC236}">
                <a16:creationId xmlns:a16="http://schemas.microsoft.com/office/drawing/2014/main" id="{52562C74-2114-ED5A-5861-14D34363AFBE}"/>
              </a:ext>
            </a:extLst>
          </p:cNvPr>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6776" name="Rectangle 56">
            <a:extLst>
              <a:ext uri="{FF2B5EF4-FFF2-40B4-BE49-F238E27FC236}">
                <a16:creationId xmlns:a16="http://schemas.microsoft.com/office/drawing/2014/main" id="{DB709331-E524-664A-753D-97E4B8B2C18A}"/>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Microscope</a:t>
            </a:r>
          </a:p>
        </p:txBody>
      </p:sp>
      <p:sp>
        <p:nvSpPr>
          <p:cNvPr id="76840" name="Text Box 57">
            <a:extLst>
              <a:ext uri="{FF2B5EF4-FFF2-40B4-BE49-F238E27FC236}">
                <a16:creationId xmlns:a16="http://schemas.microsoft.com/office/drawing/2014/main" id="{52FED95C-71F2-7D54-B440-9B7E52C3D7B5}"/>
              </a:ext>
            </a:extLst>
          </p:cNvPr>
          <p:cNvSpPr txBox="1">
            <a:spLocks noChangeArrowheads="1"/>
          </p:cNvSpPr>
          <p:nvPr/>
        </p:nvSpPr>
        <p:spPr bwMode="auto">
          <a:xfrm>
            <a:off x="1509713" y="40322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latin typeface="Times" panose="020F0502020204030204" pitchFamily="34" charset="0"/>
            </a:endParaRPr>
          </a:p>
        </p:txBody>
      </p:sp>
      <p:grpSp>
        <p:nvGrpSpPr>
          <p:cNvPr id="3" name="Group 58">
            <a:extLst>
              <a:ext uri="{FF2B5EF4-FFF2-40B4-BE49-F238E27FC236}">
                <a16:creationId xmlns:a16="http://schemas.microsoft.com/office/drawing/2014/main" id="{EA248242-59A9-23F2-0695-FA1C0BC7FC2D}"/>
              </a:ext>
            </a:extLst>
          </p:cNvPr>
          <p:cNvGrpSpPr>
            <a:grpSpLocks/>
          </p:cNvGrpSpPr>
          <p:nvPr/>
        </p:nvGrpSpPr>
        <p:grpSpPr bwMode="auto">
          <a:xfrm>
            <a:off x="1987550" y="2581275"/>
            <a:ext cx="3554413" cy="989013"/>
            <a:chOff x="1005" y="1883"/>
            <a:chExt cx="2239" cy="623"/>
          </a:xfrm>
        </p:grpSpPr>
        <p:grpSp>
          <p:nvGrpSpPr>
            <p:cNvPr id="76856" name="Group 59">
              <a:extLst>
                <a:ext uri="{FF2B5EF4-FFF2-40B4-BE49-F238E27FC236}">
                  <a16:creationId xmlns:a16="http://schemas.microsoft.com/office/drawing/2014/main" id="{401DB8D1-71CC-F35C-F641-E59466DCF371}"/>
                </a:ext>
              </a:extLst>
            </p:cNvPr>
            <p:cNvGrpSpPr>
              <a:grpSpLocks/>
            </p:cNvGrpSpPr>
            <p:nvPr/>
          </p:nvGrpSpPr>
          <p:grpSpPr bwMode="auto">
            <a:xfrm>
              <a:off x="1005" y="1883"/>
              <a:ext cx="2239" cy="623"/>
              <a:chOff x="1013" y="1875"/>
              <a:chExt cx="2239" cy="623"/>
            </a:xfrm>
          </p:grpSpPr>
          <p:grpSp>
            <p:nvGrpSpPr>
              <p:cNvPr id="76858" name="Group 60">
                <a:extLst>
                  <a:ext uri="{FF2B5EF4-FFF2-40B4-BE49-F238E27FC236}">
                    <a16:creationId xmlns:a16="http://schemas.microsoft.com/office/drawing/2014/main" id="{250476EA-51FA-7A1D-9DAE-4AA1488FB356}"/>
                  </a:ext>
                </a:extLst>
              </p:cNvPr>
              <p:cNvGrpSpPr>
                <a:grpSpLocks/>
              </p:cNvGrpSpPr>
              <p:nvPr/>
            </p:nvGrpSpPr>
            <p:grpSpPr bwMode="auto">
              <a:xfrm>
                <a:off x="1572" y="1875"/>
                <a:ext cx="1680" cy="408"/>
                <a:chOff x="1358" y="1104"/>
                <a:chExt cx="1680" cy="408"/>
              </a:xfrm>
            </p:grpSpPr>
            <p:sp>
              <p:nvSpPr>
                <p:cNvPr id="76860" name="Rectangle 61">
                  <a:extLst>
                    <a:ext uri="{FF2B5EF4-FFF2-40B4-BE49-F238E27FC236}">
                      <a16:creationId xmlns:a16="http://schemas.microsoft.com/office/drawing/2014/main" id="{EE5E29FA-8D32-653D-9886-BF7DB5D128D4}"/>
                    </a:ext>
                  </a:extLst>
                </p:cNvPr>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6861" name="Text Box 62">
                  <a:extLst>
                    <a:ext uri="{FF2B5EF4-FFF2-40B4-BE49-F238E27FC236}">
                      <a16:creationId xmlns:a16="http://schemas.microsoft.com/office/drawing/2014/main" id="{A6CD0FD8-CC87-3A69-750B-4A6FD37807D5}"/>
                    </a:ext>
                  </a:extLst>
                </p:cNvPr>
                <p:cNvSpPr txBox="1">
                  <a:spLocks noChangeArrowheads="1"/>
                </p:cNvSpPr>
                <p:nvPr/>
              </p:nvSpPr>
              <p:spPr bwMode="auto">
                <a:xfrm>
                  <a:off x="1557" y="1152"/>
                  <a:ext cx="13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solidFill>
                        <a:srgbClr val="787878"/>
                      </a:solidFill>
                      <a:latin typeface="Times" panose="020F0502020204030204" pitchFamily="34" charset="0"/>
                    </a:rPr>
                    <a:t>ABRAHAM</a:t>
                  </a:r>
                  <a:endParaRPr lang="en-US" altLang="en-US" sz="2800" b="1">
                    <a:latin typeface="Times" panose="020F0502020204030204" pitchFamily="34" charset="0"/>
                  </a:endParaRPr>
                </a:p>
              </p:txBody>
            </p:sp>
          </p:grpSp>
          <p:sp>
            <p:nvSpPr>
              <p:cNvPr id="76859" name="AutoShape 63">
                <a:extLst>
                  <a:ext uri="{FF2B5EF4-FFF2-40B4-BE49-F238E27FC236}">
                    <a16:creationId xmlns:a16="http://schemas.microsoft.com/office/drawing/2014/main" id="{041E0933-BEE3-2151-27D2-5C059937CE69}"/>
                  </a:ext>
                </a:extLst>
              </p:cNvPr>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en-US"/>
              </a:p>
            </p:txBody>
          </p:sp>
        </p:grpSp>
        <p:sp>
          <p:nvSpPr>
            <p:cNvPr id="76857" name="Text Box 64">
              <a:extLst>
                <a:ext uri="{FF2B5EF4-FFF2-40B4-BE49-F238E27FC236}">
                  <a16:creationId xmlns:a16="http://schemas.microsoft.com/office/drawing/2014/main" id="{FCAF4804-6356-7D96-A878-46736F489CC8}"/>
                </a:ext>
              </a:extLst>
            </p:cNvPr>
            <p:cNvSpPr txBox="1">
              <a:spLocks noChangeArrowheads="1"/>
            </p:cNvSpPr>
            <p:nvPr/>
          </p:nvSpPr>
          <p:spPr bwMode="auto">
            <a:xfrm>
              <a:off x="1744" y="1920"/>
              <a:ext cx="14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ABRAHAM</a:t>
              </a:r>
            </a:p>
          </p:txBody>
        </p:sp>
      </p:grpSp>
      <p:sp>
        <p:nvSpPr>
          <p:cNvPr id="286803" name="Rectangle 83">
            <a:extLst>
              <a:ext uri="{FF2B5EF4-FFF2-40B4-BE49-F238E27FC236}">
                <a16:creationId xmlns:a16="http://schemas.microsoft.com/office/drawing/2014/main" id="{C4D7FCDF-EFEB-BDF0-47C9-9D3158A7FCEE}"/>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2F6AFD"/>
                </a:solidFill>
                <a:latin typeface="Lucida Handwriting" panose="03010101010101010101" pitchFamily="66" charset="0"/>
              </a:rPr>
              <a:t>2 Telescopes</a:t>
            </a:r>
            <a:endParaRPr lang="en-US" altLang="en-US" sz="2000" b="1" u="sng">
              <a:solidFill>
                <a:srgbClr val="2F6AFD"/>
              </a:solidFill>
              <a:latin typeface="Lucida Handwriting" panose="03010101010101010101" pitchFamily="66" charset="0"/>
            </a:endParaRPr>
          </a:p>
          <a:p>
            <a:pPr>
              <a:defRPr/>
            </a:pPr>
            <a:r>
              <a:rPr lang="en-US" altLang="en-US" sz="2000" b="1">
                <a:solidFill>
                  <a:srgbClr val="2F6AFD"/>
                </a:solidFill>
                <a:latin typeface="Lucida Handwriting" panose="03010101010101010101" pitchFamily="66" charset="0"/>
              </a:rPr>
              <a:t>1 Microscope</a:t>
            </a:r>
            <a:endParaRPr lang="en-US" altLang="en-US" sz="2000" b="1" u="sng">
              <a:solidFill>
                <a:srgbClr val="2F6AFD"/>
              </a:solidFill>
              <a:latin typeface="Lucida Handwriting" panose="03010101010101010101" pitchFamily="66" charset="0"/>
            </a:endParaRPr>
          </a:p>
        </p:txBody>
      </p:sp>
      <p:sp>
        <p:nvSpPr>
          <p:cNvPr id="76843" name="Text Box 73">
            <a:extLst>
              <a:ext uri="{FF2B5EF4-FFF2-40B4-BE49-F238E27FC236}">
                <a16:creationId xmlns:a16="http://schemas.microsoft.com/office/drawing/2014/main" id="{088BB790-80C2-1741-4BE6-202900C3B09E}"/>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76844" name="Text Box 75">
            <a:extLst>
              <a:ext uri="{FF2B5EF4-FFF2-40B4-BE49-F238E27FC236}">
                <a16:creationId xmlns:a16="http://schemas.microsoft.com/office/drawing/2014/main" id="{9AD6A408-6E62-8B83-42D1-8331E234D812}"/>
              </a:ext>
            </a:extLst>
          </p:cNvPr>
          <p:cNvSpPr txBox="1">
            <a:spLocks noChangeArrowheads="1"/>
          </p:cNvSpPr>
          <p:nvPr/>
        </p:nvSpPr>
        <p:spPr bwMode="auto">
          <a:xfrm>
            <a:off x="155575" y="643731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000" b="1">
                <a:latin typeface="Arial" panose="020B0604020202020204" pitchFamily="34" charset="0"/>
              </a:rPr>
              <a:t>©2006 TBBMI</a:t>
            </a:r>
          </a:p>
        </p:txBody>
      </p:sp>
      <p:sp>
        <p:nvSpPr>
          <p:cNvPr id="286799" name="Rectangle 79">
            <a:extLst>
              <a:ext uri="{FF2B5EF4-FFF2-40B4-BE49-F238E27FC236}">
                <a16:creationId xmlns:a16="http://schemas.microsoft.com/office/drawing/2014/main" id="{EB069E43-025F-AB37-9A51-55C455C520FA}"/>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36</a:t>
            </a:r>
            <a:endParaRPr lang="en-US" altLang="en-US" sz="1000" b="1">
              <a:effectLst>
                <a:outerShdw blurRad="38100" dist="38100" dir="2700000" algn="tl">
                  <a:srgbClr val="FFFFFF"/>
                </a:outerShdw>
              </a:effectLst>
            </a:endParaRPr>
          </a:p>
        </p:txBody>
      </p:sp>
      <p:sp>
        <p:nvSpPr>
          <p:cNvPr id="286800" name="Rectangle 80">
            <a:extLst>
              <a:ext uri="{FF2B5EF4-FFF2-40B4-BE49-F238E27FC236}">
                <a16:creationId xmlns:a16="http://schemas.microsoft.com/office/drawing/2014/main" id="{341FE099-F304-9457-C8FD-EEDAE77EFC1F}"/>
              </a:ext>
            </a:extLst>
          </p:cNvPr>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86802" name="Rectangle 82">
            <a:extLst>
              <a:ext uri="{FF2B5EF4-FFF2-40B4-BE49-F238E27FC236}">
                <a16:creationId xmlns:a16="http://schemas.microsoft.com/office/drawing/2014/main" id="{C1D29EFD-B4FA-0CC2-DC8B-DB1D3815F180}"/>
              </a:ext>
            </a:extLst>
          </p:cNvPr>
          <p:cNvSpPr>
            <a:spLocks noChangeArrowheads="1"/>
          </p:cNvSpPr>
          <p:nvPr/>
        </p:nvSpPr>
        <p:spPr bwMode="auto">
          <a:xfrm>
            <a:off x="3011488" y="1235075"/>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2F6AFD"/>
                </a:solidFill>
                <a:latin typeface="Lucida Handwriting" charset="0"/>
                <a:ea typeface="+mn-ea"/>
              </a:rPr>
              <a:t>Varewui</a:t>
            </a:r>
            <a:r>
              <a:rPr lang="en-US" sz="2000" b="1" dirty="0">
                <a:solidFill>
                  <a:srgbClr val="2F6AFD"/>
                </a:solidFill>
                <a:latin typeface="Lucida Handwriting" charset="0"/>
                <a:ea typeface="+mn-ea"/>
              </a:rPr>
              <a:t> </a:t>
            </a:r>
            <a:r>
              <a:rPr lang="en-US" sz="2000" b="1" dirty="0" err="1">
                <a:solidFill>
                  <a:srgbClr val="2F6AFD"/>
                </a:solidFill>
                <a:latin typeface="Lucida Handwriting" charset="0"/>
                <a:ea typeface="+mn-ea"/>
              </a:rPr>
              <a:t>tekhamatei</a:t>
            </a:r>
            <a:endParaRPr lang="en-US" sz="2000" b="1" dirty="0">
              <a:solidFill>
                <a:srgbClr val="2F6AFD"/>
              </a:solidFill>
              <a:latin typeface="Lucida Handwriting" charset="0"/>
              <a:ea typeface="+mn-ea"/>
            </a:endParaRPr>
          </a:p>
        </p:txBody>
      </p:sp>
      <p:sp>
        <p:nvSpPr>
          <p:cNvPr id="286804" name="Oval 84">
            <a:extLst>
              <a:ext uri="{FF2B5EF4-FFF2-40B4-BE49-F238E27FC236}">
                <a16:creationId xmlns:a16="http://schemas.microsoft.com/office/drawing/2014/main" id="{D2576F25-296E-56DC-EB03-5BF4EE2B4C29}"/>
              </a:ext>
            </a:extLst>
          </p:cNvPr>
          <p:cNvSpPr>
            <a:spLocks noChangeArrowheads="1"/>
          </p:cNvSpPr>
          <p:nvPr/>
        </p:nvSpPr>
        <p:spPr bwMode="auto">
          <a:xfrm>
            <a:off x="1141413" y="5624513"/>
            <a:ext cx="3057525" cy="744537"/>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286786" name="AutoShape 66" descr="Dark vertical">
            <a:extLst>
              <a:ext uri="{FF2B5EF4-FFF2-40B4-BE49-F238E27FC236}">
                <a16:creationId xmlns:a16="http://schemas.microsoft.com/office/drawing/2014/main" id="{9791378B-42CA-3924-DE7C-BB6593E60A4D}"/>
              </a:ext>
            </a:extLst>
          </p:cNvPr>
          <p:cNvSpPr>
            <a:spLocks noChangeArrowheads="1"/>
          </p:cNvSpPr>
          <p:nvPr/>
        </p:nvSpPr>
        <p:spPr bwMode="auto">
          <a:xfrm rot="5400000">
            <a:off x="-1304925" y="3816350"/>
            <a:ext cx="4759325" cy="2149475"/>
          </a:xfrm>
          <a:prstGeom prst="triangle">
            <a:avLst>
              <a:gd name="adj" fmla="val 50000"/>
            </a:avLst>
          </a:prstGeom>
          <a:blipFill dpi="0" rotWithShape="0">
            <a:blip r:embed="rId3"/>
            <a:srcRect/>
            <a:tile tx="0" ty="0" sx="100000" sy="100000" flip="none" algn="tl"/>
          </a:blipFill>
          <a:ln w="57150">
            <a:solidFill>
              <a:srgbClr val="023CCC"/>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6" name="Group 67">
            <a:extLst>
              <a:ext uri="{FF2B5EF4-FFF2-40B4-BE49-F238E27FC236}">
                <a16:creationId xmlns:a16="http://schemas.microsoft.com/office/drawing/2014/main" id="{5BF85DCD-F71A-1963-F13E-3B0C5C4761C2}"/>
              </a:ext>
            </a:extLst>
          </p:cNvPr>
          <p:cNvGrpSpPr>
            <a:grpSpLocks/>
          </p:cNvGrpSpPr>
          <p:nvPr/>
        </p:nvGrpSpPr>
        <p:grpSpPr bwMode="auto">
          <a:xfrm>
            <a:off x="1057275" y="3779838"/>
            <a:ext cx="3148013" cy="1822450"/>
            <a:chOff x="3599" y="2707"/>
            <a:chExt cx="1983" cy="1148"/>
          </a:xfrm>
        </p:grpSpPr>
        <p:grpSp>
          <p:nvGrpSpPr>
            <p:cNvPr id="76852" name="Group 68">
              <a:extLst>
                <a:ext uri="{FF2B5EF4-FFF2-40B4-BE49-F238E27FC236}">
                  <a16:creationId xmlns:a16="http://schemas.microsoft.com/office/drawing/2014/main" id="{64A4703B-D41C-BB09-8FCA-D88F2890432B}"/>
                </a:ext>
              </a:extLst>
            </p:cNvPr>
            <p:cNvGrpSpPr>
              <a:grpSpLocks/>
            </p:cNvGrpSpPr>
            <p:nvPr/>
          </p:nvGrpSpPr>
          <p:grpSpPr bwMode="auto">
            <a:xfrm>
              <a:off x="3599" y="2707"/>
              <a:ext cx="1866" cy="1148"/>
              <a:chOff x="3514" y="2696"/>
              <a:chExt cx="1866" cy="1148"/>
            </a:xfrm>
          </p:grpSpPr>
          <p:sp>
            <p:nvSpPr>
              <p:cNvPr id="76854" name="AutoShape 69">
                <a:extLst>
                  <a:ext uri="{FF2B5EF4-FFF2-40B4-BE49-F238E27FC236}">
                    <a16:creationId xmlns:a16="http://schemas.microsoft.com/office/drawing/2014/main" id="{7CCE87BF-A663-D259-3EBB-5565608D9202}"/>
                  </a:ext>
                </a:extLst>
              </p:cNvPr>
              <p:cNvSpPr>
                <a:spLocks noChangeArrowheads="1"/>
              </p:cNvSpPr>
              <p:nvPr/>
            </p:nvSpPr>
            <p:spPr bwMode="auto">
              <a:xfrm rot="-9360000">
                <a:off x="4414" y="3626"/>
                <a:ext cx="966" cy="218"/>
              </a:xfrm>
              <a:prstGeom prst="rightArrow">
                <a:avLst>
                  <a:gd name="adj1" fmla="val 50000"/>
                  <a:gd name="adj2" fmla="val 213744"/>
                </a:avLst>
              </a:prstGeom>
              <a:solidFill>
                <a:schemeClr val="hlink"/>
              </a:solidFill>
              <a:ln w="254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6855" name="Rectangle 70">
                <a:extLst>
                  <a:ext uri="{FF2B5EF4-FFF2-40B4-BE49-F238E27FC236}">
                    <a16:creationId xmlns:a16="http://schemas.microsoft.com/office/drawing/2014/main" id="{27BCB17B-B348-8AD5-60A0-17A179209619}"/>
                  </a:ext>
                </a:extLst>
              </p:cNvPr>
              <p:cNvSpPr>
                <a:spLocks noChangeArrowheads="1"/>
              </p:cNvSpPr>
              <p:nvPr/>
            </p:nvSpPr>
            <p:spPr bwMode="auto">
              <a:xfrm>
                <a:off x="3514" y="2696"/>
                <a:ext cx="1765" cy="408"/>
              </a:xfrm>
              <a:prstGeom prst="rect">
                <a:avLst/>
              </a:prstGeom>
              <a:solidFill>
                <a:srgbClr val="FAFD00"/>
              </a:solidFill>
              <a:ln w="5715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86791" name="Text Box 71">
              <a:extLst>
                <a:ext uri="{FF2B5EF4-FFF2-40B4-BE49-F238E27FC236}">
                  <a16:creationId xmlns:a16="http://schemas.microsoft.com/office/drawing/2014/main" id="{CB01963E-D36E-E861-767A-2F5C10958FB9}"/>
                </a:ext>
              </a:extLst>
            </p:cNvPr>
            <p:cNvSpPr txBox="1">
              <a:spLocks noChangeArrowheads="1"/>
            </p:cNvSpPr>
            <p:nvPr/>
          </p:nvSpPr>
          <p:spPr bwMode="auto">
            <a:xfrm>
              <a:off x="3643" y="2761"/>
              <a:ext cx="1939" cy="291"/>
            </a:xfrm>
            <a:prstGeom prst="rect">
              <a:avLst/>
            </a:prstGeom>
            <a:noFill/>
            <a:ln w="12700">
              <a:noFill/>
              <a:miter lim="800000"/>
              <a:headEnd/>
              <a:tailEnd/>
            </a:ln>
            <a:effectLst>
              <a:outerShdw blurRad="63500" dist="38099" dir="2700000" algn="ctr" rotWithShape="0">
                <a:srgbClr val="787878">
                  <a:alpha val="74997"/>
                </a:srgbClr>
              </a:outerShdw>
            </a:effectLst>
          </p:spPr>
          <p:txBody>
            <a:bodyPr>
              <a:spAutoFit/>
            </a:bodyPr>
            <a:lstStyle/>
            <a:p>
              <a:pPr>
                <a:spcBef>
                  <a:spcPct val="50000"/>
                </a:spcBef>
                <a:defRPr/>
              </a:pPr>
              <a:r>
                <a:rPr lang="en-US" sz="2400" b="1" dirty="0">
                  <a:solidFill>
                    <a:srgbClr val="000066"/>
                  </a:solidFill>
                  <a:latin typeface="Times" charset="0"/>
                  <a:ea typeface="+mn-ea"/>
                </a:rPr>
                <a:t>HAOKAPHOK 12!!!</a:t>
              </a:r>
            </a:p>
          </p:txBody>
        </p:sp>
      </p:grpSp>
      <p:sp>
        <p:nvSpPr>
          <p:cNvPr id="286792" name="AutoShape 72" descr="Dark horizontal">
            <a:extLst>
              <a:ext uri="{FF2B5EF4-FFF2-40B4-BE49-F238E27FC236}">
                <a16:creationId xmlns:a16="http://schemas.microsoft.com/office/drawing/2014/main" id="{48591A3E-90CE-2E75-F5F4-97D98FD92C05}"/>
              </a:ext>
            </a:extLst>
          </p:cNvPr>
          <p:cNvSpPr>
            <a:spLocks noChangeArrowheads="1"/>
          </p:cNvSpPr>
          <p:nvPr/>
        </p:nvSpPr>
        <p:spPr bwMode="auto">
          <a:xfrm rot="16200000" flipH="1">
            <a:off x="3221831" y="935832"/>
            <a:ext cx="4217987" cy="7626350"/>
          </a:xfrm>
          <a:prstGeom prst="triangle">
            <a:avLst>
              <a:gd name="adj" fmla="val 50000"/>
            </a:avLst>
          </a:prstGeom>
          <a:blipFill dpi="0" rotWithShape="0">
            <a:blip r:embed="rId4"/>
            <a:srcRect/>
            <a:tile tx="0" ty="0" sx="100000" sy="100000" flip="none" algn="tl"/>
          </a:blipFill>
          <a:ln w="57150">
            <a:solidFill>
              <a:schemeClr val="accent2"/>
            </a:solidFill>
            <a:miter lim="800000"/>
            <a:headEnd/>
            <a:tailEnd/>
          </a:ln>
        </p:spPr>
        <p:txBody>
          <a:bodyPr vert="eaVert"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endParaRPr lang="en-US"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86786"/>
                                        </p:tgtEl>
                                        <p:attrNameLst>
                                          <p:attrName>style.visibility</p:attrName>
                                        </p:attrNameLst>
                                      </p:cBhvr>
                                      <p:to>
                                        <p:strVal val="visible"/>
                                      </p:to>
                                    </p:set>
                                    <p:animEffect transition="in" filter="wipe(left)">
                                      <p:cBhvr>
                                        <p:cTn id="21" dur="500"/>
                                        <p:tgtEl>
                                          <p:spTgt spid="286786"/>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86792"/>
                                        </p:tgtEl>
                                        <p:attrNameLst>
                                          <p:attrName>style.visibility</p:attrName>
                                        </p:attrNameLst>
                                      </p:cBhvr>
                                      <p:to>
                                        <p:strVal val="visible"/>
                                      </p:to>
                                    </p:set>
                                    <p:animEffect transition="in" filter="wipe(left)">
                                      <p:cBhvr>
                                        <p:cTn id="25" dur="500"/>
                                        <p:tgtEl>
                                          <p:spTgt spid="28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6" grpId="0" animBg="1"/>
      <p:bldP spid="286792"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7394F1B-77A2-4352-633C-D2889211BD97}"/>
              </a:ext>
            </a:extLst>
          </p:cNvPr>
          <p:cNvSpPr>
            <a:spLocks noChangeArrowheads="1"/>
          </p:cNvSpPr>
          <p:nvPr/>
        </p:nvSpPr>
        <p:spPr bwMode="auto">
          <a:xfrm>
            <a:off x="3162300" y="303213"/>
            <a:ext cx="2873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78851" name="Rectangle 3">
            <a:extLst>
              <a:ext uri="{FF2B5EF4-FFF2-40B4-BE49-F238E27FC236}">
                <a16:creationId xmlns:a16="http://schemas.microsoft.com/office/drawing/2014/main" id="{AC7EA504-2A4C-3F61-4BE9-07D4A8A9D22C}"/>
              </a:ext>
            </a:extLst>
          </p:cNvPr>
          <p:cNvSpPr>
            <a:spLocks noChangeArrowheads="1"/>
          </p:cNvSpPr>
          <p:nvPr/>
        </p:nvSpPr>
        <p:spPr bwMode="auto">
          <a:xfrm>
            <a:off x="3163888" y="628650"/>
            <a:ext cx="317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8596" name="Rectangle 4">
            <a:extLst>
              <a:ext uri="{FF2B5EF4-FFF2-40B4-BE49-F238E27FC236}">
                <a16:creationId xmlns:a16="http://schemas.microsoft.com/office/drawing/2014/main" id="{B39F7D81-3D2B-6145-6AAB-915305E3D593}"/>
              </a:ext>
            </a:extLst>
          </p:cNvPr>
          <p:cNvSpPr>
            <a:spLocks noChangeArrowheads="1"/>
          </p:cNvSpPr>
          <p:nvPr/>
        </p:nvSpPr>
        <p:spPr bwMode="auto">
          <a:xfrm>
            <a:off x="3155950" y="184150"/>
            <a:ext cx="2273300"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FFF00"/>
                </a:solidFill>
                <a:latin typeface="Lucida Handwriting" charset="0"/>
                <a:ea typeface="+mn-ea"/>
              </a:rPr>
              <a:t>Zingkum</a:t>
            </a:r>
            <a:r>
              <a:rPr lang="en-US" sz="2000" b="1" dirty="0">
                <a:solidFill>
                  <a:srgbClr val="FFFF00"/>
                </a:solidFill>
                <a:latin typeface="Lucida Handwriting" charset="0"/>
                <a:ea typeface="+mn-ea"/>
              </a:rPr>
              <a:t> 1600</a:t>
            </a:r>
          </a:p>
        </p:txBody>
      </p:sp>
      <p:sp>
        <p:nvSpPr>
          <p:cNvPr id="238597" name="Rectangle 5">
            <a:extLst>
              <a:ext uri="{FF2B5EF4-FFF2-40B4-BE49-F238E27FC236}">
                <a16:creationId xmlns:a16="http://schemas.microsoft.com/office/drawing/2014/main" id="{FFC979EC-1C4D-CF28-3477-0FE5D31B8B63}"/>
              </a:ext>
            </a:extLst>
          </p:cNvPr>
          <p:cNvSpPr>
            <a:spLocks noChangeArrowheads="1"/>
          </p:cNvSpPr>
          <p:nvPr/>
        </p:nvSpPr>
        <p:spPr bwMode="auto">
          <a:xfrm>
            <a:off x="3105150" y="576263"/>
            <a:ext cx="2376488" cy="39687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err="1">
                <a:solidFill>
                  <a:srgbClr val="FFFF00"/>
                </a:solidFill>
                <a:latin typeface="Lucida Handwriting" charset="0"/>
                <a:ea typeface="+mn-ea"/>
              </a:rPr>
              <a:t>Kapimebing</a:t>
            </a:r>
            <a:r>
              <a:rPr lang="en-US" sz="2000" b="1" dirty="0">
                <a:solidFill>
                  <a:srgbClr val="FFFF00"/>
                </a:solidFill>
                <a:latin typeface="Lucida Handwriting" charset="0"/>
                <a:ea typeface="+mn-ea"/>
              </a:rPr>
              <a:t> 40</a:t>
            </a:r>
          </a:p>
        </p:txBody>
      </p:sp>
      <p:sp>
        <p:nvSpPr>
          <p:cNvPr id="238598" name="Rectangle 6">
            <a:extLst>
              <a:ext uri="{FF2B5EF4-FFF2-40B4-BE49-F238E27FC236}">
                <a16:creationId xmlns:a16="http://schemas.microsoft.com/office/drawing/2014/main" id="{5661F96F-C369-388D-4497-7F8D2B3BFC28}"/>
              </a:ext>
            </a:extLst>
          </p:cNvPr>
          <p:cNvSpPr>
            <a:spLocks noChangeArrowheads="1"/>
          </p:cNvSpPr>
          <p:nvPr/>
        </p:nvSpPr>
        <p:spPr bwMode="auto">
          <a:xfrm>
            <a:off x="3168650" y="968375"/>
            <a:ext cx="1816100" cy="336550"/>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rgbClr val="FFFF00"/>
                </a:solidFill>
                <a:latin typeface="Times" panose="02020603050405020304" pitchFamily="18" charset="0"/>
              </a:rPr>
              <a:t>TUIKUI  </a:t>
            </a:r>
            <a:r>
              <a:rPr lang="en-US" altLang="en-US" sz="1600" b="1" i="1">
                <a:solidFill>
                  <a:srgbClr val="FFFF00"/>
                </a:solidFill>
                <a:latin typeface="Helvetica" panose="020B0604020202020204" pitchFamily="34" charset="0"/>
                <a:cs typeface="Helvetica" panose="020B0604020202020204" pitchFamily="34" charset="0"/>
              </a:rPr>
              <a:t>Ā</a:t>
            </a:r>
            <a:r>
              <a:rPr lang="en-US" altLang="en-US" sz="1600" b="1">
                <a:solidFill>
                  <a:srgbClr val="FFFF00"/>
                </a:solidFill>
                <a:latin typeface="Times" panose="02020603050405020304" pitchFamily="18" charset="0"/>
              </a:rPr>
              <a:t>KHA:</a:t>
            </a:r>
          </a:p>
        </p:txBody>
      </p:sp>
      <p:sp>
        <p:nvSpPr>
          <p:cNvPr id="78855" name="Rectangle 7">
            <a:extLst>
              <a:ext uri="{FF2B5EF4-FFF2-40B4-BE49-F238E27FC236}">
                <a16:creationId xmlns:a16="http://schemas.microsoft.com/office/drawing/2014/main" id="{E74CAAC5-3E46-F085-3582-1676E93BC473}"/>
              </a:ext>
            </a:extLst>
          </p:cNvPr>
          <p:cNvSpPr>
            <a:spLocks noChangeArrowheads="1"/>
          </p:cNvSpPr>
          <p:nvPr/>
        </p:nvSpPr>
        <p:spPr bwMode="auto">
          <a:xfrm>
            <a:off x="3159125" y="1012825"/>
            <a:ext cx="304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1400" b="1">
              <a:solidFill>
                <a:srgbClr val="FFFF00"/>
              </a:solidFill>
              <a:latin typeface="Times" panose="020F0502020204030204" pitchFamily="34" charset="0"/>
            </a:endParaRPr>
          </a:p>
        </p:txBody>
      </p:sp>
      <p:sp>
        <p:nvSpPr>
          <p:cNvPr id="238601" name="Rectangle 9">
            <a:extLst>
              <a:ext uri="{FF2B5EF4-FFF2-40B4-BE49-F238E27FC236}">
                <a16:creationId xmlns:a16="http://schemas.microsoft.com/office/drawing/2014/main" id="{6058ABA9-D631-54C0-79D4-5946EB4CAA1E}"/>
              </a:ext>
            </a:extLst>
          </p:cNvPr>
          <p:cNvSpPr>
            <a:spLocks noChangeArrowheads="1"/>
          </p:cNvSpPr>
          <p:nvPr/>
        </p:nvSpPr>
        <p:spPr bwMode="auto">
          <a:xfrm>
            <a:off x="6208713" y="709613"/>
            <a:ext cx="278765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FFF00"/>
                </a:solidFill>
                <a:latin typeface="Lucida Handwriting" panose="03010101010101010101" pitchFamily="66" charset="0"/>
              </a:rPr>
              <a:t>“KADHARA”  </a:t>
            </a:r>
          </a:p>
          <a:p>
            <a:pPr algn="ctr">
              <a:defRPr/>
            </a:pPr>
            <a:r>
              <a:rPr lang="en-US" altLang="en-US" sz="2800" b="1">
                <a:solidFill>
                  <a:srgbClr val="FFFF00"/>
                </a:solidFill>
                <a:latin typeface="Lucida Handwriting" panose="03010101010101010101" pitchFamily="66" charset="0"/>
              </a:rPr>
              <a:t>Tuingashit</a:t>
            </a:r>
          </a:p>
        </p:txBody>
      </p:sp>
      <p:sp>
        <p:nvSpPr>
          <p:cNvPr id="238602" name="Rectangle 10">
            <a:extLst>
              <a:ext uri="{FF2B5EF4-FFF2-40B4-BE49-F238E27FC236}">
                <a16:creationId xmlns:a16="http://schemas.microsoft.com/office/drawing/2014/main" id="{D1882172-10E6-A025-3988-52202E1CF476}"/>
              </a:ext>
            </a:extLst>
          </p:cNvPr>
          <p:cNvSpPr>
            <a:spLocks noChangeArrowheads="1"/>
          </p:cNvSpPr>
          <p:nvPr/>
        </p:nvSpPr>
        <p:spPr bwMode="auto">
          <a:xfrm>
            <a:off x="133350" y="700088"/>
            <a:ext cx="2781300" cy="95091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2800" b="1">
                <a:solidFill>
                  <a:srgbClr val="FFFF00"/>
                </a:solidFill>
                <a:latin typeface="Lucida Handwriting" panose="03010101010101010101" pitchFamily="66" charset="0"/>
              </a:rPr>
              <a:t> “KACHAMA” </a:t>
            </a:r>
          </a:p>
          <a:p>
            <a:pPr algn="ctr">
              <a:defRPr/>
            </a:pPr>
            <a:r>
              <a:rPr lang="en-US" altLang="en-US" sz="2800" b="1">
                <a:solidFill>
                  <a:srgbClr val="FFFF00"/>
                </a:solidFill>
                <a:latin typeface="Lucida Handwriting" panose="03010101010101010101" pitchFamily="66" charset="0"/>
              </a:rPr>
              <a:t>Tuingashit</a:t>
            </a:r>
          </a:p>
        </p:txBody>
      </p:sp>
      <p:sp>
        <p:nvSpPr>
          <p:cNvPr id="238603" name="Rectangle 11">
            <a:extLst>
              <a:ext uri="{FF2B5EF4-FFF2-40B4-BE49-F238E27FC236}">
                <a16:creationId xmlns:a16="http://schemas.microsoft.com/office/drawing/2014/main" id="{41E8F454-ED76-0A6A-3A9B-7BA88E1FB2F6}"/>
              </a:ext>
            </a:extLst>
          </p:cNvPr>
          <p:cNvSpPr>
            <a:spLocks noChangeArrowheads="1"/>
          </p:cNvSpPr>
          <p:nvPr/>
        </p:nvSpPr>
        <p:spPr bwMode="auto">
          <a:xfrm>
            <a:off x="1143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04" name="Rectangle 12">
            <a:extLst>
              <a:ext uri="{FF2B5EF4-FFF2-40B4-BE49-F238E27FC236}">
                <a16:creationId xmlns:a16="http://schemas.microsoft.com/office/drawing/2014/main" id="{325C84D7-4818-FF95-D048-15CEAB3A4B42}"/>
              </a:ext>
            </a:extLst>
          </p:cNvPr>
          <p:cNvSpPr>
            <a:spLocks noChangeArrowheads="1"/>
          </p:cNvSpPr>
          <p:nvPr/>
        </p:nvSpPr>
        <p:spPr bwMode="auto">
          <a:xfrm>
            <a:off x="5930900" y="9398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05" name="Rectangle 13">
            <a:extLst>
              <a:ext uri="{FF2B5EF4-FFF2-40B4-BE49-F238E27FC236}">
                <a16:creationId xmlns:a16="http://schemas.microsoft.com/office/drawing/2014/main" id="{59D4470C-900A-E420-D93F-14F870885B94}"/>
              </a:ext>
            </a:extLst>
          </p:cNvPr>
          <p:cNvSpPr>
            <a:spLocks noChangeArrowheads="1"/>
          </p:cNvSpPr>
          <p:nvPr/>
        </p:nvSpPr>
        <p:spPr bwMode="auto">
          <a:xfrm>
            <a:off x="-101600" y="175260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06" name="Rectangle 14">
            <a:extLst>
              <a:ext uri="{FF2B5EF4-FFF2-40B4-BE49-F238E27FC236}">
                <a16:creationId xmlns:a16="http://schemas.microsoft.com/office/drawing/2014/main" id="{D42B9A03-8600-B747-46F7-30441462A65C}"/>
              </a:ext>
            </a:extLst>
          </p:cNvPr>
          <p:cNvSpPr>
            <a:spLocks noChangeArrowheads="1"/>
          </p:cNvSpPr>
          <p:nvPr/>
        </p:nvSpPr>
        <p:spPr bwMode="auto">
          <a:xfrm>
            <a:off x="5934075" y="1762125"/>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07" name="Rectangle 15">
            <a:extLst>
              <a:ext uri="{FF2B5EF4-FFF2-40B4-BE49-F238E27FC236}">
                <a16:creationId xmlns:a16="http://schemas.microsoft.com/office/drawing/2014/main" id="{3E755D4F-AC70-5F71-C486-671269789870}"/>
              </a:ext>
            </a:extLst>
          </p:cNvPr>
          <p:cNvSpPr>
            <a:spLocks noChangeArrowheads="1"/>
          </p:cNvSpPr>
          <p:nvPr/>
        </p:nvSpPr>
        <p:spPr bwMode="auto">
          <a:xfrm>
            <a:off x="6311900" y="2017713"/>
            <a:ext cx="2401888"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  Lairik “27” </a:t>
            </a:r>
          </a:p>
        </p:txBody>
      </p:sp>
      <p:sp>
        <p:nvSpPr>
          <p:cNvPr id="238608" name="Rectangle 16">
            <a:extLst>
              <a:ext uri="{FF2B5EF4-FFF2-40B4-BE49-F238E27FC236}">
                <a16:creationId xmlns:a16="http://schemas.microsoft.com/office/drawing/2014/main" id="{A80B22A4-7520-EF92-BCC9-9ACD73E5409F}"/>
              </a:ext>
            </a:extLst>
          </p:cNvPr>
          <p:cNvSpPr>
            <a:spLocks noChangeArrowheads="1"/>
          </p:cNvSpPr>
          <p:nvPr/>
        </p:nvSpPr>
        <p:spPr bwMode="auto">
          <a:xfrm>
            <a:off x="312738" y="2030413"/>
            <a:ext cx="2192337"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Lairik “39” </a:t>
            </a:r>
          </a:p>
        </p:txBody>
      </p:sp>
      <p:sp>
        <p:nvSpPr>
          <p:cNvPr id="238609" name="Rectangle 17">
            <a:extLst>
              <a:ext uri="{FF2B5EF4-FFF2-40B4-BE49-F238E27FC236}">
                <a16:creationId xmlns:a16="http://schemas.microsoft.com/office/drawing/2014/main" id="{C2136A6F-DF8B-D847-2933-D0315D4049BE}"/>
              </a:ext>
            </a:extLst>
          </p:cNvPr>
          <p:cNvSpPr>
            <a:spLocks noChangeArrowheads="1"/>
          </p:cNvSpPr>
          <p:nvPr/>
        </p:nvSpPr>
        <p:spPr bwMode="auto">
          <a:xfrm>
            <a:off x="6397625" y="2317750"/>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10" name="Rectangle 18">
            <a:extLst>
              <a:ext uri="{FF2B5EF4-FFF2-40B4-BE49-F238E27FC236}">
                <a16:creationId xmlns:a16="http://schemas.microsoft.com/office/drawing/2014/main" id="{A4AC0855-F179-90DA-D56B-A2BE778261D8}"/>
              </a:ext>
            </a:extLst>
          </p:cNvPr>
          <p:cNvSpPr>
            <a:spLocks noChangeArrowheads="1"/>
          </p:cNvSpPr>
          <p:nvPr/>
        </p:nvSpPr>
        <p:spPr bwMode="auto">
          <a:xfrm>
            <a:off x="50800" y="2357438"/>
            <a:ext cx="817563" cy="3016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spcBef>
                <a:spcPct val="50000"/>
              </a:spcBef>
              <a:defRPr/>
            </a:pPr>
            <a:endParaRPr lang="en-US" sz="1400" b="1">
              <a:solidFill>
                <a:srgbClr val="FFFF00"/>
              </a:solidFill>
              <a:latin typeface="Times" charset="0"/>
              <a:ea typeface="+mn-ea"/>
            </a:endParaRPr>
          </a:p>
        </p:txBody>
      </p:sp>
      <p:sp>
        <p:nvSpPr>
          <p:cNvPr id="238611" name="Rectangle 19">
            <a:extLst>
              <a:ext uri="{FF2B5EF4-FFF2-40B4-BE49-F238E27FC236}">
                <a16:creationId xmlns:a16="http://schemas.microsoft.com/office/drawing/2014/main" id="{97F1E352-32B2-7EA2-248F-0552865BC824}"/>
              </a:ext>
            </a:extLst>
          </p:cNvPr>
          <p:cNvSpPr>
            <a:spLocks noChangeArrowheads="1"/>
          </p:cNvSpPr>
          <p:nvPr/>
        </p:nvSpPr>
        <p:spPr bwMode="auto">
          <a:xfrm>
            <a:off x="396875" y="2716213"/>
            <a:ext cx="1422400"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FFF00"/>
                </a:solidFill>
                <a:latin typeface="Lucida Handwriting" charset="0"/>
                <a:ea typeface="+mn-ea"/>
              </a:rPr>
              <a:t>Hebrew</a:t>
            </a:r>
          </a:p>
        </p:txBody>
      </p:sp>
      <p:sp>
        <p:nvSpPr>
          <p:cNvPr id="238612" name="Rectangle 20">
            <a:extLst>
              <a:ext uri="{FF2B5EF4-FFF2-40B4-BE49-F238E27FC236}">
                <a16:creationId xmlns:a16="http://schemas.microsoft.com/office/drawing/2014/main" id="{4DC56F67-522E-8F36-610F-B2FF17581B52}"/>
              </a:ext>
            </a:extLst>
          </p:cNvPr>
          <p:cNvSpPr>
            <a:spLocks noChangeArrowheads="1"/>
          </p:cNvSpPr>
          <p:nvPr/>
        </p:nvSpPr>
        <p:spPr bwMode="auto">
          <a:xfrm>
            <a:off x="7392988" y="2716213"/>
            <a:ext cx="1119187" cy="45402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400" b="1">
                <a:solidFill>
                  <a:srgbClr val="FFFF00"/>
                </a:solidFill>
                <a:latin typeface="Lucida Handwriting" charset="0"/>
                <a:ea typeface="+mn-ea"/>
              </a:rPr>
              <a:t>Greek</a:t>
            </a:r>
          </a:p>
        </p:txBody>
      </p:sp>
      <p:sp>
        <p:nvSpPr>
          <p:cNvPr id="238613" name="Rectangle 21">
            <a:extLst>
              <a:ext uri="{FF2B5EF4-FFF2-40B4-BE49-F238E27FC236}">
                <a16:creationId xmlns:a16="http://schemas.microsoft.com/office/drawing/2014/main" id="{F5B8FE54-520A-CBA4-2CC4-5C29376487A3}"/>
              </a:ext>
            </a:extLst>
          </p:cNvPr>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8614" name="Rectangle 22">
            <a:extLst>
              <a:ext uri="{FF2B5EF4-FFF2-40B4-BE49-F238E27FC236}">
                <a16:creationId xmlns:a16="http://schemas.microsoft.com/office/drawing/2014/main" id="{9D931A10-1D44-20CF-E483-446C2663EF09}"/>
              </a:ext>
            </a:extLst>
          </p:cNvPr>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p>
            <a:pPr>
              <a:spcBef>
                <a:spcPct val="50000"/>
              </a:spcBef>
              <a:defRPr/>
            </a:pPr>
            <a:endParaRPr lang="en-US" sz="1800" b="1">
              <a:solidFill>
                <a:srgbClr val="FFFF00"/>
              </a:solidFill>
              <a:latin typeface="Times" charset="0"/>
              <a:ea typeface="+mn-ea"/>
            </a:endParaRPr>
          </a:p>
        </p:txBody>
      </p:sp>
      <p:sp>
        <p:nvSpPr>
          <p:cNvPr id="238615" name="Rectangle 23">
            <a:extLst>
              <a:ext uri="{FF2B5EF4-FFF2-40B4-BE49-F238E27FC236}">
                <a16:creationId xmlns:a16="http://schemas.microsoft.com/office/drawing/2014/main" id="{27FEFD71-FE07-1117-39DD-A6CB1ED2A10D}"/>
              </a:ext>
            </a:extLst>
          </p:cNvPr>
          <p:cNvSpPr>
            <a:spLocks noChangeArrowheads="1"/>
          </p:cNvSpPr>
          <p:nvPr/>
        </p:nvSpPr>
        <p:spPr bwMode="auto">
          <a:xfrm>
            <a:off x="6742113" y="3384550"/>
            <a:ext cx="2498725" cy="396875"/>
          </a:xfrm>
          <a:prstGeom prst="rect">
            <a:avLst/>
          </a:prstGeom>
          <a:noFill/>
          <a:ln w="12700">
            <a:noFill/>
            <a:miter lim="800000"/>
            <a:headEnd/>
            <a:tailEnd/>
          </a:ln>
          <a:effectLst>
            <a:outerShdw blurRad="63500" dist="68978" dir="4020649" algn="ctr" rotWithShape="0">
              <a:schemeClr val="tx1">
                <a:alpha val="74997"/>
              </a:schemeClr>
            </a:outerShdw>
          </a:effectLst>
        </p:spPr>
        <p:txBody>
          <a:bodyPr wrap="none" lIns="90487" tIns="44450" rIns="90487" bIns="44450">
            <a:spAutoFit/>
          </a:bodyPr>
          <a:lstStyle/>
          <a:p>
            <a:pPr>
              <a:defRPr/>
            </a:pPr>
            <a:r>
              <a:rPr lang="en-US" sz="2000" b="1" dirty="0" err="1">
                <a:solidFill>
                  <a:srgbClr val="FFFF00"/>
                </a:solidFill>
                <a:latin typeface="Lucida Handwriting" charset="0"/>
                <a:ea typeface="ＭＳ Ｐゴシック" charset="-128"/>
              </a:rPr>
              <a:t>Lukhamashan</a:t>
            </a:r>
            <a:r>
              <a:rPr lang="en-US" sz="2000" b="1" dirty="0">
                <a:solidFill>
                  <a:srgbClr val="FFFF00"/>
                </a:solidFill>
                <a:latin typeface="Lucida Handwriting" charset="0"/>
                <a:ea typeface="ＭＳ Ｐゴシック" charset="-128"/>
              </a:rPr>
              <a:t>/ </a:t>
            </a:r>
          </a:p>
        </p:txBody>
      </p:sp>
      <p:sp>
        <p:nvSpPr>
          <p:cNvPr id="238616" name="Rectangle 24">
            <a:extLst>
              <a:ext uri="{FF2B5EF4-FFF2-40B4-BE49-F238E27FC236}">
                <a16:creationId xmlns:a16="http://schemas.microsoft.com/office/drawing/2014/main" id="{C4623DEE-0098-947A-ABBF-A85B32648486}"/>
              </a:ext>
            </a:extLst>
          </p:cNvPr>
          <p:cNvSpPr>
            <a:spLocks noChangeArrowheads="1"/>
          </p:cNvSpPr>
          <p:nvPr/>
        </p:nvSpPr>
        <p:spPr bwMode="auto">
          <a:xfrm>
            <a:off x="509588" y="3386138"/>
            <a:ext cx="1136650" cy="458787"/>
          </a:xfrm>
          <a:prstGeom prst="rect">
            <a:avLst/>
          </a:prstGeom>
          <a:noFill/>
          <a:ln w="12700">
            <a:noFill/>
            <a:miter lim="800000"/>
            <a:headEnd/>
            <a:tailEnd/>
          </a:ln>
          <a:effectLst>
            <a:outerShdw blurRad="63500" dist="68978" dir="4020649" algn="ctr" rotWithShape="0">
              <a:schemeClr val="tx1">
                <a:alpha val="74997"/>
              </a:schemeClr>
            </a:outerShdw>
          </a:effectLst>
        </p:spPr>
        <p:txBody>
          <a:bodyPr lIns="90487" tIns="44450" rIns="90487" bIns="44450">
            <a:spAutoFit/>
          </a:bodyPr>
          <a:lstStyle>
            <a:lvl1pPr>
              <a:tabLst>
                <a:tab pos="460375" algn="l"/>
              </a:tabLst>
              <a:defRPr sz="3600">
                <a:solidFill>
                  <a:schemeClr val="tx1"/>
                </a:solidFill>
                <a:latin typeface="Comic Sans MS" panose="030F0702030302020204" pitchFamily="66" charset="0"/>
                <a:ea typeface="ＭＳ Ｐゴシック" panose="020B0600070205080204" pitchFamily="34" charset="-128"/>
              </a:defRPr>
            </a:lvl1pPr>
            <a:lvl2pPr marL="37931725" indent="-37474525">
              <a:tabLst>
                <a:tab pos="460375" algn="l"/>
              </a:tabLst>
              <a:defRPr sz="3600">
                <a:solidFill>
                  <a:schemeClr val="tx1"/>
                </a:solidFill>
                <a:latin typeface="Comic Sans MS" panose="030F0702030302020204" pitchFamily="66" charset="0"/>
                <a:ea typeface="ＭＳ Ｐゴシック" panose="020B0600070205080204" pitchFamily="34" charset="-128"/>
              </a:defRPr>
            </a:lvl2pPr>
            <a:lvl3pPr>
              <a:tabLst>
                <a:tab pos="460375" algn="l"/>
              </a:tabLst>
              <a:defRPr sz="3600">
                <a:solidFill>
                  <a:schemeClr val="tx1"/>
                </a:solidFill>
                <a:latin typeface="Comic Sans MS" panose="030F0702030302020204" pitchFamily="66" charset="0"/>
                <a:ea typeface="ＭＳ Ｐゴシック" panose="020B0600070205080204" pitchFamily="34" charset="-128"/>
              </a:defRPr>
            </a:lvl3pPr>
            <a:lvl4pPr>
              <a:tabLst>
                <a:tab pos="460375" algn="l"/>
              </a:tabLst>
              <a:defRPr sz="3600">
                <a:solidFill>
                  <a:schemeClr val="tx1"/>
                </a:solidFill>
                <a:latin typeface="Comic Sans MS" panose="030F0702030302020204" pitchFamily="66" charset="0"/>
                <a:ea typeface="ＭＳ Ｐゴシック" panose="020B0600070205080204" pitchFamily="34" charset="-128"/>
              </a:defRPr>
            </a:lvl4pPr>
            <a:lvl5pPr>
              <a:tabLst>
                <a:tab pos="460375" algn="l"/>
              </a:tabLst>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tabLst>
                <a:tab pos="460375" algn="l"/>
              </a:tabLs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i="1">
                <a:solidFill>
                  <a:srgbClr val="FFFF00"/>
                </a:solidFill>
                <a:latin typeface="Helvetica" panose="020B0604020202020204" pitchFamily="34" charset="0"/>
                <a:cs typeface="Helvetica" panose="020B0604020202020204" pitchFamily="34" charset="0"/>
              </a:rPr>
              <a:t>Ā</a:t>
            </a:r>
            <a:r>
              <a:rPr lang="en-US" altLang="en-US" sz="2400" b="1">
                <a:solidFill>
                  <a:srgbClr val="FFFF00"/>
                </a:solidFill>
                <a:latin typeface="Lucida Handwriting" panose="03010101010101010101" pitchFamily="66" charset="0"/>
              </a:rPr>
              <a:t>in/</a:t>
            </a:r>
            <a:endParaRPr lang="en-US" altLang="en-US" sz="1800" b="1">
              <a:solidFill>
                <a:srgbClr val="FFFF00"/>
              </a:solidFill>
              <a:latin typeface="Lucida Handwriting" panose="03010101010101010101" pitchFamily="66" charset="0"/>
            </a:endParaRPr>
          </a:p>
        </p:txBody>
      </p:sp>
      <p:grpSp>
        <p:nvGrpSpPr>
          <p:cNvPr id="78872" name="Group 25">
            <a:extLst>
              <a:ext uri="{FF2B5EF4-FFF2-40B4-BE49-F238E27FC236}">
                <a16:creationId xmlns:a16="http://schemas.microsoft.com/office/drawing/2014/main" id="{3FB880A2-184A-596D-B5F2-B5569DFAE953}"/>
              </a:ext>
            </a:extLst>
          </p:cNvPr>
          <p:cNvGrpSpPr>
            <a:grpSpLocks/>
          </p:cNvGrpSpPr>
          <p:nvPr/>
        </p:nvGrpSpPr>
        <p:grpSpPr bwMode="auto">
          <a:xfrm>
            <a:off x="2133600" y="2462213"/>
            <a:ext cx="5403850" cy="2860675"/>
            <a:chOff x="1344" y="1551"/>
            <a:chExt cx="3404" cy="1802"/>
          </a:xfrm>
        </p:grpSpPr>
        <p:sp>
          <p:nvSpPr>
            <p:cNvPr id="78897" name="Line 26">
              <a:extLst>
                <a:ext uri="{FF2B5EF4-FFF2-40B4-BE49-F238E27FC236}">
                  <a16:creationId xmlns:a16="http://schemas.microsoft.com/office/drawing/2014/main" id="{4FA7AEC3-6F79-CEA5-BD2E-5F962DAF5BDE}"/>
                </a:ext>
              </a:extLst>
            </p:cNvPr>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8" name="Line 27">
              <a:extLst>
                <a:ext uri="{FF2B5EF4-FFF2-40B4-BE49-F238E27FC236}">
                  <a16:creationId xmlns:a16="http://schemas.microsoft.com/office/drawing/2014/main" id="{A7C0CF8D-849A-EBA9-0915-8D165E746059}"/>
                </a:ext>
              </a:extLst>
            </p:cNvPr>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9" name="Line 28">
              <a:extLst>
                <a:ext uri="{FF2B5EF4-FFF2-40B4-BE49-F238E27FC236}">
                  <a16:creationId xmlns:a16="http://schemas.microsoft.com/office/drawing/2014/main" id="{736BB1D0-9048-EA72-3877-B41EFEFA6A94}"/>
                </a:ext>
              </a:extLst>
            </p:cNvPr>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0" name="Line 29">
              <a:extLst>
                <a:ext uri="{FF2B5EF4-FFF2-40B4-BE49-F238E27FC236}">
                  <a16:creationId xmlns:a16="http://schemas.microsoft.com/office/drawing/2014/main" id="{F3F682AD-6E68-891B-51FC-10706953D695}"/>
                </a:ext>
              </a:extLst>
            </p:cNvPr>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1" name="Line 30">
              <a:extLst>
                <a:ext uri="{FF2B5EF4-FFF2-40B4-BE49-F238E27FC236}">
                  <a16:creationId xmlns:a16="http://schemas.microsoft.com/office/drawing/2014/main" id="{B74875FF-3DA5-29BE-177A-3B221388DE2B}"/>
                </a:ext>
              </a:extLst>
            </p:cNvPr>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2" name="Line 31">
              <a:extLst>
                <a:ext uri="{FF2B5EF4-FFF2-40B4-BE49-F238E27FC236}">
                  <a16:creationId xmlns:a16="http://schemas.microsoft.com/office/drawing/2014/main" id="{D5645A54-BC88-CBA2-245C-DF2A6B6FE093}"/>
                </a:ext>
              </a:extLst>
            </p:cNvPr>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3" name="Line 32">
              <a:extLst>
                <a:ext uri="{FF2B5EF4-FFF2-40B4-BE49-F238E27FC236}">
                  <a16:creationId xmlns:a16="http://schemas.microsoft.com/office/drawing/2014/main" id="{84B2BC40-B5F0-1076-7A08-2E9CE88A1231}"/>
                </a:ext>
              </a:extLst>
            </p:cNvPr>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4" name="Line 33">
              <a:extLst>
                <a:ext uri="{FF2B5EF4-FFF2-40B4-BE49-F238E27FC236}">
                  <a16:creationId xmlns:a16="http://schemas.microsoft.com/office/drawing/2014/main" id="{B99682ED-9830-3A64-289C-F73FD9CC908A}"/>
                </a:ext>
              </a:extLst>
            </p:cNvPr>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8626" name="Rectangle 34">
              <a:extLst>
                <a:ext uri="{FF2B5EF4-FFF2-40B4-BE49-F238E27FC236}">
                  <a16:creationId xmlns:a16="http://schemas.microsoft.com/office/drawing/2014/main" id="{8B9FC317-C621-2DD5-56E2-44038C6D5C8B}"/>
                </a:ext>
              </a:extLst>
            </p:cNvPr>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MAR</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NBING</a:t>
              </a:r>
            </a:p>
          </p:txBody>
        </p:sp>
        <p:sp>
          <p:nvSpPr>
            <p:cNvPr id="238627" name="Rectangle 35">
              <a:extLst>
                <a:ext uri="{FF2B5EF4-FFF2-40B4-BE49-F238E27FC236}">
                  <a16:creationId xmlns:a16="http://schemas.microsoft.com/office/drawing/2014/main" id="{0C32428D-AF38-E977-73C5-D948091F475B}"/>
                </a:ext>
              </a:extLst>
            </p:cNvPr>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600" b="1">
                  <a:solidFill>
                    <a:schemeClr val="hlink"/>
                  </a:solidFill>
                  <a:latin typeface="Helvetica BlackOblique" charset="0"/>
                </a:rPr>
                <a:t>PHONGKHAMI</a:t>
              </a:r>
              <a:endParaRPr lang="en-US" altLang="en-US" sz="1600" b="1">
                <a:solidFill>
                  <a:srgbClr val="FFFF00"/>
                </a:solidFill>
                <a:latin typeface="Helvetica BlackOblique" charset="0"/>
              </a:endParaRPr>
            </a:p>
          </p:txBody>
        </p:sp>
        <p:sp>
          <p:nvSpPr>
            <p:cNvPr id="238628" name="Rectangle 36">
              <a:extLst>
                <a:ext uri="{FF2B5EF4-FFF2-40B4-BE49-F238E27FC236}">
                  <a16:creationId xmlns:a16="http://schemas.microsoft.com/office/drawing/2014/main" id="{79D214B5-7851-1B35-4D31-5F8E82EC7243}"/>
                </a:ext>
              </a:extLst>
            </p:cNvPr>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L</a:t>
              </a:r>
              <a:r>
                <a:rPr lang="en-US" altLang="en-US" sz="1800" b="1" i="1">
                  <a:solidFill>
                    <a:srgbClr val="26FB03"/>
                  </a:solidFill>
                  <a:latin typeface="Helvetica" panose="020B0604020202020204" pitchFamily="34" charset="0"/>
                  <a:cs typeface="Helvetica" panose="020B0604020202020204" pitchFamily="34" charset="0"/>
                </a:rPr>
                <a:t>ĀĀ</a:t>
              </a:r>
              <a:r>
                <a:rPr lang="en-US" altLang="en-US" sz="1800" b="1">
                  <a:solidFill>
                    <a:srgbClr val="21ED11"/>
                  </a:solidFill>
                  <a:latin typeface="Helvetica BlackOblique" charset="0"/>
                </a:rPr>
                <a:t>SEM</a:t>
              </a:r>
            </a:p>
          </p:txBody>
        </p:sp>
        <p:sp>
          <p:nvSpPr>
            <p:cNvPr id="238629" name="Rectangle 37">
              <a:extLst>
                <a:ext uri="{FF2B5EF4-FFF2-40B4-BE49-F238E27FC236}">
                  <a16:creationId xmlns:a16="http://schemas.microsoft.com/office/drawing/2014/main" id="{A66D1331-72F5-618F-69A0-612CF52888DB}"/>
                </a:ext>
              </a:extLst>
            </p:cNvPr>
            <p:cNvSpPr>
              <a:spLocks noChangeArrowheads="1"/>
            </p:cNvSpPr>
            <p:nvPr/>
          </p:nvSpPr>
          <p:spPr bwMode="auto">
            <a:xfrm rot="-956673">
              <a:off x="3426" y="2833"/>
              <a:ext cx="9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CHITHI</a:t>
              </a:r>
              <a:endParaRPr lang="en-US" altLang="en-US" sz="1800" b="1">
                <a:solidFill>
                  <a:srgbClr val="FFFF00"/>
                </a:solidFill>
                <a:latin typeface="Helvetica BlackOblique" charset="0"/>
              </a:endParaRPr>
            </a:p>
          </p:txBody>
        </p:sp>
        <p:sp>
          <p:nvSpPr>
            <p:cNvPr id="238630" name="Rectangle 38">
              <a:extLst>
                <a:ext uri="{FF2B5EF4-FFF2-40B4-BE49-F238E27FC236}">
                  <a16:creationId xmlns:a16="http://schemas.microsoft.com/office/drawing/2014/main" id="{D25B2F6B-34E3-A482-8CBB-9636093B6E78}"/>
                </a:ext>
              </a:extLst>
            </p:cNvPr>
            <p:cNvSpPr>
              <a:spLocks noChangeArrowheads="1"/>
            </p:cNvSpPr>
            <p:nvPr/>
          </p:nvSpPr>
          <p:spPr bwMode="auto">
            <a:xfrm rot="-2323467">
              <a:off x="3353" y="2465"/>
              <a:ext cx="622"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OTSAK</a:t>
              </a:r>
              <a:endParaRPr lang="en-US" altLang="en-US" sz="1800" b="1">
                <a:solidFill>
                  <a:srgbClr val="FFFF00"/>
                </a:solidFill>
                <a:latin typeface="Helvetica BlackOblique" charset="0"/>
              </a:endParaRPr>
            </a:p>
          </p:txBody>
        </p:sp>
        <p:sp>
          <p:nvSpPr>
            <p:cNvPr id="238631" name="Rectangle 39">
              <a:extLst>
                <a:ext uri="{FF2B5EF4-FFF2-40B4-BE49-F238E27FC236}">
                  <a16:creationId xmlns:a16="http://schemas.microsoft.com/office/drawing/2014/main" id="{BBA9759E-6FEC-03AD-6D00-A25FFBA02913}"/>
                </a:ext>
              </a:extLst>
            </p:cNvPr>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rgbClr val="21ED11"/>
                  </a:solidFill>
                  <a:latin typeface="Helvetica BlackOblique" charset="0"/>
                </a:rPr>
                <a:t>THOTCH</a:t>
              </a: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N</a:t>
              </a:r>
            </a:p>
          </p:txBody>
        </p:sp>
        <p:sp>
          <p:nvSpPr>
            <p:cNvPr id="238632" name="Rectangle 40">
              <a:extLst>
                <a:ext uri="{FF2B5EF4-FFF2-40B4-BE49-F238E27FC236}">
                  <a16:creationId xmlns:a16="http://schemas.microsoft.com/office/drawing/2014/main" id="{78CC96AC-7BD2-60C0-9BE3-741823A14E43}"/>
                </a:ext>
              </a:extLst>
            </p:cNvPr>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i="1">
                  <a:solidFill>
                    <a:srgbClr val="26FB03"/>
                  </a:solidFill>
                  <a:latin typeface="Helvetica" panose="020B0604020202020204" pitchFamily="34" charset="0"/>
                  <a:cs typeface="Helvetica" panose="020B0604020202020204" pitchFamily="34" charset="0"/>
                </a:rPr>
                <a:t>Ā</a:t>
              </a:r>
              <a:r>
                <a:rPr lang="en-US" altLang="en-US" sz="1800" b="1">
                  <a:solidFill>
                    <a:srgbClr val="21ED11"/>
                  </a:solidFill>
                  <a:latin typeface="Helvetica BlackOblique" charset="0"/>
                </a:rPr>
                <a:t>IN</a:t>
              </a:r>
              <a:endParaRPr lang="en-US" altLang="en-US" sz="1800" b="1">
                <a:solidFill>
                  <a:srgbClr val="FFFF00"/>
                </a:solidFill>
                <a:latin typeface="Helvetica BlackOblique" charset="0"/>
              </a:endParaRPr>
            </a:p>
          </p:txBody>
        </p:sp>
        <p:sp>
          <p:nvSpPr>
            <p:cNvPr id="238633" name="Rectangle 41">
              <a:extLst>
                <a:ext uri="{FF2B5EF4-FFF2-40B4-BE49-F238E27FC236}">
                  <a16:creationId xmlns:a16="http://schemas.microsoft.com/office/drawing/2014/main" id="{478E8EC2-69EA-1766-2830-19BCAFD22847}"/>
                </a:ext>
              </a:extLst>
            </p:cNvPr>
            <p:cNvSpPr>
              <a:spLocks noChangeArrowheads="1"/>
            </p:cNvSpPr>
            <p:nvPr/>
          </p:nvSpPr>
          <p:spPr bwMode="auto">
            <a:xfrm rot="-3345401">
              <a:off x="2935" y="2048"/>
              <a:ext cx="1222" cy="229"/>
            </a:xfrm>
            <a:prstGeom prst="rect">
              <a:avLst/>
            </a:prstGeom>
            <a:noFill/>
            <a:ln w="12700">
              <a:noFill/>
              <a:miter lim="800000"/>
              <a:headEnd/>
              <a:tailEnd/>
            </a:ln>
            <a:effectLst>
              <a:outerShdw blurRad="63500" dist="38099" dir="2700000"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en-US" sz="1800" b="1">
                  <a:solidFill>
                    <a:schemeClr val="hlink"/>
                  </a:solidFill>
                  <a:latin typeface="Helvetica BlackOblique" charset="0"/>
                </a:rPr>
                <a:t>PAOKAPH</a:t>
              </a:r>
              <a:r>
                <a:rPr lang="en-US" altLang="en-US" sz="1800" b="1" i="1">
                  <a:solidFill>
                    <a:srgbClr val="E81034"/>
                  </a:solidFill>
                  <a:latin typeface="Helvetica" panose="020B0604020202020204" pitchFamily="34" charset="0"/>
                  <a:cs typeface="Helvetica" panose="020B0604020202020204" pitchFamily="34" charset="0"/>
                </a:rPr>
                <a:t>Ā</a:t>
              </a:r>
              <a:endParaRPr lang="en-US" altLang="en-US" sz="1800" b="1">
                <a:solidFill>
                  <a:srgbClr val="E81034"/>
                </a:solidFill>
                <a:latin typeface="Helvetica BlackOblique" charset="0"/>
              </a:endParaRPr>
            </a:p>
          </p:txBody>
        </p:sp>
      </p:grpSp>
      <p:sp>
        <p:nvSpPr>
          <p:cNvPr id="238634" name="Rectangle 42">
            <a:extLst>
              <a:ext uri="{FF2B5EF4-FFF2-40B4-BE49-F238E27FC236}">
                <a16:creationId xmlns:a16="http://schemas.microsoft.com/office/drawing/2014/main" id="{3F85C1CE-A1F9-B442-5E24-6ECE5F7A6EFF}"/>
              </a:ext>
            </a:extLst>
          </p:cNvPr>
          <p:cNvSpPr>
            <a:spLocks noChangeArrowheads="1"/>
          </p:cNvSpPr>
          <p:nvPr/>
        </p:nvSpPr>
        <p:spPr bwMode="auto">
          <a:xfrm>
            <a:off x="-57150" y="4491038"/>
            <a:ext cx="19764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Telescope</a:t>
            </a:r>
          </a:p>
        </p:txBody>
      </p:sp>
      <p:sp>
        <p:nvSpPr>
          <p:cNvPr id="238635" name="Rectangle 43">
            <a:extLst>
              <a:ext uri="{FF2B5EF4-FFF2-40B4-BE49-F238E27FC236}">
                <a16:creationId xmlns:a16="http://schemas.microsoft.com/office/drawing/2014/main" id="{E97DB38F-3C40-EAA8-E184-4C232D9CE8BB}"/>
              </a:ext>
            </a:extLst>
          </p:cNvPr>
          <p:cNvSpPr>
            <a:spLocks noChangeArrowheads="1"/>
          </p:cNvSpPr>
          <p:nvPr/>
        </p:nvSpPr>
        <p:spPr bwMode="auto">
          <a:xfrm>
            <a:off x="7091363" y="4510088"/>
            <a:ext cx="2152650"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Telescope</a:t>
            </a:r>
          </a:p>
        </p:txBody>
      </p:sp>
      <p:sp>
        <p:nvSpPr>
          <p:cNvPr id="238636" name="Rectangle 44">
            <a:extLst>
              <a:ext uri="{FF2B5EF4-FFF2-40B4-BE49-F238E27FC236}">
                <a16:creationId xmlns:a16="http://schemas.microsoft.com/office/drawing/2014/main" id="{A4D75056-0CA7-9396-4DA2-16D83CD52F9E}"/>
              </a:ext>
            </a:extLst>
          </p:cNvPr>
          <p:cNvSpPr>
            <a:spLocks noChangeArrowheads="1"/>
          </p:cNvSpPr>
          <p:nvPr/>
        </p:nvSpPr>
        <p:spPr bwMode="auto">
          <a:xfrm>
            <a:off x="-85725" y="5184775"/>
            <a:ext cx="1831975" cy="12287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K</a:t>
            </a:r>
            <a:r>
              <a:rPr lang="en-US" altLang="en-US" sz="2000" b="1">
                <a:solidFill>
                  <a:srgbClr val="FFFF00"/>
                </a:solidFill>
                <a:latin typeface="Lucida Handwriting" panose="03010101010101010101" pitchFamily="66" charset="0"/>
              </a:rPr>
              <a:t>ā</a:t>
            </a:r>
            <a:r>
              <a:rPr lang="en-US" altLang="en-US" sz="1800" b="1">
                <a:solidFill>
                  <a:srgbClr val="FFFF00"/>
                </a:solidFill>
                <a:latin typeface="Lucida Handwriting" panose="03010101010101010101" pitchFamily="66" charset="0"/>
              </a:rPr>
              <a:t>nthui kahai katang makhavai</a:t>
            </a:r>
          </a:p>
        </p:txBody>
      </p:sp>
      <p:sp>
        <p:nvSpPr>
          <p:cNvPr id="238637" name="Rectangle 45">
            <a:extLst>
              <a:ext uri="{FF2B5EF4-FFF2-40B4-BE49-F238E27FC236}">
                <a16:creationId xmlns:a16="http://schemas.microsoft.com/office/drawing/2014/main" id="{550DB5BF-B997-60B1-83F8-ADDC595AB101}"/>
              </a:ext>
            </a:extLst>
          </p:cNvPr>
          <p:cNvSpPr>
            <a:spLocks noChangeArrowheads="1"/>
          </p:cNvSpPr>
          <p:nvPr/>
        </p:nvSpPr>
        <p:spPr bwMode="auto">
          <a:xfrm>
            <a:off x="7278688" y="5184775"/>
            <a:ext cx="1814512" cy="119697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800" b="1">
                <a:solidFill>
                  <a:srgbClr val="FFFF00"/>
                </a:solidFill>
                <a:latin typeface="Lucida Handwriting" panose="03010101010101010101" pitchFamily="66" charset="0"/>
              </a:rPr>
              <a:t>Rārāda khalei katang makhavai</a:t>
            </a:r>
          </a:p>
        </p:txBody>
      </p:sp>
      <p:sp>
        <p:nvSpPr>
          <p:cNvPr id="238638" name="Rectangle 46">
            <a:extLst>
              <a:ext uri="{FF2B5EF4-FFF2-40B4-BE49-F238E27FC236}">
                <a16:creationId xmlns:a16="http://schemas.microsoft.com/office/drawing/2014/main" id="{B393CBC0-B25C-18AC-0872-1FA3350929C1}"/>
              </a:ext>
            </a:extLst>
          </p:cNvPr>
          <p:cNvSpPr>
            <a:spLocks noChangeArrowheads="1"/>
          </p:cNvSpPr>
          <p:nvPr/>
        </p:nvSpPr>
        <p:spPr bwMode="auto">
          <a:xfrm>
            <a:off x="4322763" y="5540375"/>
            <a:ext cx="2333625" cy="69850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000" b="1">
                <a:solidFill>
                  <a:srgbClr val="FFFF00"/>
                </a:solidFill>
                <a:latin typeface="Lucida Handwriting" panose="03010101010101010101" pitchFamily="66" charset="0"/>
              </a:rPr>
              <a:t>2 Telescopes</a:t>
            </a:r>
            <a:endParaRPr lang="en-US" altLang="en-US" sz="2000" b="1" u="sng">
              <a:solidFill>
                <a:srgbClr val="FFFF00"/>
              </a:solidFill>
              <a:latin typeface="Lucida Handwriting" panose="03010101010101010101" pitchFamily="66" charset="0"/>
            </a:endParaRPr>
          </a:p>
          <a:p>
            <a:pPr>
              <a:defRPr/>
            </a:pPr>
            <a:r>
              <a:rPr lang="en-US" altLang="en-US" sz="2000" b="1">
                <a:solidFill>
                  <a:srgbClr val="FFFF00"/>
                </a:solidFill>
                <a:latin typeface="Lucida Handwriting" panose="03010101010101010101" pitchFamily="66" charset="0"/>
              </a:rPr>
              <a:t>1 Microscope</a:t>
            </a:r>
            <a:endParaRPr lang="en-US" altLang="en-US" sz="2000" b="1" u="sng">
              <a:solidFill>
                <a:srgbClr val="FFFF00"/>
              </a:solidFill>
              <a:latin typeface="Lucida Handwriting" panose="03010101010101010101" pitchFamily="66" charset="0"/>
            </a:endParaRPr>
          </a:p>
        </p:txBody>
      </p:sp>
      <p:sp>
        <p:nvSpPr>
          <p:cNvPr id="238639" name="Rectangle 47">
            <a:extLst>
              <a:ext uri="{FF2B5EF4-FFF2-40B4-BE49-F238E27FC236}">
                <a16:creationId xmlns:a16="http://schemas.microsoft.com/office/drawing/2014/main" id="{6C16A1CA-3552-5C21-3888-1CA1E96EDE59}"/>
              </a:ext>
            </a:extLst>
          </p:cNvPr>
          <p:cNvSpPr>
            <a:spLocks noChangeArrowheads="1"/>
          </p:cNvSpPr>
          <p:nvPr/>
        </p:nvSpPr>
        <p:spPr bwMode="auto">
          <a:xfrm>
            <a:off x="1597025" y="5768975"/>
            <a:ext cx="2420938" cy="454025"/>
          </a:xfrm>
          <a:prstGeom prst="rect">
            <a:avLst/>
          </a:prstGeom>
          <a:noFill/>
          <a:ln w="12700">
            <a:noFill/>
            <a:miter lim="800000"/>
            <a:headEnd/>
            <a:tailEnd/>
          </a:ln>
          <a:effectLst>
            <a:outerShdw blurRad="63500" dist="57501" dir="3723739" algn="ctr" rotWithShape="0">
              <a:schemeClr val="tx1">
                <a:alpha val="74997"/>
              </a:schemeClr>
            </a:outerShdw>
          </a:effectLst>
        </p:spPr>
        <p:txBody>
          <a:bodyPr lIns="90487" tIns="44450" rIns="90487" bIns="44450">
            <a:spAutoFit/>
          </a:bodyPr>
          <a:lstStyle/>
          <a:p>
            <a:pPr>
              <a:defRPr/>
            </a:pPr>
            <a:r>
              <a:rPr lang="en-US" sz="2400" b="1">
                <a:solidFill>
                  <a:srgbClr val="FFFF00"/>
                </a:solidFill>
                <a:latin typeface="Lucida Handwriting" charset="0"/>
                <a:ea typeface="+mn-ea"/>
              </a:rPr>
              <a:t>Microscope</a:t>
            </a:r>
          </a:p>
        </p:txBody>
      </p:sp>
      <p:sp>
        <p:nvSpPr>
          <p:cNvPr id="238641" name="Text Box 49">
            <a:extLst>
              <a:ext uri="{FF2B5EF4-FFF2-40B4-BE49-F238E27FC236}">
                <a16:creationId xmlns:a16="http://schemas.microsoft.com/office/drawing/2014/main" id="{A22DC61C-DC07-DE95-C378-D8648AD15589}"/>
              </a:ext>
            </a:extLst>
          </p:cNvPr>
          <p:cNvSpPr txBox="1">
            <a:spLocks noChangeArrowheads="1"/>
          </p:cNvSpPr>
          <p:nvPr/>
        </p:nvSpPr>
        <p:spPr bwMode="auto">
          <a:xfrm>
            <a:off x="0" y="3730625"/>
            <a:ext cx="2640013" cy="4619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err="1">
                <a:solidFill>
                  <a:srgbClr val="FFFF00"/>
                </a:solidFill>
                <a:latin typeface="Lucida Handwriting" charset="0"/>
                <a:ea typeface="+mn-ea"/>
              </a:rPr>
              <a:t>Ngashitkahai</a:t>
            </a:r>
            <a:r>
              <a:rPr lang="en-US" sz="2400" b="1" dirty="0">
                <a:solidFill>
                  <a:srgbClr val="FFFF00"/>
                </a:solidFill>
                <a:latin typeface="Lucida Handwriting" charset="0"/>
                <a:ea typeface="+mn-ea"/>
              </a:rPr>
              <a:t> </a:t>
            </a:r>
          </a:p>
        </p:txBody>
      </p:sp>
      <p:sp>
        <p:nvSpPr>
          <p:cNvPr id="238642" name="Text Box 50">
            <a:extLst>
              <a:ext uri="{FF2B5EF4-FFF2-40B4-BE49-F238E27FC236}">
                <a16:creationId xmlns:a16="http://schemas.microsoft.com/office/drawing/2014/main" id="{70C0171D-2BDF-9390-7E9E-CCD43F6E12B4}"/>
              </a:ext>
            </a:extLst>
          </p:cNvPr>
          <p:cNvSpPr txBox="1">
            <a:spLocks noChangeArrowheads="1"/>
          </p:cNvSpPr>
          <p:nvPr/>
        </p:nvSpPr>
        <p:spPr bwMode="auto">
          <a:xfrm>
            <a:off x="6796088" y="3730625"/>
            <a:ext cx="2767012" cy="45720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defRPr/>
            </a:pPr>
            <a:r>
              <a:rPr lang="en-US" altLang="en-US" sz="2400" b="1">
                <a:solidFill>
                  <a:srgbClr val="FFFF00"/>
                </a:solidFill>
                <a:latin typeface="Lucida Handwriting" panose="03010101010101010101" pitchFamily="66" charset="0"/>
              </a:rPr>
              <a:t>Ungkashung</a:t>
            </a:r>
            <a:endParaRPr lang="en-US" altLang="en-US">
              <a:latin typeface="Times" panose="02020603050405020304" pitchFamily="18" charset="0"/>
            </a:endParaRPr>
          </a:p>
        </p:txBody>
      </p:sp>
      <p:sp>
        <p:nvSpPr>
          <p:cNvPr id="238643" name="Line 51">
            <a:extLst>
              <a:ext uri="{FF2B5EF4-FFF2-40B4-BE49-F238E27FC236}">
                <a16:creationId xmlns:a16="http://schemas.microsoft.com/office/drawing/2014/main" id="{AA2725E3-CD64-4FEF-CC09-5C04DF739AE0}"/>
              </a:ext>
            </a:extLst>
          </p:cNvPr>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4" name="Line 52">
            <a:extLst>
              <a:ext uri="{FF2B5EF4-FFF2-40B4-BE49-F238E27FC236}">
                <a16:creationId xmlns:a16="http://schemas.microsoft.com/office/drawing/2014/main" id="{718F1A5D-25E2-3D38-8767-532F7F4768E8}"/>
              </a:ext>
            </a:extLst>
          </p:cNvPr>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5" name="Line 53">
            <a:extLst>
              <a:ext uri="{FF2B5EF4-FFF2-40B4-BE49-F238E27FC236}">
                <a16:creationId xmlns:a16="http://schemas.microsoft.com/office/drawing/2014/main" id="{D4E8E1E0-0C0D-7ACA-FFC0-BC3E352C8BA3}"/>
              </a:ext>
            </a:extLst>
          </p:cNvPr>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6" name="Line 54">
            <a:extLst>
              <a:ext uri="{FF2B5EF4-FFF2-40B4-BE49-F238E27FC236}">
                <a16:creationId xmlns:a16="http://schemas.microsoft.com/office/drawing/2014/main" id="{8554EA13-F85B-DEDC-5138-65E4EAA94C09}"/>
              </a:ext>
            </a:extLst>
          </p:cNvPr>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7" name="Line 55">
            <a:extLst>
              <a:ext uri="{FF2B5EF4-FFF2-40B4-BE49-F238E27FC236}">
                <a16:creationId xmlns:a16="http://schemas.microsoft.com/office/drawing/2014/main" id="{1DD28D5D-6E37-F865-D7C5-DDD616A3BD7B}"/>
              </a:ext>
            </a:extLst>
          </p:cNvPr>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8" name="Line 56">
            <a:extLst>
              <a:ext uri="{FF2B5EF4-FFF2-40B4-BE49-F238E27FC236}">
                <a16:creationId xmlns:a16="http://schemas.microsoft.com/office/drawing/2014/main" id="{1A24E613-69D3-6AC0-F810-64EA38934E3F}"/>
              </a:ext>
            </a:extLst>
          </p:cNvPr>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49" name="Line 57">
            <a:extLst>
              <a:ext uri="{FF2B5EF4-FFF2-40B4-BE49-F238E27FC236}">
                <a16:creationId xmlns:a16="http://schemas.microsoft.com/office/drawing/2014/main" id="{73BB8FC6-BB52-73D2-995B-83FD1D5AB930}"/>
              </a:ext>
            </a:extLst>
          </p:cNvPr>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38650" name="Line 58">
            <a:extLst>
              <a:ext uri="{FF2B5EF4-FFF2-40B4-BE49-F238E27FC236}">
                <a16:creationId xmlns:a16="http://schemas.microsoft.com/office/drawing/2014/main" id="{77090789-4DDC-8185-84D9-663DC1705390}"/>
              </a:ext>
            </a:extLst>
          </p:cNvPr>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grpSp>
        <p:nvGrpSpPr>
          <p:cNvPr id="78889" name="Group 59">
            <a:extLst>
              <a:ext uri="{FF2B5EF4-FFF2-40B4-BE49-F238E27FC236}">
                <a16:creationId xmlns:a16="http://schemas.microsoft.com/office/drawing/2014/main" id="{C2152C19-7D67-9A6B-1FBA-11932BD7527F}"/>
              </a:ext>
            </a:extLst>
          </p:cNvPr>
          <p:cNvGrpSpPr>
            <a:grpSpLocks/>
          </p:cNvGrpSpPr>
          <p:nvPr/>
        </p:nvGrpSpPr>
        <p:grpSpPr bwMode="auto">
          <a:xfrm>
            <a:off x="5467350" y="588963"/>
            <a:ext cx="703263" cy="958850"/>
            <a:chOff x="2464" y="201"/>
            <a:chExt cx="443" cy="604"/>
          </a:xfrm>
        </p:grpSpPr>
        <p:sp>
          <p:nvSpPr>
            <p:cNvPr id="78894" name="Rectangle 60">
              <a:extLst>
                <a:ext uri="{FF2B5EF4-FFF2-40B4-BE49-F238E27FC236}">
                  <a16:creationId xmlns:a16="http://schemas.microsoft.com/office/drawing/2014/main" id="{174DC915-222F-A865-B0F9-B0A73D08DB74}"/>
                </a:ext>
              </a:extLst>
            </p:cNvPr>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8895" name="Rectangle 61">
              <a:extLst>
                <a:ext uri="{FF2B5EF4-FFF2-40B4-BE49-F238E27FC236}">
                  <a16:creationId xmlns:a16="http://schemas.microsoft.com/office/drawing/2014/main" id="{83E063AA-0ADD-6DCF-48FA-9C8FE77868A7}"/>
                </a:ext>
              </a:extLst>
            </p:cNvPr>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78896" name="Rectangle 62">
              <a:extLst>
                <a:ext uri="{FF2B5EF4-FFF2-40B4-BE49-F238E27FC236}">
                  <a16:creationId xmlns:a16="http://schemas.microsoft.com/office/drawing/2014/main" id="{468C19CA-BB2D-9F68-AAF5-E1DFAD24E107}"/>
                </a:ext>
              </a:extLst>
            </p:cNvPr>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38659" name="Oval 67">
            <a:extLst>
              <a:ext uri="{FF2B5EF4-FFF2-40B4-BE49-F238E27FC236}">
                <a16:creationId xmlns:a16="http://schemas.microsoft.com/office/drawing/2014/main" id="{A5D1E6B5-F388-3B01-7092-4551C7EE5C80}"/>
              </a:ext>
            </a:extLst>
          </p:cNvPr>
          <p:cNvSpPr>
            <a:spLocks noChangeArrowheads="1"/>
          </p:cNvSpPr>
          <p:nvPr/>
        </p:nvSpPr>
        <p:spPr bwMode="auto">
          <a:xfrm>
            <a:off x="3709988" y="5399088"/>
            <a:ext cx="3057525" cy="925512"/>
          </a:xfrm>
          <a:prstGeom prst="ellipse">
            <a:avLst/>
          </a:prstGeom>
          <a:noFill/>
          <a:ln w="76200">
            <a:solidFill>
              <a:srgbClr val="E81034"/>
            </a:solidFill>
            <a:round/>
            <a:headEnd/>
            <a:tailEnd/>
          </a:ln>
          <a:effectLst>
            <a:outerShdw blurRad="63500" dist="71842" dir="2700000" algn="ctr" rotWithShape="0">
              <a:srgbClr val="000000">
                <a:alpha val="74997"/>
              </a:srgbClr>
            </a:outerShdw>
          </a:effectLst>
        </p:spPr>
        <p:txBody>
          <a:bodyPr wrap="none" anchor="ctr"/>
          <a:lstStyle/>
          <a:p>
            <a:pPr>
              <a:defRPr/>
            </a:pPr>
            <a:endParaRPr lang="en-US">
              <a:latin typeface="Comic Sans MS" charset="0"/>
              <a:ea typeface="+mn-ea"/>
            </a:endParaRPr>
          </a:p>
        </p:txBody>
      </p:sp>
      <p:sp>
        <p:nvSpPr>
          <p:cNvPr id="78891" name="Text Box 68">
            <a:extLst>
              <a:ext uri="{FF2B5EF4-FFF2-40B4-BE49-F238E27FC236}">
                <a16:creationId xmlns:a16="http://schemas.microsoft.com/office/drawing/2014/main" id="{D58CFC82-CEB8-06C9-0FC7-83056C18B6FE}"/>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38665" name="Rectangle 73">
            <a:extLst>
              <a:ext uri="{FF2B5EF4-FFF2-40B4-BE49-F238E27FC236}">
                <a16:creationId xmlns:a16="http://schemas.microsoft.com/office/drawing/2014/main" id="{399A1500-3479-62BE-11F1-C101B0AF807C}"/>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37</a:t>
            </a:r>
            <a:endParaRPr lang="en-US" altLang="en-US" sz="1000" b="1">
              <a:effectLst>
                <a:outerShdw blurRad="38100" dist="38100" dir="2700000" algn="tl">
                  <a:srgbClr val="FFFFFF"/>
                </a:outerShdw>
              </a:effectLst>
            </a:endParaRPr>
          </a:p>
        </p:txBody>
      </p:sp>
      <p:sp>
        <p:nvSpPr>
          <p:cNvPr id="238666" name="Rectangle 74">
            <a:extLst>
              <a:ext uri="{FF2B5EF4-FFF2-40B4-BE49-F238E27FC236}">
                <a16:creationId xmlns:a16="http://schemas.microsoft.com/office/drawing/2014/main" id="{E55E582C-CDBF-1B13-8445-A88DD68B1552}"/>
              </a:ext>
            </a:extLst>
          </p:cNvPr>
          <p:cNvSpPr>
            <a:spLocks noChangeArrowheads="1"/>
          </p:cNvSpPr>
          <p:nvPr/>
        </p:nvSpPr>
        <p:spPr bwMode="auto">
          <a:xfrm>
            <a:off x="3055938" y="1265238"/>
            <a:ext cx="2868612" cy="70485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err="1">
                <a:solidFill>
                  <a:srgbClr val="FEF800"/>
                </a:solidFill>
                <a:latin typeface="Lucida Handwriting" charset="0"/>
                <a:ea typeface="+mn-ea"/>
              </a:rPr>
              <a:t>Varewui</a:t>
            </a:r>
            <a:r>
              <a:rPr lang="en-US" sz="2000" b="1" dirty="0">
                <a:solidFill>
                  <a:srgbClr val="FEF800"/>
                </a:solidFill>
                <a:latin typeface="Lucida Handwriting" charset="0"/>
                <a:ea typeface="+mn-ea"/>
              </a:rPr>
              <a:t>  </a:t>
            </a:r>
            <a:r>
              <a:rPr lang="en-US" sz="2000" b="1" dirty="0" err="1">
                <a:solidFill>
                  <a:srgbClr val="FEF800"/>
                </a:solidFill>
                <a:latin typeface="Lucida Handwriting" charset="0"/>
                <a:ea typeface="+mn-ea"/>
              </a:rPr>
              <a:t>tekhamatei</a:t>
            </a:r>
            <a:endParaRPr lang="en-US" sz="2000" b="1" dirty="0">
              <a:solidFill>
                <a:srgbClr val="FEF800"/>
              </a:solidFill>
              <a:latin typeface="Lucida Handwriting" charset="0"/>
              <a:ea typeface="+mn-ea"/>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A19DBAB2-F61E-91CD-E699-EA83F5CA830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9987" name="Text Box 3">
            <a:extLst>
              <a:ext uri="{FF2B5EF4-FFF2-40B4-BE49-F238E27FC236}">
                <a16:creationId xmlns:a16="http://schemas.microsoft.com/office/drawing/2014/main" id="{5CAF0859-AA69-16EF-99F4-81F5B4600D38}"/>
              </a:ext>
            </a:extLst>
          </p:cNvPr>
          <p:cNvSpPr txBox="1">
            <a:spLocks noChangeArrowheads="1"/>
          </p:cNvSpPr>
          <p:nvPr/>
        </p:nvSpPr>
        <p:spPr bwMode="auto">
          <a:xfrm>
            <a:off x="1806575" y="5591175"/>
            <a:ext cx="5659438" cy="396875"/>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a:solidFill>
                  <a:srgbClr val="FAFD00"/>
                </a:solidFill>
                <a:effectLst>
                  <a:outerShdw blurRad="38100" dist="38100" dir="2700000" algn="tl">
                    <a:srgbClr val="000000"/>
                  </a:outerShdw>
                </a:effectLst>
                <a:latin typeface="Times" charset="0"/>
                <a:ea typeface="+mn-ea"/>
              </a:rPr>
              <a:t>A Ministry of ScriptureTechnologies International</a:t>
            </a:r>
          </a:p>
        </p:txBody>
      </p:sp>
      <p:sp>
        <p:nvSpPr>
          <p:cNvPr id="80900" name="Freeform 4">
            <a:extLst>
              <a:ext uri="{FF2B5EF4-FFF2-40B4-BE49-F238E27FC236}">
                <a16:creationId xmlns:a16="http://schemas.microsoft.com/office/drawing/2014/main" id="{670E3910-60A7-338D-F2C4-E7FA935F357F}"/>
              </a:ext>
            </a:extLst>
          </p:cNvPr>
          <p:cNvSpPr>
            <a:spLocks/>
          </p:cNvSpPr>
          <p:nvPr/>
        </p:nvSpPr>
        <p:spPr bwMode="auto">
          <a:xfrm>
            <a:off x="654050" y="6175375"/>
            <a:ext cx="271463" cy="163513"/>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0901" name="Rectangle 5">
            <a:extLst>
              <a:ext uri="{FF2B5EF4-FFF2-40B4-BE49-F238E27FC236}">
                <a16:creationId xmlns:a16="http://schemas.microsoft.com/office/drawing/2014/main" id="{303EA614-74BE-A3A0-33DC-48D1633182DB}"/>
              </a:ext>
            </a:extLst>
          </p:cNvPr>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0902" name="Rectangle 6">
            <a:extLst>
              <a:ext uri="{FF2B5EF4-FFF2-40B4-BE49-F238E27FC236}">
                <a16:creationId xmlns:a16="http://schemas.microsoft.com/office/drawing/2014/main" id="{F4919DC3-4DB8-8371-78CA-5D4581A9450B}"/>
              </a:ext>
            </a:extLst>
          </p:cNvPr>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69991" name="Rectangle 7">
            <a:extLst>
              <a:ext uri="{FF2B5EF4-FFF2-40B4-BE49-F238E27FC236}">
                <a16:creationId xmlns:a16="http://schemas.microsoft.com/office/drawing/2014/main" id="{D218703A-83D5-38CF-C97E-151B4869F67A}"/>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Comic Sans MS" charset="0"/>
              <a:ea typeface="+mn-ea"/>
            </a:endParaRPr>
          </a:p>
        </p:txBody>
      </p:sp>
      <p:sp>
        <p:nvSpPr>
          <p:cNvPr id="80904" name="Text Box 8">
            <a:extLst>
              <a:ext uri="{FF2B5EF4-FFF2-40B4-BE49-F238E27FC236}">
                <a16:creationId xmlns:a16="http://schemas.microsoft.com/office/drawing/2014/main" id="{34769670-BF02-E342-32BE-D4C0AF4C5E2D}"/>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sp>
        <p:nvSpPr>
          <p:cNvPr id="80905" name="Rectangle 9">
            <a:extLst>
              <a:ext uri="{FF2B5EF4-FFF2-40B4-BE49-F238E27FC236}">
                <a16:creationId xmlns:a16="http://schemas.microsoft.com/office/drawing/2014/main" id="{20652F2D-5F63-D415-073F-351557F3B3E9}"/>
              </a:ext>
            </a:extLst>
          </p:cNvPr>
          <p:cNvSpPr>
            <a:spLocks noChangeArrowheads="1"/>
          </p:cNvSpPr>
          <p:nvPr/>
        </p:nvSpPr>
        <p:spPr bwMode="auto">
          <a:xfrm>
            <a:off x="854075" y="1493838"/>
            <a:ext cx="72993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nSpc>
                <a:spcPct val="70000"/>
              </a:lnSpc>
              <a:spcBef>
                <a:spcPct val="50000"/>
              </a:spcBef>
            </a:pPr>
            <a:r>
              <a:rPr lang="en-US" altLang="en-US" sz="6600" b="1">
                <a:solidFill>
                  <a:srgbClr val="023CCC"/>
                </a:solidFill>
                <a:latin typeface="Times" panose="020F0502020204030204" pitchFamily="34" charset="0"/>
              </a:rPr>
              <a:t>“H</a:t>
            </a:r>
            <a:r>
              <a:rPr lang="en-US" altLang="en-US" sz="6600" b="1" i="1">
                <a:solidFill>
                  <a:srgbClr val="023CCC"/>
                </a:solidFill>
                <a:latin typeface="Times" panose="020F0502020204030204" pitchFamily="34" charset="0"/>
              </a:rPr>
              <a:t>Ā</a:t>
            </a:r>
            <a:r>
              <a:rPr lang="en-US" altLang="en-US" sz="6600" b="1">
                <a:solidFill>
                  <a:srgbClr val="023CCC"/>
                </a:solidFill>
                <a:latin typeface="Times" panose="020F0502020204030204" pitchFamily="34" charset="0"/>
              </a:rPr>
              <a:t>RKAHAIYA”</a:t>
            </a:r>
          </a:p>
          <a:p>
            <a:pPr>
              <a:lnSpc>
                <a:spcPct val="70000"/>
              </a:lnSpc>
              <a:spcBef>
                <a:spcPct val="50000"/>
              </a:spcBef>
            </a:pPr>
            <a:r>
              <a:rPr lang="en-US" altLang="en-US" sz="7200" b="1">
                <a:solidFill>
                  <a:srgbClr val="023CCC"/>
                </a:solidFill>
                <a:latin typeface="Times" panose="020F0502020204030204" pitchFamily="34" charset="0"/>
              </a:rPr>
              <a:t>BIBLE</a:t>
            </a:r>
          </a:p>
        </p:txBody>
      </p:sp>
      <p:sp>
        <p:nvSpPr>
          <p:cNvPr id="169994" name="Line 10">
            <a:extLst>
              <a:ext uri="{FF2B5EF4-FFF2-40B4-BE49-F238E27FC236}">
                <a16:creationId xmlns:a16="http://schemas.microsoft.com/office/drawing/2014/main" id="{25201196-6B03-A639-68CD-635C8593C1DC}"/>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69995" name="Line 11">
            <a:extLst>
              <a:ext uri="{FF2B5EF4-FFF2-40B4-BE49-F238E27FC236}">
                <a16:creationId xmlns:a16="http://schemas.microsoft.com/office/drawing/2014/main" id="{1599431C-52CA-AF96-0A07-6C9F1DADAF97}"/>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69996" name="Line 12">
            <a:extLst>
              <a:ext uri="{FF2B5EF4-FFF2-40B4-BE49-F238E27FC236}">
                <a16:creationId xmlns:a16="http://schemas.microsoft.com/office/drawing/2014/main" id="{EEA800E9-2A19-795A-BC80-55E78F59FF0E}"/>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69997" name="Line 13">
            <a:extLst>
              <a:ext uri="{FF2B5EF4-FFF2-40B4-BE49-F238E27FC236}">
                <a16:creationId xmlns:a16="http://schemas.microsoft.com/office/drawing/2014/main" id="{8BE7E920-5B51-AC1F-5864-39E2D4B356B8}"/>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69998" name="Line 14">
            <a:extLst>
              <a:ext uri="{FF2B5EF4-FFF2-40B4-BE49-F238E27FC236}">
                <a16:creationId xmlns:a16="http://schemas.microsoft.com/office/drawing/2014/main" id="{570239C4-E76F-799A-C2C5-4A8899C412E3}"/>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69999" name="Line 15">
            <a:extLst>
              <a:ext uri="{FF2B5EF4-FFF2-40B4-BE49-F238E27FC236}">
                <a16:creationId xmlns:a16="http://schemas.microsoft.com/office/drawing/2014/main" id="{21983E91-3F5C-713A-827E-97996AFEB54A}"/>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80912" name="Rectangle 16">
            <a:extLst>
              <a:ext uri="{FF2B5EF4-FFF2-40B4-BE49-F238E27FC236}">
                <a16:creationId xmlns:a16="http://schemas.microsoft.com/office/drawing/2014/main" id="{61824CA0-E303-C1EE-444D-B32DC2BAF130}"/>
              </a:ext>
            </a:extLst>
          </p:cNvPr>
          <p:cNvSpPr>
            <a:spLocks noChangeArrowheads="1"/>
          </p:cNvSpPr>
          <p:nvPr/>
        </p:nvSpPr>
        <p:spPr bwMode="auto">
          <a:xfrm>
            <a:off x="862013" y="4005263"/>
            <a:ext cx="33147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nSpc>
                <a:spcPct val="60000"/>
              </a:lnSpc>
              <a:spcBef>
                <a:spcPct val="50000"/>
              </a:spcBef>
            </a:pPr>
            <a:r>
              <a:rPr lang="en-US" altLang="en-US" sz="3200" b="1">
                <a:solidFill>
                  <a:srgbClr val="023CCC"/>
                </a:solidFill>
                <a:latin typeface="Times" panose="020F0502020204030204" pitchFamily="34" charset="0"/>
              </a:rPr>
              <a:t>      </a:t>
            </a:r>
            <a:r>
              <a:rPr lang="en-US" altLang="en-US" sz="3200" b="1" i="1">
                <a:solidFill>
                  <a:srgbClr val="023CCC"/>
                </a:solidFill>
                <a:latin typeface="Times" panose="020F0502020204030204" pitchFamily="34" charset="0"/>
              </a:rPr>
              <a:t>Ā</a:t>
            </a:r>
            <a:r>
              <a:rPr lang="en-US" altLang="en-US" sz="3200" b="1">
                <a:solidFill>
                  <a:srgbClr val="023CCC"/>
                </a:solidFill>
                <a:latin typeface="Times" panose="020F0502020204030204" pitchFamily="34" charset="0"/>
              </a:rPr>
              <a:t>KHUM</a:t>
            </a:r>
          </a:p>
          <a:p>
            <a:pPr>
              <a:lnSpc>
                <a:spcPct val="60000"/>
              </a:lnSpc>
              <a:spcBef>
                <a:spcPct val="50000"/>
              </a:spcBef>
            </a:pPr>
            <a:r>
              <a:rPr lang="en-US" altLang="en-US" sz="3200" b="1">
                <a:solidFill>
                  <a:srgbClr val="023CCC"/>
                </a:solidFill>
                <a:latin typeface="Times" panose="020F0502020204030204" pitchFamily="34" charset="0"/>
              </a:rPr>
              <a:t>         kala</a:t>
            </a:r>
          </a:p>
          <a:p>
            <a:pPr>
              <a:lnSpc>
                <a:spcPct val="60000"/>
              </a:lnSpc>
              <a:spcBef>
                <a:spcPct val="50000"/>
              </a:spcBef>
            </a:pPr>
            <a:r>
              <a:rPr lang="en-US" altLang="en-US" sz="3200" b="1">
                <a:solidFill>
                  <a:srgbClr val="023CCC"/>
                </a:solidFill>
                <a:latin typeface="Times" panose="020F0502020204030204" pitchFamily="34" charset="0"/>
              </a:rPr>
              <a:t>       </a:t>
            </a:r>
            <a:r>
              <a:rPr lang="en-US" altLang="en-US" sz="3200" b="1" i="1">
                <a:solidFill>
                  <a:srgbClr val="023CCC"/>
                </a:solidFill>
                <a:latin typeface="Times" panose="020F0502020204030204" pitchFamily="34" charset="0"/>
              </a:rPr>
              <a:t>Ā</a:t>
            </a:r>
            <a:r>
              <a:rPr lang="en-US" altLang="en-US" sz="3200" b="1">
                <a:solidFill>
                  <a:srgbClr val="023CCC"/>
                </a:solidFill>
                <a:latin typeface="Times" panose="020F0502020204030204" pitchFamily="34" charset="0"/>
              </a:rPr>
              <a:t>KAI</a:t>
            </a:r>
          </a:p>
        </p:txBody>
      </p:sp>
      <p:pic>
        <p:nvPicPr>
          <p:cNvPr id="170004" name="Picture 20">
            <a:extLst>
              <a:ext uri="{FF2B5EF4-FFF2-40B4-BE49-F238E27FC236}">
                <a16:creationId xmlns:a16="http://schemas.microsoft.com/office/drawing/2014/main" id="{4CF9BA5F-2470-C598-89BB-B6C3A16E7267}"/>
              </a:ext>
            </a:extLst>
          </p:cNvPr>
          <p:cNvPicPr>
            <a:picLocks noChangeAspect="1" noChangeArrowheads="1"/>
          </p:cNvPicPr>
          <p:nvPr/>
        </p:nvPicPr>
        <p:blipFill>
          <a:blip r:embed="rId4"/>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80914" name="Text Box 21">
            <a:extLst>
              <a:ext uri="{FF2B5EF4-FFF2-40B4-BE49-F238E27FC236}">
                <a16:creationId xmlns:a16="http://schemas.microsoft.com/office/drawing/2014/main" id="{C912D546-CA89-545F-F80B-05DAED82015A}"/>
              </a:ext>
            </a:extLst>
          </p:cNvPr>
          <p:cNvSpPr txBox="1">
            <a:spLocks noChangeArrowheads="1"/>
          </p:cNvSpPr>
          <p:nvPr/>
        </p:nvSpPr>
        <p:spPr bwMode="auto">
          <a:xfrm>
            <a:off x="561975" y="5489575"/>
            <a:ext cx="81454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3200" b="1" i="1">
                <a:solidFill>
                  <a:srgbClr val="023CCC"/>
                </a:solidFill>
              </a:rPr>
              <a:t>Ngarān kazak kahai...Phāsang reisang mamān...</a:t>
            </a:r>
            <a:r>
              <a:rPr lang="en-US" altLang="en-US" sz="3200" b="1" i="1">
                <a:solidFill>
                  <a:srgbClr val="FFFF00"/>
                </a:solidFill>
                <a:latin typeface="Helvetica" pitchFamily="2" charset="0"/>
              </a:rPr>
              <a:t> </a:t>
            </a:r>
            <a:r>
              <a:rPr lang="en-US" altLang="en-US" sz="3200" b="1" i="1">
                <a:solidFill>
                  <a:srgbClr val="023CCC"/>
                </a:solidFill>
                <a:latin typeface="Helvetica" pitchFamily="2" charset="0"/>
              </a:rPr>
              <a:t>Ā</a:t>
            </a:r>
            <a:r>
              <a:rPr lang="en-US" altLang="en-US" sz="3200" b="1" i="1">
                <a:solidFill>
                  <a:srgbClr val="023CCC"/>
                </a:solidFill>
              </a:rPr>
              <a:t>tam makhavai           </a:t>
            </a:r>
          </a:p>
        </p:txBody>
      </p:sp>
      <p:sp>
        <p:nvSpPr>
          <p:cNvPr id="170006" name="Text Box 22">
            <a:extLst>
              <a:ext uri="{FF2B5EF4-FFF2-40B4-BE49-F238E27FC236}">
                <a16:creationId xmlns:a16="http://schemas.microsoft.com/office/drawing/2014/main" id="{AD3EAA6A-B887-2671-2735-E5FCC9FA7DC8}"/>
              </a:ext>
            </a:extLst>
          </p:cNvPr>
          <p:cNvSpPr txBox="1">
            <a:spLocks noChangeArrowheads="1"/>
          </p:cNvSpPr>
          <p:nvPr/>
        </p:nvSpPr>
        <p:spPr bwMode="auto">
          <a:xfrm rot="-1328662">
            <a:off x="220663" y="1976438"/>
            <a:ext cx="8945562" cy="1628775"/>
          </a:xfrm>
          <a:prstGeom prst="rect">
            <a:avLst/>
          </a:prstGeom>
          <a:noFill/>
          <a:ln w="12700">
            <a:noFill/>
            <a:miter lim="800000"/>
            <a:headEnd/>
            <a:tailEnd/>
          </a:ln>
          <a:effectLst>
            <a:outerShdw blurRad="63500" dist="57501" dir="3723739" algn="ctr" rotWithShape="0">
              <a:schemeClr val="tx1">
                <a:alpha val="74997"/>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5400" b="1">
                <a:solidFill>
                  <a:schemeClr val="hlink"/>
                </a:solidFill>
              </a:rPr>
              <a:t>NAWUI BIBLE…</a:t>
            </a:r>
          </a:p>
          <a:p>
            <a:pPr algn="ctr">
              <a:lnSpc>
                <a:spcPct val="35000"/>
              </a:lnSpc>
              <a:spcBef>
                <a:spcPct val="50000"/>
              </a:spcBef>
              <a:defRPr/>
            </a:pPr>
            <a:r>
              <a:rPr lang="en-US" altLang="en-US" sz="5400" b="1">
                <a:solidFill>
                  <a:schemeClr val="hlink"/>
                </a:solidFill>
              </a:rPr>
              <a:t>NGAYARKHAI KAHAI...</a:t>
            </a:r>
          </a:p>
        </p:txBody>
      </p:sp>
      <p:sp>
        <p:nvSpPr>
          <p:cNvPr id="80916" name="Text Box 27">
            <a:extLst>
              <a:ext uri="{FF2B5EF4-FFF2-40B4-BE49-F238E27FC236}">
                <a16:creationId xmlns:a16="http://schemas.microsoft.com/office/drawing/2014/main" id="{BB74C3C5-C0B0-F6C8-6B10-CD5F2A9A93EF}"/>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80917" name="Text Box 35">
            <a:extLst>
              <a:ext uri="{FF2B5EF4-FFF2-40B4-BE49-F238E27FC236}">
                <a16:creationId xmlns:a16="http://schemas.microsoft.com/office/drawing/2014/main" id="{120AB1D6-AA7D-BA02-AB4A-86EFC298DB69}"/>
              </a:ext>
            </a:extLst>
          </p:cNvPr>
          <p:cNvSpPr txBox="1">
            <a:spLocks noChangeArrowheads="1"/>
          </p:cNvSpPr>
          <p:nvPr/>
        </p:nvSpPr>
        <p:spPr bwMode="auto">
          <a:xfrm>
            <a:off x="479425" y="63928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170020" name="Rectangle 36">
            <a:extLst>
              <a:ext uri="{FF2B5EF4-FFF2-40B4-BE49-F238E27FC236}">
                <a16:creationId xmlns:a16="http://schemas.microsoft.com/office/drawing/2014/main" id="{B8D8A0C1-AFBE-608F-532D-8C0D72A0D844}"/>
              </a:ext>
            </a:extLst>
          </p:cNvPr>
          <p:cNvSpPr>
            <a:spLocks noChangeArrowheads="1"/>
          </p:cNvSpPr>
          <p:nvPr/>
        </p:nvSpPr>
        <p:spPr bwMode="auto">
          <a:xfrm>
            <a:off x="7581900" y="63865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170021" name="Rectangle 37">
            <a:extLst>
              <a:ext uri="{FF2B5EF4-FFF2-40B4-BE49-F238E27FC236}">
                <a16:creationId xmlns:a16="http://schemas.microsoft.com/office/drawing/2014/main" id="{22C38CFE-AEF1-76A0-AE5D-AD097E630DD3}"/>
              </a:ext>
            </a:extLst>
          </p:cNvPr>
          <p:cNvSpPr>
            <a:spLocks noChangeArrowheads="1"/>
          </p:cNvSpPr>
          <p:nvPr/>
        </p:nvSpPr>
        <p:spPr bwMode="auto">
          <a:xfrm>
            <a:off x="8126413" y="63881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38</a:t>
            </a:r>
            <a:endParaRPr lang="en-US" altLang="en-US" sz="1000" b="1">
              <a:effectLst>
                <a:outerShdw blurRad="38100" dist="38100" dir="2700000" algn="tl">
                  <a:srgbClr val="FFFFFF"/>
                </a:outerShdw>
              </a:effectLs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EA753BF-C233-4052-5A6A-23C10E1D431B}"/>
              </a:ext>
            </a:extLst>
          </p:cNvPr>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243" name="Rectangle 3">
            <a:extLst>
              <a:ext uri="{FF2B5EF4-FFF2-40B4-BE49-F238E27FC236}">
                <a16:creationId xmlns:a16="http://schemas.microsoft.com/office/drawing/2014/main" id="{FD2FF8B3-B766-E0EE-90E6-8A936B127A4C}"/>
              </a:ext>
            </a:extLst>
          </p:cNvPr>
          <p:cNvSpPr>
            <a:spLocks noChangeArrowheads="1"/>
          </p:cNvSpPr>
          <p:nvPr/>
        </p:nvSpPr>
        <p:spPr bwMode="auto">
          <a:xfrm>
            <a:off x="682625" y="763588"/>
            <a:ext cx="8064500" cy="5705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pic>
        <p:nvPicPr>
          <p:cNvPr id="10244" name="Picture 4">
            <a:extLst>
              <a:ext uri="{FF2B5EF4-FFF2-40B4-BE49-F238E27FC236}">
                <a16:creationId xmlns:a16="http://schemas.microsoft.com/office/drawing/2014/main" id="{8EDA3280-EFA8-365E-E983-423CB484E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0245" name="Rectangle 5">
            <a:extLst>
              <a:ext uri="{FF2B5EF4-FFF2-40B4-BE49-F238E27FC236}">
                <a16:creationId xmlns:a16="http://schemas.microsoft.com/office/drawing/2014/main" id="{FE6B07E6-1157-A036-37D4-87905D6E1B8C}"/>
              </a:ext>
            </a:extLst>
          </p:cNvPr>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0246" name="Text Box 6">
            <a:extLst>
              <a:ext uri="{FF2B5EF4-FFF2-40B4-BE49-F238E27FC236}">
                <a16:creationId xmlns:a16="http://schemas.microsoft.com/office/drawing/2014/main" id="{D7E625D5-635C-60B3-CB3E-9AF568FD4714}"/>
              </a:ext>
            </a:extLst>
          </p:cNvPr>
          <p:cNvSpPr txBox="1">
            <a:spLocks noChangeArrowheads="1"/>
          </p:cNvSpPr>
          <p:nvPr/>
        </p:nvSpPr>
        <p:spPr bwMode="auto">
          <a:xfrm>
            <a:off x="312738" y="4006850"/>
            <a:ext cx="88312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3600">
                <a:solidFill>
                  <a:schemeClr val="tx1"/>
                </a:solidFill>
                <a:latin typeface="Comic Sans MS" panose="030F0902030302020204" pitchFamily="66" charset="0"/>
                <a:ea typeface="ＭＳ Ｐゴシック" panose="020B0600070205080204" pitchFamily="34" charset="-128"/>
              </a:defRPr>
            </a:lvl1pPr>
            <a:lvl2pPr marL="37931725" indent="-37474525" defTabSz="820738">
              <a:defRPr sz="3600">
                <a:solidFill>
                  <a:schemeClr val="tx1"/>
                </a:solidFill>
                <a:latin typeface="Comic Sans MS" panose="030F0902030302020204" pitchFamily="66" charset="0"/>
                <a:ea typeface="ＭＳ Ｐゴシック" panose="020B0600070205080204" pitchFamily="34" charset="-128"/>
              </a:defRPr>
            </a:lvl2pPr>
            <a:lvl3pPr marL="1143000" indent="-228600" defTabSz="820738">
              <a:defRPr sz="3600">
                <a:solidFill>
                  <a:schemeClr val="tx1"/>
                </a:solidFill>
                <a:latin typeface="Comic Sans MS" panose="030F0902030302020204" pitchFamily="66" charset="0"/>
                <a:ea typeface="ＭＳ Ｐゴシック" panose="020B0600070205080204" pitchFamily="34" charset="-128"/>
              </a:defRPr>
            </a:lvl3pPr>
            <a:lvl4pPr marL="1600200" indent="-228600" defTabSz="820738">
              <a:defRPr sz="3600">
                <a:solidFill>
                  <a:schemeClr val="tx1"/>
                </a:solidFill>
                <a:latin typeface="Comic Sans MS" panose="030F0902030302020204" pitchFamily="66" charset="0"/>
                <a:ea typeface="ＭＳ Ｐゴシック" panose="020B0600070205080204" pitchFamily="34" charset="-128"/>
              </a:defRPr>
            </a:lvl4pPr>
            <a:lvl5pPr marL="2057400" indent="-228600" defTabSz="820738">
              <a:defRPr sz="3600">
                <a:solidFill>
                  <a:schemeClr val="tx1"/>
                </a:solidFill>
                <a:latin typeface="Comic Sans MS" panose="030F0902030302020204" pitchFamily="66" charset="0"/>
                <a:ea typeface="ＭＳ Ｐゴシック" panose="020B0600070205080204" pitchFamily="34" charset="-128"/>
              </a:defRPr>
            </a:lvl5pPr>
            <a:lvl6pPr marL="2514600" indent="-228600" defTabSz="820738"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defTabSz="820738"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defTabSz="820738"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defTabSz="820738"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endParaRPr lang="en-US" altLang="en-US" sz="1800" b="1"/>
          </a:p>
        </p:txBody>
      </p:sp>
      <p:pic>
        <p:nvPicPr>
          <p:cNvPr id="10247" name="Picture 7">
            <a:extLst>
              <a:ext uri="{FF2B5EF4-FFF2-40B4-BE49-F238E27FC236}">
                <a16:creationId xmlns:a16="http://schemas.microsoft.com/office/drawing/2014/main" id="{38D9CEA3-F844-3A47-B124-65A78337C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0248" name="Rectangle 8">
            <a:extLst>
              <a:ext uri="{FF2B5EF4-FFF2-40B4-BE49-F238E27FC236}">
                <a16:creationId xmlns:a16="http://schemas.microsoft.com/office/drawing/2014/main" id="{4597F03E-DD6A-4C29-C94E-F65DFFA51934}"/>
              </a:ext>
            </a:extLst>
          </p:cNvPr>
          <p:cNvSpPr>
            <a:spLocks noChangeArrowheads="1"/>
          </p:cNvSpPr>
          <p:nvPr/>
        </p:nvSpPr>
        <p:spPr bwMode="auto">
          <a:xfrm>
            <a:off x="620713" y="3125788"/>
            <a:ext cx="7858125" cy="631825"/>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lIns="82029" tIns="41015" rIns="82029" bIns="41015"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303116" name="Rectangle 12">
            <a:extLst>
              <a:ext uri="{FF2B5EF4-FFF2-40B4-BE49-F238E27FC236}">
                <a16:creationId xmlns:a16="http://schemas.microsoft.com/office/drawing/2014/main" id="{A03E787C-8998-1EBB-AD71-B293DEF04D4F}"/>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p:spPr>
        <p:txBody>
          <a:bodyPr wrap="none" anchor="ctr"/>
          <a:lstStyle/>
          <a:p>
            <a:pPr>
              <a:defRPr/>
            </a:pPr>
            <a:endParaRPr lang="en-US">
              <a:latin typeface="Comic Sans MS" charset="0"/>
              <a:ea typeface="+mn-ea"/>
            </a:endParaRPr>
          </a:p>
        </p:txBody>
      </p:sp>
      <p:sp>
        <p:nvSpPr>
          <p:cNvPr id="10250" name="Text Box 13">
            <a:extLst>
              <a:ext uri="{FF2B5EF4-FFF2-40B4-BE49-F238E27FC236}">
                <a16:creationId xmlns:a16="http://schemas.microsoft.com/office/drawing/2014/main" id="{DDC592A1-A030-B752-D721-DC24F817C3DC}"/>
              </a:ext>
            </a:extLst>
          </p:cNvPr>
          <p:cNvSpPr txBox="1">
            <a:spLocks noChangeArrowheads="1"/>
          </p:cNvSpPr>
          <p:nvPr/>
        </p:nvSpPr>
        <p:spPr bwMode="auto">
          <a:xfrm>
            <a:off x="479425" y="64595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chemeClr val="bg1"/>
                </a:solidFill>
                <a:latin typeface="Arial" panose="020B0604020202020204" pitchFamily="34" charset="0"/>
              </a:rPr>
              <a:t>©2006 TBBMI</a:t>
            </a:r>
          </a:p>
        </p:txBody>
      </p:sp>
      <p:sp>
        <p:nvSpPr>
          <p:cNvPr id="5131" name="WordArt 18">
            <a:extLst>
              <a:ext uri="{FF2B5EF4-FFF2-40B4-BE49-F238E27FC236}">
                <a16:creationId xmlns:a16="http://schemas.microsoft.com/office/drawing/2014/main" id="{D7B63696-6BD6-BC41-AEFD-268A1EAD47ED}"/>
              </a:ext>
            </a:extLst>
          </p:cNvPr>
          <p:cNvSpPr>
            <a:spLocks noChangeArrowheads="1" noChangeShapeType="1" noTextEdit="1"/>
          </p:cNvSpPr>
          <p:nvPr/>
        </p:nvSpPr>
        <p:spPr bwMode="auto">
          <a:xfrm>
            <a:off x="1524000" y="149225"/>
            <a:ext cx="7620000" cy="58801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defRPr/>
            </a:pPr>
            <a:r>
              <a:rPr lang="en-US" b="1" i="1" dirty="0">
                <a:solidFill>
                  <a:schemeClr val="bg1"/>
                </a:solidFill>
                <a:latin typeface="Impact" pitchFamily="34" charset="0"/>
                <a:ea typeface="ＭＳ Ｐゴシック" charset="-128"/>
              </a:rPr>
              <a:t>Ā</a:t>
            </a:r>
            <a:r>
              <a:rPr lang="en-SG" kern="10" dirty="0">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RA…</a:t>
            </a:r>
          </a:p>
          <a:p>
            <a:pPr algn="ctr">
              <a:defRPr/>
            </a:pPr>
            <a:r>
              <a:rPr lang="en-SG" kern="10" dirty="0" err="1">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Ithumna</a:t>
            </a:r>
            <a:r>
              <a:rPr lang="en-SG" kern="10" dirty="0">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  </a:t>
            </a:r>
            <a:r>
              <a:rPr lang="en-SG" kern="10" dirty="0" err="1">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ngayarkhai</a:t>
            </a:r>
            <a:r>
              <a:rPr lang="en-SG" kern="10" dirty="0">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  </a:t>
            </a:r>
            <a:r>
              <a:rPr lang="en-SG" kern="10" dirty="0" err="1">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haosa</a:t>
            </a:r>
            <a:r>
              <a:rPr lang="en-SG" kern="10" dirty="0">
                <a:ln w="9525">
                  <a:round/>
                  <a:headEnd/>
                  <a:tailEnd/>
                </a:ln>
                <a:gradFill rotWithShape="1">
                  <a:gsLst>
                    <a:gs pos="0">
                      <a:srgbClr val="707070"/>
                    </a:gs>
                    <a:gs pos="50000">
                      <a:srgbClr val="FFFFFF"/>
                    </a:gs>
                    <a:gs pos="100000">
                      <a:srgbClr val="707070"/>
                    </a:gs>
                  </a:gsLst>
                  <a:lin ang="2700000" scaled="1"/>
                </a:gradFill>
                <a:latin typeface="Impact"/>
                <a:ea typeface="ＭＳ Ｐゴシック" charset="-128"/>
              </a:rPr>
              <a:t>...</a:t>
            </a:r>
          </a:p>
        </p:txBody>
      </p:sp>
      <p:sp>
        <p:nvSpPr>
          <p:cNvPr id="303118" name="Rectangle 14">
            <a:extLst>
              <a:ext uri="{FF2B5EF4-FFF2-40B4-BE49-F238E27FC236}">
                <a16:creationId xmlns:a16="http://schemas.microsoft.com/office/drawing/2014/main" id="{8ADC8108-A55E-0FB5-CFFC-AC4F2ADE2018}"/>
              </a:ext>
            </a:extLst>
          </p:cNvPr>
          <p:cNvSpPr>
            <a:spLocks noChangeArrowheads="1"/>
          </p:cNvSpPr>
          <p:nvPr/>
        </p:nvSpPr>
        <p:spPr bwMode="auto">
          <a:xfrm>
            <a:off x="7545388" y="6440488"/>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latin typeface="Comic Sans MS" charset="0"/>
                <a:ea typeface="+mn-ea"/>
              </a:rPr>
              <a:t>9.65.06.</a:t>
            </a:r>
          </a:p>
        </p:txBody>
      </p:sp>
      <p:sp>
        <p:nvSpPr>
          <p:cNvPr id="303119" name="Rectangle 15">
            <a:extLst>
              <a:ext uri="{FF2B5EF4-FFF2-40B4-BE49-F238E27FC236}">
                <a16:creationId xmlns:a16="http://schemas.microsoft.com/office/drawing/2014/main" id="{87868721-11FE-B90B-6527-33E53D1DCFDA}"/>
              </a:ext>
            </a:extLst>
          </p:cNvPr>
          <p:cNvSpPr>
            <a:spLocks noChangeArrowheads="1"/>
          </p:cNvSpPr>
          <p:nvPr/>
        </p:nvSpPr>
        <p:spPr bwMode="auto">
          <a:xfrm>
            <a:off x="8091488" y="6442075"/>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latin typeface="Comic Sans MS" charset="0"/>
                <a:ea typeface="+mn-ea"/>
              </a:rPr>
              <a:t>03</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D2810E5E-04AA-8D47-0C41-072E3EBCA0D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7747" name="Text Box 3">
            <a:extLst>
              <a:ext uri="{FF2B5EF4-FFF2-40B4-BE49-F238E27FC236}">
                <a16:creationId xmlns:a16="http://schemas.microsoft.com/office/drawing/2014/main" id="{E5827AC4-C203-68AE-2C34-B74E68F6225F}"/>
              </a:ext>
            </a:extLst>
          </p:cNvPr>
          <p:cNvSpPr txBox="1">
            <a:spLocks noChangeArrowheads="1"/>
          </p:cNvSpPr>
          <p:nvPr/>
        </p:nvSpPr>
        <p:spPr bwMode="auto">
          <a:xfrm>
            <a:off x="1806575" y="5591175"/>
            <a:ext cx="5659438" cy="396875"/>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a:solidFill>
                  <a:srgbClr val="FAFD00"/>
                </a:solidFill>
                <a:effectLst>
                  <a:outerShdw blurRad="38100" dist="38100" dir="2700000" algn="tl">
                    <a:srgbClr val="000000"/>
                  </a:outerShdw>
                </a:effectLst>
                <a:latin typeface="Times" charset="0"/>
                <a:ea typeface="+mn-ea"/>
              </a:rPr>
              <a:t>A Ministry of ScriptureTechnologies International</a:t>
            </a:r>
          </a:p>
        </p:txBody>
      </p:sp>
      <p:sp>
        <p:nvSpPr>
          <p:cNvPr id="82948" name="Freeform 4">
            <a:extLst>
              <a:ext uri="{FF2B5EF4-FFF2-40B4-BE49-F238E27FC236}">
                <a16:creationId xmlns:a16="http://schemas.microsoft.com/office/drawing/2014/main" id="{73DF6C83-B574-9217-C10A-CAA84C944982}"/>
              </a:ext>
            </a:extLst>
          </p:cNvPr>
          <p:cNvSpPr>
            <a:spLocks/>
          </p:cNvSpPr>
          <p:nvPr/>
        </p:nvSpPr>
        <p:spPr bwMode="auto">
          <a:xfrm>
            <a:off x="654050" y="6175375"/>
            <a:ext cx="271463" cy="163513"/>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2949" name="Rectangle 5">
            <a:extLst>
              <a:ext uri="{FF2B5EF4-FFF2-40B4-BE49-F238E27FC236}">
                <a16:creationId xmlns:a16="http://schemas.microsoft.com/office/drawing/2014/main" id="{49777DA4-4BD1-9C9C-98BA-69ECB8AA5735}"/>
              </a:ext>
            </a:extLst>
          </p:cNvPr>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2950" name="Rectangle 6">
            <a:extLst>
              <a:ext uri="{FF2B5EF4-FFF2-40B4-BE49-F238E27FC236}">
                <a16:creationId xmlns:a16="http://schemas.microsoft.com/office/drawing/2014/main" id="{52A075FC-9AC2-5CD7-1414-1773665D698F}"/>
              </a:ext>
            </a:extLst>
          </p:cNvPr>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287751" name="Rectangle 7">
            <a:extLst>
              <a:ext uri="{FF2B5EF4-FFF2-40B4-BE49-F238E27FC236}">
                <a16:creationId xmlns:a16="http://schemas.microsoft.com/office/drawing/2014/main" id="{F5EF03A6-43DE-C9C6-B3C1-63B7EA073D58}"/>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Comic Sans MS" charset="0"/>
              <a:ea typeface="+mn-ea"/>
            </a:endParaRPr>
          </a:p>
        </p:txBody>
      </p:sp>
      <p:sp>
        <p:nvSpPr>
          <p:cNvPr id="82952" name="Text Box 8">
            <a:extLst>
              <a:ext uri="{FF2B5EF4-FFF2-40B4-BE49-F238E27FC236}">
                <a16:creationId xmlns:a16="http://schemas.microsoft.com/office/drawing/2014/main" id="{56455AB4-C453-62FF-1963-93C5333C3F0C}"/>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sp>
        <p:nvSpPr>
          <p:cNvPr id="287753" name="Rectangle 9">
            <a:extLst>
              <a:ext uri="{FF2B5EF4-FFF2-40B4-BE49-F238E27FC236}">
                <a16:creationId xmlns:a16="http://schemas.microsoft.com/office/drawing/2014/main" id="{3841F492-1944-B566-C7AF-9BD441845A22}"/>
              </a:ext>
            </a:extLst>
          </p:cNvPr>
          <p:cNvSpPr>
            <a:spLocks noChangeArrowheads="1"/>
          </p:cNvSpPr>
          <p:nvPr/>
        </p:nvSpPr>
        <p:spPr bwMode="auto">
          <a:xfrm>
            <a:off x="854075" y="1493838"/>
            <a:ext cx="7299325" cy="2195512"/>
          </a:xfrm>
          <a:prstGeom prst="rect">
            <a:avLst/>
          </a:prstGeom>
          <a:noFill/>
          <a:ln w="12700">
            <a:noFill/>
            <a:miter lim="800000"/>
            <a:headEnd/>
            <a:tailEnd/>
          </a:ln>
          <a:effectLst>
            <a:outerShdw blurRad="63500" dist="135003" dir="2471156"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70000"/>
              </a:lnSpc>
              <a:spcBef>
                <a:spcPct val="50000"/>
              </a:spcBef>
              <a:defRPr/>
            </a:pPr>
            <a:r>
              <a:rPr lang="en-US" altLang="en-US" sz="7200" b="1">
                <a:solidFill>
                  <a:srgbClr val="FEF800"/>
                </a:solidFill>
                <a:latin typeface="Times" panose="02020603050405020304" pitchFamily="18" charset="0"/>
              </a:rPr>
              <a:t>“</a:t>
            </a:r>
            <a:r>
              <a:rPr lang="en-US" altLang="en-US" sz="6600" b="1">
                <a:solidFill>
                  <a:srgbClr val="FEF800"/>
                </a:solidFill>
                <a:latin typeface="Times" panose="02020603050405020304" pitchFamily="18" charset="0"/>
              </a:rPr>
              <a:t>H</a:t>
            </a:r>
            <a:r>
              <a:rPr lang="en-US" altLang="en-US" sz="6600" b="1" i="1">
                <a:solidFill>
                  <a:srgbClr val="FFFF00"/>
                </a:solidFill>
                <a:latin typeface="Times" panose="02020603050405020304" pitchFamily="18" charset="0"/>
                <a:cs typeface="Helvetica" panose="020B0604020202020204" pitchFamily="34" charset="0"/>
              </a:rPr>
              <a:t>Ā</a:t>
            </a:r>
            <a:r>
              <a:rPr lang="en-US" altLang="en-US" sz="6600" b="1">
                <a:solidFill>
                  <a:srgbClr val="FEF800"/>
                </a:solidFill>
                <a:latin typeface="Times" panose="02020603050405020304" pitchFamily="18" charset="0"/>
              </a:rPr>
              <a:t>RKAHAIYA</a:t>
            </a:r>
            <a:r>
              <a:rPr lang="en-US" altLang="en-US" sz="7200" b="1">
                <a:solidFill>
                  <a:srgbClr val="FEF800"/>
                </a:solidFill>
                <a:latin typeface="Times" panose="02020603050405020304" pitchFamily="18" charset="0"/>
              </a:rPr>
              <a:t>”</a:t>
            </a:r>
          </a:p>
          <a:p>
            <a:pPr>
              <a:lnSpc>
                <a:spcPct val="70000"/>
              </a:lnSpc>
              <a:spcBef>
                <a:spcPct val="50000"/>
              </a:spcBef>
              <a:defRPr/>
            </a:pPr>
            <a:r>
              <a:rPr lang="en-US" altLang="en-US" sz="7200" b="1">
                <a:solidFill>
                  <a:srgbClr val="FEF800"/>
                </a:solidFill>
                <a:latin typeface="Times" panose="02020603050405020304" pitchFamily="18" charset="0"/>
              </a:rPr>
              <a:t>BIBLE</a:t>
            </a:r>
          </a:p>
        </p:txBody>
      </p:sp>
      <p:sp>
        <p:nvSpPr>
          <p:cNvPr id="287754" name="Line 10">
            <a:extLst>
              <a:ext uri="{FF2B5EF4-FFF2-40B4-BE49-F238E27FC236}">
                <a16:creationId xmlns:a16="http://schemas.microsoft.com/office/drawing/2014/main" id="{66272255-A826-1FAB-4555-D253C7516F25}"/>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55" name="Line 11">
            <a:extLst>
              <a:ext uri="{FF2B5EF4-FFF2-40B4-BE49-F238E27FC236}">
                <a16:creationId xmlns:a16="http://schemas.microsoft.com/office/drawing/2014/main" id="{34732340-BB55-1617-2EC0-A8FF130E2B2D}"/>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56" name="Line 12">
            <a:extLst>
              <a:ext uri="{FF2B5EF4-FFF2-40B4-BE49-F238E27FC236}">
                <a16:creationId xmlns:a16="http://schemas.microsoft.com/office/drawing/2014/main" id="{8AFC011F-7EB3-A2AC-EF0F-A8D972316B46}"/>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57" name="Line 13">
            <a:extLst>
              <a:ext uri="{FF2B5EF4-FFF2-40B4-BE49-F238E27FC236}">
                <a16:creationId xmlns:a16="http://schemas.microsoft.com/office/drawing/2014/main" id="{C083EBF4-41C6-5BB1-1536-6BE26984C700}"/>
              </a:ext>
            </a:extLst>
          </p:cNvPr>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58" name="Line 14">
            <a:extLst>
              <a:ext uri="{FF2B5EF4-FFF2-40B4-BE49-F238E27FC236}">
                <a16:creationId xmlns:a16="http://schemas.microsoft.com/office/drawing/2014/main" id="{C924DF72-FD65-1233-B3EC-CD502CC1D936}"/>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59" name="Line 15">
            <a:extLst>
              <a:ext uri="{FF2B5EF4-FFF2-40B4-BE49-F238E27FC236}">
                <a16:creationId xmlns:a16="http://schemas.microsoft.com/office/drawing/2014/main" id="{A48D1570-8E1C-0064-3D2B-BC54333E9519}"/>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287760" name="Rectangle 16">
            <a:extLst>
              <a:ext uri="{FF2B5EF4-FFF2-40B4-BE49-F238E27FC236}">
                <a16:creationId xmlns:a16="http://schemas.microsoft.com/office/drawing/2014/main" id="{1D9427FA-EAB1-FD53-581E-6B3C585023BD}"/>
              </a:ext>
            </a:extLst>
          </p:cNvPr>
          <p:cNvSpPr>
            <a:spLocks noChangeArrowheads="1"/>
          </p:cNvSpPr>
          <p:nvPr/>
        </p:nvSpPr>
        <p:spPr bwMode="auto">
          <a:xfrm>
            <a:off x="862013" y="4005263"/>
            <a:ext cx="3314700" cy="1490662"/>
          </a:xfrm>
          <a:prstGeom prst="rect">
            <a:avLst/>
          </a:prstGeom>
          <a:noFill/>
          <a:ln w="12700">
            <a:noFill/>
            <a:miter lim="800000"/>
            <a:headEnd/>
            <a:tailEnd/>
          </a:ln>
          <a:effectLst>
            <a:outerShdw blurRad="63500" dist="81320" dir="2319588"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defRPr/>
            </a:pPr>
            <a:r>
              <a:rPr lang="en-US" altLang="en-US" sz="3200" b="1">
                <a:solidFill>
                  <a:srgbClr val="FEF800"/>
                </a:solidFill>
                <a:latin typeface="Times" panose="02020603050405020304" pitchFamily="18" charset="0"/>
              </a:rPr>
              <a:t>      </a:t>
            </a:r>
            <a:r>
              <a:rPr lang="en-US" altLang="en-US" sz="3200" b="1" i="1">
                <a:solidFill>
                  <a:srgbClr val="FFFF00"/>
                </a:solidFill>
                <a:latin typeface="Helvetica" panose="020B0604020202020204" pitchFamily="34" charset="0"/>
                <a:cs typeface="Helvetica" panose="020B0604020202020204" pitchFamily="34" charset="0"/>
              </a:rPr>
              <a:t>Ā</a:t>
            </a:r>
            <a:r>
              <a:rPr lang="en-US" altLang="en-US" sz="3200" b="1">
                <a:solidFill>
                  <a:srgbClr val="FEF800"/>
                </a:solidFill>
                <a:latin typeface="Times" panose="02020603050405020304" pitchFamily="18" charset="0"/>
              </a:rPr>
              <a:t>KHUM </a:t>
            </a:r>
          </a:p>
          <a:p>
            <a:pPr>
              <a:lnSpc>
                <a:spcPct val="60000"/>
              </a:lnSpc>
              <a:spcBef>
                <a:spcPct val="50000"/>
              </a:spcBef>
              <a:defRPr/>
            </a:pPr>
            <a:r>
              <a:rPr lang="en-US" altLang="en-US" sz="3200" b="1">
                <a:solidFill>
                  <a:srgbClr val="FEF800"/>
                </a:solidFill>
                <a:latin typeface="Times" panose="02020603050405020304" pitchFamily="18" charset="0"/>
              </a:rPr>
              <a:t>         kala</a:t>
            </a:r>
          </a:p>
          <a:p>
            <a:pPr>
              <a:lnSpc>
                <a:spcPct val="60000"/>
              </a:lnSpc>
              <a:spcBef>
                <a:spcPct val="50000"/>
              </a:spcBef>
              <a:defRPr/>
            </a:pPr>
            <a:r>
              <a:rPr lang="en-US" altLang="en-US" sz="3200" b="1">
                <a:solidFill>
                  <a:srgbClr val="FEF800"/>
                </a:solidFill>
                <a:latin typeface="Times" panose="02020603050405020304" pitchFamily="18" charset="0"/>
              </a:rPr>
              <a:t>       </a:t>
            </a:r>
            <a:r>
              <a:rPr lang="en-US" altLang="en-US" sz="3200" b="1" i="1">
                <a:solidFill>
                  <a:srgbClr val="FFFF00"/>
                </a:solidFill>
                <a:latin typeface="Helvetica" panose="020B0604020202020204" pitchFamily="34" charset="0"/>
                <a:cs typeface="Helvetica" panose="020B0604020202020204" pitchFamily="34" charset="0"/>
              </a:rPr>
              <a:t>Ā</a:t>
            </a:r>
            <a:r>
              <a:rPr lang="en-US" altLang="en-US" sz="3200" b="1">
                <a:solidFill>
                  <a:srgbClr val="FEF800"/>
                </a:solidFill>
                <a:latin typeface="Times" panose="02020603050405020304" pitchFamily="18" charset="0"/>
              </a:rPr>
              <a:t>KAI</a:t>
            </a:r>
          </a:p>
        </p:txBody>
      </p:sp>
      <p:pic>
        <p:nvPicPr>
          <p:cNvPr id="287761" name="Picture 17">
            <a:extLst>
              <a:ext uri="{FF2B5EF4-FFF2-40B4-BE49-F238E27FC236}">
                <a16:creationId xmlns:a16="http://schemas.microsoft.com/office/drawing/2014/main" id="{089BE808-32AC-8B8C-8552-8428336D0D87}"/>
              </a:ext>
            </a:extLst>
          </p:cNvPr>
          <p:cNvPicPr>
            <a:picLocks noChangeAspect="1" noChangeArrowheads="1"/>
          </p:cNvPicPr>
          <p:nvPr/>
        </p:nvPicPr>
        <p:blipFill>
          <a:blip r:embed="rId4"/>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287762" name="Text Box 18">
            <a:extLst>
              <a:ext uri="{FF2B5EF4-FFF2-40B4-BE49-F238E27FC236}">
                <a16:creationId xmlns:a16="http://schemas.microsoft.com/office/drawing/2014/main" id="{66B98A59-80C4-757F-3E7C-7309FF5C94A1}"/>
              </a:ext>
            </a:extLst>
          </p:cNvPr>
          <p:cNvSpPr txBox="1">
            <a:spLocks noChangeArrowheads="1"/>
          </p:cNvSpPr>
          <p:nvPr/>
        </p:nvSpPr>
        <p:spPr bwMode="auto">
          <a:xfrm>
            <a:off x="561975" y="5489575"/>
            <a:ext cx="8145463" cy="1077913"/>
          </a:xfrm>
          <a:prstGeom prst="rect">
            <a:avLst/>
          </a:prstGeom>
          <a:noFill/>
          <a:ln w="12700">
            <a:noFill/>
            <a:miter lim="800000"/>
            <a:headEnd/>
            <a:tailEnd/>
          </a:ln>
          <a:effectLst>
            <a:outerShdw blurRad="63500" dist="107763"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i="1">
                <a:solidFill>
                  <a:srgbClr val="FEF800"/>
                </a:solidFill>
              </a:rPr>
              <a:t>Ngar</a:t>
            </a:r>
            <a:r>
              <a:rPr lang="en-US" altLang="en-US" sz="3200" b="1" i="1">
                <a:solidFill>
                  <a:srgbClr val="FFFF00"/>
                </a:solidFill>
              </a:rPr>
              <a:t>ā</a:t>
            </a:r>
            <a:r>
              <a:rPr lang="en-US" altLang="en-US" sz="3200" b="1" i="1">
                <a:solidFill>
                  <a:srgbClr val="FEF800"/>
                </a:solidFill>
              </a:rPr>
              <a:t>n kazak kahai...Ph</a:t>
            </a:r>
            <a:r>
              <a:rPr lang="en-US" altLang="en-US" sz="3200" b="1" i="1">
                <a:solidFill>
                  <a:srgbClr val="FFFF00"/>
                </a:solidFill>
              </a:rPr>
              <a:t>ā</a:t>
            </a:r>
            <a:r>
              <a:rPr lang="en-US" altLang="en-US" sz="3200" b="1" i="1">
                <a:solidFill>
                  <a:srgbClr val="FEF800"/>
                </a:solidFill>
              </a:rPr>
              <a:t>sang reisang mam</a:t>
            </a:r>
            <a:r>
              <a:rPr lang="en-US" altLang="en-US" sz="3200" b="1" i="1">
                <a:solidFill>
                  <a:srgbClr val="FFFF00"/>
                </a:solidFill>
              </a:rPr>
              <a:t>ā</a:t>
            </a:r>
            <a:r>
              <a:rPr lang="en-US" altLang="en-US" sz="3200" b="1" i="1">
                <a:solidFill>
                  <a:srgbClr val="FEF800"/>
                </a:solidFill>
              </a:rPr>
              <a:t>n...</a:t>
            </a:r>
            <a:r>
              <a:rPr lang="en-US" altLang="en-US" sz="3200" b="1" i="1">
                <a:solidFill>
                  <a:srgbClr val="FFFF00"/>
                </a:solidFill>
                <a:latin typeface="Helvetica" panose="020B0604020202020204" pitchFamily="34" charset="0"/>
                <a:cs typeface="Helvetica" panose="020B0604020202020204" pitchFamily="34" charset="0"/>
              </a:rPr>
              <a:t> Ā</a:t>
            </a:r>
            <a:r>
              <a:rPr lang="en-US" altLang="en-US" sz="3200" b="1" i="1">
                <a:solidFill>
                  <a:srgbClr val="FEF800"/>
                </a:solidFill>
              </a:rPr>
              <a:t>tam makhavai</a:t>
            </a:r>
          </a:p>
        </p:txBody>
      </p:sp>
      <p:sp>
        <p:nvSpPr>
          <p:cNvPr id="82963" name="Text Box 20">
            <a:extLst>
              <a:ext uri="{FF2B5EF4-FFF2-40B4-BE49-F238E27FC236}">
                <a16:creationId xmlns:a16="http://schemas.microsoft.com/office/drawing/2014/main" id="{097E1836-1397-3748-4F09-1D2B24CE5C90}"/>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87769" name="Oval 25">
            <a:extLst>
              <a:ext uri="{FF2B5EF4-FFF2-40B4-BE49-F238E27FC236}">
                <a16:creationId xmlns:a16="http://schemas.microsoft.com/office/drawing/2014/main" id="{23BA4D79-6844-0243-8E6C-608C277EB2F2}"/>
              </a:ext>
            </a:extLst>
          </p:cNvPr>
          <p:cNvSpPr>
            <a:spLocks noChangeArrowheads="1"/>
          </p:cNvSpPr>
          <p:nvPr/>
        </p:nvSpPr>
        <p:spPr bwMode="auto">
          <a:xfrm>
            <a:off x="220663" y="5249863"/>
            <a:ext cx="8923337" cy="1608137"/>
          </a:xfrm>
          <a:prstGeom prst="ellipse">
            <a:avLst/>
          </a:prstGeom>
          <a:noFill/>
          <a:ln w="76200">
            <a:solidFill>
              <a:srgbClr val="62D6AC"/>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82965" name="Text Box 26">
            <a:extLst>
              <a:ext uri="{FF2B5EF4-FFF2-40B4-BE49-F238E27FC236}">
                <a16:creationId xmlns:a16="http://schemas.microsoft.com/office/drawing/2014/main" id="{7A357B88-89E2-9B82-65D4-69B1CBE7FF81}"/>
              </a:ext>
            </a:extLst>
          </p:cNvPr>
          <p:cNvSpPr txBox="1">
            <a:spLocks noChangeArrowheads="1"/>
          </p:cNvSpPr>
          <p:nvPr/>
        </p:nvSpPr>
        <p:spPr bwMode="auto">
          <a:xfrm>
            <a:off x="479425" y="63928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87771" name="Rectangle 27">
            <a:extLst>
              <a:ext uri="{FF2B5EF4-FFF2-40B4-BE49-F238E27FC236}">
                <a16:creationId xmlns:a16="http://schemas.microsoft.com/office/drawing/2014/main" id="{CE58C1E1-CBEF-5B01-060E-F069341FC80B}"/>
              </a:ext>
            </a:extLst>
          </p:cNvPr>
          <p:cNvSpPr>
            <a:spLocks noChangeArrowheads="1"/>
          </p:cNvSpPr>
          <p:nvPr/>
        </p:nvSpPr>
        <p:spPr bwMode="auto">
          <a:xfrm>
            <a:off x="7581900" y="63865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87772" name="Rectangle 28">
            <a:extLst>
              <a:ext uri="{FF2B5EF4-FFF2-40B4-BE49-F238E27FC236}">
                <a16:creationId xmlns:a16="http://schemas.microsoft.com/office/drawing/2014/main" id="{253DBA9A-BF3E-3891-155B-65E7D604FAA1}"/>
              </a:ext>
            </a:extLst>
          </p:cNvPr>
          <p:cNvSpPr>
            <a:spLocks noChangeArrowheads="1"/>
          </p:cNvSpPr>
          <p:nvPr/>
        </p:nvSpPr>
        <p:spPr bwMode="auto">
          <a:xfrm>
            <a:off x="8126413" y="6384925"/>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39</a:t>
            </a:r>
            <a:endParaRPr lang="en-US" altLang="en-US" sz="1000" b="1">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87769"/>
                                        </p:tgtEl>
                                        <p:attrNameLst>
                                          <p:attrName>style.visibility</p:attrName>
                                        </p:attrNameLst>
                                      </p:cBhvr>
                                      <p:to>
                                        <p:strVal val="visible"/>
                                      </p:to>
                                    </p:set>
                                    <p:anim calcmode="lin" valueType="num">
                                      <p:cBhvr>
                                        <p:cTn id="7" dur="500" fill="hold"/>
                                        <p:tgtEl>
                                          <p:spTgt spid="287769"/>
                                        </p:tgtEl>
                                        <p:attrNameLst>
                                          <p:attrName>ppt_w</p:attrName>
                                        </p:attrNameLst>
                                      </p:cBhvr>
                                      <p:tavLst>
                                        <p:tav tm="0">
                                          <p:val>
                                            <p:strVal val="2/3*#ppt_w"/>
                                          </p:val>
                                        </p:tav>
                                        <p:tav tm="100000">
                                          <p:val>
                                            <p:strVal val="#ppt_w"/>
                                          </p:val>
                                        </p:tav>
                                      </p:tavLst>
                                    </p:anim>
                                    <p:anim calcmode="lin" valueType="num">
                                      <p:cBhvr>
                                        <p:cTn id="8" dur="500" fill="hold"/>
                                        <p:tgtEl>
                                          <p:spTgt spid="2877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a:extLst>
              <a:ext uri="{FF2B5EF4-FFF2-40B4-BE49-F238E27FC236}">
                <a16:creationId xmlns:a16="http://schemas.microsoft.com/office/drawing/2014/main" id="{E5DDB97D-1E13-1CED-D4C4-02A97FDF61C0}"/>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sp>
        <p:nvSpPr>
          <p:cNvPr id="84995" name="Text Box 6">
            <a:extLst>
              <a:ext uri="{FF2B5EF4-FFF2-40B4-BE49-F238E27FC236}">
                <a16:creationId xmlns:a16="http://schemas.microsoft.com/office/drawing/2014/main" id="{A1DAAA3C-1064-1E20-7EC4-0BC41EEE66B1}"/>
              </a:ext>
            </a:extLst>
          </p:cNvPr>
          <p:cNvSpPr txBox="1">
            <a:spLocks noChangeArrowheads="1"/>
          </p:cNvSpPr>
          <p:nvPr/>
        </p:nvSpPr>
        <p:spPr bwMode="auto">
          <a:xfrm>
            <a:off x="8218488" y="6361113"/>
            <a:ext cx="925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solidFill>
                  <a:schemeClr val="bg1"/>
                </a:solidFill>
              </a:rPr>
              <a:t>06-31</a:t>
            </a:r>
          </a:p>
        </p:txBody>
      </p:sp>
      <p:pic>
        <p:nvPicPr>
          <p:cNvPr id="84996" name="Picture 2">
            <a:extLst>
              <a:ext uri="{FF2B5EF4-FFF2-40B4-BE49-F238E27FC236}">
                <a16:creationId xmlns:a16="http://schemas.microsoft.com/office/drawing/2014/main" id="{57F455EF-AAB2-7550-6C1E-382EB766C9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4997" name="Picture 30">
            <a:extLst>
              <a:ext uri="{FF2B5EF4-FFF2-40B4-BE49-F238E27FC236}">
                <a16:creationId xmlns:a16="http://schemas.microsoft.com/office/drawing/2014/main" id="{B57F7BC5-0245-DEA3-DA20-161CDB1AC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1" t="8914" r="8665" b="63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5" name="WordArt 31">
            <a:extLst>
              <a:ext uri="{FF2B5EF4-FFF2-40B4-BE49-F238E27FC236}">
                <a16:creationId xmlns:a16="http://schemas.microsoft.com/office/drawing/2014/main" id="{EAA28057-83E1-FDA6-8A58-652F1786DD4B}"/>
              </a:ext>
            </a:extLst>
          </p:cNvPr>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US" kern="10">
                <a:ln w="9525">
                  <a:solidFill>
                    <a:srgbClr val="00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Impact" panose="020B0806030902050204" pitchFamily="34" charset="0"/>
              </a:rPr>
              <a:t>Varewui tekhamatei</a:t>
            </a:r>
          </a:p>
        </p:txBody>
      </p:sp>
      <p:pic>
        <p:nvPicPr>
          <p:cNvPr id="47118" name="Picture 14">
            <a:extLst>
              <a:ext uri="{FF2B5EF4-FFF2-40B4-BE49-F238E27FC236}">
                <a16:creationId xmlns:a16="http://schemas.microsoft.com/office/drawing/2014/main" id="{0E342EA6-4866-8937-81A4-03F58B3CC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Text Box 15">
            <a:extLst>
              <a:ext uri="{FF2B5EF4-FFF2-40B4-BE49-F238E27FC236}">
                <a16:creationId xmlns:a16="http://schemas.microsoft.com/office/drawing/2014/main" id="{D6DFC0E2-AAB6-6457-5E92-7C871ADCE140}"/>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85001" name="Text Box 25">
            <a:extLst>
              <a:ext uri="{FF2B5EF4-FFF2-40B4-BE49-F238E27FC236}">
                <a16:creationId xmlns:a16="http://schemas.microsoft.com/office/drawing/2014/main" id="{3E77F245-A86A-A1C1-8EE4-38AD5568D436}"/>
              </a:ext>
            </a:extLst>
          </p:cNvPr>
          <p:cNvSpPr txBox="1">
            <a:spLocks noChangeArrowheads="1"/>
          </p:cNvSpPr>
          <p:nvPr/>
        </p:nvSpPr>
        <p:spPr bwMode="auto">
          <a:xfrm>
            <a:off x="479425" y="63928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47130" name="Rectangle 26">
            <a:extLst>
              <a:ext uri="{FF2B5EF4-FFF2-40B4-BE49-F238E27FC236}">
                <a16:creationId xmlns:a16="http://schemas.microsoft.com/office/drawing/2014/main" id="{789BF010-8000-5595-BA71-0C3CAB57F568}"/>
              </a:ext>
            </a:extLst>
          </p:cNvPr>
          <p:cNvSpPr>
            <a:spLocks noChangeArrowheads="1"/>
          </p:cNvSpPr>
          <p:nvPr/>
        </p:nvSpPr>
        <p:spPr bwMode="auto">
          <a:xfrm>
            <a:off x="7581900" y="6437313"/>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47131" name="Rectangle 27">
            <a:extLst>
              <a:ext uri="{FF2B5EF4-FFF2-40B4-BE49-F238E27FC236}">
                <a16:creationId xmlns:a16="http://schemas.microsoft.com/office/drawing/2014/main" id="{25DAB827-527F-AFA1-70B0-3E64BA765460}"/>
              </a:ext>
            </a:extLst>
          </p:cNvPr>
          <p:cNvSpPr>
            <a:spLocks noChangeArrowheads="1"/>
          </p:cNvSpPr>
          <p:nvPr/>
        </p:nvSpPr>
        <p:spPr bwMode="auto">
          <a:xfrm>
            <a:off x="8126413" y="6443663"/>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40</a:t>
            </a:r>
            <a:endParaRPr lang="en-US" altLang="en-US" sz="1000" b="1">
              <a:effectLst>
                <a:outerShdw blurRad="38100" dist="38100" dir="2700000" algn="tl">
                  <a:srgbClr val="FFFFFF"/>
                </a:outerShdw>
              </a:effectLst>
            </a:endParaRPr>
          </a:p>
        </p:txBody>
      </p:sp>
      <p:sp>
        <p:nvSpPr>
          <p:cNvPr id="85004" name="Text Box 28">
            <a:extLst>
              <a:ext uri="{FF2B5EF4-FFF2-40B4-BE49-F238E27FC236}">
                <a16:creationId xmlns:a16="http://schemas.microsoft.com/office/drawing/2014/main" id="{301863C2-F950-71A6-0FC5-ABBFD61DC159}"/>
              </a:ext>
            </a:extLst>
          </p:cNvPr>
          <p:cNvSpPr txBox="1">
            <a:spLocks noChangeArrowheads="1"/>
          </p:cNvSpPr>
          <p:nvPr/>
        </p:nvSpPr>
        <p:spPr bwMode="auto">
          <a:xfrm>
            <a:off x="8529638" y="63801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7135"/>
                                        </p:tgtEl>
                                        <p:attrNameLst>
                                          <p:attrName>style.visibility</p:attrName>
                                        </p:attrNameLst>
                                      </p:cBhvr>
                                      <p:to>
                                        <p:strVal val="visible"/>
                                      </p:to>
                                    </p:set>
                                    <p:animEffect transition="in" filter="fade">
                                      <p:cBhvr>
                                        <p:cTn id="7" dur="2000"/>
                                        <p:tgtEl>
                                          <p:spTgt spid="47135"/>
                                        </p:tgtEl>
                                      </p:cBhvr>
                                    </p:animEffect>
                                  </p:childTnLst>
                                </p:cTn>
                              </p:par>
                            </p:childTnLst>
                          </p:cTn>
                        </p:par>
                        <p:par>
                          <p:cTn id="8" fill="hold" nodeType="afterGroup">
                            <p:stCondLst>
                              <p:cond delay="3000"/>
                            </p:stCondLst>
                            <p:childTnLst>
                              <p:par>
                                <p:cTn id="9" presetID="23" presetClass="entr" presetSubtype="528" fill="hold" nodeType="afterEffect">
                                  <p:stCondLst>
                                    <p:cond delay="0"/>
                                  </p:stCondLst>
                                  <p:childTnLst>
                                    <p:set>
                                      <p:cBhvr>
                                        <p:cTn id="10" dur="1" fill="hold">
                                          <p:stCondLst>
                                            <p:cond delay="0"/>
                                          </p:stCondLst>
                                        </p:cTn>
                                        <p:tgtEl>
                                          <p:spTgt spid="47118"/>
                                        </p:tgtEl>
                                        <p:attrNameLst>
                                          <p:attrName>style.visibility</p:attrName>
                                        </p:attrNameLst>
                                      </p:cBhvr>
                                      <p:to>
                                        <p:strVal val="visible"/>
                                      </p:to>
                                    </p:set>
                                    <p:anim calcmode="lin" valueType="num">
                                      <p:cBhvr>
                                        <p:cTn id="11" dur="5000" fill="hold"/>
                                        <p:tgtEl>
                                          <p:spTgt spid="47118"/>
                                        </p:tgtEl>
                                        <p:attrNameLst>
                                          <p:attrName>ppt_w</p:attrName>
                                        </p:attrNameLst>
                                      </p:cBhvr>
                                      <p:tavLst>
                                        <p:tav tm="0">
                                          <p:val>
                                            <p:fltVal val="0"/>
                                          </p:val>
                                        </p:tav>
                                        <p:tav tm="100000">
                                          <p:val>
                                            <p:strVal val="#ppt_w"/>
                                          </p:val>
                                        </p:tav>
                                      </p:tavLst>
                                    </p:anim>
                                    <p:anim calcmode="lin" valueType="num">
                                      <p:cBhvr>
                                        <p:cTn id="12" dur="5000" fill="hold"/>
                                        <p:tgtEl>
                                          <p:spTgt spid="47118"/>
                                        </p:tgtEl>
                                        <p:attrNameLst>
                                          <p:attrName>ppt_h</p:attrName>
                                        </p:attrNameLst>
                                      </p:cBhvr>
                                      <p:tavLst>
                                        <p:tav tm="0">
                                          <p:val>
                                            <p:fltVal val="0"/>
                                          </p:val>
                                        </p:tav>
                                        <p:tav tm="100000">
                                          <p:val>
                                            <p:strVal val="#ppt_h"/>
                                          </p:val>
                                        </p:tav>
                                      </p:tavLst>
                                    </p:anim>
                                    <p:anim calcmode="lin" valueType="num">
                                      <p:cBhvr>
                                        <p:cTn id="13" dur="5000" fill="hold"/>
                                        <p:tgtEl>
                                          <p:spTgt spid="47118"/>
                                        </p:tgtEl>
                                        <p:attrNameLst>
                                          <p:attrName>ppt_x</p:attrName>
                                        </p:attrNameLst>
                                      </p:cBhvr>
                                      <p:tavLst>
                                        <p:tav tm="0">
                                          <p:val>
                                            <p:fltVal val="0.5"/>
                                          </p:val>
                                        </p:tav>
                                        <p:tav tm="100000">
                                          <p:val>
                                            <p:strVal val="#ppt_x"/>
                                          </p:val>
                                        </p:tav>
                                      </p:tavLst>
                                    </p:anim>
                                    <p:anim calcmode="lin" valueType="num">
                                      <p:cBhvr>
                                        <p:cTn id="14" dur="5000" fill="hold"/>
                                        <p:tgtEl>
                                          <p:spTgt spid="471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C132070E-56FD-F401-7F13-6437F84F229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3" name="Text Box 4">
            <a:extLst>
              <a:ext uri="{FF2B5EF4-FFF2-40B4-BE49-F238E27FC236}">
                <a16:creationId xmlns:a16="http://schemas.microsoft.com/office/drawing/2014/main" id="{88DFB93B-C7B1-ED12-0E60-3FDFC1EA9473}"/>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grpSp>
        <p:nvGrpSpPr>
          <p:cNvPr id="87044" name="Group 10">
            <a:extLst>
              <a:ext uri="{FF2B5EF4-FFF2-40B4-BE49-F238E27FC236}">
                <a16:creationId xmlns:a16="http://schemas.microsoft.com/office/drawing/2014/main" id="{34D47129-0BDD-4E27-50B2-40FB6F7EFA3D}"/>
              </a:ext>
            </a:extLst>
          </p:cNvPr>
          <p:cNvGrpSpPr>
            <a:grpSpLocks/>
          </p:cNvGrpSpPr>
          <p:nvPr/>
        </p:nvGrpSpPr>
        <p:grpSpPr bwMode="auto">
          <a:xfrm>
            <a:off x="1330325" y="5435600"/>
            <a:ext cx="6511925" cy="1054100"/>
            <a:chOff x="838" y="3424"/>
            <a:chExt cx="4102" cy="664"/>
          </a:xfrm>
        </p:grpSpPr>
        <p:sp>
          <p:nvSpPr>
            <p:cNvPr id="69643" name="Text Box 11">
              <a:extLst>
                <a:ext uri="{FF2B5EF4-FFF2-40B4-BE49-F238E27FC236}">
                  <a16:creationId xmlns:a16="http://schemas.microsoft.com/office/drawing/2014/main" id="{649DAD33-EA5A-1727-87C6-84561D4574CE}"/>
                </a:ext>
              </a:extLst>
            </p:cNvPr>
            <p:cNvSpPr txBox="1">
              <a:spLocks noChangeArrowheads="1"/>
            </p:cNvSpPr>
            <p:nvPr/>
          </p:nvSpPr>
          <p:spPr bwMode="auto">
            <a:xfrm>
              <a:off x="838" y="3424"/>
              <a:ext cx="410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spcBef>
                  <a:spcPct val="50000"/>
                </a:spcBef>
                <a:defRPr/>
              </a:pPr>
              <a:r>
                <a:rPr lang="en-US" altLang="ko-KR" sz="2000"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Bible…Ngash</a:t>
              </a:r>
              <a:r>
                <a:rPr lang="en-US" altLang="en-US" sz="2000" b="1" i="1">
                  <a:solidFill>
                    <a:srgbClr val="FFFF00"/>
                  </a:solidFill>
                  <a:latin typeface="Times New Roman" panose="02020603050405020304" pitchFamily="18" charset="0"/>
                  <a:ea typeface="Gulim" panose="020B0600000101010101" pitchFamily="34" charset="-127"/>
                  <a:cs typeface="Times New Roman" panose="02020603050405020304" pitchFamily="18" charset="0"/>
                </a:rPr>
                <a:t>ā</a:t>
              </a:r>
              <a:r>
                <a:rPr lang="en-US" altLang="ko-KR" sz="2000"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nkakhui Ministries International Inc. p</a:t>
              </a:r>
              <a:r>
                <a:rPr lang="en-US" altLang="en-US" sz="2000" b="1" i="1">
                  <a:solidFill>
                    <a:srgbClr val="FFFF00"/>
                  </a:solidFill>
                  <a:latin typeface="Times New Roman" panose="02020603050405020304" pitchFamily="18" charset="0"/>
                  <a:ea typeface="Gulim" panose="020B0600000101010101" pitchFamily="34" charset="-127"/>
                  <a:cs typeface="Times New Roman" panose="02020603050405020304" pitchFamily="18" charset="0"/>
                </a:rPr>
                <a:t>ā</a:t>
              </a:r>
              <a:r>
                <a:rPr lang="en-US" altLang="ko-KR" sz="2000" b="1" i="1">
                  <a:solidFill>
                    <a:srgbClr val="FAFD00"/>
                  </a:solidFill>
                  <a:latin typeface="Times New Roman" panose="02020603050405020304" pitchFamily="18" charset="0"/>
                  <a:ea typeface="Gulim" panose="020B0600000101010101" pitchFamily="34" charset="-127"/>
                  <a:cs typeface="Times New Roman" panose="02020603050405020304" pitchFamily="18" charset="0"/>
                </a:rPr>
                <a:t>shina semkashok, Fort Worth, Texas                </a:t>
              </a:r>
              <a:endParaRPr lang="en-US" altLang="ko-KR" sz="2000" b="1">
                <a:solidFill>
                  <a:srgbClr val="FAFD00"/>
                </a:solidFill>
                <a:latin typeface="Times New Roman" panose="02020603050405020304" pitchFamily="18" charset="0"/>
                <a:ea typeface="Gulim" panose="020B0600000101010101" pitchFamily="34" charset="-127"/>
                <a:cs typeface="Times New Roman" panose="02020603050405020304" pitchFamily="18" charset="0"/>
              </a:endParaRPr>
            </a:p>
          </p:txBody>
        </p:sp>
        <p:sp>
          <p:nvSpPr>
            <p:cNvPr id="69644" name="Text Box 12">
              <a:extLst>
                <a:ext uri="{FF2B5EF4-FFF2-40B4-BE49-F238E27FC236}">
                  <a16:creationId xmlns:a16="http://schemas.microsoft.com/office/drawing/2014/main" id="{2BDE7915-B4E8-9E03-F4A1-3B690DB9F09D}"/>
                </a:ext>
              </a:extLst>
            </p:cNvPr>
            <p:cNvSpPr txBox="1">
              <a:spLocks noChangeArrowheads="1"/>
            </p:cNvSpPr>
            <p:nvPr/>
          </p:nvSpPr>
          <p:spPr bwMode="auto">
            <a:xfrm>
              <a:off x="1795" y="3800"/>
              <a:ext cx="2162"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dirty="0">
                  <a:solidFill>
                    <a:srgbClr val="FFFB0C"/>
                  </a:solidFill>
                  <a:latin typeface="Helvetica" charset="0"/>
                  <a:ea typeface="+mn-ea"/>
                </a:rPr>
                <a:t>www.biblebasically.com</a:t>
              </a:r>
            </a:p>
          </p:txBody>
        </p:sp>
      </p:grpSp>
      <p:sp>
        <p:nvSpPr>
          <p:cNvPr id="69651" name="Rectangle 19">
            <a:extLst>
              <a:ext uri="{FF2B5EF4-FFF2-40B4-BE49-F238E27FC236}">
                <a16:creationId xmlns:a16="http://schemas.microsoft.com/office/drawing/2014/main" id="{8404EFD1-72BC-17EF-4221-82713AD6BDAA}"/>
              </a:ext>
            </a:extLst>
          </p:cNvPr>
          <p:cNvSpPr>
            <a:spLocks noChangeArrowheads="1"/>
          </p:cNvSpPr>
          <p:nvPr/>
        </p:nvSpPr>
        <p:spPr bwMode="auto">
          <a:xfrm>
            <a:off x="8101013" y="6437313"/>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41</a:t>
            </a:r>
            <a:endParaRPr lang="en-US" altLang="en-US" sz="1000" b="1">
              <a:effectLst>
                <a:outerShdw blurRad="38100" dist="38100" dir="2700000" algn="tl">
                  <a:srgbClr val="FFFFFF"/>
                </a:outerShdw>
              </a:effectLst>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398F0F94-25D8-685D-48B4-4392DEE46A49}"/>
              </a:ext>
            </a:extLst>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9091" name="Rectangle 3">
            <a:extLst>
              <a:ext uri="{FF2B5EF4-FFF2-40B4-BE49-F238E27FC236}">
                <a16:creationId xmlns:a16="http://schemas.microsoft.com/office/drawing/2014/main" id="{91D6F7F7-44B3-F8F6-10B1-6DFE364608EC}"/>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89092" name="Text Box 4">
            <a:extLst>
              <a:ext uri="{FF2B5EF4-FFF2-40B4-BE49-F238E27FC236}">
                <a16:creationId xmlns:a16="http://schemas.microsoft.com/office/drawing/2014/main" id="{C85A6B36-9FDE-027E-106E-33F0CA459167}"/>
              </a:ext>
            </a:extLst>
          </p:cNvPr>
          <p:cNvSpPr txBox="1">
            <a:spLocks noChangeArrowheads="1"/>
          </p:cNvSpPr>
          <p:nvPr/>
        </p:nvSpPr>
        <p:spPr bwMode="auto">
          <a:xfrm>
            <a:off x="7999413" y="6021388"/>
            <a:ext cx="101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400"/>
              <a:t>*</a:t>
            </a:r>
            <a:endParaRPr lang="en-US" altLang="en-US" sz="2400">
              <a:solidFill>
                <a:srgbClr val="00DFCA"/>
              </a:solidFill>
            </a:endParaRPr>
          </a:p>
        </p:txBody>
      </p:sp>
      <p:sp>
        <p:nvSpPr>
          <p:cNvPr id="89093" name="Text Box 11">
            <a:extLst>
              <a:ext uri="{FF2B5EF4-FFF2-40B4-BE49-F238E27FC236}">
                <a16:creationId xmlns:a16="http://schemas.microsoft.com/office/drawing/2014/main" id="{1EBF9D00-B862-42C2-C664-7AAAFD89A5EA}"/>
              </a:ext>
            </a:extLst>
          </p:cNvPr>
          <p:cNvSpPr txBox="1">
            <a:spLocks noChangeArrowheads="1"/>
          </p:cNvSpPr>
          <p:nvPr/>
        </p:nvSpPr>
        <p:spPr bwMode="auto">
          <a:xfrm>
            <a:off x="479425" y="63928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82636" name="Rectangle 12">
            <a:extLst>
              <a:ext uri="{FF2B5EF4-FFF2-40B4-BE49-F238E27FC236}">
                <a16:creationId xmlns:a16="http://schemas.microsoft.com/office/drawing/2014/main" id="{43BEA6AE-978E-2D71-B61C-9C3A45DC6AC4}"/>
              </a:ext>
            </a:extLst>
          </p:cNvPr>
          <p:cNvSpPr>
            <a:spLocks noChangeArrowheads="1"/>
          </p:cNvSpPr>
          <p:nvPr/>
        </p:nvSpPr>
        <p:spPr bwMode="auto">
          <a:xfrm>
            <a:off x="7581900" y="6440488"/>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282637" name="Rectangle 13">
            <a:extLst>
              <a:ext uri="{FF2B5EF4-FFF2-40B4-BE49-F238E27FC236}">
                <a16:creationId xmlns:a16="http://schemas.microsoft.com/office/drawing/2014/main" id="{8B2F518E-3EC6-E422-FA77-45E3EA1719BE}"/>
              </a:ext>
            </a:extLst>
          </p:cNvPr>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42</a:t>
            </a:r>
            <a:endParaRPr lang="en-US" altLang="en-US" sz="1000" b="1">
              <a:effectLst>
                <a:outerShdw blurRad="38100" dist="38100" dir="2700000" algn="tl">
                  <a:srgbClr val="FFFFFF"/>
                </a:outerShdw>
              </a:effectLst>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4B62911E-984F-A6D8-981A-600E390B223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9267" name="Text Box 3">
            <a:extLst>
              <a:ext uri="{FF2B5EF4-FFF2-40B4-BE49-F238E27FC236}">
                <a16:creationId xmlns:a16="http://schemas.microsoft.com/office/drawing/2014/main" id="{6F23D9B6-0B17-C3B6-764D-C8B10FC0DC85}"/>
              </a:ext>
            </a:extLst>
          </p:cNvPr>
          <p:cNvSpPr txBox="1">
            <a:spLocks noChangeArrowheads="1"/>
          </p:cNvSpPr>
          <p:nvPr/>
        </p:nvSpPr>
        <p:spPr bwMode="auto">
          <a:xfrm>
            <a:off x="1806575" y="5591175"/>
            <a:ext cx="5659438" cy="396875"/>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a:solidFill>
                  <a:srgbClr val="FAFD00"/>
                </a:solidFill>
                <a:effectLst>
                  <a:outerShdw blurRad="38100" dist="38100" dir="2700000" algn="tl">
                    <a:srgbClr val="000000"/>
                  </a:outerShdw>
                </a:effectLst>
                <a:latin typeface="Times" charset="0"/>
                <a:ea typeface="+mn-ea"/>
              </a:rPr>
              <a:t>A Ministry of ScriptureTechnologies International</a:t>
            </a:r>
          </a:p>
        </p:txBody>
      </p:sp>
      <p:sp>
        <p:nvSpPr>
          <p:cNvPr id="12292" name="Freeform 4">
            <a:extLst>
              <a:ext uri="{FF2B5EF4-FFF2-40B4-BE49-F238E27FC236}">
                <a16:creationId xmlns:a16="http://schemas.microsoft.com/office/drawing/2014/main" id="{937FAB9C-83FD-8FFF-CCC4-C70D751E0898}"/>
              </a:ext>
            </a:extLst>
          </p:cNvPr>
          <p:cNvSpPr>
            <a:spLocks/>
          </p:cNvSpPr>
          <p:nvPr/>
        </p:nvSpPr>
        <p:spPr bwMode="auto">
          <a:xfrm>
            <a:off x="654050" y="6175375"/>
            <a:ext cx="271463" cy="163513"/>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293" name="Rectangle 5">
            <a:extLst>
              <a:ext uri="{FF2B5EF4-FFF2-40B4-BE49-F238E27FC236}">
                <a16:creationId xmlns:a16="http://schemas.microsoft.com/office/drawing/2014/main" id="{AC6703C4-9B0A-3470-C0D3-79114290C355}"/>
              </a:ext>
            </a:extLst>
          </p:cNvPr>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2294" name="Rectangle 6">
            <a:extLst>
              <a:ext uri="{FF2B5EF4-FFF2-40B4-BE49-F238E27FC236}">
                <a16:creationId xmlns:a16="http://schemas.microsoft.com/office/drawing/2014/main" id="{5C37CB8F-DA6E-E7F9-9872-7C3E71A5834B}"/>
              </a:ext>
            </a:extLst>
          </p:cNvPr>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39271" name="Rectangle 7">
            <a:extLst>
              <a:ext uri="{FF2B5EF4-FFF2-40B4-BE49-F238E27FC236}">
                <a16:creationId xmlns:a16="http://schemas.microsoft.com/office/drawing/2014/main" id="{D44BEC99-FEA9-4C8F-EC08-E3073E8FF1D8}"/>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Comic Sans MS" charset="0"/>
              <a:ea typeface="+mn-ea"/>
            </a:endParaRPr>
          </a:p>
        </p:txBody>
      </p:sp>
      <p:sp>
        <p:nvSpPr>
          <p:cNvPr id="12296" name="Text Box 9">
            <a:extLst>
              <a:ext uri="{FF2B5EF4-FFF2-40B4-BE49-F238E27FC236}">
                <a16:creationId xmlns:a16="http://schemas.microsoft.com/office/drawing/2014/main" id="{513061BF-C7EC-ABF3-4BB4-E03D56C8FC05}"/>
              </a:ext>
            </a:extLst>
          </p:cNvPr>
          <p:cNvSpPr txBox="1">
            <a:spLocks noChangeArrowheads="1"/>
          </p:cNvSpPr>
          <p:nvPr/>
        </p:nvSpPr>
        <p:spPr bwMode="auto">
          <a:xfrm>
            <a:off x="8102600" y="5892800"/>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chemeClr val="bg1"/>
              </a:solidFill>
            </a:endParaRPr>
          </a:p>
        </p:txBody>
      </p:sp>
      <p:sp>
        <p:nvSpPr>
          <p:cNvPr id="139275" name="Rectangle 11">
            <a:extLst>
              <a:ext uri="{FF2B5EF4-FFF2-40B4-BE49-F238E27FC236}">
                <a16:creationId xmlns:a16="http://schemas.microsoft.com/office/drawing/2014/main" id="{5D35BF5A-1E5F-987E-2435-839CFF393E99}"/>
              </a:ext>
            </a:extLst>
          </p:cNvPr>
          <p:cNvSpPr>
            <a:spLocks noChangeArrowheads="1"/>
          </p:cNvSpPr>
          <p:nvPr/>
        </p:nvSpPr>
        <p:spPr bwMode="auto">
          <a:xfrm>
            <a:off x="649288" y="1268413"/>
            <a:ext cx="7504112" cy="2195512"/>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70000"/>
              </a:lnSpc>
              <a:spcBef>
                <a:spcPct val="50000"/>
              </a:spcBef>
              <a:defRPr/>
            </a:pPr>
            <a:r>
              <a:rPr lang="en-US" altLang="en-US" sz="7200" b="1">
                <a:solidFill>
                  <a:srgbClr val="FFFF00"/>
                </a:solidFill>
                <a:latin typeface="Times" panose="02020603050405020304" pitchFamily="18" charset="0"/>
              </a:rPr>
              <a:t>“</a:t>
            </a:r>
            <a:r>
              <a:rPr lang="en-US" altLang="en-US" sz="6000" b="1">
                <a:solidFill>
                  <a:srgbClr val="FFFF00"/>
                </a:solidFill>
                <a:latin typeface="Times" panose="02020603050405020304" pitchFamily="18" charset="0"/>
              </a:rPr>
              <a:t> Hārkahaiy</a:t>
            </a:r>
            <a:r>
              <a:rPr lang="en-US" altLang="en-US" sz="7200" b="1">
                <a:solidFill>
                  <a:srgbClr val="FFFF00"/>
                </a:solidFill>
                <a:latin typeface="Times" panose="02020603050405020304" pitchFamily="18" charset="0"/>
              </a:rPr>
              <a:t>a”</a:t>
            </a:r>
          </a:p>
          <a:p>
            <a:pPr>
              <a:lnSpc>
                <a:spcPct val="70000"/>
              </a:lnSpc>
              <a:spcBef>
                <a:spcPct val="50000"/>
              </a:spcBef>
              <a:defRPr/>
            </a:pPr>
            <a:r>
              <a:rPr lang="en-US" altLang="en-US" sz="7200" b="1">
                <a:solidFill>
                  <a:srgbClr val="FFFF00"/>
                </a:solidFill>
                <a:latin typeface="Times" panose="02020603050405020304" pitchFamily="18" charset="0"/>
              </a:rPr>
              <a:t>BIBLE</a:t>
            </a:r>
          </a:p>
        </p:txBody>
      </p:sp>
      <p:sp>
        <p:nvSpPr>
          <p:cNvPr id="139276" name="Line 12">
            <a:extLst>
              <a:ext uri="{FF2B5EF4-FFF2-40B4-BE49-F238E27FC236}">
                <a16:creationId xmlns:a16="http://schemas.microsoft.com/office/drawing/2014/main" id="{CCD57C8F-49F0-3F2D-C4F5-C3FF6DE3D957}"/>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77" name="Line 13">
            <a:extLst>
              <a:ext uri="{FF2B5EF4-FFF2-40B4-BE49-F238E27FC236}">
                <a16:creationId xmlns:a16="http://schemas.microsoft.com/office/drawing/2014/main" id="{2DB0D2C1-9F6E-A1C2-9D70-08C36096E9F7}"/>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78" name="Line 14">
            <a:extLst>
              <a:ext uri="{FF2B5EF4-FFF2-40B4-BE49-F238E27FC236}">
                <a16:creationId xmlns:a16="http://schemas.microsoft.com/office/drawing/2014/main" id="{5C69ECA4-16F5-8EDF-0516-0EFAA16F33AA}"/>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0" name="Line 16">
            <a:extLst>
              <a:ext uri="{FF2B5EF4-FFF2-40B4-BE49-F238E27FC236}">
                <a16:creationId xmlns:a16="http://schemas.microsoft.com/office/drawing/2014/main" id="{36D084A4-72C0-649E-EAA8-62CEC707FD6F}"/>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1" name="Line 17">
            <a:extLst>
              <a:ext uri="{FF2B5EF4-FFF2-40B4-BE49-F238E27FC236}">
                <a16:creationId xmlns:a16="http://schemas.microsoft.com/office/drawing/2014/main" id="{749092EF-D911-62F5-17B8-E4F61727BDAA}"/>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39282" name="Rectangle 18">
            <a:extLst>
              <a:ext uri="{FF2B5EF4-FFF2-40B4-BE49-F238E27FC236}">
                <a16:creationId xmlns:a16="http://schemas.microsoft.com/office/drawing/2014/main" id="{2E4BBA65-B3C4-5EA8-0C6C-6584F1AA4A4A}"/>
              </a:ext>
            </a:extLst>
          </p:cNvPr>
          <p:cNvSpPr>
            <a:spLocks noChangeArrowheads="1"/>
          </p:cNvSpPr>
          <p:nvPr/>
        </p:nvSpPr>
        <p:spPr bwMode="auto">
          <a:xfrm>
            <a:off x="862013" y="4005263"/>
            <a:ext cx="3314700" cy="146843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i="1">
                <a:solidFill>
                  <a:srgbClr val="33FBFB"/>
                </a:solidFill>
                <a:latin typeface="Arial" panose="020B0604020202020204" pitchFamily="34" charset="0"/>
              </a:rPr>
              <a:t>Ā</a:t>
            </a:r>
            <a:r>
              <a:rPr lang="en-US" altLang="en-US" sz="3200" b="1">
                <a:solidFill>
                  <a:srgbClr val="33FBFB"/>
                </a:solidFill>
                <a:latin typeface="Times" panose="02020603050405020304" pitchFamily="18" charset="0"/>
              </a:rPr>
              <a:t>KHUM</a:t>
            </a:r>
            <a:r>
              <a:rPr lang="en-US" altLang="en-US" sz="3200" b="1">
                <a:solidFill>
                  <a:srgbClr val="66FFFF"/>
                </a:solidFill>
                <a:latin typeface="Times" panose="02020603050405020304" pitchFamily="18" charset="0"/>
              </a:rPr>
              <a:t> </a:t>
            </a:r>
          </a:p>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a:solidFill>
                  <a:srgbClr val="33FBFB"/>
                </a:solidFill>
                <a:latin typeface="Times" panose="02020603050405020304" pitchFamily="18" charset="0"/>
              </a:rPr>
              <a:t>kala</a:t>
            </a:r>
          </a:p>
          <a:p>
            <a:pPr>
              <a:lnSpc>
                <a:spcPct val="60000"/>
              </a:lnSpc>
              <a:spcBef>
                <a:spcPct val="50000"/>
              </a:spcBef>
              <a:defRPr/>
            </a:pPr>
            <a:r>
              <a:rPr lang="en-US" altLang="en-US" sz="3200" b="1">
                <a:solidFill>
                  <a:srgbClr val="66FFFF"/>
                </a:solidFill>
                <a:latin typeface="Times" panose="02020603050405020304" pitchFamily="18" charset="0"/>
              </a:rPr>
              <a:t>     </a:t>
            </a:r>
            <a:r>
              <a:rPr lang="en-US" altLang="en-US" sz="3200" b="1" i="1">
                <a:solidFill>
                  <a:srgbClr val="33FBFB"/>
                </a:solidFill>
                <a:latin typeface="Arial" panose="020B0604020202020204" pitchFamily="34" charset="0"/>
              </a:rPr>
              <a:t>Ā</a:t>
            </a:r>
            <a:r>
              <a:rPr lang="en-US" altLang="en-US" sz="3200" b="1">
                <a:solidFill>
                  <a:srgbClr val="33FBFB"/>
                </a:solidFill>
                <a:latin typeface="Times" panose="02020603050405020304" pitchFamily="18" charset="0"/>
              </a:rPr>
              <a:t>KAI</a:t>
            </a:r>
          </a:p>
        </p:txBody>
      </p:sp>
      <p:pic>
        <p:nvPicPr>
          <p:cNvPr id="139286" name="Picture 22">
            <a:extLst>
              <a:ext uri="{FF2B5EF4-FFF2-40B4-BE49-F238E27FC236}">
                <a16:creationId xmlns:a16="http://schemas.microsoft.com/office/drawing/2014/main" id="{1A009CA4-314D-D6F9-EB8A-ED21F4E237EF}"/>
              </a:ext>
            </a:extLst>
          </p:cNvPr>
          <p:cNvPicPr>
            <a:picLocks noChangeAspect="1" noChangeArrowheads="1"/>
          </p:cNvPicPr>
          <p:nvPr/>
        </p:nvPicPr>
        <p:blipFill>
          <a:blip r:embed="rId4"/>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139287" name="Text Box 23">
            <a:extLst>
              <a:ext uri="{FF2B5EF4-FFF2-40B4-BE49-F238E27FC236}">
                <a16:creationId xmlns:a16="http://schemas.microsoft.com/office/drawing/2014/main" id="{208C492D-23AD-8EAD-E1C5-D6FD516C5772}"/>
              </a:ext>
            </a:extLst>
          </p:cNvPr>
          <p:cNvSpPr txBox="1">
            <a:spLocks noChangeArrowheads="1"/>
          </p:cNvSpPr>
          <p:nvPr/>
        </p:nvSpPr>
        <p:spPr bwMode="auto">
          <a:xfrm>
            <a:off x="561975" y="5489575"/>
            <a:ext cx="8145463" cy="1077913"/>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3200" b="1" i="1">
                <a:solidFill>
                  <a:srgbClr val="21ED11"/>
                </a:solidFill>
              </a:rPr>
              <a:t>Ngarānkazak  kahai……..Phāsang reisang mamān........</a:t>
            </a:r>
            <a:r>
              <a:rPr lang="en-US" altLang="en-US" sz="3200" b="1" i="1">
                <a:solidFill>
                  <a:srgbClr val="FFFC1E"/>
                </a:solidFill>
                <a:latin typeface="Arial" panose="020B0604020202020204" pitchFamily="34" charset="0"/>
              </a:rPr>
              <a:t> </a:t>
            </a:r>
            <a:r>
              <a:rPr lang="en-US" altLang="en-US" sz="3200" b="1" i="1">
                <a:solidFill>
                  <a:srgbClr val="26FB03"/>
                </a:solidFill>
              </a:rPr>
              <a:t>Ā</a:t>
            </a:r>
            <a:r>
              <a:rPr lang="en-US" altLang="en-US" sz="3200" b="1" i="1">
                <a:solidFill>
                  <a:srgbClr val="21ED11"/>
                </a:solidFill>
              </a:rPr>
              <a:t>tam  makhavai</a:t>
            </a:r>
            <a:endParaRPr lang="en-US" altLang="en-US" sz="3200" b="1" i="1">
              <a:solidFill>
                <a:srgbClr val="FFFF00"/>
              </a:solidFill>
            </a:endParaRPr>
          </a:p>
        </p:txBody>
      </p:sp>
      <p:sp>
        <p:nvSpPr>
          <p:cNvPr id="12306" name="Text Box 24">
            <a:extLst>
              <a:ext uri="{FF2B5EF4-FFF2-40B4-BE49-F238E27FC236}">
                <a16:creationId xmlns:a16="http://schemas.microsoft.com/office/drawing/2014/main" id="{29AFABAB-0330-1E2B-23B1-79A12F70829A}"/>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39290" name="Line 26">
            <a:extLst>
              <a:ext uri="{FF2B5EF4-FFF2-40B4-BE49-F238E27FC236}">
                <a16:creationId xmlns:a16="http://schemas.microsoft.com/office/drawing/2014/main" id="{C2C2FB61-857B-B71A-C92B-DA441177AE6C}"/>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Comic Sans MS" charset="0"/>
              <a:ea typeface="ＭＳ Ｐゴシック" charset="-128"/>
              <a:cs typeface="ＭＳ Ｐゴシック" charset="-128"/>
            </a:endParaRPr>
          </a:p>
        </p:txBody>
      </p:sp>
      <p:sp>
        <p:nvSpPr>
          <p:cNvPr id="12308" name="Text Box 33">
            <a:extLst>
              <a:ext uri="{FF2B5EF4-FFF2-40B4-BE49-F238E27FC236}">
                <a16:creationId xmlns:a16="http://schemas.microsoft.com/office/drawing/2014/main" id="{E2188D95-4359-038A-1AE1-7AC385AE8993}"/>
              </a:ext>
            </a:extLst>
          </p:cNvPr>
          <p:cNvSpPr txBox="1">
            <a:spLocks noChangeArrowheads="1"/>
          </p:cNvSpPr>
          <p:nvPr/>
        </p:nvSpPr>
        <p:spPr bwMode="auto">
          <a:xfrm>
            <a:off x="479425" y="6400800"/>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139298" name="Rectangle 34">
            <a:extLst>
              <a:ext uri="{FF2B5EF4-FFF2-40B4-BE49-F238E27FC236}">
                <a16:creationId xmlns:a16="http://schemas.microsoft.com/office/drawing/2014/main" id="{4CB05405-6F10-D2A0-33B4-1702C803ED62}"/>
              </a:ext>
            </a:extLst>
          </p:cNvPr>
          <p:cNvSpPr>
            <a:spLocks noChangeArrowheads="1"/>
          </p:cNvSpPr>
          <p:nvPr/>
        </p:nvSpPr>
        <p:spPr bwMode="auto">
          <a:xfrm>
            <a:off x="7546975" y="6394450"/>
            <a:ext cx="736600"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9.65.06.</a:t>
            </a:r>
            <a:endParaRPr lang="en-US" altLang="en-US" sz="1000" b="1">
              <a:effectLst>
                <a:outerShdw blurRad="38100" dist="38100" dir="2700000" algn="tl">
                  <a:srgbClr val="FFFFFF"/>
                </a:outerShdw>
              </a:effectLst>
            </a:endParaRPr>
          </a:p>
        </p:txBody>
      </p:sp>
      <p:sp>
        <p:nvSpPr>
          <p:cNvPr id="139299" name="Rectangle 35">
            <a:extLst>
              <a:ext uri="{FF2B5EF4-FFF2-40B4-BE49-F238E27FC236}">
                <a16:creationId xmlns:a16="http://schemas.microsoft.com/office/drawing/2014/main" id="{5A64F5EF-8FFA-2654-D8F1-6B28AFF8FA80}"/>
              </a:ext>
            </a:extLst>
          </p:cNvPr>
          <p:cNvSpPr>
            <a:spLocks noChangeArrowheads="1"/>
          </p:cNvSpPr>
          <p:nvPr/>
        </p:nvSpPr>
        <p:spPr bwMode="auto">
          <a:xfrm>
            <a:off x="8091488" y="639445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04</a:t>
            </a:r>
            <a:endParaRPr lang="en-US" altLang="en-US" sz="1000" b="1">
              <a:effectLst>
                <a:outerShdw blurRad="38100" dist="38100" dir="2700000" algn="tl">
                  <a:srgbClr val="FFFFFF"/>
                </a:outerShdw>
              </a:effectLst>
            </a:endParaRPr>
          </a:p>
        </p:txBody>
      </p:sp>
      <p:sp>
        <p:nvSpPr>
          <p:cNvPr id="12311" name="Text Box 36">
            <a:extLst>
              <a:ext uri="{FF2B5EF4-FFF2-40B4-BE49-F238E27FC236}">
                <a16:creationId xmlns:a16="http://schemas.microsoft.com/office/drawing/2014/main" id="{137B9F82-35E2-5711-57C0-DBFDB7810F77}"/>
              </a:ext>
            </a:extLst>
          </p:cNvPr>
          <p:cNvSpPr txBox="1">
            <a:spLocks noChangeArrowheads="1"/>
          </p:cNvSpPr>
          <p:nvPr/>
        </p:nvSpPr>
        <p:spPr bwMode="auto">
          <a:xfrm>
            <a:off x="8393113" y="634365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chemeClr val="bg1"/>
                </a:solidFill>
              </a:rPr>
              <a:t>2</a:t>
            </a:r>
            <a:endParaRPr lang="en-US" altLang="en-US" sz="16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4338" name="Group 147">
            <a:extLst>
              <a:ext uri="{FF2B5EF4-FFF2-40B4-BE49-F238E27FC236}">
                <a16:creationId xmlns:a16="http://schemas.microsoft.com/office/drawing/2014/main" id="{F548FEE9-401F-740E-B3C6-7097687D76E5}"/>
              </a:ext>
            </a:extLst>
          </p:cNvPr>
          <p:cNvGrpSpPr>
            <a:grpSpLocks/>
          </p:cNvGrpSpPr>
          <p:nvPr/>
        </p:nvGrpSpPr>
        <p:grpSpPr bwMode="auto">
          <a:xfrm>
            <a:off x="1588" y="303213"/>
            <a:ext cx="9142412" cy="6456362"/>
            <a:chOff x="1" y="191"/>
            <a:chExt cx="5759" cy="4067"/>
          </a:xfrm>
        </p:grpSpPr>
        <p:pic>
          <p:nvPicPr>
            <p:cNvPr id="14346" name="Picture 2">
              <a:extLst>
                <a:ext uri="{FF2B5EF4-FFF2-40B4-BE49-F238E27FC236}">
                  <a16:creationId xmlns:a16="http://schemas.microsoft.com/office/drawing/2014/main" id="{2D3B1C11-A87F-7F01-4E7E-28AD6D4C8B6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 y="651"/>
              <a:ext cx="4115" cy="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7" name="Rectangle 3">
              <a:extLst>
                <a:ext uri="{FF2B5EF4-FFF2-40B4-BE49-F238E27FC236}">
                  <a16:creationId xmlns:a16="http://schemas.microsoft.com/office/drawing/2014/main" id="{69C5A255-6803-8AF8-8B7F-B549A0F3F84C}"/>
                </a:ext>
              </a:extLst>
            </p:cNvPr>
            <p:cNvSpPr>
              <a:spLocks noChangeArrowheads="1"/>
            </p:cNvSpPr>
            <p:nvPr/>
          </p:nvSpPr>
          <p:spPr bwMode="auto">
            <a:xfrm>
              <a:off x="2818" y="3512"/>
              <a:ext cx="1369"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48" name="Rectangle 4">
              <a:extLst>
                <a:ext uri="{FF2B5EF4-FFF2-40B4-BE49-F238E27FC236}">
                  <a16:creationId xmlns:a16="http://schemas.microsoft.com/office/drawing/2014/main" id="{DB0646F3-B2C9-5B80-C4D5-F72AD921A37D}"/>
                </a:ext>
              </a:extLst>
            </p:cNvPr>
            <p:cNvSpPr>
              <a:spLocks noChangeArrowheads="1"/>
            </p:cNvSpPr>
            <p:nvPr/>
          </p:nvSpPr>
          <p:spPr bwMode="auto">
            <a:xfrm>
              <a:off x="3107" y="515"/>
              <a:ext cx="240" cy="38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49" name="Oval 5">
              <a:extLst>
                <a:ext uri="{FF2B5EF4-FFF2-40B4-BE49-F238E27FC236}">
                  <a16:creationId xmlns:a16="http://schemas.microsoft.com/office/drawing/2014/main" id="{8A6B956C-3ACC-7EC5-EF82-3003002A5C59}"/>
                </a:ext>
              </a:extLst>
            </p:cNvPr>
            <p:cNvSpPr>
              <a:spLocks noChangeArrowheads="1"/>
            </p:cNvSpPr>
            <p:nvPr/>
          </p:nvSpPr>
          <p:spPr bwMode="auto">
            <a:xfrm>
              <a:off x="3215" y="639"/>
              <a:ext cx="249" cy="397"/>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50" name="Rectangle 6">
              <a:extLst>
                <a:ext uri="{FF2B5EF4-FFF2-40B4-BE49-F238E27FC236}">
                  <a16:creationId xmlns:a16="http://schemas.microsoft.com/office/drawing/2014/main" id="{89A17FD8-BF3A-795A-A48F-7377DF57EB48}"/>
                </a:ext>
              </a:extLst>
            </p:cNvPr>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51" name="Rectangle 7">
              <a:extLst>
                <a:ext uri="{FF2B5EF4-FFF2-40B4-BE49-F238E27FC236}">
                  <a16:creationId xmlns:a16="http://schemas.microsoft.com/office/drawing/2014/main" id="{51E62E52-9BAD-3E83-B064-32E2B08175DC}"/>
                </a:ext>
              </a:extLst>
            </p:cNvPr>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52" name="Line 8">
              <a:extLst>
                <a:ext uri="{FF2B5EF4-FFF2-40B4-BE49-F238E27FC236}">
                  <a16:creationId xmlns:a16="http://schemas.microsoft.com/office/drawing/2014/main" id="{5F5070DB-5F67-8D1E-1F96-A89AC27F7DEF}"/>
                </a:ext>
              </a:extLst>
            </p:cNvPr>
            <p:cNvSpPr>
              <a:spLocks noChangeShapeType="1"/>
            </p:cNvSpPr>
            <p:nvPr/>
          </p:nvSpPr>
          <p:spPr bwMode="auto">
            <a:xfrm>
              <a:off x="602" y="765"/>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9">
              <a:extLst>
                <a:ext uri="{FF2B5EF4-FFF2-40B4-BE49-F238E27FC236}">
                  <a16:creationId xmlns:a16="http://schemas.microsoft.com/office/drawing/2014/main" id="{4E9710B7-9D12-054B-3C8A-93CF6DF8E155}"/>
                </a:ext>
              </a:extLst>
            </p:cNvPr>
            <p:cNvSpPr>
              <a:spLocks noChangeShapeType="1"/>
            </p:cNvSpPr>
            <p:nvPr/>
          </p:nvSpPr>
          <p:spPr bwMode="auto">
            <a:xfrm>
              <a:off x="2169" y="545"/>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10">
              <a:extLst>
                <a:ext uri="{FF2B5EF4-FFF2-40B4-BE49-F238E27FC236}">
                  <a16:creationId xmlns:a16="http://schemas.microsoft.com/office/drawing/2014/main" id="{F02C4B3F-D0C8-8726-D6D3-04789F5D8F0A}"/>
                </a:ext>
              </a:extLst>
            </p:cNvPr>
            <p:cNvSpPr>
              <a:spLocks noChangeShapeType="1"/>
            </p:cNvSpPr>
            <p:nvPr/>
          </p:nvSpPr>
          <p:spPr bwMode="auto">
            <a:xfrm>
              <a:off x="2177" y="974"/>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Rectangle 11">
              <a:extLst>
                <a:ext uri="{FF2B5EF4-FFF2-40B4-BE49-F238E27FC236}">
                  <a16:creationId xmlns:a16="http://schemas.microsoft.com/office/drawing/2014/main" id="{002E6F6E-7BA5-3BDF-30CC-2681E7A96BA6}"/>
                </a:ext>
              </a:extLst>
            </p:cNvPr>
            <p:cNvSpPr>
              <a:spLocks noChangeArrowheads="1"/>
            </p:cNvSpPr>
            <p:nvPr/>
          </p:nvSpPr>
          <p:spPr bwMode="auto">
            <a:xfrm>
              <a:off x="2360" y="658"/>
              <a:ext cx="10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200" b="1">
                  <a:latin typeface="Times" panose="020F0502020204030204" pitchFamily="34" charset="0"/>
                </a:rPr>
                <a:t>TUIKUI  AKHA:</a:t>
              </a:r>
            </a:p>
          </p:txBody>
        </p:sp>
        <p:sp>
          <p:nvSpPr>
            <p:cNvPr id="14356" name="Line 12">
              <a:extLst>
                <a:ext uri="{FF2B5EF4-FFF2-40B4-BE49-F238E27FC236}">
                  <a16:creationId xmlns:a16="http://schemas.microsoft.com/office/drawing/2014/main" id="{10E0E5B1-E4EF-5E13-5C90-ED4B05E0E185}"/>
                </a:ext>
              </a:extLst>
            </p:cNvPr>
            <p:cNvSpPr>
              <a:spLocks noChangeShapeType="1"/>
            </p:cNvSpPr>
            <p:nvPr/>
          </p:nvSpPr>
          <p:spPr bwMode="auto">
            <a:xfrm>
              <a:off x="4171" y="760"/>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13">
              <a:extLst>
                <a:ext uri="{FF2B5EF4-FFF2-40B4-BE49-F238E27FC236}">
                  <a16:creationId xmlns:a16="http://schemas.microsoft.com/office/drawing/2014/main" id="{2472E9AA-60BA-C35E-76E4-210A24E2BBB9}"/>
                </a:ext>
              </a:extLst>
            </p:cNvPr>
            <p:cNvSpPr>
              <a:spLocks noChangeShapeType="1"/>
            </p:cNvSpPr>
            <p:nvPr/>
          </p:nvSpPr>
          <p:spPr bwMode="auto">
            <a:xfrm>
              <a:off x="345" y="1278"/>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14">
              <a:extLst>
                <a:ext uri="{FF2B5EF4-FFF2-40B4-BE49-F238E27FC236}">
                  <a16:creationId xmlns:a16="http://schemas.microsoft.com/office/drawing/2014/main" id="{ED354154-9B49-5EC3-716E-6454AD956E02}"/>
                </a:ext>
              </a:extLst>
            </p:cNvPr>
            <p:cNvSpPr>
              <a:spLocks noChangeShapeType="1"/>
            </p:cNvSpPr>
            <p:nvPr/>
          </p:nvSpPr>
          <p:spPr bwMode="auto">
            <a:xfrm>
              <a:off x="4286" y="1277"/>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15">
              <a:extLst>
                <a:ext uri="{FF2B5EF4-FFF2-40B4-BE49-F238E27FC236}">
                  <a16:creationId xmlns:a16="http://schemas.microsoft.com/office/drawing/2014/main" id="{4236EA3B-D028-FB22-1849-80DC6D9D0F09}"/>
                </a:ext>
              </a:extLst>
            </p:cNvPr>
            <p:cNvSpPr>
              <a:spLocks noChangeShapeType="1"/>
            </p:cNvSpPr>
            <p:nvPr/>
          </p:nvSpPr>
          <p:spPr bwMode="auto">
            <a:xfrm>
              <a:off x="287" y="1629"/>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16">
              <a:extLst>
                <a:ext uri="{FF2B5EF4-FFF2-40B4-BE49-F238E27FC236}">
                  <a16:creationId xmlns:a16="http://schemas.microsoft.com/office/drawing/2014/main" id="{4B073568-0B64-FB26-527F-D524DF9D7BF7}"/>
                </a:ext>
              </a:extLst>
            </p:cNvPr>
            <p:cNvSpPr>
              <a:spLocks noChangeShapeType="1"/>
            </p:cNvSpPr>
            <p:nvPr/>
          </p:nvSpPr>
          <p:spPr bwMode="auto">
            <a:xfrm>
              <a:off x="4325" y="1630"/>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17">
              <a:extLst>
                <a:ext uri="{FF2B5EF4-FFF2-40B4-BE49-F238E27FC236}">
                  <a16:creationId xmlns:a16="http://schemas.microsoft.com/office/drawing/2014/main" id="{83B11099-A995-C042-4B6D-FE45A546CB02}"/>
                </a:ext>
              </a:extLst>
            </p:cNvPr>
            <p:cNvSpPr>
              <a:spLocks noChangeShapeType="1"/>
            </p:cNvSpPr>
            <p:nvPr/>
          </p:nvSpPr>
          <p:spPr bwMode="auto">
            <a:xfrm>
              <a:off x="130" y="2156"/>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18">
              <a:extLst>
                <a:ext uri="{FF2B5EF4-FFF2-40B4-BE49-F238E27FC236}">
                  <a16:creationId xmlns:a16="http://schemas.microsoft.com/office/drawing/2014/main" id="{98095FBB-A54E-39CB-0290-50C1EEE2A755}"/>
                </a:ext>
              </a:extLst>
            </p:cNvPr>
            <p:cNvSpPr>
              <a:spLocks noChangeShapeType="1"/>
            </p:cNvSpPr>
            <p:nvPr/>
          </p:nvSpPr>
          <p:spPr bwMode="auto">
            <a:xfrm>
              <a:off x="4364" y="2165"/>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Line 19">
              <a:extLst>
                <a:ext uri="{FF2B5EF4-FFF2-40B4-BE49-F238E27FC236}">
                  <a16:creationId xmlns:a16="http://schemas.microsoft.com/office/drawing/2014/main" id="{28FDF384-B673-5399-3731-709865A50C1B}"/>
                </a:ext>
              </a:extLst>
            </p:cNvPr>
            <p:cNvSpPr>
              <a:spLocks noChangeShapeType="1"/>
            </p:cNvSpPr>
            <p:nvPr/>
          </p:nvSpPr>
          <p:spPr bwMode="auto">
            <a:xfrm>
              <a:off x="423" y="3609"/>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Line 20">
              <a:extLst>
                <a:ext uri="{FF2B5EF4-FFF2-40B4-BE49-F238E27FC236}">
                  <a16:creationId xmlns:a16="http://schemas.microsoft.com/office/drawing/2014/main" id="{5F830451-7680-4F34-6EC7-7DB1AEF98C45}"/>
                </a:ext>
              </a:extLst>
            </p:cNvPr>
            <p:cNvSpPr>
              <a:spLocks noChangeShapeType="1"/>
            </p:cNvSpPr>
            <p:nvPr/>
          </p:nvSpPr>
          <p:spPr bwMode="auto">
            <a:xfrm>
              <a:off x="4393" y="3619"/>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21">
              <a:extLst>
                <a:ext uri="{FF2B5EF4-FFF2-40B4-BE49-F238E27FC236}">
                  <a16:creationId xmlns:a16="http://schemas.microsoft.com/office/drawing/2014/main" id="{9DEF82B1-1179-04BD-D304-327F922699A6}"/>
                </a:ext>
              </a:extLst>
            </p:cNvPr>
            <p:cNvSpPr>
              <a:spLocks noChangeShapeType="1"/>
            </p:cNvSpPr>
            <p:nvPr/>
          </p:nvSpPr>
          <p:spPr bwMode="auto">
            <a:xfrm>
              <a:off x="1401" y="3795"/>
              <a:ext cx="101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6" name="Rectangle 22">
              <a:extLst>
                <a:ext uri="{FF2B5EF4-FFF2-40B4-BE49-F238E27FC236}">
                  <a16:creationId xmlns:a16="http://schemas.microsoft.com/office/drawing/2014/main" id="{0B8C4AF2-EF3F-C9A7-C680-CC3153BD4D0B}"/>
                </a:ext>
              </a:extLst>
            </p:cNvPr>
            <p:cNvSpPr>
              <a:spLocks noChangeArrowheads="1"/>
            </p:cNvSpPr>
            <p:nvPr/>
          </p:nvSpPr>
          <p:spPr bwMode="auto">
            <a:xfrm>
              <a:off x="221" y="61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D(OT)</a:t>
              </a:r>
            </a:p>
          </p:txBody>
        </p:sp>
        <p:sp>
          <p:nvSpPr>
            <p:cNvPr id="14367" name="Rectangle 23">
              <a:extLst>
                <a:ext uri="{FF2B5EF4-FFF2-40B4-BE49-F238E27FC236}">
                  <a16:creationId xmlns:a16="http://schemas.microsoft.com/office/drawing/2014/main" id="{96A6286B-260D-ABEF-AB28-EB96C83CBB8C}"/>
                </a:ext>
              </a:extLst>
            </p:cNvPr>
            <p:cNvSpPr>
              <a:spLocks noChangeArrowheads="1"/>
            </p:cNvSpPr>
            <p:nvPr/>
          </p:nvSpPr>
          <p:spPr bwMode="auto">
            <a:xfrm>
              <a:off x="3809" y="614"/>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D(NT)</a:t>
              </a:r>
            </a:p>
          </p:txBody>
        </p:sp>
        <p:sp>
          <p:nvSpPr>
            <p:cNvPr id="14368" name="Rectangle 24">
              <a:extLst>
                <a:ext uri="{FF2B5EF4-FFF2-40B4-BE49-F238E27FC236}">
                  <a16:creationId xmlns:a16="http://schemas.microsoft.com/office/drawing/2014/main" id="{8F116FA9-2CB9-F7B7-8F17-8B960CA7D33A}"/>
                </a:ext>
              </a:extLst>
            </p:cNvPr>
            <p:cNvSpPr>
              <a:spLocks noChangeArrowheads="1"/>
            </p:cNvSpPr>
            <p:nvPr/>
          </p:nvSpPr>
          <p:spPr bwMode="auto">
            <a:xfrm>
              <a:off x="1992" y="191"/>
              <a:ext cx="18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A</a:t>
              </a:r>
            </a:p>
          </p:txBody>
        </p:sp>
        <p:sp>
          <p:nvSpPr>
            <p:cNvPr id="14369" name="Rectangle 25">
              <a:extLst>
                <a:ext uri="{FF2B5EF4-FFF2-40B4-BE49-F238E27FC236}">
                  <a16:creationId xmlns:a16="http://schemas.microsoft.com/office/drawing/2014/main" id="{1508871A-ADFC-A194-3E20-EB9F1708847C}"/>
                </a:ext>
              </a:extLst>
            </p:cNvPr>
            <p:cNvSpPr>
              <a:spLocks noChangeArrowheads="1"/>
            </p:cNvSpPr>
            <p:nvPr/>
          </p:nvSpPr>
          <p:spPr bwMode="auto">
            <a:xfrm>
              <a:off x="1993" y="396"/>
              <a:ext cx="20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B</a:t>
              </a:r>
            </a:p>
          </p:txBody>
        </p:sp>
        <p:sp>
          <p:nvSpPr>
            <p:cNvPr id="14370" name="Rectangle 26">
              <a:extLst>
                <a:ext uri="{FF2B5EF4-FFF2-40B4-BE49-F238E27FC236}">
                  <a16:creationId xmlns:a16="http://schemas.microsoft.com/office/drawing/2014/main" id="{C538F1A2-26D3-B353-52AC-7B0A8C317E66}"/>
                </a:ext>
              </a:extLst>
            </p:cNvPr>
            <p:cNvSpPr>
              <a:spLocks noChangeArrowheads="1"/>
            </p:cNvSpPr>
            <p:nvPr/>
          </p:nvSpPr>
          <p:spPr bwMode="auto">
            <a:xfrm>
              <a:off x="1990" y="638"/>
              <a:ext cx="19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C</a:t>
              </a:r>
            </a:p>
          </p:txBody>
        </p:sp>
        <p:sp>
          <p:nvSpPr>
            <p:cNvPr id="14371" name="Rectangle 27">
              <a:extLst>
                <a:ext uri="{FF2B5EF4-FFF2-40B4-BE49-F238E27FC236}">
                  <a16:creationId xmlns:a16="http://schemas.microsoft.com/office/drawing/2014/main" id="{D7A13DC0-9847-9118-C06A-045516B021C7}"/>
                </a:ext>
              </a:extLst>
            </p:cNvPr>
            <p:cNvSpPr>
              <a:spLocks noChangeArrowheads="1"/>
            </p:cNvSpPr>
            <p:nvPr/>
          </p:nvSpPr>
          <p:spPr bwMode="auto">
            <a:xfrm>
              <a:off x="24" y="1125"/>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E(OT)</a:t>
              </a:r>
            </a:p>
          </p:txBody>
        </p:sp>
        <p:sp>
          <p:nvSpPr>
            <p:cNvPr id="14372" name="Rectangle 28">
              <a:extLst>
                <a:ext uri="{FF2B5EF4-FFF2-40B4-BE49-F238E27FC236}">
                  <a16:creationId xmlns:a16="http://schemas.microsoft.com/office/drawing/2014/main" id="{C05F923E-DEFA-51EB-C17B-91B3FE7D0227}"/>
                </a:ext>
              </a:extLst>
            </p:cNvPr>
            <p:cNvSpPr>
              <a:spLocks noChangeArrowheads="1"/>
            </p:cNvSpPr>
            <p:nvPr/>
          </p:nvSpPr>
          <p:spPr bwMode="auto">
            <a:xfrm>
              <a:off x="3954" y="111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E(NT)</a:t>
              </a:r>
            </a:p>
          </p:txBody>
        </p:sp>
        <p:sp>
          <p:nvSpPr>
            <p:cNvPr id="14373" name="Rectangle 29">
              <a:extLst>
                <a:ext uri="{FF2B5EF4-FFF2-40B4-BE49-F238E27FC236}">
                  <a16:creationId xmlns:a16="http://schemas.microsoft.com/office/drawing/2014/main" id="{3699F458-16F7-2D71-770E-AF25F9950B2C}"/>
                </a:ext>
              </a:extLst>
            </p:cNvPr>
            <p:cNvSpPr>
              <a:spLocks noChangeArrowheads="1"/>
            </p:cNvSpPr>
            <p:nvPr/>
          </p:nvSpPr>
          <p:spPr bwMode="auto">
            <a:xfrm>
              <a:off x="4030" y="146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F(NT)</a:t>
              </a:r>
            </a:p>
          </p:txBody>
        </p:sp>
        <p:sp>
          <p:nvSpPr>
            <p:cNvPr id="14374" name="Rectangle 30">
              <a:extLst>
                <a:ext uri="{FF2B5EF4-FFF2-40B4-BE49-F238E27FC236}">
                  <a16:creationId xmlns:a16="http://schemas.microsoft.com/office/drawing/2014/main" id="{63B0CC08-2873-7F9D-362F-502F72456F52}"/>
                </a:ext>
              </a:extLst>
            </p:cNvPr>
            <p:cNvSpPr>
              <a:spLocks noChangeArrowheads="1"/>
            </p:cNvSpPr>
            <p:nvPr/>
          </p:nvSpPr>
          <p:spPr bwMode="auto">
            <a:xfrm>
              <a:off x="4128" y="2007"/>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G(NT)</a:t>
              </a:r>
            </a:p>
          </p:txBody>
        </p:sp>
        <p:sp>
          <p:nvSpPr>
            <p:cNvPr id="14375" name="Rectangle 31">
              <a:extLst>
                <a:ext uri="{FF2B5EF4-FFF2-40B4-BE49-F238E27FC236}">
                  <a16:creationId xmlns:a16="http://schemas.microsoft.com/office/drawing/2014/main" id="{F9CFAEDB-2CBE-E328-549E-4DA7E387B549}"/>
                </a:ext>
              </a:extLst>
            </p:cNvPr>
            <p:cNvSpPr>
              <a:spLocks noChangeArrowheads="1"/>
            </p:cNvSpPr>
            <p:nvPr/>
          </p:nvSpPr>
          <p:spPr bwMode="auto">
            <a:xfrm>
              <a:off x="32" y="1485"/>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F(OT)</a:t>
              </a:r>
            </a:p>
          </p:txBody>
        </p:sp>
        <p:sp>
          <p:nvSpPr>
            <p:cNvPr id="14376" name="Rectangle 32">
              <a:extLst>
                <a:ext uri="{FF2B5EF4-FFF2-40B4-BE49-F238E27FC236}">
                  <a16:creationId xmlns:a16="http://schemas.microsoft.com/office/drawing/2014/main" id="{A04CBFE4-2839-7B5B-5580-7DD5472EB1C8}"/>
                </a:ext>
              </a:extLst>
            </p:cNvPr>
            <p:cNvSpPr>
              <a:spLocks noChangeArrowheads="1"/>
            </p:cNvSpPr>
            <p:nvPr/>
          </p:nvSpPr>
          <p:spPr bwMode="auto">
            <a:xfrm>
              <a:off x="1" y="2011"/>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G(OT)</a:t>
              </a:r>
            </a:p>
          </p:txBody>
        </p:sp>
        <p:sp>
          <p:nvSpPr>
            <p:cNvPr id="14377" name="Rectangle 33">
              <a:extLst>
                <a:ext uri="{FF2B5EF4-FFF2-40B4-BE49-F238E27FC236}">
                  <a16:creationId xmlns:a16="http://schemas.microsoft.com/office/drawing/2014/main" id="{3CF064CF-3594-E795-04B7-23BB4979BE7F}"/>
                </a:ext>
              </a:extLst>
            </p:cNvPr>
            <p:cNvSpPr>
              <a:spLocks noChangeArrowheads="1"/>
            </p:cNvSpPr>
            <p:nvPr/>
          </p:nvSpPr>
          <p:spPr bwMode="auto">
            <a:xfrm>
              <a:off x="58" y="3445"/>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H(OT)</a:t>
              </a:r>
            </a:p>
          </p:txBody>
        </p:sp>
        <p:sp>
          <p:nvSpPr>
            <p:cNvPr id="14378" name="Rectangle 34">
              <a:extLst>
                <a:ext uri="{FF2B5EF4-FFF2-40B4-BE49-F238E27FC236}">
                  <a16:creationId xmlns:a16="http://schemas.microsoft.com/office/drawing/2014/main" id="{8844A677-E6B2-41F6-2065-640EF703442B}"/>
                </a:ext>
              </a:extLst>
            </p:cNvPr>
            <p:cNvSpPr>
              <a:spLocks noChangeArrowheads="1"/>
            </p:cNvSpPr>
            <p:nvPr/>
          </p:nvSpPr>
          <p:spPr bwMode="auto">
            <a:xfrm>
              <a:off x="4341" y="3460"/>
              <a:ext cx="5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H(NT)</a:t>
              </a:r>
            </a:p>
          </p:txBody>
        </p:sp>
        <p:sp>
          <p:nvSpPr>
            <p:cNvPr id="14379" name="Rectangle 35">
              <a:extLst>
                <a:ext uri="{FF2B5EF4-FFF2-40B4-BE49-F238E27FC236}">
                  <a16:creationId xmlns:a16="http://schemas.microsoft.com/office/drawing/2014/main" id="{8BB62997-4EDE-65DE-A318-96141D3BC161}"/>
                </a:ext>
              </a:extLst>
            </p:cNvPr>
            <p:cNvSpPr>
              <a:spLocks noChangeArrowheads="1"/>
            </p:cNvSpPr>
            <p:nvPr/>
          </p:nvSpPr>
          <p:spPr bwMode="auto">
            <a:xfrm>
              <a:off x="1176" y="3642"/>
              <a:ext cx="45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I(OT)</a:t>
              </a:r>
            </a:p>
          </p:txBody>
        </p:sp>
        <p:sp>
          <p:nvSpPr>
            <p:cNvPr id="14380" name="Rectangle 36">
              <a:extLst>
                <a:ext uri="{FF2B5EF4-FFF2-40B4-BE49-F238E27FC236}">
                  <a16:creationId xmlns:a16="http://schemas.microsoft.com/office/drawing/2014/main" id="{96236A63-9494-66D6-565A-74D716EA3A0B}"/>
                </a:ext>
              </a:extLst>
            </p:cNvPr>
            <p:cNvSpPr>
              <a:spLocks noChangeArrowheads="1"/>
            </p:cNvSpPr>
            <p:nvPr/>
          </p:nvSpPr>
          <p:spPr bwMode="auto">
            <a:xfrm>
              <a:off x="2831" y="3607"/>
              <a:ext cx="21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latin typeface="Times" panose="020F0502020204030204" pitchFamily="34" charset="0"/>
                </a:rPr>
                <a:t>J</a:t>
              </a:r>
            </a:p>
          </p:txBody>
        </p:sp>
        <p:sp>
          <p:nvSpPr>
            <p:cNvPr id="14381" name="Rectangle 37">
              <a:extLst>
                <a:ext uri="{FF2B5EF4-FFF2-40B4-BE49-F238E27FC236}">
                  <a16:creationId xmlns:a16="http://schemas.microsoft.com/office/drawing/2014/main" id="{7D417A46-3E18-1571-4529-4A892C289CE6}"/>
                </a:ext>
              </a:extLst>
            </p:cNvPr>
            <p:cNvSpPr>
              <a:spLocks noChangeArrowheads="1"/>
            </p:cNvSpPr>
            <p:nvPr/>
          </p:nvSpPr>
          <p:spPr bwMode="auto">
            <a:xfrm>
              <a:off x="1818" y="3969"/>
              <a:ext cx="182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r>
                <a:rPr lang="en-US" altLang="en-US" sz="2400" b="1">
                  <a:latin typeface="Times" panose="020F0502020204030204" pitchFamily="34" charset="0"/>
                </a:rPr>
                <a:t> “Hārkahaiya” Bible</a:t>
              </a:r>
            </a:p>
          </p:txBody>
        </p:sp>
        <p:sp>
          <p:nvSpPr>
            <p:cNvPr id="14382" name="Rectangle 38">
              <a:extLst>
                <a:ext uri="{FF2B5EF4-FFF2-40B4-BE49-F238E27FC236}">
                  <a16:creationId xmlns:a16="http://schemas.microsoft.com/office/drawing/2014/main" id="{10D3D8A5-0FDA-9241-304C-183B4C78F4D7}"/>
                </a:ext>
              </a:extLst>
            </p:cNvPr>
            <p:cNvSpPr>
              <a:spLocks noChangeArrowheads="1"/>
            </p:cNvSpPr>
            <p:nvPr/>
          </p:nvSpPr>
          <p:spPr bwMode="auto">
            <a:xfrm>
              <a:off x="1209" y="2828"/>
              <a:ext cx="51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400" b="1">
                  <a:latin typeface="Times" panose="020F0502020204030204" pitchFamily="34" charset="0"/>
                </a:rPr>
                <a:t>1</a:t>
              </a:r>
            </a:p>
          </p:txBody>
        </p:sp>
        <p:sp>
          <p:nvSpPr>
            <p:cNvPr id="14383" name="Rectangle 39">
              <a:extLst>
                <a:ext uri="{FF2B5EF4-FFF2-40B4-BE49-F238E27FC236}">
                  <a16:creationId xmlns:a16="http://schemas.microsoft.com/office/drawing/2014/main" id="{EAF2585B-EEF1-643C-B1E2-630EC9E21360}"/>
                </a:ext>
              </a:extLst>
            </p:cNvPr>
            <p:cNvSpPr>
              <a:spLocks noChangeArrowheads="1"/>
            </p:cNvSpPr>
            <p:nvPr/>
          </p:nvSpPr>
          <p:spPr bwMode="auto">
            <a:xfrm>
              <a:off x="1461" y="2252"/>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2</a:t>
              </a:r>
            </a:p>
          </p:txBody>
        </p:sp>
        <p:sp>
          <p:nvSpPr>
            <p:cNvPr id="14384" name="Rectangle 40">
              <a:extLst>
                <a:ext uri="{FF2B5EF4-FFF2-40B4-BE49-F238E27FC236}">
                  <a16:creationId xmlns:a16="http://schemas.microsoft.com/office/drawing/2014/main" id="{28FDA0B1-0165-1210-2426-DD518EC3E3CD}"/>
                </a:ext>
              </a:extLst>
            </p:cNvPr>
            <p:cNvSpPr>
              <a:spLocks noChangeArrowheads="1"/>
            </p:cNvSpPr>
            <p:nvPr/>
          </p:nvSpPr>
          <p:spPr bwMode="auto">
            <a:xfrm>
              <a:off x="1905" y="1804"/>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3</a:t>
              </a:r>
            </a:p>
          </p:txBody>
        </p:sp>
        <p:sp>
          <p:nvSpPr>
            <p:cNvPr id="14385" name="Rectangle 41">
              <a:extLst>
                <a:ext uri="{FF2B5EF4-FFF2-40B4-BE49-F238E27FC236}">
                  <a16:creationId xmlns:a16="http://schemas.microsoft.com/office/drawing/2014/main" id="{8D78D1BD-3E41-E2DB-C1EE-87DC1AB6A098}"/>
                </a:ext>
              </a:extLst>
            </p:cNvPr>
            <p:cNvSpPr>
              <a:spLocks noChangeArrowheads="1"/>
            </p:cNvSpPr>
            <p:nvPr/>
          </p:nvSpPr>
          <p:spPr bwMode="auto">
            <a:xfrm>
              <a:off x="2755" y="1574"/>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4</a:t>
              </a:r>
            </a:p>
          </p:txBody>
        </p:sp>
        <p:sp>
          <p:nvSpPr>
            <p:cNvPr id="14386" name="Rectangle 42">
              <a:extLst>
                <a:ext uri="{FF2B5EF4-FFF2-40B4-BE49-F238E27FC236}">
                  <a16:creationId xmlns:a16="http://schemas.microsoft.com/office/drawing/2014/main" id="{3E1B368E-22FC-F79E-DF8C-73A5779C40F4}"/>
                </a:ext>
              </a:extLst>
            </p:cNvPr>
            <p:cNvSpPr>
              <a:spLocks noChangeArrowheads="1"/>
            </p:cNvSpPr>
            <p:nvPr/>
          </p:nvSpPr>
          <p:spPr bwMode="auto">
            <a:xfrm>
              <a:off x="3388" y="1773"/>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5</a:t>
              </a:r>
            </a:p>
          </p:txBody>
        </p:sp>
        <p:sp>
          <p:nvSpPr>
            <p:cNvPr id="14387" name="Rectangle 43">
              <a:extLst>
                <a:ext uri="{FF2B5EF4-FFF2-40B4-BE49-F238E27FC236}">
                  <a16:creationId xmlns:a16="http://schemas.microsoft.com/office/drawing/2014/main" id="{FC0564B7-5100-B394-FD81-AA344B7172BF}"/>
                </a:ext>
              </a:extLst>
            </p:cNvPr>
            <p:cNvSpPr>
              <a:spLocks noChangeArrowheads="1"/>
            </p:cNvSpPr>
            <p:nvPr/>
          </p:nvSpPr>
          <p:spPr bwMode="auto">
            <a:xfrm>
              <a:off x="3756" y="2062"/>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6</a:t>
              </a:r>
            </a:p>
          </p:txBody>
        </p:sp>
        <p:sp>
          <p:nvSpPr>
            <p:cNvPr id="14388" name="Rectangle 44">
              <a:extLst>
                <a:ext uri="{FF2B5EF4-FFF2-40B4-BE49-F238E27FC236}">
                  <a16:creationId xmlns:a16="http://schemas.microsoft.com/office/drawing/2014/main" id="{8C891850-A47E-8D20-EF8C-67EE3CC20AB4}"/>
                </a:ext>
              </a:extLst>
            </p:cNvPr>
            <p:cNvSpPr>
              <a:spLocks noChangeArrowheads="1"/>
            </p:cNvSpPr>
            <p:nvPr/>
          </p:nvSpPr>
          <p:spPr bwMode="auto">
            <a:xfrm>
              <a:off x="4066" y="2450"/>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7</a:t>
              </a:r>
            </a:p>
          </p:txBody>
        </p:sp>
        <p:sp>
          <p:nvSpPr>
            <p:cNvPr id="14389" name="Line 45">
              <a:extLst>
                <a:ext uri="{FF2B5EF4-FFF2-40B4-BE49-F238E27FC236}">
                  <a16:creationId xmlns:a16="http://schemas.microsoft.com/office/drawing/2014/main" id="{D8FA1CE9-ABE6-3469-F1FA-F1E6D9916E01}"/>
                </a:ext>
              </a:extLst>
            </p:cNvPr>
            <p:cNvSpPr>
              <a:spLocks noChangeShapeType="1"/>
            </p:cNvSpPr>
            <p:nvPr/>
          </p:nvSpPr>
          <p:spPr bwMode="auto">
            <a:xfrm>
              <a:off x="1337" y="3134"/>
              <a:ext cx="920" cy="4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46">
              <a:extLst>
                <a:ext uri="{FF2B5EF4-FFF2-40B4-BE49-F238E27FC236}">
                  <a16:creationId xmlns:a16="http://schemas.microsoft.com/office/drawing/2014/main" id="{5972F31D-ADBE-6416-6EEC-E32B86608CFF}"/>
                </a:ext>
              </a:extLst>
            </p:cNvPr>
            <p:cNvSpPr>
              <a:spLocks noChangeShapeType="1"/>
            </p:cNvSpPr>
            <p:nvPr/>
          </p:nvSpPr>
          <p:spPr bwMode="auto">
            <a:xfrm>
              <a:off x="1503" y="2627"/>
              <a:ext cx="852" cy="34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47">
              <a:extLst>
                <a:ext uri="{FF2B5EF4-FFF2-40B4-BE49-F238E27FC236}">
                  <a16:creationId xmlns:a16="http://schemas.microsoft.com/office/drawing/2014/main" id="{A65111BC-C13B-589B-DE15-F14A637DD783}"/>
                </a:ext>
              </a:extLst>
            </p:cNvPr>
            <p:cNvSpPr>
              <a:spLocks noChangeShapeType="1"/>
            </p:cNvSpPr>
            <p:nvPr/>
          </p:nvSpPr>
          <p:spPr bwMode="auto">
            <a:xfrm>
              <a:off x="1883" y="2139"/>
              <a:ext cx="638" cy="7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48">
              <a:extLst>
                <a:ext uri="{FF2B5EF4-FFF2-40B4-BE49-F238E27FC236}">
                  <a16:creationId xmlns:a16="http://schemas.microsoft.com/office/drawing/2014/main" id="{A626B9B0-CD6D-071F-91DB-FF7F68788D91}"/>
                </a:ext>
              </a:extLst>
            </p:cNvPr>
            <p:cNvSpPr>
              <a:spLocks noChangeShapeType="1"/>
            </p:cNvSpPr>
            <p:nvPr/>
          </p:nvSpPr>
          <p:spPr bwMode="auto">
            <a:xfrm>
              <a:off x="2517" y="1905"/>
              <a:ext cx="248" cy="101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3" name="Line 49">
              <a:extLst>
                <a:ext uri="{FF2B5EF4-FFF2-40B4-BE49-F238E27FC236}">
                  <a16:creationId xmlns:a16="http://schemas.microsoft.com/office/drawing/2014/main" id="{BC85CE76-DD11-4F2D-BDDA-8F374679F691}"/>
                </a:ext>
              </a:extLst>
            </p:cNvPr>
            <p:cNvSpPr>
              <a:spLocks noChangeShapeType="1"/>
            </p:cNvSpPr>
            <p:nvPr/>
          </p:nvSpPr>
          <p:spPr bwMode="auto">
            <a:xfrm flipH="1">
              <a:off x="3075" y="2119"/>
              <a:ext cx="527" cy="66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4" name="Line 50">
              <a:extLst>
                <a:ext uri="{FF2B5EF4-FFF2-40B4-BE49-F238E27FC236}">
                  <a16:creationId xmlns:a16="http://schemas.microsoft.com/office/drawing/2014/main" id="{3F504A2D-0E28-0375-8ED7-1DABB09B7F75}"/>
                </a:ext>
              </a:extLst>
            </p:cNvPr>
            <p:cNvSpPr>
              <a:spLocks noChangeShapeType="1"/>
            </p:cNvSpPr>
            <p:nvPr/>
          </p:nvSpPr>
          <p:spPr bwMode="auto">
            <a:xfrm flipH="1">
              <a:off x="3231" y="2373"/>
              <a:ext cx="712" cy="50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5" name="Line 51">
              <a:extLst>
                <a:ext uri="{FF2B5EF4-FFF2-40B4-BE49-F238E27FC236}">
                  <a16:creationId xmlns:a16="http://schemas.microsoft.com/office/drawing/2014/main" id="{D2708DE6-F944-BB6F-796F-BA6B2E178301}"/>
                </a:ext>
              </a:extLst>
            </p:cNvPr>
            <p:cNvSpPr>
              <a:spLocks noChangeShapeType="1"/>
            </p:cNvSpPr>
            <p:nvPr/>
          </p:nvSpPr>
          <p:spPr bwMode="auto">
            <a:xfrm flipV="1">
              <a:off x="3288" y="2843"/>
              <a:ext cx="1008"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6" name="Line 52">
              <a:extLst>
                <a:ext uri="{FF2B5EF4-FFF2-40B4-BE49-F238E27FC236}">
                  <a16:creationId xmlns:a16="http://schemas.microsoft.com/office/drawing/2014/main" id="{48C863DA-C00C-3F23-4F1A-9ADB72693F5B}"/>
                </a:ext>
              </a:extLst>
            </p:cNvPr>
            <p:cNvSpPr>
              <a:spLocks noChangeShapeType="1"/>
            </p:cNvSpPr>
            <p:nvPr/>
          </p:nvSpPr>
          <p:spPr bwMode="auto">
            <a:xfrm flipV="1">
              <a:off x="3395" y="3218"/>
              <a:ext cx="899" cy="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97" name="Freeform 53">
              <a:extLst>
                <a:ext uri="{FF2B5EF4-FFF2-40B4-BE49-F238E27FC236}">
                  <a16:creationId xmlns:a16="http://schemas.microsoft.com/office/drawing/2014/main" id="{142880A6-BC60-3B87-E075-957113925ED4}"/>
                </a:ext>
              </a:extLst>
            </p:cNvPr>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98" name="Rectangle 54">
              <a:extLst>
                <a:ext uri="{FF2B5EF4-FFF2-40B4-BE49-F238E27FC236}">
                  <a16:creationId xmlns:a16="http://schemas.microsoft.com/office/drawing/2014/main" id="{12628788-5351-2B1D-512F-A6583BDDE290}"/>
                </a:ext>
              </a:extLst>
            </p:cNvPr>
            <p:cNvSpPr>
              <a:spLocks noChangeArrowheads="1"/>
            </p:cNvSpPr>
            <p:nvPr/>
          </p:nvSpPr>
          <p:spPr bwMode="auto">
            <a:xfrm>
              <a:off x="4490" y="3036"/>
              <a:ext cx="51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2800" b="1">
                  <a:latin typeface="Times" panose="020F0502020204030204" pitchFamily="34" charset="0"/>
                </a:rPr>
                <a:t>8</a:t>
              </a:r>
            </a:p>
          </p:txBody>
        </p:sp>
        <p:sp>
          <p:nvSpPr>
            <p:cNvPr id="14399" name="Rectangle 55">
              <a:extLst>
                <a:ext uri="{FF2B5EF4-FFF2-40B4-BE49-F238E27FC236}">
                  <a16:creationId xmlns:a16="http://schemas.microsoft.com/office/drawing/2014/main" id="{7D72DF5F-8DE9-942F-8DF3-4CEE3433BF5F}"/>
                </a:ext>
              </a:extLst>
            </p:cNvPr>
            <p:cNvSpPr>
              <a:spLocks noChangeArrowheads="1"/>
            </p:cNvSpPr>
            <p:nvPr/>
          </p:nvSpPr>
          <p:spPr bwMode="auto">
            <a:xfrm>
              <a:off x="766" y="193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00" name="Rectangle 56">
              <a:extLst>
                <a:ext uri="{FF2B5EF4-FFF2-40B4-BE49-F238E27FC236}">
                  <a16:creationId xmlns:a16="http://schemas.microsoft.com/office/drawing/2014/main" id="{5B6881A3-D82D-E1A9-59CD-05CDDD777A2D}"/>
                </a:ext>
              </a:extLst>
            </p:cNvPr>
            <p:cNvSpPr>
              <a:spLocks noChangeArrowheads="1"/>
            </p:cNvSpPr>
            <p:nvPr/>
          </p:nvSpPr>
          <p:spPr bwMode="auto">
            <a:xfrm>
              <a:off x="4815" y="1878"/>
              <a:ext cx="1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latin typeface="Times" panose="020F0502020204030204" pitchFamily="34" charset="0"/>
                </a:rPr>
                <a:t>/</a:t>
              </a:r>
            </a:p>
          </p:txBody>
        </p:sp>
        <p:sp>
          <p:nvSpPr>
            <p:cNvPr id="14401" name="Rectangle 57">
              <a:extLst>
                <a:ext uri="{FF2B5EF4-FFF2-40B4-BE49-F238E27FC236}">
                  <a16:creationId xmlns:a16="http://schemas.microsoft.com/office/drawing/2014/main" id="{6AE47E61-8327-B122-5F3D-3834DDD5DF16}"/>
                </a:ext>
              </a:extLst>
            </p:cNvPr>
            <p:cNvSpPr>
              <a:spLocks noChangeArrowheads="1"/>
            </p:cNvSpPr>
            <p:nvPr/>
          </p:nvSpPr>
          <p:spPr bwMode="auto">
            <a:xfrm>
              <a:off x="3288" y="712"/>
              <a:ext cx="136" cy="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02" name="Rectangle 58">
              <a:extLst>
                <a:ext uri="{FF2B5EF4-FFF2-40B4-BE49-F238E27FC236}">
                  <a16:creationId xmlns:a16="http://schemas.microsoft.com/office/drawing/2014/main" id="{702E4866-AFBE-F7D2-1ED0-FCF3C844D487}"/>
                </a:ext>
              </a:extLst>
            </p:cNvPr>
            <p:cNvSpPr>
              <a:spLocks noChangeArrowheads="1"/>
            </p:cNvSpPr>
            <p:nvPr/>
          </p:nvSpPr>
          <p:spPr bwMode="auto">
            <a:xfrm>
              <a:off x="600" y="536"/>
              <a:ext cx="5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1800" b="1">
                  <a:latin typeface="Times" panose="020F0502020204030204" pitchFamily="34" charset="0"/>
                </a:rPr>
                <a:t>“       ”</a:t>
              </a:r>
            </a:p>
          </p:txBody>
        </p:sp>
        <p:sp>
          <p:nvSpPr>
            <p:cNvPr id="14403" name="Rectangle 59">
              <a:extLst>
                <a:ext uri="{FF2B5EF4-FFF2-40B4-BE49-F238E27FC236}">
                  <a16:creationId xmlns:a16="http://schemas.microsoft.com/office/drawing/2014/main" id="{CE5B1036-4285-F2BD-38FC-2F0120B09E65}"/>
                </a:ext>
              </a:extLst>
            </p:cNvPr>
            <p:cNvSpPr>
              <a:spLocks noChangeArrowheads="1"/>
            </p:cNvSpPr>
            <p:nvPr/>
          </p:nvSpPr>
          <p:spPr bwMode="auto">
            <a:xfrm>
              <a:off x="4172" y="516"/>
              <a:ext cx="5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1800" b="1">
                  <a:latin typeface="Times" panose="020F0502020204030204" pitchFamily="34" charset="0"/>
                </a:rPr>
                <a:t>“       ”</a:t>
              </a:r>
            </a:p>
          </p:txBody>
        </p:sp>
        <p:sp>
          <p:nvSpPr>
            <p:cNvPr id="14404" name="Rectangle 60">
              <a:extLst>
                <a:ext uri="{FF2B5EF4-FFF2-40B4-BE49-F238E27FC236}">
                  <a16:creationId xmlns:a16="http://schemas.microsoft.com/office/drawing/2014/main" id="{41845132-5957-9346-8164-1CD5D2870862}"/>
                </a:ext>
              </a:extLst>
            </p:cNvPr>
            <p:cNvSpPr>
              <a:spLocks noChangeArrowheads="1"/>
            </p:cNvSpPr>
            <p:nvPr/>
          </p:nvSpPr>
          <p:spPr bwMode="auto">
            <a:xfrm>
              <a:off x="358" y="1050"/>
              <a:ext cx="5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1800" b="1">
                  <a:latin typeface="Times" panose="020F0502020204030204" pitchFamily="34" charset="0"/>
                </a:rPr>
                <a:t>“       ”</a:t>
              </a:r>
            </a:p>
          </p:txBody>
        </p:sp>
        <p:sp>
          <p:nvSpPr>
            <p:cNvPr id="14405" name="Rectangle 61">
              <a:extLst>
                <a:ext uri="{FF2B5EF4-FFF2-40B4-BE49-F238E27FC236}">
                  <a16:creationId xmlns:a16="http://schemas.microsoft.com/office/drawing/2014/main" id="{EE464EB5-0767-7BA0-B009-D0D1B6A0AD7E}"/>
                </a:ext>
              </a:extLst>
            </p:cNvPr>
            <p:cNvSpPr>
              <a:spLocks noChangeArrowheads="1"/>
            </p:cNvSpPr>
            <p:nvPr/>
          </p:nvSpPr>
          <p:spPr bwMode="auto">
            <a:xfrm>
              <a:off x="4314" y="1041"/>
              <a:ext cx="51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1800" b="1">
                  <a:latin typeface="Times" panose="020F0502020204030204" pitchFamily="34" charset="0"/>
                </a:rPr>
                <a:t>“       ”</a:t>
              </a:r>
            </a:p>
          </p:txBody>
        </p:sp>
        <p:sp>
          <p:nvSpPr>
            <p:cNvPr id="14406" name="Oval 62">
              <a:extLst>
                <a:ext uri="{FF2B5EF4-FFF2-40B4-BE49-F238E27FC236}">
                  <a16:creationId xmlns:a16="http://schemas.microsoft.com/office/drawing/2014/main" id="{521CBAF3-66A3-A58A-BA6A-AF3D45EE87C7}"/>
                </a:ext>
              </a:extLst>
            </p:cNvPr>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07" name="Oval 63">
              <a:extLst>
                <a:ext uri="{FF2B5EF4-FFF2-40B4-BE49-F238E27FC236}">
                  <a16:creationId xmlns:a16="http://schemas.microsoft.com/office/drawing/2014/main" id="{4D2E8EAE-9D4A-C979-2F43-1DBECEB62E32}"/>
                </a:ext>
              </a:extLst>
            </p:cNvPr>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08" name="Oval 64">
              <a:extLst>
                <a:ext uri="{FF2B5EF4-FFF2-40B4-BE49-F238E27FC236}">
                  <a16:creationId xmlns:a16="http://schemas.microsoft.com/office/drawing/2014/main" id="{28B8944E-0778-A71A-0019-2611233076BF}"/>
                </a:ext>
              </a:extLst>
            </p:cNvPr>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09" name="Oval 65">
              <a:extLst>
                <a:ext uri="{FF2B5EF4-FFF2-40B4-BE49-F238E27FC236}">
                  <a16:creationId xmlns:a16="http://schemas.microsoft.com/office/drawing/2014/main" id="{8C374234-069E-A167-4EA9-6AD92113FA22}"/>
                </a:ext>
              </a:extLst>
            </p:cNvPr>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10" name="Line 66">
              <a:extLst>
                <a:ext uri="{FF2B5EF4-FFF2-40B4-BE49-F238E27FC236}">
                  <a16:creationId xmlns:a16="http://schemas.microsoft.com/office/drawing/2014/main" id="{AD91CD03-F4A3-C96D-4573-06E1DF1C2C43}"/>
                </a:ext>
              </a:extLst>
            </p:cNvPr>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1" name="Line 67">
              <a:extLst>
                <a:ext uri="{FF2B5EF4-FFF2-40B4-BE49-F238E27FC236}">
                  <a16:creationId xmlns:a16="http://schemas.microsoft.com/office/drawing/2014/main" id="{C46CDE8D-919C-665D-BB3C-7660675784AB}"/>
                </a:ext>
              </a:extLst>
            </p:cNvPr>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2" name="Line 68">
              <a:extLst>
                <a:ext uri="{FF2B5EF4-FFF2-40B4-BE49-F238E27FC236}">
                  <a16:creationId xmlns:a16="http://schemas.microsoft.com/office/drawing/2014/main" id="{823857B0-81B0-9468-70DE-D32A60D68DCD}"/>
                </a:ext>
              </a:extLst>
            </p:cNvPr>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3" name="Line 69">
              <a:extLst>
                <a:ext uri="{FF2B5EF4-FFF2-40B4-BE49-F238E27FC236}">
                  <a16:creationId xmlns:a16="http://schemas.microsoft.com/office/drawing/2014/main" id="{8FAE4D89-D75E-AE7B-74D4-45D6864C3DEB}"/>
                </a:ext>
              </a:extLst>
            </p:cNvPr>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4" name="Line 70">
              <a:extLst>
                <a:ext uri="{FF2B5EF4-FFF2-40B4-BE49-F238E27FC236}">
                  <a16:creationId xmlns:a16="http://schemas.microsoft.com/office/drawing/2014/main" id="{44FE62EB-BC81-1821-7474-B849504F1C3D}"/>
                </a:ext>
              </a:extLst>
            </p:cNvPr>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5" name="Line 71">
              <a:extLst>
                <a:ext uri="{FF2B5EF4-FFF2-40B4-BE49-F238E27FC236}">
                  <a16:creationId xmlns:a16="http://schemas.microsoft.com/office/drawing/2014/main" id="{7A292152-1A72-7F03-6C60-1C6D8293C474}"/>
                </a:ext>
              </a:extLst>
            </p:cNvPr>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16" name="Rectangle 72">
              <a:extLst>
                <a:ext uri="{FF2B5EF4-FFF2-40B4-BE49-F238E27FC236}">
                  <a16:creationId xmlns:a16="http://schemas.microsoft.com/office/drawing/2014/main" id="{535E7FDE-BA1D-0A8B-A8AB-AE6923BD419C}"/>
                </a:ext>
              </a:extLst>
            </p:cNvPr>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17" name="Rectangle 73">
              <a:extLst>
                <a:ext uri="{FF2B5EF4-FFF2-40B4-BE49-F238E27FC236}">
                  <a16:creationId xmlns:a16="http://schemas.microsoft.com/office/drawing/2014/main" id="{97F23B93-F6A7-951D-1186-C2B76C8340BC}"/>
                </a:ext>
              </a:extLst>
            </p:cNvPr>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18" name="Rectangle 74">
              <a:extLst>
                <a:ext uri="{FF2B5EF4-FFF2-40B4-BE49-F238E27FC236}">
                  <a16:creationId xmlns:a16="http://schemas.microsoft.com/office/drawing/2014/main" id="{9EF6E737-09EC-E37B-7703-069FCFA39A5D}"/>
                </a:ext>
              </a:extLst>
            </p:cNvPr>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19" name="Oval 75">
              <a:extLst>
                <a:ext uri="{FF2B5EF4-FFF2-40B4-BE49-F238E27FC236}">
                  <a16:creationId xmlns:a16="http://schemas.microsoft.com/office/drawing/2014/main" id="{A4DBEFDB-749A-C791-3665-45AE9929E3FF}"/>
                </a:ext>
              </a:extLst>
            </p:cNvPr>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20" name="Arc 76">
              <a:extLst>
                <a:ext uri="{FF2B5EF4-FFF2-40B4-BE49-F238E27FC236}">
                  <a16:creationId xmlns:a16="http://schemas.microsoft.com/office/drawing/2014/main" id="{A6B7FF16-3169-0953-2C79-57F892D1C65C}"/>
                </a:ext>
              </a:extLst>
            </p:cNvPr>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21" name="Arc 77">
              <a:extLst>
                <a:ext uri="{FF2B5EF4-FFF2-40B4-BE49-F238E27FC236}">
                  <a16:creationId xmlns:a16="http://schemas.microsoft.com/office/drawing/2014/main" id="{2E9F9E2A-3D34-D6EC-24F6-58685F95A74F}"/>
                </a:ext>
              </a:extLst>
            </p:cNvPr>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22" name="Arc 78">
              <a:extLst>
                <a:ext uri="{FF2B5EF4-FFF2-40B4-BE49-F238E27FC236}">
                  <a16:creationId xmlns:a16="http://schemas.microsoft.com/office/drawing/2014/main" id="{0444A726-5ADA-8587-7F3A-A79086F94781}"/>
                </a:ext>
              </a:extLst>
            </p:cNvPr>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23" name="Oval 79">
              <a:extLst>
                <a:ext uri="{FF2B5EF4-FFF2-40B4-BE49-F238E27FC236}">
                  <a16:creationId xmlns:a16="http://schemas.microsoft.com/office/drawing/2014/main" id="{9057D1B3-17CB-AB40-110F-87ECD012E0C8}"/>
                </a:ext>
              </a:extLst>
            </p:cNvPr>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24" name="Arc 80">
              <a:extLst>
                <a:ext uri="{FF2B5EF4-FFF2-40B4-BE49-F238E27FC236}">
                  <a16:creationId xmlns:a16="http://schemas.microsoft.com/office/drawing/2014/main" id="{2FB21608-B1DC-1CDB-18E4-3B9673CD113B}"/>
                </a:ext>
              </a:extLst>
            </p:cNvPr>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25" name="Oval 81">
              <a:extLst>
                <a:ext uri="{FF2B5EF4-FFF2-40B4-BE49-F238E27FC236}">
                  <a16:creationId xmlns:a16="http://schemas.microsoft.com/office/drawing/2014/main" id="{FA14A352-34BF-9AB5-CB07-C6BBF89F21B7}"/>
                </a:ext>
              </a:extLst>
            </p:cNvPr>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14426" name="Group 82">
              <a:extLst>
                <a:ext uri="{FF2B5EF4-FFF2-40B4-BE49-F238E27FC236}">
                  <a16:creationId xmlns:a16="http://schemas.microsoft.com/office/drawing/2014/main" id="{4D2504C3-C6D2-0015-F978-DF20322FC6CD}"/>
                </a:ext>
              </a:extLst>
            </p:cNvPr>
            <p:cNvGrpSpPr>
              <a:grpSpLocks/>
            </p:cNvGrpSpPr>
            <p:nvPr/>
          </p:nvGrpSpPr>
          <p:grpSpPr bwMode="auto">
            <a:xfrm>
              <a:off x="4652" y="3084"/>
              <a:ext cx="954" cy="180"/>
              <a:chOff x="4652" y="3084"/>
              <a:chExt cx="954" cy="180"/>
            </a:xfrm>
          </p:grpSpPr>
          <p:sp>
            <p:nvSpPr>
              <p:cNvPr id="14471" name="Oval 83">
                <a:extLst>
                  <a:ext uri="{FF2B5EF4-FFF2-40B4-BE49-F238E27FC236}">
                    <a16:creationId xmlns:a16="http://schemas.microsoft.com/office/drawing/2014/main" id="{F3803393-9616-D061-0FB0-6B70A710C381}"/>
                  </a:ext>
                </a:extLst>
              </p:cNvPr>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72" name="Oval 84">
                <a:extLst>
                  <a:ext uri="{FF2B5EF4-FFF2-40B4-BE49-F238E27FC236}">
                    <a16:creationId xmlns:a16="http://schemas.microsoft.com/office/drawing/2014/main" id="{4C980E65-8BE9-C5D7-E920-F5E2CE732DE4}"/>
                  </a:ext>
                </a:extLst>
              </p:cNvPr>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73" name="Oval 85">
                <a:extLst>
                  <a:ext uri="{FF2B5EF4-FFF2-40B4-BE49-F238E27FC236}">
                    <a16:creationId xmlns:a16="http://schemas.microsoft.com/office/drawing/2014/main" id="{C0DD94EB-1033-5A45-B7DD-0111359B4C6D}"/>
                  </a:ext>
                </a:extLst>
              </p:cNvPr>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74" name="Oval 86">
                <a:extLst>
                  <a:ext uri="{FF2B5EF4-FFF2-40B4-BE49-F238E27FC236}">
                    <a16:creationId xmlns:a16="http://schemas.microsoft.com/office/drawing/2014/main" id="{3AD0C69C-AA68-6D9C-6E95-E880B017F0DD}"/>
                  </a:ext>
                </a:extLst>
              </p:cNvPr>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75" name="Line 87">
                <a:extLst>
                  <a:ext uri="{FF2B5EF4-FFF2-40B4-BE49-F238E27FC236}">
                    <a16:creationId xmlns:a16="http://schemas.microsoft.com/office/drawing/2014/main" id="{BEA0D3D7-12C4-16F6-D62F-5DEFE28F3C32}"/>
                  </a:ext>
                </a:extLst>
              </p:cNvPr>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76" name="Line 88">
                <a:extLst>
                  <a:ext uri="{FF2B5EF4-FFF2-40B4-BE49-F238E27FC236}">
                    <a16:creationId xmlns:a16="http://schemas.microsoft.com/office/drawing/2014/main" id="{5B55E92A-B11D-0DE3-2113-9E7217B7311B}"/>
                  </a:ext>
                </a:extLst>
              </p:cNvPr>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77" name="Line 89">
                <a:extLst>
                  <a:ext uri="{FF2B5EF4-FFF2-40B4-BE49-F238E27FC236}">
                    <a16:creationId xmlns:a16="http://schemas.microsoft.com/office/drawing/2014/main" id="{E39E94FE-28D8-B8A4-A73A-5AE36D6A9F64}"/>
                  </a:ext>
                </a:extLst>
              </p:cNvPr>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78" name="Line 90">
                <a:extLst>
                  <a:ext uri="{FF2B5EF4-FFF2-40B4-BE49-F238E27FC236}">
                    <a16:creationId xmlns:a16="http://schemas.microsoft.com/office/drawing/2014/main" id="{8146AD28-0198-87F9-6379-F1AFBD26A756}"/>
                  </a:ext>
                </a:extLst>
              </p:cNvPr>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79" name="Line 91">
                <a:extLst>
                  <a:ext uri="{FF2B5EF4-FFF2-40B4-BE49-F238E27FC236}">
                    <a16:creationId xmlns:a16="http://schemas.microsoft.com/office/drawing/2014/main" id="{402C593B-5A37-E1F5-2C20-CA17A6849A76}"/>
                  </a:ext>
                </a:extLst>
              </p:cNvPr>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80" name="Line 92">
                <a:extLst>
                  <a:ext uri="{FF2B5EF4-FFF2-40B4-BE49-F238E27FC236}">
                    <a16:creationId xmlns:a16="http://schemas.microsoft.com/office/drawing/2014/main" id="{6E57BB22-6C13-C8C2-0777-32EA03FB89D4}"/>
                  </a:ext>
                </a:extLst>
              </p:cNvPr>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81" name="Rectangle 93">
                <a:extLst>
                  <a:ext uri="{FF2B5EF4-FFF2-40B4-BE49-F238E27FC236}">
                    <a16:creationId xmlns:a16="http://schemas.microsoft.com/office/drawing/2014/main" id="{2BED0732-0E81-AFA0-AE8C-C423D29C0340}"/>
                  </a:ext>
                </a:extLst>
              </p:cNvPr>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82" name="Rectangle 94">
                <a:extLst>
                  <a:ext uri="{FF2B5EF4-FFF2-40B4-BE49-F238E27FC236}">
                    <a16:creationId xmlns:a16="http://schemas.microsoft.com/office/drawing/2014/main" id="{8323B609-B7F5-045D-A9DB-CF13EE2427B1}"/>
                  </a:ext>
                </a:extLst>
              </p:cNvPr>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83" name="Rectangle 95">
                <a:extLst>
                  <a:ext uri="{FF2B5EF4-FFF2-40B4-BE49-F238E27FC236}">
                    <a16:creationId xmlns:a16="http://schemas.microsoft.com/office/drawing/2014/main" id="{2E8A8A0E-0DE7-C08F-D28A-F7470F993FBE}"/>
                  </a:ext>
                </a:extLst>
              </p:cNvPr>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84" name="Oval 96">
                <a:extLst>
                  <a:ext uri="{FF2B5EF4-FFF2-40B4-BE49-F238E27FC236}">
                    <a16:creationId xmlns:a16="http://schemas.microsoft.com/office/drawing/2014/main" id="{DB9E7605-B3C2-CA2B-693C-E7327C1C9DA9}"/>
                  </a:ext>
                </a:extLst>
              </p:cNvPr>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85" name="Arc 97">
                <a:extLst>
                  <a:ext uri="{FF2B5EF4-FFF2-40B4-BE49-F238E27FC236}">
                    <a16:creationId xmlns:a16="http://schemas.microsoft.com/office/drawing/2014/main" id="{ADAAE33C-AF57-3FC6-0DF4-5C307F245403}"/>
                  </a:ext>
                </a:extLst>
              </p:cNvPr>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86" name="Arc 98">
                <a:extLst>
                  <a:ext uri="{FF2B5EF4-FFF2-40B4-BE49-F238E27FC236}">
                    <a16:creationId xmlns:a16="http://schemas.microsoft.com/office/drawing/2014/main" id="{08025765-F4C6-98D1-E0A2-5075D487637C}"/>
                  </a:ext>
                </a:extLst>
              </p:cNvPr>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87" name="Arc 99">
                <a:extLst>
                  <a:ext uri="{FF2B5EF4-FFF2-40B4-BE49-F238E27FC236}">
                    <a16:creationId xmlns:a16="http://schemas.microsoft.com/office/drawing/2014/main" id="{61FC2914-6252-3984-D336-7F8B0F2D6E17}"/>
                  </a:ext>
                </a:extLst>
              </p:cNvPr>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88" name="Oval 100">
                <a:extLst>
                  <a:ext uri="{FF2B5EF4-FFF2-40B4-BE49-F238E27FC236}">
                    <a16:creationId xmlns:a16="http://schemas.microsoft.com/office/drawing/2014/main" id="{5398AE11-9A65-0EEE-161C-E74F87150A67}"/>
                  </a:ext>
                </a:extLst>
              </p:cNvPr>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89" name="Arc 101">
                <a:extLst>
                  <a:ext uri="{FF2B5EF4-FFF2-40B4-BE49-F238E27FC236}">
                    <a16:creationId xmlns:a16="http://schemas.microsoft.com/office/drawing/2014/main" id="{5E3DD687-EEB2-5CC2-28AE-CA017F6CED47}"/>
                  </a:ext>
                </a:extLst>
              </p:cNvPr>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90" name="Oval 102">
                <a:extLst>
                  <a:ext uri="{FF2B5EF4-FFF2-40B4-BE49-F238E27FC236}">
                    <a16:creationId xmlns:a16="http://schemas.microsoft.com/office/drawing/2014/main" id="{2FB131C8-C0E7-AC18-DB3F-7C7273D9544B}"/>
                  </a:ext>
                </a:extLst>
              </p:cNvPr>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14427" name="Freeform 103">
              <a:extLst>
                <a:ext uri="{FF2B5EF4-FFF2-40B4-BE49-F238E27FC236}">
                  <a16:creationId xmlns:a16="http://schemas.microsoft.com/office/drawing/2014/main" id="{D5894619-AC3A-DC63-4E77-CE5D710595FB}"/>
                </a:ext>
              </a:extLst>
            </p:cNvPr>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14428" name="Rectangle 104">
              <a:extLst>
                <a:ext uri="{FF2B5EF4-FFF2-40B4-BE49-F238E27FC236}">
                  <a16:creationId xmlns:a16="http://schemas.microsoft.com/office/drawing/2014/main" id="{D60739CB-7F02-378E-53AE-2AC87F63D3C4}"/>
                </a:ext>
              </a:extLst>
            </p:cNvPr>
            <p:cNvSpPr>
              <a:spLocks noChangeArrowheads="1"/>
            </p:cNvSpPr>
            <p:nvPr/>
          </p:nvSpPr>
          <p:spPr bwMode="auto">
            <a:xfrm>
              <a:off x="4512" y="1760"/>
              <a:ext cx="744" cy="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29" name="Freeform 105">
              <a:extLst>
                <a:ext uri="{FF2B5EF4-FFF2-40B4-BE49-F238E27FC236}">
                  <a16:creationId xmlns:a16="http://schemas.microsoft.com/office/drawing/2014/main" id="{CB6660B9-5AED-0271-1F86-986F0C7E4B4A}"/>
                </a:ext>
              </a:extLst>
            </p:cNvPr>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5"/>
                <a:gd name="T157" fmla="*/ 0 h 355"/>
                <a:gd name="T158" fmla="*/ 495 w 49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30" name="Freeform 106">
              <a:extLst>
                <a:ext uri="{FF2B5EF4-FFF2-40B4-BE49-F238E27FC236}">
                  <a16:creationId xmlns:a16="http://schemas.microsoft.com/office/drawing/2014/main" id="{D6CDAFA5-D372-4267-0A0A-72750BCC005F}"/>
                </a:ext>
              </a:extLst>
            </p:cNvPr>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1" name="Freeform 107">
              <a:extLst>
                <a:ext uri="{FF2B5EF4-FFF2-40B4-BE49-F238E27FC236}">
                  <a16:creationId xmlns:a16="http://schemas.microsoft.com/office/drawing/2014/main" id="{9637919F-43CA-F28F-DC8F-0118AA85C1EB}"/>
                </a:ext>
              </a:extLst>
            </p:cNvPr>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2" name="Freeform 108">
              <a:extLst>
                <a:ext uri="{FF2B5EF4-FFF2-40B4-BE49-F238E27FC236}">
                  <a16:creationId xmlns:a16="http://schemas.microsoft.com/office/drawing/2014/main" id="{EBFB1D17-EB80-1857-4378-59EF5DAB88C4}"/>
                </a:ext>
              </a:extLst>
            </p:cNvPr>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14433" name="Freeform 109">
              <a:extLst>
                <a:ext uri="{FF2B5EF4-FFF2-40B4-BE49-F238E27FC236}">
                  <a16:creationId xmlns:a16="http://schemas.microsoft.com/office/drawing/2014/main" id="{FD6A4F7A-2162-6D1A-5B69-08428D022E62}"/>
                </a:ext>
              </a:extLst>
            </p:cNvPr>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4" name="Freeform 110">
              <a:extLst>
                <a:ext uri="{FF2B5EF4-FFF2-40B4-BE49-F238E27FC236}">
                  <a16:creationId xmlns:a16="http://schemas.microsoft.com/office/drawing/2014/main" id="{070BFB40-06C9-AE32-5A54-3E41A3BFC053}"/>
                </a:ext>
              </a:extLst>
            </p:cNvPr>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14435" name="Freeform 111">
              <a:extLst>
                <a:ext uri="{FF2B5EF4-FFF2-40B4-BE49-F238E27FC236}">
                  <a16:creationId xmlns:a16="http://schemas.microsoft.com/office/drawing/2014/main" id="{6231F123-FA79-24FE-56AF-E632F7FE618B}"/>
                </a:ext>
              </a:extLst>
            </p:cNvPr>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14436" name="Freeform 112">
              <a:extLst>
                <a:ext uri="{FF2B5EF4-FFF2-40B4-BE49-F238E27FC236}">
                  <a16:creationId xmlns:a16="http://schemas.microsoft.com/office/drawing/2014/main" id="{A16279E9-869C-B831-D939-021717296485}"/>
                </a:ext>
              </a:extLst>
            </p:cNvPr>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37" name="Freeform 113">
              <a:extLst>
                <a:ext uri="{FF2B5EF4-FFF2-40B4-BE49-F238E27FC236}">
                  <a16:creationId xmlns:a16="http://schemas.microsoft.com/office/drawing/2014/main" id="{80EACF5F-E919-952C-D131-5BD15386EA92}"/>
                </a:ext>
              </a:extLst>
            </p:cNvPr>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38" name="Freeform 114">
              <a:extLst>
                <a:ext uri="{FF2B5EF4-FFF2-40B4-BE49-F238E27FC236}">
                  <a16:creationId xmlns:a16="http://schemas.microsoft.com/office/drawing/2014/main" id="{9B18A6E1-7CB0-4771-1C8B-B475446DD355}"/>
                </a:ext>
              </a:extLst>
            </p:cNvPr>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39" name="Freeform 115">
              <a:extLst>
                <a:ext uri="{FF2B5EF4-FFF2-40B4-BE49-F238E27FC236}">
                  <a16:creationId xmlns:a16="http://schemas.microsoft.com/office/drawing/2014/main" id="{28E331C4-0814-F8CD-C5C7-EB38AB822784}"/>
                </a:ext>
              </a:extLst>
            </p:cNvPr>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0" name="Freeform 116">
              <a:extLst>
                <a:ext uri="{FF2B5EF4-FFF2-40B4-BE49-F238E27FC236}">
                  <a16:creationId xmlns:a16="http://schemas.microsoft.com/office/drawing/2014/main" id="{CF63EFBA-D6A6-9EA5-8354-EA092C403B71}"/>
                </a:ext>
              </a:extLst>
            </p:cNvPr>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1" name="Freeform 117">
              <a:extLst>
                <a:ext uri="{FF2B5EF4-FFF2-40B4-BE49-F238E27FC236}">
                  <a16:creationId xmlns:a16="http://schemas.microsoft.com/office/drawing/2014/main" id="{0F257A12-EEB1-34FF-3D82-EB5FE293EC12}"/>
                </a:ext>
              </a:extLst>
            </p:cNvPr>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14442" name="Freeform 118">
              <a:extLst>
                <a:ext uri="{FF2B5EF4-FFF2-40B4-BE49-F238E27FC236}">
                  <a16:creationId xmlns:a16="http://schemas.microsoft.com/office/drawing/2014/main" id="{70C1E95D-D735-F29E-F0B7-7035E71D3BBD}"/>
                </a:ext>
              </a:extLst>
            </p:cNvPr>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14443" name="Freeform 119">
              <a:extLst>
                <a:ext uri="{FF2B5EF4-FFF2-40B4-BE49-F238E27FC236}">
                  <a16:creationId xmlns:a16="http://schemas.microsoft.com/office/drawing/2014/main" id="{982F6C7E-A7CE-DE30-5A4E-4C4609D31372}"/>
                </a:ext>
              </a:extLst>
            </p:cNvPr>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14444" name="Freeform 120">
              <a:extLst>
                <a:ext uri="{FF2B5EF4-FFF2-40B4-BE49-F238E27FC236}">
                  <a16:creationId xmlns:a16="http://schemas.microsoft.com/office/drawing/2014/main" id="{54D46BB4-74AA-56BB-BADD-A8A467A61382}"/>
                </a:ext>
              </a:extLst>
            </p:cNvPr>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5" name="Freeform 121">
              <a:extLst>
                <a:ext uri="{FF2B5EF4-FFF2-40B4-BE49-F238E27FC236}">
                  <a16:creationId xmlns:a16="http://schemas.microsoft.com/office/drawing/2014/main" id="{A580EDC1-3152-2600-0402-CB6A5A5A6C10}"/>
                </a:ext>
              </a:extLst>
            </p:cNvPr>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6" name="Freeform 122">
              <a:extLst>
                <a:ext uri="{FF2B5EF4-FFF2-40B4-BE49-F238E27FC236}">
                  <a16:creationId xmlns:a16="http://schemas.microsoft.com/office/drawing/2014/main" id="{7BC77D59-05F5-BD22-C5E0-28CA1AE2B5A3}"/>
                </a:ext>
              </a:extLst>
            </p:cNvPr>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7" name="Freeform 123">
              <a:extLst>
                <a:ext uri="{FF2B5EF4-FFF2-40B4-BE49-F238E27FC236}">
                  <a16:creationId xmlns:a16="http://schemas.microsoft.com/office/drawing/2014/main" id="{007CB781-5B83-6805-287B-7EC8FF4353DD}"/>
                </a:ext>
              </a:extLst>
            </p:cNvPr>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48" name="Freeform 124">
              <a:extLst>
                <a:ext uri="{FF2B5EF4-FFF2-40B4-BE49-F238E27FC236}">
                  <a16:creationId xmlns:a16="http://schemas.microsoft.com/office/drawing/2014/main" id="{AD7CBE91-EA04-A81C-C414-CB6545B852AA}"/>
                </a:ext>
              </a:extLst>
            </p:cNvPr>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9" name="Freeform 125">
              <a:extLst>
                <a:ext uri="{FF2B5EF4-FFF2-40B4-BE49-F238E27FC236}">
                  <a16:creationId xmlns:a16="http://schemas.microsoft.com/office/drawing/2014/main" id="{FB74BE1E-96E7-3D9C-65F0-D9397DB7834D}"/>
                </a:ext>
              </a:extLst>
            </p:cNvPr>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450" name="Group 126">
              <a:extLst>
                <a:ext uri="{FF2B5EF4-FFF2-40B4-BE49-F238E27FC236}">
                  <a16:creationId xmlns:a16="http://schemas.microsoft.com/office/drawing/2014/main" id="{5BCF34F6-99CC-576C-8805-7682E6266060}"/>
                </a:ext>
              </a:extLst>
            </p:cNvPr>
            <p:cNvGrpSpPr>
              <a:grpSpLocks/>
            </p:cNvGrpSpPr>
            <p:nvPr/>
          </p:nvGrpSpPr>
          <p:grpSpPr bwMode="auto">
            <a:xfrm>
              <a:off x="2372" y="3451"/>
              <a:ext cx="295" cy="409"/>
              <a:chOff x="2372" y="3451"/>
              <a:chExt cx="295" cy="409"/>
            </a:xfrm>
          </p:grpSpPr>
          <p:sp>
            <p:nvSpPr>
              <p:cNvPr id="14464" name="Rectangle 127">
                <a:extLst>
                  <a:ext uri="{FF2B5EF4-FFF2-40B4-BE49-F238E27FC236}">
                    <a16:creationId xmlns:a16="http://schemas.microsoft.com/office/drawing/2014/main" id="{C5D2533D-3D4E-FD92-3367-4A7AD91AE215}"/>
                  </a:ext>
                </a:extLst>
              </p:cNvPr>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5" name="Rectangle 128">
                <a:extLst>
                  <a:ext uri="{FF2B5EF4-FFF2-40B4-BE49-F238E27FC236}">
                    <a16:creationId xmlns:a16="http://schemas.microsoft.com/office/drawing/2014/main" id="{0BBB6595-D861-2F93-8115-BB96354C7DD6}"/>
                  </a:ext>
                </a:extLst>
              </p:cNvPr>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6" name="Rectangle 129">
                <a:extLst>
                  <a:ext uri="{FF2B5EF4-FFF2-40B4-BE49-F238E27FC236}">
                    <a16:creationId xmlns:a16="http://schemas.microsoft.com/office/drawing/2014/main" id="{FB08C52C-0524-B5C4-AB16-814FC087D2AC}"/>
                  </a:ext>
                </a:extLst>
              </p:cNvPr>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7" name="Oval 130">
                <a:extLst>
                  <a:ext uri="{FF2B5EF4-FFF2-40B4-BE49-F238E27FC236}">
                    <a16:creationId xmlns:a16="http://schemas.microsoft.com/office/drawing/2014/main" id="{6F14C23C-C17F-0B1A-0EAF-08B2EB141D9A}"/>
                  </a:ext>
                </a:extLst>
              </p:cNvPr>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8" name="Rectangle 131">
                <a:extLst>
                  <a:ext uri="{FF2B5EF4-FFF2-40B4-BE49-F238E27FC236}">
                    <a16:creationId xmlns:a16="http://schemas.microsoft.com/office/drawing/2014/main" id="{1CA94E24-5292-EF1E-A75B-C734BD8D6102}"/>
                  </a:ext>
                </a:extLst>
              </p:cNvPr>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9" name="Rectangle 132">
                <a:extLst>
                  <a:ext uri="{FF2B5EF4-FFF2-40B4-BE49-F238E27FC236}">
                    <a16:creationId xmlns:a16="http://schemas.microsoft.com/office/drawing/2014/main" id="{B0E35D5E-F004-7CF9-EBEA-2D4B8B9F4D16}"/>
                  </a:ext>
                </a:extLst>
              </p:cNvPr>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70" name="Rectangle 133">
                <a:extLst>
                  <a:ext uri="{FF2B5EF4-FFF2-40B4-BE49-F238E27FC236}">
                    <a16:creationId xmlns:a16="http://schemas.microsoft.com/office/drawing/2014/main" id="{9C4EA83B-554E-C813-5C93-7D6E129DE09A}"/>
                  </a:ext>
                </a:extLst>
              </p:cNvPr>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14451" name="Rectangle 134">
              <a:extLst>
                <a:ext uri="{FF2B5EF4-FFF2-40B4-BE49-F238E27FC236}">
                  <a16:creationId xmlns:a16="http://schemas.microsoft.com/office/drawing/2014/main" id="{62F0B7F1-FCFF-A28B-DD23-8A46A138AED1}"/>
                </a:ext>
              </a:extLst>
            </p:cNvPr>
            <p:cNvSpPr>
              <a:spLocks noChangeArrowheads="1"/>
            </p:cNvSpPr>
            <p:nvPr/>
          </p:nvSpPr>
          <p:spPr bwMode="auto">
            <a:xfrm>
              <a:off x="671" y="1870"/>
              <a:ext cx="18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3200" b="1">
                  <a:latin typeface="Times" panose="020F0502020204030204" pitchFamily="34" charset="0"/>
                </a:rPr>
                <a:t>/</a:t>
              </a:r>
            </a:p>
          </p:txBody>
        </p:sp>
        <p:sp>
          <p:nvSpPr>
            <p:cNvPr id="14452" name="Line 135">
              <a:extLst>
                <a:ext uri="{FF2B5EF4-FFF2-40B4-BE49-F238E27FC236}">
                  <a16:creationId xmlns:a16="http://schemas.microsoft.com/office/drawing/2014/main" id="{D4427CA6-7992-DA8A-894B-B4E8FD3DC257}"/>
                </a:ext>
              </a:extLst>
            </p:cNvPr>
            <p:cNvSpPr>
              <a:spLocks noChangeShapeType="1"/>
            </p:cNvSpPr>
            <p:nvPr/>
          </p:nvSpPr>
          <p:spPr bwMode="auto">
            <a:xfrm>
              <a:off x="103" y="3785"/>
              <a:ext cx="100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3" name="Line 136">
              <a:extLst>
                <a:ext uri="{FF2B5EF4-FFF2-40B4-BE49-F238E27FC236}">
                  <a16:creationId xmlns:a16="http://schemas.microsoft.com/office/drawing/2014/main" id="{425C1B7A-B293-1369-5BCA-4419AB7048CB}"/>
                </a:ext>
              </a:extLst>
            </p:cNvPr>
            <p:cNvSpPr>
              <a:spLocks noChangeShapeType="1"/>
            </p:cNvSpPr>
            <p:nvPr/>
          </p:nvSpPr>
          <p:spPr bwMode="auto">
            <a:xfrm>
              <a:off x="4393" y="3859"/>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4" name="Rectangle 137">
              <a:extLst>
                <a:ext uri="{FF2B5EF4-FFF2-40B4-BE49-F238E27FC236}">
                  <a16:creationId xmlns:a16="http://schemas.microsoft.com/office/drawing/2014/main" id="{AC810C35-FB83-5CC6-E4C5-DD7E36D6D99D}"/>
                </a:ext>
              </a:extLst>
            </p:cNvPr>
            <p:cNvSpPr>
              <a:spLocks noChangeArrowheads="1"/>
            </p:cNvSpPr>
            <p:nvPr/>
          </p:nvSpPr>
          <p:spPr bwMode="auto">
            <a:xfrm>
              <a:off x="4673" y="4081"/>
              <a:ext cx="88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000">
                  <a:latin typeface="Times" panose="020F0502020204030204" pitchFamily="34" charset="0"/>
                </a:rPr>
                <a:t>©TBBBI</a:t>
              </a:r>
            </a:p>
          </p:txBody>
        </p:sp>
        <p:sp>
          <p:nvSpPr>
            <p:cNvPr id="14455" name="Line 138">
              <a:extLst>
                <a:ext uri="{FF2B5EF4-FFF2-40B4-BE49-F238E27FC236}">
                  <a16:creationId xmlns:a16="http://schemas.microsoft.com/office/drawing/2014/main" id="{9F184339-AC75-3B87-B35B-FC614D4FF25F}"/>
                </a:ext>
              </a:extLst>
            </p:cNvPr>
            <p:cNvSpPr>
              <a:spLocks noChangeShapeType="1"/>
            </p:cNvSpPr>
            <p:nvPr/>
          </p:nvSpPr>
          <p:spPr bwMode="auto">
            <a:xfrm>
              <a:off x="3183" y="3675"/>
              <a:ext cx="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6" name="Line 139">
              <a:extLst>
                <a:ext uri="{FF2B5EF4-FFF2-40B4-BE49-F238E27FC236}">
                  <a16:creationId xmlns:a16="http://schemas.microsoft.com/office/drawing/2014/main" id="{9C70CDFA-8CF3-6FA7-0E49-CB1776594AE8}"/>
                </a:ext>
              </a:extLst>
            </p:cNvPr>
            <p:cNvSpPr>
              <a:spLocks noChangeShapeType="1"/>
            </p:cNvSpPr>
            <p:nvPr/>
          </p:nvSpPr>
          <p:spPr bwMode="auto">
            <a:xfrm>
              <a:off x="3183" y="3835"/>
              <a:ext cx="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57" name="Rectangle 140">
              <a:extLst>
                <a:ext uri="{FF2B5EF4-FFF2-40B4-BE49-F238E27FC236}">
                  <a16:creationId xmlns:a16="http://schemas.microsoft.com/office/drawing/2014/main" id="{FE11A777-27E2-821F-3F27-974D761BEE77}"/>
                </a:ext>
              </a:extLst>
            </p:cNvPr>
            <p:cNvSpPr>
              <a:spLocks noChangeArrowheads="1"/>
            </p:cNvSpPr>
            <p:nvPr/>
          </p:nvSpPr>
          <p:spPr bwMode="auto">
            <a:xfrm>
              <a:off x="3007" y="3524"/>
              <a:ext cx="128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r>
                <a:rPr lang="en-US" altLang="en-US" sz="1600" b="1">
                  <a:latin typeface="Lucida Handwriting" panose="03010101010101010101" pitchFamily="66" charset="77"/>
                </a:rPr>
                <a:t>2 </a:t>
              </a:r>
              <a:endParaRPr lang="en-US" altLang="en-US" sz="1600" b="1" u="sng">
                <a:latin typeface="Lucida Handwriting" panose="03010101010101010101" pitchFamily="66" charset="77"/>
              </a:endParaRPr>
            </a:p>
            <a:p>
              <a:r>
                <a:rPr lang="en-US" altLang="en-US" sz="1600" b="1">
                  <a:latin typeface="Lucida Handwriting" panose="03010101010101010101" pitchFamily="66" charset="77"/>
                </a:rPr>
                <a:t>1</a:t>
              </a:r>
            </a:p>
          </p:txBody>
        </p:sp>
        <p:sp>
          <p:nvSpPr>
            <p:cNvPr id="14458" name="Rectangle 141">
              <a:extLst>
                <a:ext uri="{FF2B5EF4-FFF2-40B4-BE49-F238E27FC236}">
                  <a16:creationId xmlns:a16="http://schemas.microsoft.com/office/drawing/2014/main" id="{B189731E-8E13-404D-DEF0-74F919424FD4}"/>
                </a:ext>
              </a:extLst>
            </p:cNvPr>
            <p:cNvSpPr>
              <a:spLocks noChangeArrowheads="1"/>
            </p:cNvSpPr>
            <p:nvPr/>
          </p:nvSpPr>
          <p:spPr bwMode="auto">
            <a:xfrm>
              <a:off x="66" y="3793"/>
              <a:ext cx="34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400">
                <a:latin typeface="Times" panose="020F0502020204030204" pitchFamily="34" charset="0"/>
              </a:endParaRPr>
            </a:p>
          </p:txBody>
        </p:sp>
        <p:sp>
          <p:nvSpPr>
            <p:cNvPr id="14459" name="Rectangle 142">
              <a:extLst>
                <a:ext uri="{FF2B5EF4-FFF2-40B4-BE49-F238E27FC236}">
                  <a16:creationId xmlns:a16="http://schemas.microsoft.com/office/drawing/2014/main" id="{E8763C65-5170-D88C-6743-66B059D9DEE3}"/>
                </a:ext>
              </a:extLst>
            </p:cNvPr>
            <p:cNvSpPr>
              <a:spLocks noChangeArrowheads="1"/>
            </p:cNvSpPr>
            <p:nvPr/>
          </p:nvSpPr>
          <p:spPr bwMode="auto">
            <a:xfrm>
              <a:off x="2832" y="1000"/>
              <a:ext cx="496"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0" name="Rectangle 143">
              <a:extLst>
                <a:ext uri="{FF2B5EF4-FFF2-40B4-BE49-F238E27FC236}">
                  <a16:creationId xmlns:a16="http://schemas.microsoft.com/office/drawing/2014/main" id="{0EB18032-A2C3-0779-1AD8-0B07ABF327AE}"/>
                </a:ext>
              </a:extLst>
            </p:cNvPr>
            <p:cNvSpPr>
              <a:spLocks noChangeArrowheads="1"/>
            </p:cNvSpPr>
            <p:nvPr/>
          </p:nvSpPr>
          <p:spPr bwMode="auto">
            <a:xfrm>
              <a:off x="4549" y="795"/>
              <a:ext cx="400" cy="20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461" name="Line 144">
              <a:extLst>
                <a:ext uri="{FF2B5EF4-FFF2-40B4-BE49-F238E27FC236}">
                  <a16:creationId xmlns:a16="http://schemas.microsoft.com/office/drawing/2014/main" id="{1F11CA8D-0151-DA32-0EF4-E42044F86AAB}"/>
                </a:ext>
              </a:extLst>
            </p:cNvPr>
            <p:cNvSpPr>
              <a:spLocks noChangeShapeType="1"/>
            </p:cNvSpPr>
            <p:nvPr/>
          </p:nvSpPr>
          <p:spPr bwMode="auto">
            <a:xfrm>
              <a:off x="2169" y="329"/>
              <a:ext cx="114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62" name="Text Box 145">
              <a:extLst>
                <a:ext uri="{FF2B5EF4-FFF2-40B4-BE49-F238E27FC236}">
                  <a16:creationId xmlns:a16="http://schemas.microsoft.com/office/drawing/2014/main" id="{FCAD0A68-47BC-F922-B405-FDEFF17240EF}"/>
                </a:ext>
              </a:extLst>
            </p:cNvPr>
            <p:cNvSpPr txBox="1">
              <a:spLocks noChangeArrowheads="1"/>
            </p:cNvSpPr>
            <p:nvPr/>
          </p:nvSpPr>
          <p:spPr bwMode="auto">
            <a:xfrm>
              <a:off x="5104" y="3792"/>
              <a:ext cx="6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endParaRPr lang="en-US" altLang="en-US" sz="2000" b="1">
                <a:solidFill>
                  <a:srgbClr val="5B5B5B"/>
                </a:solidFill>
              </a:endParaRPr>
            </a:p>
          </p:txBody>
        </p:sp>
        <p:sp>
          <p:nvSpPr>
            <p:cNvPr id="14463" name="Text Box 146">
              <a:extLst>
                <a:ext uri="{FF2B5EF4-FFF2-40B4-BE49-F238E27FC236}">
                  <a16:creationId xmlns:a16="http://schemas.microsoft.com/office/drawing/2014/main" id="{418AF445-075D-DA26-3F50-213A4FCB2AF7}"/>
                </a:ext>
              </a:extLst>
            </p:cNvPr>
            <p:cNvSpPr txBox="1">
              <a:spLocks noChangeArrowheads="1"/>
            </p:cNvSpPr>
            <p:nvPr/>
          </p:nvSpPr>
          <p:spPr bwMode="auto">
            <a:xfrm>
              <a:off x="5177" y="3919"/>
              <a:ext cx="58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spcBef>
                  <a:spcPct val="50000"/>
                </a:spcBef>
              </a:pPr>
              <a:r>
                <a:rPr lang="en-US" altLang="en-US" sz="1400" b="1"/>
                <a:t>06-06</a:t>
              </a:r>
            </a:p>
          </p:txBody>
        </p:sp>
      </p:grpSp>
      <p:sp>
        <p:nvSpPr>
          <p:cNvPr id="14339" name="Rectangle 151">
            <a:extLst>
              <a:ext uri="{FF2B5EF4-FFF2-40B4-BE49-F238E27FC236}">
                <a16:creationId xmlns:a16="http://schemas.microsoft.com/office/drawing/2014/main" id="{530BD1C0-0599-6836-99CD-5EB0452F20ED}"/>
              </a:ext>
            </a:extLst>
          </p:cNvPr>
          <p:cNvSpPr>
            <a:spLocks noChangeArrowheads="1"/>
          </p:cNvSpPr>
          <p:nvPr/>
        </p:nvSpPr>
        <p:spPr bwMode="auto">
          <a:xfrm>
            <a:off x="6940550" y="6289675"/>
            <a:ext cx="2203450" cy="6445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4340" name="Text Box 152">
            <a:extLst>
              <a:ext uri="{FF2B5EF4-FFF2-40B4-BE49-F238E27FC236}">
                <a16:creationId xmlns:a16="http://schemas.microsoft.com/office/drawing/2014/main" id="{464C3646-750F-296E-E882-DFEB316E8D3B}"/>
              </a:ext>
            </a:extLst>
          </p:cNvPr>
          <p:cNvSpPr txBox="1">
            <a:spLocks noChangeArrowheads="1"/>
          </p:cNvSpPr>
          <p:nvPr/>
        </p:nvSpPr>
        <p:spPr bwMode="auto">
          <a:xfrm>
            <a:off x="155575" y="6437313"/>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000" b="1">
                <a:solidFill>
                  <a:srgbClr val="FFFFFF"/>
                </a:solidFill>
                <a:latin typeface="Arial" panose="020B0604020202020204" pitchFamily="34" charset="0"/>
              </a:rPr>
              <a:t>©2006 TBBMI</a:t>
            </a:r>
          </a:p>
        </p:txBody>
      </p:sp>
      <p:sp>
        <p:nvSpPr>
          <p:cNvPr id="14341" name="Text Box 153">
            <a:extLst>
              <a:ext uri="{FF2B5EF4-FFF2-40B4-BE49-F238E27FC236}">
                <a16:creationId xmlns:a16="http://schemas.microsoft.com/office/drawing/2014/main" id="{F3BE934D-149E-3034-EB59-59B2CC63D67C}"/>
              </a:ext>
            </a:extLst>
          </p:cNvPr>
          <p:cNvSpPr txBox="1">
            <a:spLocks noChangeArrowheads="1"/>
          </p:cNvSpPr>
          <p:nvPr/>
        </p:nvSpPr>
        <p:spPr bwMode="auto">
          <a:xfrm>
            <a:off x="8066088" y="6438900"/>
            <a:ext cx="36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000" b="1">
                <a:solidFill>
                  <a:srgbClr val="FFFFFF"/>
                </a:solidFill>
                <a:latin typeface="Arial" panose="020B0604020202020204" pitchFamily="34" charset="0"/>
              </a:rPr>
              <a:t>06-</a:t>
            </a:r>
          </a:p>
        </p:txBody>
      </p:sp>
      <p:sp>
        <p:nvSpPr>
          <p:cNvPr id="14342" name="Text Box 160">
            <a:extLst>
              <a:ext uri="{FF2B5EF4-FFF2-40B4-BE49-F238E27FC236}">
                <a16:creationId xmlns:a16="http://schemas.microsoft.com/office/drawing/2014/main" id="{47AC4B53-4229-4E8D-C964-D21CA4EAB875}"/>
              </a:ext>
            </a:extLst>
          </p:cNvPr>
          <p:cNvSpPr txBox="1">
            <a:spLocks noChangeArrowheads="1"/>
          </p:cNvSpPr>
          <p:nvPr/>
        </p:nvSpPr>
        <p:spPr bwMode="auto">
          <a:xfrm>
            <a:off x="479425" y="641191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900" b="1">
                <a:latin typeface="Arial" panose="020B0604020202020204" pitchFamily="34" charset="0"/>
              </a:rPr>
              <a:t>©2006 TBBMI</a:t>
            </a:r>
          </a:p>
        </p:txBody>
      </p:sp>
      <p:sp>
        <p:nvSpPr>
          <p:cNvPr id="172193" name="Rectangle 161">
            <a:extLst>
              <a:ext uri="{FF2B5EF4-FFF2-40B4-BE49-F238E27FC236}">
                <a16:creationId xmlns:a16="http://schemas.microsoft.com/office/drawing/2014/main" id="{55A91315-73F2-0F0D-13C9-B4641DDB7AB5}"/>
              </a:ext>
            </a:extLst>
          </p:cNvPr>
          <p:cNvSpPr>
            <a:spLocks noChangeArrowheads="1"/>
          </p:cNvSpPr>
          <p:nvPr/>
        </p:nvSpPr>
        <p:spPr bwMode="auto">
          <a:xfrm>
            <a:off x="7534275" y="6440488"/>
            <a:ext cx="736600"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DDDDDD"/>
                  </a:outerShdw>
                </a:effectLst>
                <a:latin typeface="Comic Sans MS" charset="0"/>
                <a:ea typeface="+mn-ea"/>
              </a:rPr>
              <a:t>9.65.06.</a:t>
            </a:r>
          </a:p>
        </p:txBody>
      </p:sp>
      <p:sp>
        <p:nvSpPr>
          <p:cNvPr id="172194" name="Rectangle 162">
            <a:extLst>
              <a:ext uri="{FF2B5EF4-FFF2-40B4-BE49-F238E27FC236}">
                <a16:creationId xmlns:a16="http://schemas.microsoft.com/office/drawing/2014/main" id="{0BAA10EF-90D8-46B6-D680-56EDF77A0C99}"/>
              </a:ext>
            </a:extLst>
          </p:cNvPr>
          <p:cNvSpPr>
            <a:spLocks noChangeArrowheads="1"/>
          </p:cNvSpPr>
          <p:nvPr/>
        </p:nvSpPr>
        <p:spPr bwMode="auto">
          <a:xfrm>
            <a:off x="8091488" y="6442075"/>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DDDDDD"/>
                  </a:outerShdw>
                </a:effectLst>
                <a:latin typeface="Comic Sans MS" charset="0"/>
                <a:ea typeface="+mn-ea"/>
              </a:rPr>
              <a:t>05</a:t>
            </a:r>
          </a:p>
        </p:txBody>
      </p:sp>
      <p:sp>
        <p:nvSpPr>
          <p:cNvPr id="172195" name="Text Box 163">
            <a:extLst>
              <a:ext uri="{FF2B5EF4-FFF2-40B4-BE49-F238E27FC236}">
                <a16:creationId xmlns:a16="http://schemas.microsoft.com/office/drawing/2014/main" id="{FF935424-4324-73FB-182A-4DB9B7006865}"/>
              </a:ext>
            </a:extLst>
          </p:cNvPr>
          <p:cNvSpPr txBox="1">
            <a:spLocks noChangeArrowheads="1"/>
          </p:cNvSpPr>
          <p:nvPr/>
        </p:nvSpPr>
        <p:spPr bwMode="auto">
          <a:xfrm>
            <a:off x="271463" y="3827463"/>
            <a:ext cx="3271837" cy="768350"/>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2000" b="1" dirty="0">
                <a:solidFill>
                  <a:srgbClr val="FFFF00"/>
                </a:solidFill>
                <a:latin typeface="Comic Sans MS" charset="0"/>
                <a:ea typeface="+mn-ea"/>
              </a:rPr>
              <a:t>KATAM  KHANGACHON </a:t>
            </a:r>
            <a:r>
              <a:rPr lang="en-US" sz="2400" b="1" dirty="0">
                <a:solidFill>
                  <a:srgbClr val="FFFF00"/>
                </a:solidFill>
                <a:latin typeface="Comic Sans MS" charset="0"/>
                <a:ea typeface="+mn-ea"/>
              </a:rPr>
              <a:t>#18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95"/>
                                        </p:tgtEl>
                                        <p:attrNameLst>
                                          <p:attrName>style.visibility</p:attrName>
                                        </p:attrNameLst>
                                      </p:cBhvr>
                                      <p:to>
                                        <p:strVal val="visible"/>
                                      </p:to>
                                    </p:set>
                                    <p:anim calcmode="lin" valueType="num">
                                      <p:cBhvr>
                                        <p:cTn id="7" dur="500" fill="hold"/>
                                        <p:tgtEl>
                                          <p:spTgt spid="172195"/>
                                        </p:tgtEl>
                                        <p:attrNameLst>
                                          <p:attrName>ppt_x</p:attrName>
                                        </p:attrNameLst>
                                      </p:cBhvr>
                                      <p:tavLst>
                                        <p:tav tm="0">
                                          <p:val>
                                            <p:strVal val="#ppt_x-#ppt_w/2"/>
                                          </p:val>
                                        </p:tav>
                                        <p:tav tm="100000">
                                          <p:val>
                                            <p:strVal val="#ppt_x"/>
                                          </p:val>
                                        </p:tav>
                                      </p:tavLst>
                                    </p:anim>
                                    <p:anim calcmode="lin" valueType="num">
                                      <p:cBhvr>
                                        <p:cTn id="8" dur="500" fill="hold"/>
                                        <p:tgtEl>
                                          <p:spTgt spid="172195"/>
                                        </p:tgtEl>
                                        <p:attrNameLst>
                                          <p:attrName>ppt_y</p:attrName>
                                        </p:attrNameLst>
                                      </p:cBhvr>
                                      <p:tavLst>
                                        <p:tav tm="0">
                                          <p:val>
                                            <p:strVal val="#ppt_y"/>
                                          </p:val>
                                        </p:tav>
                                        <p:tav tm="100000">
                                          <p:val>
                                            <p:strVal val="#ppt_y"/>
                                          </p:val>
                                        </p:tav>
                                      </p:tavLst>
                                    </p:anim>
                                    <p:anim calcmode="lin" valueType="num">
                                      <p:cBhvr>
                                        <p:cTn id="9" dur="500" fill="hold"/>
                                        <p:tgtEl>
                                          <p:spTgt spid="172195"/>
                                        </p:tgtEl>
                                        <p:attrNameLst>
                                          <p:attrName>ppt_w</p:attrName>
                                        </p:attrNameLst>
                                      </p:cBhvr>
                                      <p:tavLst>
                                        <p:tav tm="0">
                                          <p:val>
                                            <p:fltVal val="0"/>
                                          </p:val>
                                        </p:tav>
                                        <p:tav tm="100000">
                                          <p:val>
                                            <p:strVal val="#ppt_w"/>
                                          </p:val>
                                        </p:tav>
                                      </p:tavLst>
                                    </p:anim>
                                    <p:anim calcmode="lin" valueType="num">
                                      <p:cBhvr>
                                        <p:cTn id="10" dur="500" fill="hold"/>
                                        <p:tgtEl>
                                          <p:spTgt spid="172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9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7126F91E-0492-F0BB-7010-005D164AB82E}"/>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dirty="0">
                <a:solidFill>
                  <a:srgbClr val="FFFF00"/>
                </a:solidFill>
                <a:latin typeface="Times" charset="0"/>
                <a:ea typeface="+mn-ea"/>
              </a:rPr>
              <a:t>1</a:t>
            </a:r>
          </a:p>
        </p:txBody>
      </p:sp>
      <p:sp>
        <p:nvSpPr>
          <p:cNvPr id="260099" name="Rectangle 3">
            <a:extLst>
              <a:ext uri="{FF2B5EF4-FFF2-40B4-BE49-F238E27FC236}">
                <a16:creationId xmlns:a16="http://schemas.microsoft.com/office/drawing/2014/main" id="{560C4B9B-1961-86D2-C531-71C091B761C1}"/>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2</a:t>
            </a:r>
          </a:p>
        </p:txBody>
      </p:sp>
      <p:sp>
        <p:nvSpPr>
          <p:cNvPr id="260100" name="Rectangle 4">
            <a:extLst>
              <a:ext uri="{FF2B5EF4-FFF2-40B4-BE49-F238E27FC236}">
                <a16:creationId xmlns:a16="http://schemas.microsoft.com/office/drawing/2014/main" id="{C54B6FD4-375F-45CC-C18D-2C264D9DDAE4}"/>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3</a:t>
            </a:r>
          </a:p>
        </p:txBody>
      </p:sp>
      <p:sp>
        <p:nvSpPr>
          <p:cNvPr id="260101" name="Rectangle 5">
            <a:extLst>
              <a:ext uri="{FF2B5EF4-FFF2-40B4-BE49-F238E27FC236}">
                <a16:creationId xmlns:a16="http://schemas.microsoft.com/office/drawing/2014/main" id="{3C5D5D3B-C5FE-3A21-CF14-E6672C6E0CB9}"/>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4</a:t>
            </a:r>
          </a:p>
        </p:txBody>
      </p:sp>
      <p:sp>
        <p:nvSpPr>
          <p:cNvPr id="260102" name="Rectangle 6">
            <a:extLst>
              <a:ext uri="{FF2B5EF4-FFF2-40B4-BE49-F238E27FC236}">
                <a16:creationId xmlns:a16="http://schemas.microsoft.com/office/drawing/2014/main" id="{6495F3EA-E008-72E2-A97B-8C6101CE0110}"/>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260103" name="Rectangle 7">
            <a:extLst>
              <a:ext uri="{FF2B5EF4-FFF2-40B4-BE49-F238E27FC236}">
                <a16:creationId xmlns:a16="http://schemas.microsoft.com/office/drawing/2014/main" id="{D7C512FA-7588-0B2D-31BF-E0AF4BEFAC28}"/>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6</a:t>
            </a:r>
          </a:p>
        </p:txBody>
      </p:sp>
      <p:sp>
        <p:nvSpPr>
          <p:cNvPr id="260104" name="Rectangle 8">
            <a:extLst>
              <a:ext uri="{FF2B5EF4-FFF2-40B4-BE49-F238E27FC236}">
                <a16:creationId xmlns:a16="http://schemas.microsoft.com/office/drawing/2014/main" id="{FEBDD1B1-CDBD-CB33-50B8-008FC81AFDF1}"/>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7</a:t>
            </a:r>
          </a:p>
        </p:txBody>
      </p:sp>
      <p:sp>
        <p:nvSpPr>
          <p:cNvPr id="260105" name="Rectangle 9">
            <a:extLst>
              <a:ext uri="{FF2B5EF4-FFF2-40B4-BE49-F238E27FC236}">
                <a16:creationId xmlns:a16="http://schemas.microsoft.com/office/drawing/2014/main" id="{A338B916-48C4-1D6E-2ADD-B5BB705F04ED}"/>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8</a:t>
            </a:r>
          </a:p>
        </p:txBody>
      </p:sp>
      <p:sp>
        <p:nvSpPr>
          <p:cNvPr id="260107" name="Oval 11">
            <a:extLst>
              <a:ext uri="{FF2B5EF4-FFF2-40B4-BE49-F238E27FC236}">
                <a16:creationId xmlns:a16="http://schemas.microsoft.com/office/drawing/2014/main" id="{3A5D8751-3F17-5B2B-0AD8-025A08CDCC63}"/>
              </a:ext>
            </a:extLst>
          </p:cNvPr>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a:latin typeface="Comic Sans MS" charset="0"/>
              <a:ea typeface="+mn-ea"/>
            </a:endParaRPr>
          </a:p>
        </p:txBody>
      </p:sp>
      <p:grpSp>
        <p:nvGrpSpPr>
          <p:cNvPr id="2" name="Group 20">
            <a:extLst>
              <a:ext uri="{FF2B5EF4-FFF2-40B4-BE49-F238E27FC236}">
                <a16:creationId xmlns:a16="http://schemas.microsoft.com/office/drawing/2014/main" id="{15A2130E-176D-0AF4-F7F7-E8EAA7F232BF}"/>
              </a:ext>
            </a:extLst>
          </p:cNvPr>
          <p:cNvGrpSpPr>
            <a:grpSpLocks/>
          </p:cNvGrpSpPr>
          <p:nvPr/>
        </p:nvGrpSpPr>
        <p:grpSpPr bwMode="auto">
          <a:xfrm>
            <a:off x="1727200" y="3770313"/>
            <a:ext cx="5578475" cy="1624012"/>
            <a:chOff x="980" y="2338"/>
            <a:chExt cx="3514" cy="1023"/>
          </a:xfrm>
        </p:grpSpPr>
        <p:grpSp>
          <p:nvGrpSpPr>
            <p:cNvPr id="16406" name="Group 21">
              <a:extLst>
                <a:ext uri="{FF2B5EF4-FFF2-40B4-BE49-F238E27FC236}">
                  <a16:creationId xmlns:a16="http://schemas.microsoft.com/office/drawing/2014/main" id="{80FC227D-3624-AECA-E1B2-88DEFA90FC52}"/>
                </a:ext>
              </a:extLst>
            </p:cNvPr>
            <p:cNvGrpSpPr>
              <a:grpSpLocks/>
            </p:cNvGrpSpPr>
            <p:nvPr/>
          </p:nvGrpSpPr>
          <p:grpSpPr bwMode="auto">
            <a:xfrm>
              <a:off x="980" y="2338"/>
              <a:ext cx="3514" cy="799"/>
              <a:chOff x="980" y="2338"/>
              <a:chExt cx="3514" cy="799"/>
            </a:xfrm>
          </p:grpSpPr>
          <p:grpSp>
            <p:nvGrpSpPr>
              <p:cNvPr id="16408" name="Group 22">
                <a:extLst>
                  <a:ext uri="{FF2B5EF4-FFF2-40B4-BE49-F238E27FC236}">
                    <a16:creationId xmlns:a16="http://schemas.microsoft.com/office/drawing/2014/main" id="{54736404-C4C2-38AF-9FE5-806FFC1DEA32}"/>
                  </a:ext>
                </a:extLst>
              </p:cNvPr>
              <p:cNvGrpSpPr>
                <a:grpSpLocks/>
              </p:cNvGrpSpPr>
              <p:nvPr/>
            </p:nvGrpSpPr>
            <p:grpSpPr bwMode="auto">
              <a:xfrm>
                <a:off x="980" y="2552"/>
                <a:ext cx="3514" cy="585"/>
                <a:chOff x="980" y="2552"/>
                <a:chExt cx="3514" cy="585"/>
              </a:xfrm>
            </p:grpSpPr>
            <p:sp>
              <p:nvSpPr>
                <p:cNvPr id="16410" name="AutoShape 23">
                  <a:extLst>
                    <a:ext uri="{FF2B5EF4-FFF2-40B4-BE49-F238E27FC236}">
                      <a16:creationId xmlns:a16="http://schemas.microsoft.com/office/drawing/2014/main" id="{C41998E5-F099-0634-FC70-A84D436E1F28}"/>
                    </a:ext>
                  </a:extLst>
                </p:cNvPr>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6411" name="AutoShape 24">
                  <a:extLst>
                    <a:ext uri="{FF2B5EF4-FFF2-40B4-BE49-F238E27FC236}">
                      <a16:creationId xmlns:a16="http://schemas.microsoft.com/office/drawing/2014/main" id="{A6CFEC7C-C275-B833-D2F1-5DAD95DE8EEA}"/>
                    </a:ext>
                  </a:extLst>
                </p:cNvPr>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260121" name="Rectangle 25">
                <a:extLst>
                  <a:ext uri="{FF2B5EF4-FFF2-40B4-BE49-F238E27FC236}">
                    <a16:creationId xmlns:a16="http://schemas.microsoft.com/office/drawing/2014/main" id="{A2CB2CB5-8FC3-11B8-A007-09F50C803A41}"/>
                  </a:ext>
                </a:extLst>
              </p:cNvPr>
              <p:cNvSpPr>
                <a:spLocks noChangeArrowheads="1"/>
              </p:cNvSpPr>
              <p:nvPr/>
            </p:nvSpPr>
            <p:spPr bwMode="auto">
              <a:xfrm>
                <a:off x="2103" y="2338"/>
                <a:ext cx="515" cy="74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7200" b="1" dirty="0">
                    <a:solidFill>
                      <a:srgbClr val="FFFF00"/>
                    </a:solidFill>
                    <a:latin typeface="Times" charset="0"/>
                    <a:ea typeface="+mn-ea"/>
                  </a:rPr>
                  <a:t>4</a:t>
                </a:r>
              </a:p>
            </p:txBody>
          </p:sp>
        </p:grpSp>
        <p:sp>
          <p:nvSpPr>
            <p:cNvPr id="260122" name="Rectangle 26">
              <a:extLst>
                <a:ext uri="{FF2B5EF4-FFF2-40B4-BE49-F238E27FC236}">
                  <a16:creationId xmlns:a16="http://schemas.microsoft.com/office/drawing/2014/main" id="{6A3238A2-302D-CDA3-6AB8-7C2E4A9B4C79}"/>
                </a:ext>
              </a:extLst>
            </p:cNvPr>
            <p:cNvSpPr>
              <a:spLocks noChangeArrowheads="1"/>
            </p:cNvSpPr>
            <p:nvPr/>
          </p:nvSpPr>
          <p:spPr bwMode="auto">
            <a:xfrm>
              <a:off x="3449" y="2614"/>
              <a:ext cx="515" cy="74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7200" b="1">
                  <a:solidFill>
                    <a:srgbClr val="FFFF00"/>
                  </a:solidFill>
                  <a:latin typeface="Times" charset="0"/>
                  <a:ea typeface="+mn-ea"/>
                </a:rPr>
                <a:t>4</a:t>
              </a:r>
            </a:p>
          </p:txBody>
        </p:sp>
      </p:grpSp>
      <p:sp>
        <p:nvSpPr>
          <p:cNvPr id="260133" name="Rectangle 37" descr="Dark horizontal">
            <a:extLst>
              <a:ext uri="{FF2B5EF4-FFF2-40B4-BE49-F238E27FC236}">
                <a16:creationId xmlns:a16="http://schemas.microsoft.com/office/drawing/2014/main" id="{77D1BD28-CC80-88DA-729D-8D89A5181F73}"/>
              </a:ext>
            </a:extLst>
          </p:cNvPr>
          <p:cNvSpPr>
            <a:spLocks noChangeArrowheads="1"/>
          </p:cNvSpPr>
          <p:nvPr/>
        </p:nvSpPr>
        <p:spPr bwMode="auto">
          <a:xfrm rot="1518301">
            <a:off x="4810125" y="2973388"/>
            <a:ext cx="184150" cy="2347912"/>
          </a:xfrm>
          <a:prstGeom prst="rect">
            <a:avLst/>
          </a:prstGeom>
          <a:blipFill dpi="0" rotWithShape="0">
            <a:blip r:embed="rId3"/>
            <a:srcRect/>
            <a:tile tx="0" ty="0" sx="100000" sy="100000" flip="none" algn="tl"/>
          </a:blipFill>
          <a:ln w="5715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nvGrpSpPr>
          <p:cNvPr id="5" name="Group 41">
            <a:extLst>
              <a:ext uri="{FF2B5EF4-FFF2-40B4-BE49-F238E27FC236}">
                <a16:creationId xmlns:a16="http://schemas.microsoft.com/office/drawing/2014/main" id="{5D47B305-25DF-2ADC-9ADA-F34E14922E6E}"/>
              </a:ext>
            </a:extLst>
          </p:cNvPr>
          <p:cNvGrpSpPr>
            <a:grpSpLocks/>
          </p:cNvGrpSpPr>
          <p:nvPr/>
        </p:nvGrpSpPr>
        <p:grpSpPr bwMode="auto">
          <a:xfrm>
            <a:off x="5470525" y="588963"/>
            <a:ext cx="687388" cy="958850"/>
            <a:chOff x="3446" y="371"/>
            <a:chExt cx="433" cy="604"/>
          </a:xfrm>
        </p:grpSpPr>
        <p:sp>
          <p:nvSpPr>
            <p:cNvPr id="16403" name="Rectangle 42">
              <a:extLst>
                <a:ext uri="{FF2B5EF4-FFF2-40B4-BE49-F238E27FC236}">
                  <a16:creationId xmlns:a16="http://schemas.microsoft.com/office/drawing/2014/main" id="{0071AB3A-85DF-A486-C2A0-F22E41E06205}"/>
                </a:ext>
              </a:extLst>
            </p:cNvPr>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6404" name="Rectangle 43">
              <a:extLst>
                <a:ext uri="{FF2B5EF4-FFF2-40B4-BE49-F238E27FC236}">
                  <a16:creationId xmlns:a16="http://schemas.microsoft.com/office/drawing/2014/main" id="{7F8D14FA-BE98-3518-BDA3-544782C56E1A}"/>
                </a:ext>
              </a:extLst>
            </p:cNvPr>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sp>
          <p:nvSpPr>
            <p:cNvPr id="16405" name="Rectangle 44">
              <a:extLst>
                <a:ext uri="{FF2B5EF4-FFF2-40B4-BE49-F238E27FC236}">
                  <a16:creationId xmlns:a16="http://schemas.microsoft.com/office/drawing/2014/main" id="{F525F8C2-25BB-224F-91E0-62D38DA2A1DA}"/>
                </a:ext>
              </a:extLst>
            </p:cNvPr>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p:spPr>
          <p:txBody>
            <a:bodyPr wrap="none" anchor="ct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endParaRPr lang="en-US" altLang="en-US"/>
            </a:p>
          </p:txBody>
        </p:sp>
      </p:grpSp>
      <p:sp>
        <p:nvSpPr>
          <p:cNvPr id="16398" name="Text Box 61">
            <a:extLst>
              <a:ext uri="{FF2B5EF4-FFF2-40B4-BE49-F238E27FC236}">
                <a16:creationId xmlns:a16="http://schemas.microsoft.com/office/drawing/2014/main" id="{923A584B-2198-2EFE-BBDF-D7C9E37B8F91}"/>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260158" name="Text Box 62">
            <a:extLst>
              <a:ext uri="{FF2B5EF4-FFF2-40B4-BE49-F238E27FC236}">
                <a16:creationId xmlns:a16="http://schemas.microsoft.com/office/drawing/2014/main" id="{9DD46105-EF80-0E00-979A-87B8C78E63D0}"/>
              </a:ext>
            </a:extLst>
          </p:cNvPr>
          <p:cNvSpPr txBox="1">
            <a:spLocks noChangeArrowheads="1"/>
          </p:cNvSpPr>
          <p:nvPr/>
        </p:nvSpPr>
        <p:spPr bwMode="auto">
          <a:xfrm>
            <a:off x="0" y="71278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260159" name="Text Box 63">
            <a:extLst>
              <a:ext uri="{FF2B5EF4-FFF2-40B4-BE49-F238E27FC236}">
                <a16:creationId xmlns:a16="http://schemas.microsoft.com/office/drawing/2014/main" id="{9CF896FA-1E36-CF7D-A5B8-9B158C7CF329}"/>
              </a:ext>
            </a:extLst>
          </p:cNvPr>
          <p:cNvSpPr txBox="1">
            <a:spLocks noChangeArrowheads="1"/>
          </p:cNvSpPr>
          <p:nvPr/>
        </p:nvSpPr>
        <p:spPr bwMode="auto">
          <a:xfrm>
            <a:off x="5703888" y="822325"/>
            <a:ext cx="3217862"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 DHARKHAMEIYA </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6401" name="Text Box 66">
            <a:extLst>
              <a:ext uri="{FF2B5EF4-FFF2-40B4-BE49-F238E27FC236}">
                <a16:creationId xmlns:a16="http://schemas.microsoft.com/office/drawing/2014/main" id="{BF816593-350B-69CC-D192-BE3A27284296}"/>
              </a:ext>
            </a:extLst>
          </p:cNvPr>
          <p:cNvSpPr txBox="1">
            <a:spLocks noChangeArrowheads="1"/>
          </p:cNvSpPr>
          <p:nvPr/>
        </p:nvSpPr>
        <p:spPr bwMode="auto">
          <a:xfrm>
            <a:off x="8534400" y="63928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5</a:t>
            </a:r>
          </a:p>
        </p:txBody>
      </p:sp>
      <p:sp>
        <p:nvSpPr>
          <p:cNvPr id="260163" name="Rectangle 67">
            <a:extLst>
              <a:ext uri="{FF2B5EF4-FFF2-40B4-BE49-F238E27FC236}">
                <a16:creationId xmlns:a16="http://schemas.microsoft.com/office/drawing/2014/main" id="{57AD0962-5F29-D66C-61AB-D4CBC2C9608F}"/>
              </a:ext>
            </a:extLst>
          </p:cNvPr>
          <p:cNvSpPr>
            <a:spLocks noChangeArrowheads="1"/>
          </p:cNvSpPr>
          <p:nvPr/>
        </p:nvSpPr>
        <p:spPr bwMode="auto">
          <a:xfrm>
            <a:off x="8091488"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06</a:t>
            </a:r>
            <a:endParaRPr lang="en-US" altLang="en-US" sz="1000" b="1">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05"/>
                                        </p:tgtEl>
                                        <p:attrNameLst>
                                          <p:attrName>style.visibility</p:attrName>
                                        </p:attrNameLst>
                                      </p:cBhvr>
                                      <p:to>
                                        <p:strVal val="visible"/>
                                      </p:to>
                                    </p:set>
                                    <p:anim calcmode="lin" valueType="num">
                                      <p:cBhvr>
                                        <p:cTn id="56" dur="500" fill="hold"/>
                                        <p:tgtEl>
                                          <p:spTgt spid="260105"/>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05"/>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05"/>
                                        </p:tgtEl>
                                        <p:attrNameLst>
                                          <p:attrName>ppt_x</p:attrName>
                                        </p:attrNameLst>
                                      </p:cBhvr>
                                      <p:tavLst>
                                        <p:tav tm="0">
                                          <p:val>
                                            <p:fltVal val="0.5"/>
                                          </p:val>
                                        </p:tav>
                                        <p:tav tm="100000">
                                          <p:val>
                                            <p:strVal val="#ppt_x"/>
                                          </p:val>
                                        </p:tav>
                                      </p:tavLst>
                                    </p:anim>
                                    <p:anim calcmode="lin" valueType="num">
                                      <p:cBhvr>
                                        <p:cTn id="59" dur="500" fill="hold"/>
                                        <p:tgtEl>
                                          <p:spTgt spid="260105"/>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36"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500" fill="hold"/>
                                        <p:tgtEl>
                                          <p:spTgt spid="5"/>
                                        </p:tgtEl>
                                        <p:attrNameLst>
                                          <p:attrName>ppt_w</p:attrName>
                                        </p:attrNameLst>
                                      </p:cBhvr>
                                      <p:tavLst>
                                        <p:tav tm="0">
                                          <p:val>
                                            <p:strVal val="(6*min(max(#ppt_w*#ppt_h,.3),1)-7.4)/-.7*#ppt_w"/>
                                          </p:val>
                                        </p:tav>
                                        <p:tav tm="100000">
                                          <p:val>
                                            <p:strVal val="#ppt_w"/>
                                          </p:val>
                                        </p:tav>
                                      </p:tavLst>
                                    </p:anim>
                                    <p:anim calcmode="lin" valueType="num">
                                      <p:cBhvr>
                                        <p:cTn id="81" dur="500" fill="hold"/>
                                        <p:tgtEl>
                                          <p:spTgt spid="5"/>
                                        </p:tgtEl>
                                        <p:attrNameLst>
                                          <p:attrName>ppt_h</p:attrName>
                                        </p:attrNameLst>
                                      </p:cBhvr>
                                      <p:tavLst>
                                        <p:tav tm="0">
                                          <p:val>
                                            <p:strVal val="(6*min(max(#ppt_w*#ppt_h,.3),1)-7.4)/-.7*#ppt_h"/>
                                          </p:val>
                                        </p:tav>
                                        <p:tav tm="100000">
                                          <p:val>
                                            <p:strVal val="#ppt_h"/>
                                          </p:val>
                                        </p:tav>
                                      </p:tavLst>
                                    </p:anim>
                                    <p:anim calcmode="lin" valueType="num">
                                      <p:cBhvr>
                                        <p:cTn id="82" dur="500" fill="hold"/>
                                        <p:tgtEl>
                                          <p:spTgt spid="5"/>
                                        </p:tgtEl>
                                        <p:attrNameLst>
                                          <p:attrName>ppt_x</p:attrName>
                                        </p:attrNameLst>
                                      </p:cBhvr>
                                      <p:tavLst>
                                        <p:tav tm="0">
                                          <p:val>
                                            <p:fltVal val="0.5"/>
                                          </p:val>
                                        </p:tav>
                                        <p:tav tm="100000">
                                          <p:val>
                                            <p:strVal val="#ppt_x"/>
                                          </p:val>
                                        </p:tav>
                                      </p:tavLst>
                                    </p:anim>
                                    <p:anim calcmode="lin" valueType="num">
                                      <p:cBhvr>
                                        <p:cTn id="83"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36" fill="hold" grpId="0" nodeType="clickEffect">
                                  <p:stCondLst>
                                    <p:cond delay="0"/>
                                  </p:stCondLst>
                                  <p:childTnLst>
                                    <p:set>
                                      <p:cBhvr>
                                        <p:cTn id="87" dur="1" fill="hold">
                                          <p:stCondLst>
                                            <p:cond delay="0"/>
                                          </p:stCondLst>
                                        </p:cTn>
                                        <p:tgtEl>
                                          <p:spTgt spid="260158"/>
                                        </p:tgtEl>
                                        <p:attrNameLst>
                                          <p:attrName>style.visibility</p:attrName>
                                        </p:attrNameLst>
                                      </p:cBhvr>
                                      <p:to>
                                        <p:strVal val="visible"/>
                                      </p:to>
                                    </p:set>
                                    <p:anim calcmode="lin" valueType="num">
                                      <p:cBhvr>
                                        <p:cTn id="88" dur="500" fill="hold"/>
                                        <p:tgtEl>
                                          <p:spTgt spid="260158"/>
                                        </p:tgtEl>
                                        <p:attrNameLst>
                                          <p:attrName>ppt_w</p:attrName>
                                        </p:attrNameLst>
                                      </p:cBhvr>
                                      <p:tavLst>
                                        <p:tav tm="0">
                                          <p:val>
                                            <p:strVal val="(6*min(max(#ppt_w*#ppt_h,.3),1)-7.4)/-.7*#ppt_w"/>
                                          </p:val>
                                        </p:tav>
                                        <p:tav tm="100000">
                                          <p:val>
                                            <p:strVal val="#ppt_w"/>
                                          </p:val>
                                        </p:tav>
                                      </p:tavLst>
                                    </p:anim>
                                    <p:anim calcmode="lin" valueType="num">
                                      <p:cBhvr>
                                        <p:cTn id="89" dur="500" fill="hold"/>
                                        <p:tgtEl>
                                          <p:spTgt spid="260158"/>
                                        </p:tgtEl>
                                        <p:attrNameLst>
                                          <p:attrName>ppt_h</p:attrName>
                                        </p:attrNameLst>
                                      </p:cBhvr>
                                      <p:tavLst>
                                        <p:tav tm="0">
                                          <p:val>
                                            <p:strVal val="(6*min(max(#ppt_w*#ppt_h,.3),1)-7.4)/-.7*#ppt_h"/>
                                          </p:val>
                                        </p:tav>
                                        <p:tav tm="100000">
                                          <p:val>
                                            <p:strVal val="#ppt_h"/>
                                          </p:val>
                                        </p:tav>
                                      </p:tavLst>
                                    </p:anim>
                                    <p:anim calcmode="lin" valueType="num">
                                      <p:cBhvr>
                                        <p:cTn id="90" dur="500" fill="hold"/>
                                        <p:tgtEl>
                                          <p:spTgt spid="260158"/>
                                        </p:tgtEl>
                                        <p:attrNameLst>
                                          <p:attrName>ppt_x</p:attrName>
                                        </p:attrNameLst>
                                      </p:cBhvr>
                                      <p:tavLst>
                                        <p:tav tm="0">
                                          <p:val>
                                            <p:fltVal val="0.5"/>
                                          </p:val>
                                        </p:tav>
                                        <p:tav tm="100000">
                                          <p:val>
                                            <p:strVal val="#ppt_x"/>
                                          </p:val>
                                        </p:tav>
                                      </p:tavLst>
                                    </p:anim>
                                    <p:anim calcmode="lin" valueType="num">
                                      <p:cBhvr>
                                        <p:cTn id="91" dur="500" fill="hold"/>
                                        <p:tgtEl>
                                          <p:spTgt spid="260158"/>
                                        </p:tgtEl>
                                        <p:attrNameLst>
                                          <p:attrName>ppt_y</p:attrName>
                                        </p:attrNameLst>
                                      </p:cBhvr>
                                      <p:tavLst>
                                        <p:tav tm="0">
                                          <p:val>
                                            <p:strVal val="1+(6*min(max(#ppt_w*#ppt_h,.3),1)-7.4)/-.7*#ppt_h/2"/>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36" fill="hold" grpId="0" nodeType="clickEffect">
                                  <p:stCondLst>
                                    <p:cond delay="0"/>
                                  </p:stCondLst>
                                  <p:childTnLst>
                                    <p:set>
                                      <p:cBhvr>
                                        <p:cTn id="95" dur="1" fill="hold">
                                          <p:stCondLst>
                                            <p:cond delay="0"/>
                                          </p:stCondLst>
                                        </p:cTn>
                                        <p:tgtEl>
                                          <p:spTgt spid="260159"/>
                                        </p:tgtEl>
                                        <p:attrNameLst>
                                          <p:attrName>style.visibility</p:attrName>
                                        </p:attrNameLst>
                                      </p:cBhvr>
                                      <p:to>
                                        <p:strVal val="visible"/>
                                      </p:to>
                                    </p:set>
                                    <p:anim calcmode="lin" valueType="num">
                                      <p:cBhvr>
                                        <p:cTn id="96" dur="500" fill="hold"/>
                                        <p:tgtEl>
                                          <p:spTgt spid="260159"/>
                                        </p:tgtEl>
                                        <p:attrNameLst>
                                          <p:attrName>ppt_w</p:attrName>
                                        </p:attrNameLst>
                                      </p:cBhvr>
                                      <p:tavLst>
                                        <p:tav tm="0">
                                          <p:val>
                                            <p:strVal val="(6*min(max(#ppt_w*#ppt_h,.3),1)-7.4)/-.7*#ppt_w"/>
                                          </p:val>
                                        </p:tav>
                                        <p:tav tm="100000">
                                          <p:val>
                                            <p:strVal val="#ppt_w"/>
                                          </p:val>
                                        </p:tav>
                                      </p:tavLst>
                                    </p:anim>
                                    <p:anim calcmode="lin" valueType="num">
                                      <p:cBhvr>
                                        <p:cTn id="97" dur="500" fill="hold"/>
                                        <p:tgtEl>
                                          <p:spTgt spid="260159"/>
                                        </p:tgtEl>
                                        <p:attrNameLst>
                                          <p:attrName>ppt_h</p:attrName>
                                        </p:attrNameLst>
                                      </p:cBhvr>
                                      <p:tavLst>
                                        <p:tav tm="0">
                                          <p:val>
                                            <p:strVal val="(6*min(max(#ppt_w*#ppt_h,.3),1)-7.4)/-.7*#ppt_h"/>
                                          </p:val>
                                        </p:tav>
                                        <p:tav tm="100000">
                                          <p:val>
                                            <p:strVal val="#ppt_h"/>
                                          </p:val>
                                        </p:tav>
                                      </p:tavLst>
                                    </p:anim>
                                    <p:anim calcmode="lin" valueType="num">
                                      <p:cBhvr>
                                        <p:cTn id="98" dur="500" fill="hold"/>
                                        <p:tgtEl>
                                          <p:spTgt spid="260159"/>
                                        </p:tgtEl>
                                        <p:attrNameLst>
                                          <p:attrName>ppt_x</p:attrName>
                                        </p:attrNameLst>
                                      </p:cBhvr>
                                      <p:tavLst>
                                        <p:tav tm="0">
                                          <p:val>
                                            <p:fltVal val="0.5"/>
                                          </p:val>
                                        </p:tav>
                                        <p:tav tm="100000">
                                          <p:val>
                                            <p:strVal val="#ppt_x"/>
                                          </p:val>
                                        </p:tav>
                                      </p:tavLst>
                                    </p:anim>
                                    <p:anim calcmode="lin" valueType="num">
                                      <p:cBhvr>
                                        <p:cTn id="99" dur="500" fill="hold"/>
                                        <p:tgtEl>
                                          <p:spTgt spid="26015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5" grpId="0" autoUpdateAnimBg="0"/>
      <p:bldP spid="260107" grpId="0" animBg="1"/>
      <p:bldP spid="260133" grpId="0" animBg="1"/>
      <p:bldP spid="260158" grpId="0" autoUpdateAnimBg="0"/>
      <p:bldP spid="26015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a:extLst>
              <a:ext uri="{FF2B5EF4-FFF2-40B4-BE49-F238E27FC236}">
                <a16:creationId xmlns:a16="http://schemas.microsoft.com/office/drawing/2014/main" id="{964FC3F8-DB03-EE3F-4E3D-8520DF7ED6C0}"/>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dirty="0">
                <a:solidFill>
                  <a:srgbClr val="FFFF00"/>
                </a:solidFill>
                <a:latin typeface="Times" charset="0"/>
                <a:ea typeface="+mn-ea"/>
              </a:rPr>
              <a:t>1</a:t>
            </a:r>
          </a:p>
        </p:txBody>
      </p:sp>
      <p:sp>
        <p:nvSpPr>
          <p:cNvPr id="173061" name="Rectangle 5">
            <a:extLst>
              <a:ext uri="{FF2B5EF4-FFF2-40B4-BE49-F238E27FC236}">
                <a16:creationId xmlns:a16="http://schemas.microsoft.com/office/drawing/2014/main" id="{B978B3B5-00A0-15F2-1187-5D78F2F8CBE2}"/>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2</a:t>
            </a:r>
          </a:p>
        </p:txBody>
      </p:sp>
      <p:sp>
        <p:nvSpPr>
          <p:cNvPr id="173062" name="Rectangle 6">
            <a:extLst>
              <a:ext uri="{FF2B5EF4-FFF2-40B4-BE49-F238E27FC236}">
                <a16:creationId xmlns:a16="http://schemas.microsoft.com/office/drawing/2014/main" id="{E36EFCF1-CB03-9DBC-130C-C3340E98ECFD}"/>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3</a:t>
            </a:r>
          </a:p>
        </p:txBody>
      </p:sp>
      <p:sp>
        <p:nvSpPr>
          <p:cNvPr id="173063" name="Rectangle 7">
            <a:extLst>
              <a:ext uri="{FF2B5EF4-FFF2-40B4-BE49-F238E27FC236}">
                <a16:creationId xmlns:a16="http://schemas.microsoft.com/office/drawing/2014/main" id="{43C9AFB3-7752-CFBD-9576-CA6BAD1D88F3}"/>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4</a:t>
            </a:r>
          </a:p>
        </p:txBody>
      </p:sp>
      <p:sp>
        <p:nvSpPr>
          <p:cNvPr id="173064" name="Rectangle 8">
            <a:extLst>
              <a:ext uri="{FF2B5EF4-FFF2-40B4-BE49-F238E27FC236}">
                <a16:creationId xmlns:a16="http://schemas.microsoft.com/office/drawing/2014/main" id="{94EE53F6-601C-1909-F937-77015AC907F1}"/>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5</a:t>
            </a:r>
          </a:p>
        </p:txBody>
      </p:sp>
      <p:sp>
        <p:nvSpPr>
          <p:cNvPr id="173065" name="Rectangle 9">
            <a:extLst>
              <a:ext uri="{FF2B5EF4-FFF2-40B4-BE49-F238E27FC236}">
                <a16:creationId xmlns:a16="http://schemas.microsoft.com/office/drawing/2014/main" id="{6FB45664-A4F2-78C3-ACE4-200C7ADBCCD2}"/>
              </a:ext>
            </a:extLst>
          </p:cNvPr>
          <p:cNvSpPr>
            <a:spLocks noChangeArrowheads="1"/>
          </p:cNvSpPr>
          <p:nvPr/>
        </p:nvSpPr>
        <p:spPr bwMode="auto">
          <a:xfrm>
            <a:off x="5983288" y="3502025"/>
            <a:ext cx="817562"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6</a:t>
            </a:r>
          </a:p>
        </p:txBody>
      </p:sp>
      <p:sp>
        <p:nvSpPr>
          <p:cNvPr id="173066" name="Rectangle 10">
            <a:extLst>
              <a:ext uri="{FF2B5EF4-FFF2-40B4-BE49-F238E27FC236}">
                <a16:creationId xmlns:a16="http://schemas.microsoft.com/office/drawing/2014/main" id="{1A14EB8C-FFA5-8506-5198-D0C3822A9272}"/>
              </a:ext>
            </a:extLst>
          </p:cNvPr>
          <p:cNvSpPr>
            <a:spLocks noChangeArrowheads="1"/>
          </p:cNvSpPr>
          <p:nvPr/>
        </p:nvSpPr>
        <p:spPr bwMode="auto">
          <a:xfrm>
            <a:off x="6346825" y="4265613"/>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7</a:t>
            </a:r>
          </a:p>
        </p:txBody>
      </p:sp>
      <p:sp>
        <p:nvSpPr>
          <p:cNvPr id="173067" name="Rectangle 11">
            <a:extLst>
              <a:ext uri="{FF2B5EF4-FFF2-40B4-BE49-F238E27FC236}">
                <a16:creationId xmlns:a16="http://schemas.microsoft.com/office/drawing/2014/main" id="{31DBAC48-A1EE-8EE6-E68B-6E64F734F213}"/>
              </a:ext>
            </a:extLst>
          </p:cNvPr>
          <p:cNvSpPr>
            <a:spLocks noChangeArrowheads="1"/>
          </p:cNvSpPr>
          <p:nvPr/>
        </p:nvSpPr>
        <p:spPr bwMode="auto">
          <a:xfrm>
            <a:off x="6680200" y="4864100"/>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rPr>
              <a:t>8</a:t>
            </a:r>
          </a:p>
        </p:txBody>
      </p:sp>
      <p:sp>
        <p:nvSpPr>
          <p:cNvPr id="173068" name="Oval 12">
            <a:extLst>
              <a:ext uri="{FF2B5EF4-FFF2-40B4-BE49-F238E27FC236}">
                <a16:creationId xmlns:a16="http://schemas.microsoft.com/office/drawing/2014/main" id="{AEF394FA-9168-366E-3777-B09AD9A8811D}"/>
              </a:ext>
            </a:extLst>
          </p:cNvPr>
          <p:cNvSpPr>
            <a:spLocks noChangeArrowheads="1"/>
          </p:cNvSpPr>
          <p:nvPr/>
        </p:nvSpPr>
        <p:spPr bwMode="auto">
          <a:xfrm>
            <a:off x="3182938" y="2868613"/>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69" name="Oval 13">
            <a:extLst>
              <a:ext uri="{FF2B5EF4-FFF2-40B4-BE49-F238E27FC236}">
                <a16:creationId xmlns:a16="http://schemas.microsoft.com/office/drawing/2014/main" id="{79C9C552-F947-E62B-C0A5-B51EC2E9C24A}"/>
              </a:ext>
            </a:extLst>
          </p:cNvPr>
          <p:cNvSpPr>
            <a:spLocks noChangeArrowheads="1"/>
          </p:cNvSpPr>
          <p:nvPr/>
        </p:nvSpPr>
        <p:spPr bwMode="auto">
          <a:xfrm>
            <a:off x="2320925" y="3705225"/>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0" name="Oval 14">
            <a:extLst>
              <a:ext uri="{FF2B5EF4-FFF2-40B4-BE49-F238E27FC236}">
                <a16:creationId xmlns:a16="http://schemas.microsoft.com/office/drawing/2014/main" id="{701BC457-0A1E-EE6D-1BB4-3A8E57B1F620}"/>
              </a:ext>
            </a:extLst>
          </p:cNvPr>
          <p:cNvSpPr>
            <a:spLocks noChangeArrowheads="1"/>
          </p:cNvSpPr>
          <p:nvPr/>
        </p:nvSpPr>
        <p:spPr bwMode="auto">
          <a:xfrm>
            <a:off x="1930400" y="4551363"/>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1" name="Oval 15">
            <a:extLst>
              <a:ext uri="{FF2B5EF4-FFF2-40B4-BE49-F238E27FC236}">
                <a16:creationId xmlns:a16="http://schemas.microsoft.com/office/drawing/2014/main" id="{5CB2C33F-BA80-4AE2-22D3-4253C7128350}"/>
              </a:ext>
            </a:extLst>
          </p:cNvPr>
          <p:cNvSpPr>
            <a:spLocks noChangeArrowheads="1"/>
          </p:cNvSpPr>
          <p:nvPr/>
        </p:nvSpPr>
        <p:spPr bwMode="auto">
          <a:xfrm>
            <a:off x="4545013" y="266065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2" name="Oval 16">
            <a:extLst>
              <a:ext uri="{FF2B5EF4-FFF2-40B4-BE49-F238E27FC236}">
                <a16:creationId xmlns:a16="http://schemas.microsoft.com/office/drawing/2014/main" id="{8DCE12C2-546C-8C3B-A3C7-41E8F1C6763A}"/>
              </a:ext>
            </a:extLst>
          </p:cNvPr>
          <p:cNvSpPr>
            <a:spLocks noChangeArrowheads="1"/>
          </p:cNvSpPr>
          <p:nvPr/>
        </p:nvSpPr>
        <p:spPr bwMode="auto">
          <a:xfrm>
            <a:off x="6249988" y="422275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3" name="Oval 17">
            <a:extLst>
              <a:ext uri="{FF2B5EF4-FFF2-40B4-BE49-F238E27FC236}">
                <a16:creationId xmlns:a16="http://schemas.microsoft.com/office/drawing/2014/main" id="{ECAF7A52-3251-62BF-1070-224B2DA4B320}"/>
              </a:ext>
            </a:extLst>
          </p:cNvPr>
          <p:cNvSpPr>
            <a:spLocks noChangeArrowheads="1"/>
          </p:cNvSpPr>
          <p:nvPr/>
        </p:nvSpPr>
        <p:spPr bwMode="auto">
          <a:xfrm>
            <a:off x="5426075" y="295275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4" name="Oval 18">
            <a:extLst>
              <a:ext uri="{FF2B5EF4-FFF2-40B4-BE49-F238E27FC236}">
                <a16:creationId xmlns:a16="http://schemas.microsoft.com/office/drawing/2014/main" id="{AB933BC2-58CE-C552-0FBB-CE92E662AEC6}"/>
              </a:ext>
            </a:extLst>
          </p:cNvPr>
          <p:cNvSpPr>
            <a:spLocks noChangeArrowheads="1"/>
          </p:cNvSpPr>
          <p:nvPr/>
        </p:nvSpPr>
        <p:spPr bwMode="auto">
          <a:xfrm>
            <a:off x="5843588" y="3460750"/>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73075" name="Oval 19">
            <a:extLst>
              <a:ext uri="{FF2B5EF4-FFF2-40B4-BE49-F238E27FC236}">
                <a16:creationId xmlns:a16="http://schemas.microsoft.com/office/drawing/2014/main" id="{47FB3B9E-98AC-17B1-A73E-7C1D46B4A5BC}"/>
              </a:ext>
            </a:extLst>
          </p:cNvPr>
          <p:cNvSpPr>
            <a:spLocks noChangeArrowheads="1"/>
          </p:cNvSpPr>
          <p:nvPr/>
        </p:nvSpPr>
        <p:spPr bwMode="auto">
          <a:xfrm>
            <a:off x="6608763" y="4818063"/>
            <a:ext cx="571500"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charset="0"/>
              <a:ea typeface="+mn-ea"/>
            </a:endParaRPr>
          </a:p>
        </p:txBody>
      </p:sp>
      <p:sp>
        <p:nvSpPr>
          <p:cNvPr id="18450" name="Text Box 30">
            <a:extLst>
              <a:ext uri="{FF2B5EF4-FFF2-40B4-BE49-F238E27FC236}">
                <a16:creationId xmlns:a16="http://schemas.microsoft.com/office/drawing/2014/main" id="{2B2DDC4B-DF0C-277B-11E4-870FEAE1D2C3}"/>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73094" name="Text Box 38">
            <a:extLst>
              <a:ext uri="{FF2B5EF4-FFF2-40B4-BE49-F238E27FC236}">
                <a16:creationId xmlns:a16="http://schemas.microsoft.com/office/drawing/2014/main" id="{5F4632D2-58B6-49AE-9387-8B5CA4D097FD}"/>
              </a:ext>
            </a:extLst>
          </p:cNvPr>
          <p:cNvSpPr txBox="1">
            <a:spLocks noChangeArrowheads="1"/>
          </p:cNvSpPr>
          <p:nvPr/>
        </p:nvSpPr>
        <p:spPr bwMode="auto">
          <a:xfrm>
            <a:off x="127000" y="731838"/>
            <a:ext cx="3330575" cy="830262"/>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 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               </a:t>
            </a:r>
          </a:p>
        </p:txBody>
      </p:sp>
      <p:sp>
        <p:nvSpPr>
          <p:cNvPr id="173095" name="Text Box 39">
            <a:extLst>
              <a:ext uri="{FF2B5EF4-FFF2-40B4-BE49-F238E27FC236}">
                <a16:creationId xmlns:a16="http://schemas.microsoft.com/office/drawing/2014/main" id="{D008E2D0-2EE0-F7E0-F7C7-8397BE6D51E8}"/>
              </a:ext>
            </a:extLst>
          </p:cNvPr>
          <p:cNvSpPr txBox="1">
            <a:spLocks noChangeArrowheads="1"/>
          </p:cNvSpPr>
          <p:nvPr/>
        </p:nvSpPr>
        <p:spPr bwMode="auto">
          <a:xfrm>
            <a:off x="5875338" y="687388"/>
            <a:ext cx="3217862" cy="892175"/>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800" b="1">
                <a:solidFill>
                  <a:srgbClr val="FFFF00"/>
                </a:solidFill>
                <a:latin typeface="Helvetica" panose="020B0604020202020204" pitchFamily="34" charset="0"/>
              </a:rPr>
              <a:t>  </a:t>
            </a:r>
            <a:r>
              <a:rPr lang="en-US" altLang="en-US" sz="2400" b="1">
                <a:solidFill>
                  <a:srgbClr val="FFFF00"/>
                </a:solidFill>
                <a:latin typeface="Helvetica" panose="020B0604020202020204" pitchFamily="34" charset="0"/>
              </a:rPr>
              <a:t>DHARKHAMEIYA 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73096" name="Rectangle 40">
            <a:extLst>
              <a:ext uri="{FF2B5EF4-FFF2-40B4-BE49-F238E27FC236}">
                <a16:creationId xmlns:a16="http://schemas.microsoft.com/office/drawing/2014/main" id="{FE14ED5B-B4A5-527D-06C2-2C5611B524AF}"/>
              </a:ext>
            </a:extLst>
          </p:cNvPr>
          <p:cNvSpPr>
            <a:spLocks noChangeArrowheads="1"/>
          </p:cNvSpPr>
          <p:nvPr/>
        </p:nvSpPr>
        <p:spPr bwMode="auto">
          <a:xfrm>
            <a:off x="81026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07</a:t>
            </a:r>
            <a:endParaRPr lang="en-US" altLang="en-US" sz="1000" b="1">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grpId="0"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grpId="0"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grpId="0"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grpId="0"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grpId="0"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grpId="0"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grpId="0"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animBg="1"/>
      <p:bldP spid="173069" grpId="0" animBg="1"/>
      <p:bldP spid="173070" grpId="0" animBg="1"/>
      <p:bldP spid="173071" grpId="0" animBg="1"/>
      <p:bldP spid="173072" grpId="0" animBg="1"/>
      <p:bldP spid="173073" grpId="0" animBg="1"/>
      <p:bldP spid="173074" grpId="0" animBg="1"/>
      <p:bldP spid="1730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4" name="Rectangle 8">
            <a:extLst>
              <a:ext uri="{FF2B5EF4-FFF2-40B4-BE49-F238E27FC236}">
                <a16:creationId xmlns:a16="http://schemas.microsoft.com/office/drawing/2014/main" id="{3C4AB2C3-FBE6-B7DB-AB9D-2CAE85EB818A}"/>
              </a:ext>
            </a:extLst>
          </p:cNvPr>
          <p:cNvSpPr>
            <a:spLocks noChangeArrowheads="1"/>
          </p:cNvSpPr>
          <p:nvPr/>
        </p:nvSpPr>
        <p:spPr bwMode="auto">
          <a:xfrm>
            <a:off x="2032000" y="4578350"/>
            <a:ext cx="817563" cy="454025"/>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rPr>
              <a:t>1</a:t>
            </a:r>
          </a:p>
        </p:txBody>
      </p:sp>
      <p:sp>
        <p:nvSpPr>
          <p:cNvPr id="142345" name="Rectangle 9">
            <a:extLst>
              <a:ext uri="{FF2B5EF4-FFF2-40B4-BE49-F238E27FC236}">
                <a16:creationId xmlns:a16="http://schemas.microsoft.com/office/drawing/2014/main" id="{3673C430-81BF-6F66-DD38-5DD6BF509BCF}"/>
              </a:ext>
            </a:extLst>
          </p:cNvPr>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2</a:t>
            </a:r>
          </a:p>
        </p:txBody>
      </p:sp>
      <p:sp>
        <p:nvSpPr>
          <p:cNvPr id="142346" name="Rectangle 10">
            <a:extLst>
              <a:ext uri="{FF2B5EF4-FFF2-40B4-BE49-F238E27FC236}">
                <a16:creationId xmlns:a16="http://schemas.microsoft.com/office/drawing/2014/main" id="{EBD4C506-C0BB-181E-7951-8174D7F948F2}"/>
              </a:ext>
            </a:extLst>
          </p:cNvPr>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3</a:t>
            </a:r>
          </a:p>
        </p:txBody>
      </p:sp>
      <p:sp>
        <p:nvSpPr>
          <p:cNvPr id="142347" name="Rectangle 11">
            <a:extLst>
              <a:ext uri="{FF2B5EF4-FFF2-40B4-BE49-F238E27FC236}">
                <a16:creationId xmlns:a16="http://schemas.microsoft.com/office/drawing/2014/main" id="{6FC53996-E78E-1417-920C-8DA4D37572C5}"/>
              </a:ext>
            </a:extLst>
          </p:cNvPr>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4</a:t>
            </a:r>
          </a:p>
        </p:txBody>
      </p:sp>
      <p:sp>
        <p:nvSpPr>
          <p:cNvPr id="142348" name="Rectangle 12">
            <a:extLst>
              <a:ext uri="{FF2B5EF4-FFF2-40B4-BE49-F238E27FC236}">
                <a16:creationId xmlns:a16="http://schemas.microsoft.com/office/drawing/2014/main" id="{630EB458-A083-D349-A5C7-BD3CC1A0E027}"/>
              </a:ext>
            </a:extLst>
          </p:cNvPr>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5</a:t>
            </a:r>
          </a:p>
        </p:txBody>
      </p:sp>
      <p:sp>
        <p:nvSpPr>
          <p:cNvPr id="142349" name="Rectangle 13">
            <a:extLst>
              <a:ext uri="{FF2B5EF4-FFF2-40B4-BE49-F238E27FC236}">
                <a16:creationId xmlns:a16="http://schemas.microsoft.com/office/drawing/2014/main" id="{81D645D5-C1E9-049F-7442-8397FF5D30C7}"/>
              </a:ext>
            </a:extLst>
          </p:cNvPr>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6</a:t>
            </a:r>
          </a:p>
        </p:txBody>
      </p:sp>
      <p:sp>
        <p:nvSpPr>
          <p:cNvPr id="142350" name="Rectangle 14">
            <a:extLst>
              <a:ext uri="{FF2B5EF4-FFF2-40B4-BE49-F238E27FC236}">
                <a16:creationId xmlns:a16="http://schemas.microsoft.com/office/drawing/2014/main" id="{46CCC64D-8DEB-4D1A-4599-EB63A9E64B88}"/>
              </a:ext>
            </a:extLst>
          </p:cNvPr>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7</a:t>
            </a:r>
          </a:p>
        </p:txBody>
      </p:sp>
      <p:sp>
        <p:nvSpPr>
          <p:cNvPr id="142351" name="Rectangle 15">
            <a:extLst>
              <a:ext uri="{FF2B5EF4-FFF2-40B4-BE49-F238E27FC236}">
                <a16:creationId xmlns:a16="http://schemas.microsoft.com/office/drawing/2014/main" id="{6B5B67F6-C856-0ED3-7CEA-E43CCF955FD9}"/>
              </a:ext>
            </a:extLst>
          </p:cNvPr>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7"/>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rPr>
              <a:t>8</a:t>
            </a:r>
          </a:p>
        </p:txBody>
      </p:sp>
      <p:sp>
        <p:nvSpPr>
          <p:cNvPr id="142352" name="Line 16">
            <a:extLst>
              <a:ext uri="{FF2B5EF4-FFF2-40B4-BE49-F238E27FC236}">
                <a16:creationId xmlns:a16="http://schemas.microsoft.com/office/drawing/2014/main" id="{E43AB665-AB4B-05C3-F588-FB21E744B8F5}"/>
              </a:ext>
            </a:extLst>
          </p:cNvPr>
          <p:cNvSpPr>
            <a:spLocks noChangeShapeType="1"/>
          </p:cNvSpPr>
          <p:nvPr/>
        </p:nvSpPr>
        <p:spPr bwMode="auto">
          <a:xfrm flipV="1">
            <a:off x="2212975" y="3271838"/>
            <a:ext cx="3417888" cy="1576387"/>
          </a:xfrm>
          <a:prstGeom prst="line">
            <a:avLst/>
          </a:prstGeom>
          <a:noFill/>
          <a:ln w="76200">
            <a:solidFill>
              <a:srgbClr val="F9A9B6"/>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142353" name="Line 17">
            <a:extLst>
              <a:ext uri="{FF2B5EF4-FFF2-40B4-BE49-F238E27FC236}">
                <a16:creationId xmlns:a16="http://schemas.microsoft.com/office/drawing/2014/main" id="{E895FB24-8DAF-8267-F131-0040A3BCFA61}"/>
              </a:ext>
            </a:extLst>
          </p:cNvPr>
          <p:cNvSpPr>
            <a:spLocks noChangeShapeType="1"/>
          </p:cNvSpPr>
          <p:nvPr/>
        </p:nvSpPr>
        <p:spPr bwMode="auto">
          <a:xfrm flipV="1">
            <a:off x="2684463" y="3632200"/>
            <a:ext cx="3467100" cy="266700"/>
          </a:xfrm>
          <a:prstGeom prst="line">
            <a:avLst/>
          </a:prstGeom>
          <a:noFill/>
          <a:ln w="76200">
            <a:solidFill>
              <a:srgbClr val="FFFF00"/>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142354" name="Line 18">
            <a:extLst>
              <a:ext uri="{FF2B5EF4-FFF2-40B4-BE49-F238E27FC236}">
                <a16:creationId xmlns:a16="http://schemas.microsoft.com/office/drawing/2014/main" id="{28025048-7026-E139-79D6-D65EB4440307}"/>
              </a:ext>
            </a:extLst>
          </p:cNvPr>
          <p:cNvSpPr>
            <a:spLocks noChangeShapeType="1"/>
          </p:cNvSpPr>
          <p:nvPr/>
        </p:nvSpPr>
        <p:spPr bwMode="auto">
          <a:xfrm>
            <a:off x="3581400" y="3189288"/>
            <a:ext cx="2997200" cy="1092200"/>
          </a:xfrm>
          <a:prstGeom prst="line">
            <a:avLst/>
          </a:prstGeom>
          <a:noFill/>
          <a:ln w="76200">
            <a:solidFill>
              <a:srgbClr val="21ED1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142355" name="Line 19">
            <a:extLst>
              <a:ext uri="{FF2B5EF4-FFF2-40B4-BE49-F238E27FC236}">
                <a16:creationId xmlns:a16="http://schemas.microsoft.com/office/drawing/2014/main" id="{BC5F2249-DC2A-59DE-F46C-26A430AD4E0F}"/>
              </a:ext>
            </a:extLst>
          </p:cNvPr>
          <p:cNvSpPr>
            <a:spLocks noChangeShapeType="1"/>
          </p:cNvSpPr>
          <p:nvPr/>
        </p:nvSpPr>
        <p:spPr bwMode="auto">
          <a:xfrm>
            <a:off x="4924425" y="3009900"/>
            <a:ext cx="2327275" cy="1978025"/>
          </a:xfrm>
          <a:prstGeom prst="line">
            <a:avLst/>
          </a:prstGeom>
          <a:noFill/>
          <a:ln w="76200">
            <a:solidFill>
              <a:schemeClr val="accent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endParaRPr>
          </a:p>
        </p:txBody>
      </p:sp>
      <p:sp>
        <p:nvSpPr>
          <p:cNvPr id="20494" name="Text Box 23">
            <a:extLst>
              <a:ext uri="{FF2B5EF4-FFF2-40B4-BE49-F238E27FC236}">
                <a16:creationId xmlns:a16="http://schemas.microsoft.com/office/drawing/2014/main" id="{06A5EBCA-B14F-4F60-24AD-143BA48D7A81}"/>
              </a:ext>
            </a:extLst>
          </p:cNvPr>
          <p:cNvSpPr txBox="1">
            <a:spLocks noChangeArrowheads="1"/>
          </p:cNvSpPr>
          <p:nvPr/>
        </p:nvSpPr>
        <p:spPr bwMode="auto">
          <a:xfrm>
            <a:off x="8720138" y="104775"/>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2000">
                <a:solidFill>
                  <a:srgbClr val="FFA27C"/>
                </a:solidFill>
              </a:rPr>
              <a:t> </a:t>
            </a:r>
          </a:p>
        </p:txBody>
      </p:sp>
      <p:sp>
        <p:nvSpPr>
          <p:cNvPr id="142367" name="Text Box 31">
            <a:extLst>
              <a:ext uri="{FF2B5EF4-FFF2-40B4-BE49-F238E27FC236}">
                <a16:creationId xmlns:a16="http://schemas.microsoft.com/office/drawing/2014/main" id="{BFD0F21C-6F5F-ACC5-06CD-7A8A5391F019}"/>
              </a:ext>
            </a:extLst>
          </p:cNvPr>
          <p:cNvSpPr txBox="1">
            <a:spLocks noChangeArrowheads="1"/>
          </p:cNvSpPr>
          <p:nvPr/>
        </p:nvSpPr>
        <p:spPr bwMode="auto">
          <a:xfrm>
            <a:off x="127000" y="731838"/>
            <a:ext cx="3330575"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CHAMKHAMEIYA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p>
        </p:txBody>
      </p:sp>
      <p:sp>
        <p:nvSpPr>
          <p:cNvPr id="142368" name="Text Box 32">
            <a:extLst>
              <a:ext uri="{FF2B5EF4-FFF2-40B4-BE49-F238E27FC236}">
                <a16:creationId xmlns:a16="http://schemas.microsoft.com/office/drawing/2014/main" id="{0BA6EB8F-B585-2AC9-795B-2F7C85B456D1}"/>
              </a:ext>
            </a:extLst>
          </p:cNvPr>
          <p:cNvSpPr txBox="1">
            <a:spLocks noChangeArrowheads="1"/>
          </p:cNvSpPr>
          <p:nvPr/>
        </p:nvSpPr>
        <p:spPr bwMode="auto">
          <a:xfrm>
            <a:off x="5875338" y="687388"/>
            <a:ext cx="3217862" cy="1016000"/>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defRPr/>
            </a:pPr>
            <a:r>
              <a:rPr lang="en-US" altLang="en-US" sz="2400" b="1">
                <a:solidFill>
                  <a:srgbClr val="FFFF00"/>
                </a:solidFill>
                <a:latin typeface="Helvetica" panose="020B0604020202020204" pitchFamily="34" charset="0"/>
              </a:rPr>
              <a:t>   DHARKHAMEIYA</a:t>
            </a:r>
          </a:p>
          <a:p>
            <a:pPr algn="ctr">
              <a:spcBef>
                <a:spcPct val="50000"/>
              </a:spcBef>
              <a:defRPr/>
            </a:pPr>
            <a:r>
              <a:rPr lang="en-US" altLang="en-US" sz="2400" b="1">
                <a:solidFill>
                  <a:srgbClr val="FFFF00"/>
                </a:solidFill>
                <a:latin typeface="Helvetica" panose="020B0604020202020204" pitchFamily="34" charset="0"/>
              </a:rPr>
              <a:t>KHARARCH</a:t>
            </a:r>
            <a:r>
              <a:rPr lang="en-US" altLang="en-US" sz="2400" b="1" i="1">
                <a:solidFill>
                  <a:srgbClr val="FFFC1E"/>
                </a:solidFill>
                <a:latin typeface="Helvetica" panose="020B0604020202020204" pitchFamily="34" charset="0"/>
                <a:cs typeface="Helvetica" panose="020B0604020202020204" pitchFamily="34" charset="0"/>
              </a:rPr>
              <a:t>Ā</a:t>
            </a:r>
            <a:r>
              <a:rPr lang="en-US" altLang="en-US" sz="2400" b="1">
                <a:solidFill>
                  <a:srgbClr val="FFFF00"/>
                </a:solidFill>
                <a:latin typeface="Helvetica" panose="020B0604020202020204" pitchFamily="34" charset="0"/>
              </a:rPr>
              <a:t>N</a:t>
            </a:r>
            <a:endParaRPr lang="en-US" altLang="en-US" sz="3200" b="1">
              <a:solidFill>
                <a:srgbClr val="FFFF00"/>
              </a:solidFill>
              <a:latin typeface="Helvetica" panose="020B0604020202020204" pitchFamily="34" charset="0"/>
            </a:endParaRPr>
          </a:p>
        </p:txBody>
      </p:sp>
      <p:sp>
        <p:nvSpPr>
          <p:cNvPr id="142369" name="Rectangle 33">
            <a:extLst>
              <a:ext uri="{FF2B5EF4-FFF2-40B4-BE49-F238E27FC236}">
                <a16:creationId xmlns:a16="http://schemas.microsoft.com/office/drawing/2014/main" id="{27963808-0792-5510-E70C-36612A5ABC30}"/>
              </a:ext>
            </a:extLst>
          </p:cNvPr>
          <p:cNvSpPr>
            <a:spLocks noChangeArrowheads="1"/>
          </p:cNvSpPr>
          <p:nvPr/>
        </p:nvSpPr>
        <p:spPr bwMode="auto">
          <a:xfrm>
            <a:off x="8102600" y="6438900"/>
            <a:ext cx="339725" cy="244475"/>
          </a:xfrm>
          <a:prstGeom prst="rect">
            <a:avLst/>
          </a:prstGeom>
          <a:noFill/>
          <a:ln w="12700">
            <a:noFill/>
            <a:miter lim="800000"/>
            <a:headEnd/>
            <a:tailEnd/>
          </a:ln>
          <a:effectLst/>
        </p:spPr>
        <p:txBody>
          <a:bodyPr wrap="none" anchor="ctr">
            <a:spAutoFit/>
          </a:bodyPr>
          <a:lstStyle>
            <a:lvl1pPr>
              <a:defRPr sz="3600">
                <a:solidFill>
                  <a:schemeClr val="tx1"/>
                </a:solidFill>
                <a:latin typeface="Comic Sans MS" panose="030F0702030302020204" pitchFamily="66" charset="0"/>
                <a:ea typeface="ＭＳ Ｐゴシック" panose="020B0600070205080204" pitchFamily="34" charset="-128"/>
              </a:defRPr>
            </a:lvl1pPr>
            <a:lvl2pPr marL="37931725" indent="-37474525">
              <a:defRPr sz="3600">
                <a:solidFill>
                  <a:schemeClr val="tx1"/>
                </a:solidFill>
                <a:latin typeface="Comic Sans MS" panose="030F0702030302020204" pitchFamily="66" charset="0"/>
                <a:ea typeface="ＭＳ Ｐゴシック" panose="020B0600070205080204" pitchFamily="34" charset="-128"/>
              </a:defRPr>
            </a:lvl2pPr>
            <a:lvl3pPr>
              <a:defRPr sz="3600">
                <a:solidFill>
                  <a:schemeClr val="tx1"/>
                </a:solidFill>
                <a:latin typeface="Comic Sans MS" panose="030F0702030302020204" pitchFamily="66" charset="0"/>
                <a:ea typeface="ＭＳ Ｐゴシック" panose="020B0600070205080204" pitchFamily="34" charset="-128"/>
              </a:defRPr>
            </a:lvl3pPr>
            <a:lvl4pPr>
              <a:defRPr sz="3600">
                <a:solidFill>
                  <a:schemeClr val="tx1"/>
                </a:solidFill>
                <a:latin typeface="Comic Sans MS" panose="030F0702030302020204" pitchFamily="66" charset="0"/>
                <a:ea typeface="ＭＳ Ｐゴシック" panose="020B0600070205080204" pitchFamily="34" charset="-128"/>
              </a:defRPr>
            </a:lvl4pPr>
            <a:lvl5pPr>
              <a:defRPr sz="36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ctr">
              <a:defRPr/>
            </a:pPr>
            <a:r>
              <a:rPr lang="en-US" altLang="en-US" sz="1000" b="1">
                <a:solidFill>
                  <a:schemeClr val="bg1"/>
                </a:solidFill>
                <a:effectLst>
                  <a:outerShdw blurRad="38100" dist="38100" dir="2700000" algn="tl">
                    <a:srgbClr val="000000"/>
                  </a:outerShdw>
                </a:effectLst>
              </a:rPr>
              <a:t>08</a:t>
            </a:r>
            <a:endParaRPr lang="en-US" altLang="en-US" sz="1000" b="1">
              <a:effectLst>
                <a:outerShdw blurRad="38100" dist="38100" dir="2700000" algn="tl">
                  <a:srgbClr val="FFFFFF"/>
                </a:outerShdw>
              </a:effectLst>
            </a:endParaRPr>
          </a:p>
        </p:txBody>
      </p:sp>
      <p:sp>
        <p:nvSpPr>
          <p:cNvPr id="20498" name="Text Box 34">
            <a:extLst>
              <a:ext uri="{FF2B5EF4-FFF2-40B4-BE49-F238E27FC236}">
                <a16:creationId xmlns:a16="http://schemas.microsoft.com/office/drawing/2014/main" id="{E8C273C1-08C0-78BD-7FE9-E17B9FC33747}"/>
              </a:ext>
            </a:extLst>
          </p:cNvPr>
          <p:cNvSpPr txBox="1">
            <a:spLocks noChangeArrowheads="1"/>
          </p:cNvSpPr>
          <p:nvPr/>
        </p:nvSpPr>
        <p:spPr bwMode="auto">
          <a:xfrm>
            <a:off x="8532813" y="63992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3600">
                <a:solidFill>
                  <a:schemeClr val="tx1"/>
                </a:solidFill>
                <a:latin typeface="Comic Sans MS" panose="030F0902030302020204" pitchFamily="66" charset="0"/>
                <a:ea typeface="ＭＳ Ｐゴシック" panose="020B0600070205080204" pitchFamily="34" charset="-128"/>
              </a:defRPr>
            </a:lvl1pPr>
            <a:lvl2pPr marL="37931725" indent="-37474525">
              <a:defRPr sz="3600">
                <a:solidFill>
                  <a:schemeClr val="tx1"/>
                </a:solidFill>
                <a:latin typeface="Comic Sans MS" panose="030F0902030302020204" pitchFamily="66" charset="0"/>
                <a:ea typeface="ＭＳ Ｐゴシック" panose="020B0600070205080204" pitchFamily="34" charset="-128"/>
              </a:defRPr>
            </a:lvl2pPr>
            <a:lvl3pPr marL="1143000" indent="-228600">
              <a:defRPr sz="3600">
                <a:solidFill>
                  <a:schemeClr val="tx1"/>
                </a:solidFill>
                <a:latin typeface="Comic Sans MS" panose="030F0902030302020204" pitchFamily="66" charset="0"/>
                <a:ea typeface="ＭＳ Ｐゴシック" panose="020B0600070205080204" pitchFamily="34" charset="-128"/>
              </a:defRPr>
            </a:lvl3pPr>
            <a:lvl4pPr marL="1600200" indent="-228600">
              <a:defRPr sz="3600">
                <a:solidFill>
                  <a:schemeClr val="tx1"/>
                </a:solidFill>
                <a:latin typeface="Comic Sans MS" panose="030F0902030302020204" pitchFamily="66" charset="0"/>
                <a:ea typeface="ＭＳ Ｐゴシック" panose="020B0600070205080204" pitchFamily="34" charset="-128"/>
              </a:defRPr>
            </a:lvl4pPr>
            <a:lvl5pPr marL="2057400" indent="-228600">
              <a:defRPr sz="3600">
                <a:solidFill>
                  <a:schemeClr val="tx1"/>
                </a:solidFill>
                <a:latin typeface="Comic Sans MS" panose="030F09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902030302020204" pitchFamily="66" charset="0"/>
                <a:ea typeface="ＭＳ Ｐゴシック" panose="020B0600070205080204" pitchFamily="34" charset="-128"/>
              </a:defRPr>
            </a:lvl9pPr>
          </a:lstStyle>
          <a:p>
            <a:pPr algn="ctr">
              <a:spcBef>
                <a:spcPct val="50000"/>
              </a:spcBef>
            </a:pPr>
            <a:r>
              <a:rPr lang="en-US" altLang="en-US" sz="1600" b="1">
                <a:solidFill>
                  <a:srgbClr val="FFFFFF"/>
                </a:solidFill>
              </a:rPr>
              <a:t>4</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2352"/>
                                        </p:tgtEl>
                                        <p:attrNameLst>
                                          <p:attrName>style.visibility</p:attrName>
                                        </p:attrNameLst>
                                      </p:cBhvr>
                                      <p:to>
                                        <p:strVal val="visible"/>
                                      </p:to>
                                    </p:set>
                                    <p:anim calcmode="lin" valueType="num">
                                      <p:cBhvr additive="base">
                                        <p:cTn id="7" dur="500" fill="hold"/>
                                        <p:tgtEl>
                                          <p:spTgt spid="142352"/>
                                        </p:tgtEl>
                                        <p:attrNameLst>
                                          <p:attrName>ppt_x</p:attrName>
                                        </p:attrNameLst>
                                      </p:cBhvr>
                                      <p:tavLst>
                                        <p:tav tm="0">
                                          <p:val>
                                            <p:strVal val="#ppt_x"/>
                                          </p:val>
                                        </p:tav>
                                        <p:tav tm="100000">
                                          <p:val>
                                            <p:strVal val="#ppt_x"/>
                                          </p:val>
                                        </p:tav>
                                      </p:tavLst>
                                    </p:anim>
                                    <p:anim calcmode="lin" valueType="num">
                                      <p:cBhvr additive="base">
                                        <p:cTn id="8"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42353"/>
                                        </p:tgtEl>
                                        <p:attrNameLst>
                                          <p:attrName>style.visibility</p:attrName>
                                        </p:attrNameLst>
                                      </p:cBhvr>
                                      <p:to>
                                        <p:strVal val="visible"/>
                                      </p:to>
                                    </p:set>
                                    <p:anim calcmode="lin" valueType="num">
                                      <p:cBhvr additive="base">
                                        <p:cTn id="13" dur="500" fill="hold"/>
                                        <p:tgtEl>
                                          <p:spTgt spid="142353"/>
                                        </p:tgtEl>
                                        <p:attrNameLst>
                                          <p:attrName>ppt_x</p:attrName>
                                        </p:attrNameLst>
                                      </p:cBhvr>
                                      <p:tavLst>
                                        <p:tav tm="0">
                                          <p:val>
                                            <p:strVal val="#ppt_x"/>
                                          </p:val>
                                        </p:tav>
                                        <p:tav tm="100000">
                                          <p:val>
                                            <p:strVal val="#ppt_x"/>
                                          </p:val>
                                        </p:tav>
                                      </p:tavLst>
                                    </p:anim>
                                    <p:anim calcmode="lin" valueType="num">
                                      <p:cBhvr additive="base">
                                        <p:cTn id="14" dur="500" fill="hold"/>
                                        <p:tgtEl>
                                          <p:spTgt spid="1423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2354"/>
                                        </p:tgtEl>
                                        <p:attrNameLst>
                                          <p:attrName>style.visibility</p:attrName>
                                        </p:attrNameLst>
                                      </p:cBhvr>
                                      <p:to>
                                        <p:strVal val="visible"/>
                                      </p:to>
                                    </p:set>
                                    <p:anim calcmode="lin" valueType="num">
                                      <p:cBhvr additive="base">
                                        <p:cTn id="19" dur="500" fill="hold"/>
                                        <p:tgtEl>
                                          <p:spTgt spid="142354"/>
                                        </p:tgtEl>
                                        <p:attrNameLst>
                                          <p:attrName>ppt_x</p:attrName>
                                        </p:attrNameLst>
                                      </p:cBhvr>
                                      <p:tavLst>
                                        <p:tav tm="0">
                                          <p:val>
                                            <p:strVal val="#ppt_x"/>
                                          </p:val>
                                        </p:tav>
                                        <p:tav tm="100000">
                                          <p:val>
                                            <p:strVal val="#ppt_x"/>
                                          </p:val>
                                        </p:tav>
                                      </p:tavLst>
                                    </p:anim>
                                    <p:anim calcmode="lin" valueType="num">
                                      <p:cBhvr additive="base">
                                        <p:cTn id="20" dur="500" fill="hold"/>
                                        <p:tgtEl>
                                          <p:spTgt spid="14235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42355"/>
                                        </p:tgtEl>
                                        <p:attrNameLst>
                                          <p:attrName>style.visibility</p:attrName>
                                        </p:attrNameLst>
                                      </p:cBhvr>
                                      <p:to>
                                        <p:strVal val="visible"/>
                                      </p:to>
                                    </p:set>
                                    <p:anim calcmode="lin" valueType="num">
                                      <p:cBhvr additive="base">
                                        <p:cTn id="25" dur="500" fill="hold"/>
                                        <p:tgtEl>
                                          <p:spTgt spid="142355"/>
                                        </p:tgtEl>
                                        <p:attrNameLst>
                                          <p:attrName>ppt_x</p:attrName>
                                        </p:attrNameLst>
                                      </p:cBhvr>
                                      <p:tavLst>
                                        <p:tav tm="0">
                                          <p:val>
                                            <p:strVal val="#ppt_x"/>
                                          </p:val>
                                        </p:tav>
                                        <p:tav tm="100000">
                                          <p:val>
                                            <p:strVal val="#ppt_x"/>
                                          </p:val>
                                        </p:tav>
                                      </p:tavLst>
                                    </p:anim>
                                    <p:anim calcmode="lin" valueType="num">
                                      <p:cBhvr additive="base">
                                        <p:cTn id="26" dur="500" fill="hold"/>
                                        <p:tgtEl>
                                          <p:spTgt spid="1423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ALFA85:Microsoft Office:Microsoft PowerPoint 4:</Template>
  <TotalTime>9545</TotalTime>
  <Pages>20</Pages>
  <Words>5200</Words>
  <Application>Microsoft Macintosh PowerPoint</Application>
  <PresentationFormat>On-screen Show (4:3)</PresentationFormat>
  <Paragraphs>1407</Paragraphs>
  <Slides>43</Slides>
  <Notes>42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Comic Sans MS</vt:lpstr>
      <vt:lpstr>ＭＳ Ｐゴシック</vt:lpstr>
      <vt:lpstr>Arial</vt:lpstr>
      <vt:lpstr>Times</vt:lpstr>
      <vt:lpstr>Times New Roman</vt:lpstr>
      <vt:lpstr>Helvetica</vt:lpstr>
      <vt:lpstr>Gulim</vt:lpstr>
      <vt:lpstr>Lucida Handwriting</vt:lpstr>
      <vt:lpstr>Helvetica BlackOblique</vt:lpstr>
      <vt:lpstr>Arial Black</vt:lpstr>
      <vt:lpstr>untitled 1</vt:lpstr>
      <vt:lpstr>1_untitled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FRYMAN</dc:creator>
  <cp:lastModifiedBy>Rick Griffith</cp:lastModifiedBy>
  <cp:revision>575</cp:revision>
  <cp:lastPrinted>1999-05-13T17:03:44Z</cp:lastPrinted>
  <dcterms:created xsi:type="dcterms:W3CDTF">2008-07-10T02:59:47Z</dcterms:created>
  <dcterms:modified xsi:type="dcterms:W3CDTF">2025-01-09T01:23:20Z</dcterms:modified>
</cp:coreProperties>
</file>